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6" r:id="rId5"/>
  </p:sldMasterIdLst>
  <p:notesMasterIdLst>
    <p:notesMasterId r:id="rId10"/>
  </p:notesMasterIdLst>
  <p:sldIdLst>
    <p:sldId id="284" r:id="rId6"/>
    <p:sldId id="366" r:id="rId7"/>
    <p:sldId id="364" r:id="rId8"/>
    <p:sldId id="367" r:id="rId9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ander Marit VNK" initials="OMV" lastIdx="4" clrIdx="0"/>
  <p:cmAuthor id="1" name="Nurminen Päivi VNK" initials="NP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77BC0"/>
    <a:srgbClr val="E6F3F8"/>
    <a:srgbClr val="EBF6F9"/>
    <a:srgbClr val="CCE7F0"/>
    <a:srgbClr val="C0D6EC"/>
    <a:srgbClr val="D7EDF4"/>
    <a:srgbClr val="DCDCDC"/>
    <a:srgbClr val="80C4D9"/>
    <a:srgbClr val="B6D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88547" autoAdjust="0"/>
  </p:normalViewPr>
  <p:slideViewPr>
    <p:cSldViewPr showGuides="1">
      <p:cViewPr>
        <p:scale>
          <a:sx n="80" d="100"/>
          <a:sy n="80" d="100"/>
        </p:scale>
        <p:origin x="-1098" y="-3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27.4.2017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2950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0" tIns="46089" rIns="92180" bIns="4608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2180" tIns="46089" rIns="92180" bIns="46089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2180" tIns="46089" rIns="92180" bIns="46089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09257"/>
            <a:ext cx="5855530" cy="107528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9" name="Kuva 8" descr="linna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19554" y="1175926"/>
            <a:ext cx="241239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2" y="1545772"/>
            <a:ext cx="8066855" cy="1187996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2733768"/>
            <a:ext cx="7677224" cy="2014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43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745364"/>
            <a:ext cx="5855530" cy="772300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517672"/>
            <a:ext cx="5855530" cy="186687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7" name="Kuva 6" descr="linna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19554" y="1175926"/>
            <a:ext cx="241239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309257"/>
            <a:ext cx="5855530" cy="1075281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28400"/>
            <a:ext cx="2296886" cy="3591148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28400"/>
            <a:ext cx="2296886" cy="3591148"/>
            <a:chOff x="3073400" y="304801"/>
            <a:chExt cx="3019425" cy="6294437"/>
          </a:xfrm>
          <a:solidFill>
            <a:srgbClr val="077BC0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28400"/>
            <a:ext cx="2296886" cy="3591148"/>
            <a:chOff x="3073400" y="304801"/>
            <a:chExt cx="3019425" cy="6294437"/>
          </a:xfrm>
          <a:solidFill>
            <a:srgbClr val="80C4D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1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274401"/>
            <a:ext cx="3891592" cy="3349578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74401"/>
            <a:ext cx="4038600" cy="3349578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275606"/>
            <a:ext cx="7995600" cy="25934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3969000"/>
            <a:ext cx="7992448" cy="531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7AD7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7" name="Kuva 6" descr="linna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02418" y="1149303"/>
            <a:ext cx="2429543" cy="37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358800"/>
            <a:ext cx="8064000" cy="1236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2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917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2" y="1268188"/>
            <a:ext cx="8513291" cy="3482321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358800"/>
            <a:ext cx="8064000" cy="1236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2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94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1" y="1545772"/>
            <a:ext cx="4754488" cy="30488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399314" y="1638300"/>
            <a:ext cx="3033486" cy="31104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0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2" y="1545772"/>
            <a:ext cx="8066855" cy="118799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755576" y="2733768"/>
            <a:ext cx="7677224" cy="20142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393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745364"/>
            <a:ext cx="5855530" cy="772300"/>
          </a:xfrm>
        </p:spPr>
        <p:txBody>
          <a:bodyPr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517667"/>
            <a:ext cx="5855530" cy="186687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grpSp>
        <p:nvGrpSpPr>
          <p:cNvPr id="4" name="Ryhmä 22"/>
          <p:cNvGrpSpPr/>
          <p:nvPr userDrawn="1"/>
        </p:nvGrpSpPr>
        <p:grpSpPr>
          <a:xfrm>
            <a:off x="6535492" y="1333446"/>
            <a:ext cx="2296886" cy="3591148"/>
            <a:chOff x="3073400" y="304801"/>
            <a:chExt cx="3019425" cy="6294437"/>
          </a:xfrm>
          <a:solidFill>
            <a:srgbClr val="BCE5F9"/>
          </a:solidFill>
        </p:grpSpPr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3500438" y="1771651"/>
              <a:ext cx="52387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4541838" y="1771651"/>
              <a:ext cx="50800" cy="25400"/>
            </a:xfrm>
            <a:custGeom>
              <a:avLst/>
              <a:gdLst>
                <a:gd name="T0" fmla="*/ 94 w 188"/>
                <a:gd name="T1" fmla="*/ 95 h 95"/>
                <a:gd name="T2" fmla="*/ 188 w 188"/>
                <a:gd name="T3" fmla="*/ 0 h 95"/>
                <a:gd name="T4" fmla="*/ 154 w 188"/>
                <a:gd name="T5" fmla="*/ 0 h 95"/>
                <a:gd name="T6" fmla="*/ 94 w 188"/>
                <a:gd name="T7" fmla="*/ 61 h 95"/>
                <a:gd name="T8" fmla="*/ 34 w 188"/>
                <a:gd name="T9" fmla="*/ 0 h 95"/>
                <a:gd name="T10" fmla="*/ 0 w 188"/>
                <a:gd name="T11" fmla="*/ 0 h 95"/>
                <a:gd name="T12" fmla="*/ 94 w 188"/>
                <a:gd name="T13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95">
                  <a:moveTo>
                    <a:pt x="94" y="95"/>
                  </a:moveTo>
                  <a:cubicBezTo>
                    <a:pt x="146" y="95"/>
                    <a:pt x="188" y="53"/>
                    <a:pt x="188" y="0"/>
                  </a:cubicBezTo>
                  <a:lnTo>
                    <a:pt x="154" y="0"/>
                  </a:lnTo>
                  <a:cubicBezTo>
                    <a:pt x="154" y="34"/>
                    <a:pt x="127" y="61"/>
                    <a:pt x="94" y="61"/>
                  </a:cubicBezTo>
                  <a:cubicBezTo>
                    <a:pt x="61" y="61"/>
                    <a:pt x="34" y="34"/>
                    <a:pt x="34" y="0"/>
                  </a:cubicBezTo>
                  <a:lnTo>
                    <a:pt x="0" y="0"/>
                  </a:lnTo>
                  <a:cubicBezTo>
                    <a:pt x="0" y="53"/>
                    <a:pt x="42" y="95"/>
                    <a:pt x="9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4770438" y="1716088"/>
              <a:ext cx="496887" cy="42863"/>
            </a:xfrm>
            <a:custGeom>
              <a:avLst/>
              <a:gdLst>
                <a:gd name="T0" fmla="*/ 33 w 1829"/>
                <a:gd name="T1" fmla="*/ 34 h 158"/>
                <a:gd name="T2" fmla="*/ 1796 w 1829"/>
                <a:gd name="T3" fmla="*/ 34 h 158"/>
                <a:gd name="T4" fmla="*/ 1796 w 1829"/>
                <a:gd name="T5" fmla="*/ 124 h 158"/>
                <a:gd name="T6" fmla="*/ 33 w 1829"/>
                <a:gd name="T7" fmla="*/ 124 h 158"/>
                <a:gd name="T8" fmla="*/ 33 w 1829"/>
                <a:gd name="T9" fmla="*/ 34 h 158"/>
                <a:gd name="T10" fmla="*/ 0 w 1829"/>
                <a:gd name="T11" fmla="*/ 158 h 158"/>
                <a:gd name="T12" fmla="*/ 1829 w 1829"/>
                <a:gd name="T13" fmla="*/ 158 h 158"/>
                <a:gd name="T14" fmla="*/ 1829 w 1829"/>
                <a:gd name="T15" fmla="*/ 0 h 158"/>
                <a:gd name="T16" fmla="*/ 0 w 1829"/>
                <a:gd name="T17" fmla="*/ 0 h 158"/>
                <a:gd name="T18" fmla="*/ 0 w 1829"/>
                <a:gd name="T1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9" h="158">
                  <a:moveTo>
                    <a:pt x="33" y="34"/>
                  </a:moveTo>
                  <a:lnTo>
                    <a:pt x="1796" y="34"/>
                  </a:lnTo>
                  <a:lnTo>
                    <a:pt x="1796" y="124"/>
                  </a:lnTo>
                  <a:lnTo>
                    <a:pt x="33" y="124"/>
                  </a:lnTo>
                  <a:lnTo>
                    <a:pt x="33" y="34"/>
                  </a:lnTo>
                  <a:close/>
                  <a:moveTo>
                    <a:pt x="0" y="158"/>
                  </a:moveTo>
                  <a:lnTo>
                    <a:pt x="1829" y="158"/>
                  </a:lnTo>
                  <a:lnTo>
                    <a:pt x="1829" y="0"/>
                  </a:lnTo>
                  <a:lnTo>
                    <a:pt x="0" y="0"/>
                  </a:lnTo>
                  <a:lnTo>
                    <a:pt x="0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 userDrawn="1"/>
          </p:nvSpPr>
          <p:spPr bwMode="auto">
            <a:xfrm>
              <a:off x="4813300" y="4757738"/>
              <a:ext cx="434975" cy="825500"/>
            </a:xfrm>
            <a:custGeom>
              <a:avLst/>
              <a:gdLst>
                <a:gd name="T0" fmla="*/ 797 w 1594"/>
                <a:gd name="T1" fmla="*/ 35 h 3036"/>
                <a:gd name="T2" fmla="*/ 1555 w 1594"/>
                <a:gd name="T3" fmla="*/ 726 h 3036"/>
                <a:gd name="T4" fmla="*/ 40 w 1594"/>
                <a:gd name="T5" fmla="*/ 726 h 3036"/>
                <a:gd name="T6" fmla="*/ 797 w 1594"/>
                <a:gd name="T7" fmla="*/ 35 h 3036"/>
                <a:gd name="T8" fmla="*/ 1561 w 1594"/>
                <a:gd name="T9" fmla="*/ 3002 h 3036"/>
                <a:gd name="T10" fmla="*/ 821 w 1594"/>
                <a:gd name="T11" fmla="*/ 3002 h 3036"/>
                <a:gd name="T12" fmla="*/ 821 w 1594"/>
                <a:gd name="T13" fmla="*/ 761 h 3036"/>
                <a:gd name="T14" fmla="*/ 1558 w 1594"/>
                <a:gd name="T15" fmla="*/ 761 h 3036"/>
                <a:gd name="T16" fmla="*/ 1561 w 1594"/>
                <a:gd name="T17" fmla="*/ 832 h 3036"/>
                <a:gd name="T18" fmla="*/ 1561 w 1594"/>
                <a:gd name="T19" fmla="*/ 3002 h 3036"/>
                <a:gd name="T20" fmla="*/ 33 w 1594"/>
                <a:gd name="T21" fmla="*/ 832 h 3036"/>
                <a:gd name="T22" fmla="*/ 36 w 1594"/>
                <a:gd name="T23" fmla="*/ 761 h 3036"/>
                <a:gd name="T24" fmla="*/ 788 w 1594"/>
                <a:gd name="T25" fmla="*/ 761 h 3036"/>
                <a:gd name="T26" fmla="*/ 788 w 1594"/>
                <a:gd name="T27" fmla="*/ 3002 h 3036"/>
                <a:gd name="T28" fmla="*/ 33 w 1594"/>
                <a:gd name="T29" fmla="*/ 3002 h 3036"/>
                <a:gd name="T30" fmla="*/ 33 w 1594"/>
                <a:gd name="T31" fmla="*/ 832 h 3036"/>
                <a:gd name="T32" fmla="*/ 0 w 1594"/>
                <a:gd name="T33" fmla="*/ 3036 h 3036"/>
                <a:gd name="T34" fmla="*/ 1594 w 1594"/>
                <a:gd name="T35" fmla="*/ 3036 h 3036"/>
                <a:gd name="T36" fmla="*/ 1594 w 1594"/>
                <a:gd name="T37" fmla="*/ 832 h 3036"/>
                <a:gd name="T38" fmla="*/ 797 w 1594"/>
                <a:gd name="T39" fmla="*/ 0 h 3036"/>
                <a:gd name="T40" fmla="*/ 0 w 1594"/>
                <a:gd name="T41" fmla="*/ 832 h 3036"/>
                <a:gd name="T42" fmla="*/ 0 w 1594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4" h="3036">
                  <a:moveTo>
                    <a:pt x="797" y="35"/>
                  </a:moveTo>
                  <a:cubicBezTo>
                    <a:pt x="1184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89" y="336"/>
                    <a:pt x="410" y="35"/>
                    <a:pt x="797" y="35"/>
                  </a:cubicBezTo>
                  <a:close/>
                  <a:moveTo>
                    <a:pt x="1561" y="3002"/>
                  </a:moveTo>
                  <a:lnTo>
                    <a:pt x="821" y="3002"/>
                  </a:lnTo>
                  <a:lnTo>
                    <a:pt x="821" y="761"/>
                  </a:lnTo>
                  <a:lnTo>
                    <a:pt x="1558" y="761"/>
                  </a:lnTo>
                  <a:cubicBezTo>
                    <a:pt x="1560" y="784"/>
                    <a:pt x="1561" y="808"/>
                    <a:pt x="1561" y="832"/>
                  </a:cubicBezTo>
                  <a:lnTo>
                    <a:pt x="1561" y="3002"/>
                  </a:ln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8" y="761"/>
                  </a:lnTo>
                  <a:lnTo>
                    <a:pt x="788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4" y="3036"/>
                  </a:lnTo>
                  <a:lnTo>
                    <a:pt x="1594" y="832"/>
                  </a:lnTo>
                  <a:cubicBezTo>
                    <a:pt x="1594" y="373"/>
                    <a:pt x="1237" y="0"/>
                    <a:pt x="797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5845175" y="4757738"/>
              <a:ext cx="247650" cy="825500"/>
            </a:xfrm>
            <a:custGeom>
              <a:avLst/>
              <a:gdLst>
                <a:gd name="T0" fmla="*/ 798 w 907"/>
                <a:gd name="T1" fmla="*/ 35 h 3036"/>
                <a:gd name="T2" fmla="*/ 907 w 907"/>
                <a:gd name="T3" fmla="*/ 43 h 3036"/>
                <a:gd name="T4" fmla="*/ 907 w 907"/>
                <a:gd name="T5" fmla="*/ 8 h 3036"/>
                <a:gd name="T6" fmla="*/ 798 w 907"/>
                <a:gd name="T7" fmla="*/ 0 h 3036"/>
                <a:gd name="T8" fmla="*/ 0 w 907"/>
                <a:gd name="T9" fmla="*/ 832 h 3036"/>
                <a:gd name="T10" fmla="*/ 0 w 907"/>
                <a:gd name="T11" fmla="*/ 3036 h 3036"/>
                <a:gd name="T12" fmla="*/ 907 w 907"/>
                <a:gd name="T13" fmla="*/ 3036 h 3036"/>
                <a:gd name="T14" fmla="*/ 907 w 907"/>
                <a:gd name="T15" fmla="*/ 3002 h 3036"/>
                <a:gd name="T16" fmla="*/ 822 w 907"/>
                <a:gd name="T17" fmla="*/ 3002 h 3036"/>
                <a:gd name="T18" fmla="*/ 822 w 907"/>
                <a:gd name="T19" fmla="*/ 761 h 3036"/>
                <a:gd name="T20" fmla="*/ 907 w 907"/>
                <a:gd name="T21" fmla="*/ 761 h 3036"/>
                <a:gd name="T22" fmla="*/ 907 w 907"/>
                <a:gd name="T23" fmla="*/ 726 h 3036"/>
                <a:gd name="T24" fmla="*/ 40 w 907"/>
                <a:gd name="T25" fmla="*/ 726 h 3036"/>
                <a:gd name="T26" fmla="*/ 798 w 907"/>
                <a:gd name="T27" fmla="*/ 35 h 3036"/>
                <a:gd name="T28" fmla="*/ 33 w 907"/>
                <a:gd name="T29" fmla="*/ 832 h 3036"/>
                <a:gd name="T30" fmla="*/ 36 w 907"/>
                <a:gd name="T31" fmla="*/ 761 h 3036"/>
                <a:gd name="T32" fmla="*/ 789 w 907"/>
                <a:gd name="T33" fmla="*/ 761 h 3036"/>
                <a:gd name="T34" fmla="*/ 789 w 907"/>
                <a:gd name="T35" fmla="*/ 3002 h 3036"/>
                <a:gd name="T36" fmla="*/ 33 w 907"/>
                <a:gd name="T37" fmla="*/ 3002 h 3036"/>
                <a:gd name="T38" fmla="*/ 33 w 907"/>
                <a:gd name="T39" fmla="*/ 832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7" h="3036">
                  <a:moveTo>
                    <a:pt x="798" y="35"/>
                  </a:moveTo>
                  <a:cubicBezTo>
                    <a:pt x="835" y="35"/>
                    <a:pt x="871" y="37"/>
                    <a:pt x="907" y="43"/>
                  </a:cubicBezTo>
                  <a:lnTo>
                    <a:pt x="907" y="8"/>
                  </a:lnTo>
                  <a:cubicBezTo>
                    <a:pt x="871" y="3"/>
                    <a:pt x="835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lnTo>
                    <a:pt x="907" y="3036"/>
                  </a:lnTo>
                  <a:lnTo>
                    <a:pt x="907" y="3002"/>
                  </a:lnTo>
                  <a:lnTo>
                    <a:pt x="822" y="3002"/>
                  </a:lnTo>
                  <a:lnTo>
                    <a:pt x="822" y="761"/>
                  </a:lnTo>
                  <a:lnTo>
                    <a:pt x="907" y="761"/>
                  </a:lnTo>
                  <a:lnTo>
                    <a:pt x="907" y="726"/>
                  </a:lnTo>
                  <a:lnTo>
                    <a:pt x="40" y="726"/>
                  </a:lnTo>
                  <a:cubicBezTo>
                    <a:pt x="90" y="336"/>
                    <a:pt x="410" y="35"/>
                    <a:pt x="798" y="35"/>
                  </a:cubicBezTo>
                  <a:close/>
                  <a:moveTo>
                    <a:pt x="33" y="832"/>
                  </a:moveTo>
                  <a:cubicBezTo>
                    <a:pt x="33" y="808"/>
                    <a:pt x="34" y="784"/>
                    <a:pt x="36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3248025" y="4465638"/>
              <a:ext cx="2844800" cy="2133600"/>
            </a:xfrm>
            <a:custGeom>
              <a:avLst/>
              <a:gdLst>
                <a:gd name="T0" fmla="*/ 6540 w 10451"/>
                <a:gd name="T1" fmla="*/ 7644 h 7839"/>
                <a:gd name="T2" fmla="*/ 10451 w 10451"/>
                <a:gd name="T3" fmla="*/ 7027 h 7839"/>
                <a:gd name="T4" fmla="*/ 9703 w 10451"/>
                <a:gd name="T5" fmla="*/ 6316 h 7839"/>
                <a:gd name="T6" fmla="*/ 9336 w 10451"/>
                <a:gd name="T7" fmla="*/ 4830 h 7839"/>
                <a:gd name="T8" fmla="*/ 9475 w 10451"/>
                <a:gd name="T9" fmla="*/ 1320 h 7839"/>
                <a:gd name="T10" fmla="*/ 9295 w 10451"/>
                <a:gd name="T11" fmla="*/ 30 h 7839"/>
                <a:gd name="T12" fmla="*/ 2525 w 10451"/>
                <a:gd name="T13" fmla="*/ 24 h 7839"/>
                <a:gd name="T14" fmla="*/ 215 w 10451"/>
                <a:gd name="T15" fmla="*/ 3332 h 7839"/>
                <a:gd name="T16" fmla="*/ 38 w 10451"/>
                <a:gd name="T17" fmla="*/ 7071 h 7839"/>
                <a:gd name="T18" fmla="*/ 248 w 10451"/>
                <a:gd name="T19" fmla="*/ 5486 h 7839"/>
                <a:gd name="T20" fmla="*/ 1037 w 10451"/>
                <a:gd name="T21" fmla="*/ 4154 h 7839"/>
                <a:gd name="T22" fmla="*/ 961 w 10451"/>
                <a:gd name="T23" fmla="*/ 3332 h 7839"/>
                <a:gd name="T24" fmla="*/ 919 w 10451"/>
                <a:gd name="T25" fmla="*/ 2260 h 7839"/>
                <a:gd name="T26" fmla="*/ 290 w 10451"/>
                <a:gd name="T27" fmla="*/ 421 h 7839"/>
                <a:gd name="T28" fmla="*/ 2124 w 10451"/>
                <a:gd name="T29" fmla="*/ 34 h 7839"/>
                <a:gd name="T30" fmla="*/ 3352 w 10451"/>
                <a:gd name="T31" fmla="*/ 924 h 7839"/>
                <a:gd name="T32" fmla="*/ 6263 w 10451"/>
                <a:gd name="T33" fmla="*/ 34 h 7839"/>
                <a:gd name="T34" fmla="*/ 7093 w 10451"/>
                <a:gd name="T35" fmla="*/ 942 h 7839"/>
                <a:gd name="T36" fmla="*/ 10093 w 10451"/>
                <a:gd name="T37" fmla="*/ 80 h 7839"/>
                <a:gd name="T38" fmla="*/ 5129 w 10451"/>
                <a:gd name="T39" fmla="*/ 5245 h 7839"/>
                <a:gd name="T40" fmla="*/ 1653 w 10451"/>
                <a:gd name="T41" fmla="*/ 4154 h 7839"/>
                <a:gd name="T42" fmla="*/ 1482 w 10451"/>
                <a:gd name="T43" fmla="*/ 808 h 7839"/>
                <a:gd name="T44" fmla="*/ 4549 w 10451"/>
                <a:gd name="T45" fmla="*/ 421 h 7839"/>
                <a:gd name="T46" fmla="*/ 4470 w 10451"/>
                <a:gd name="T47" fmla="*/ 1106 h 7839"/>
                <a:gd name="T48" fmla="*/ 5074 w 10451"/>
                <a:gd name="T49" fmla="*/ 1922 h 7839"/>
                <a:gd name="T50" fmla="*/ 4650 w 10451"/>
                <a:gd name="T51" fmla="*/ 4405 h 7839"/>
                <a:gd name="T52" fmla="*/ 5192 w 10451"/>
                <a:gd name="T53" fmla="*/ 3318 h 7839"/>
                <a:gd name="T54" fmla="*/ 5149 w 10451"/>
                <a:gd name="T55" fmla="*/ 1966 h 7839"/>
                <a:gd name="T56" fmla="*/ 3559 w 10451"/>
                <a:gd name="T57" fmla="*/ 1118 h 7839"/>
                <a:gd name="T58" fmla="*/ 4146 w 10451"/>
                <a:gd name="T59" fmla="*/ 2216 h 7839"/>
                <a:gd name="T60" fmla="*/ 4104 w 10451"/>
                <a:gd name="T61" fmla="*/ 3318 h 7839"/>
                <a:gd name="T62" fmla="*/ 3857 w 10451"/>
                <a:gd name="T63" fmla="*/ 4440 h 7839"/>
                <a:gd name="T64" fmla="*/ 5149 w 10451"/>
                <a:gd name="T65" fmla="*/ 4830 h 7839"/>
                <a:gd name="T66" fmla="*/ 9107 w 10451"/>
                <a:gd name="T67" fmla="*/ 465 h 7839"/>
                <a:gd name="T68" fmla="*/ 7508 w 10451"/>
                <a:gd name="T69" fmla="*/ 1408 h 7839"/>
                <a:gd name="T70" fmla="*/ 8498 w 10451"/>
                <a:gd name="T71" fmla="*/ 1527 h 7839"/>
                <a:gd name="T72" fmla="*/ 8025 w 10451"/>
                <a:gd name="T73" fmla="*/ 2975 h 7839"/>
                <a:gd name="T74" fmla="*/ 8454 w 10451"/>
                <a:gd name="T75" fmla="*/ 3724 h 7839"/>
                <a:gd name="T76" fmla="*/ 9303 w 10451"/>
                <a:gd name="T77" fmla="*/ 2338 h 7839"/>
                <a:gd name="T78" fmla="*/ 8994 w 10451"/>
                <a:gd name="T79" fmla="*/ 1140 h 7839"/>
                <a:gd name="T80" fmla="*/ 7619 w 10451"/>
                <a:gd name="T81" fmla="*/ 2216 h 7839"/>
                <a:gd name="T82" fmla="*/ 8336 w 10451"/>
                <a:gd name="T83" fmla="*/ 3009 h 7839"/>
                <a:gd name="T84" fmla="*/ 7908 w 10451"/>
                <a:gd name="T85" fmla="*/ 4405 h 7839"/>
                <a:gd name="T86" fmla="*/ 9303 w 10451"/>
                <a:gd name="T87" fmla="*/ 4830 h 7839"/>
                <a:gd name="T88" fmla="*/ 9621 w 10451"/>
                <a:gd name="T89" fmla="*/ 1093 h 7839"/>
                <a:gd name="T90" fmla="*/ 6861 w 10451"/>
                <a:gd name="T91" fmla="*/ 867 h 7839"/>
                <a:gd name="T92" fmla="*/ 7615 w 10451"/>
                <a:gd name="T93" fmla="*/ 4050 h 7839"/>
                <a:gd name="T94" fmla="*/ 5975 w 10451"/>
                <a:gd name="T95" fmla="*/ 976 h 7839"/>
                <a:gd name="T96" fmla="*/ 2469 w 10451"/>
                <a:gd name="T97" fmla="*/ 867 h 7839"/>
                <a:gd name="T98" fmla="*/ 3811 w 10451"/>
                <a:gd name="T99" fmla="*/ 2992 h 7839"/>
                <a:gd name="T100" fmla="*/ 1792 w 10451"/>
                <a:gd name="T101" fmla="*/ 1546 h 7839"/>
                <a:gd name="T102" fmla="*/ 681 w 10451"/>
                <a:gd name="T103" fmla="*/ 1062 h 7839"/>
                <a:gd name="T104" fmla="*/ 1655 w 10451"/>
                <a:gd name="T105" fmla="*/ 1888 h 7839"/>
                <a:gd name="T106" fmla="*/ 1388 w 10451"/>
                <a:gd name="T107" fmla="*/ 3782 h 7839"/>
                <a:gd name="T108" fmla="*/ 7871 w 10451"/>
                <a:gd name="T109" fmla="*/ 6394 h 7839"/>
                <a:gd name="T110" fmla="*/ 4158 w 10451"/>
                <a:gd name="T111" fmla="*/ 6394 h 7839"/>
                <a:gd name="T112" fmla="*/ 2042 w 10451"/>
                <a:gd name="T113" fmla="*/ 5921 h 7839"/>
                <a:gd name="T114" fmla="*/ 5839 w 10451"/>
                <a:gd name="T115" fmla="*/ 5999 h 7839"/>
                <a:gd name="T116" fmla="*/ 5670 w 10451"/>
                <a:gd name="T117" fmla="*/ 5921 h 7839"/>
                <a:gd name="T118" fmla="*/ 9628 w 10451"/>
                <a:gd name="T119" fmla="*/ 6360 h 7839"/>
                <a:gd name="T120" fmla="*/ 1037 w 10451"/>
                <a:gd name="T121" fmla="*/ 5921 h 7839"/>
                <a:gd name="T122" fmla="*/ 5611 w 10451"/>
                <a:gd name="T123" fmla="*/ 7053 h 7839"/>
                <a:gd name="T124" fmla="*/ 8372 w 10451"/>
                <a:gd name="T125" fmla="*/ 7566 h 7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51" h="7839">
                  <a:moveTo>
                    <a:pt x="0" y="7839"/>
                  </a:moveTo>
                  <a:lnTo>
                    <a:pt x="33" y="7839"/>
                  </a:lnTo>
                  <a:lnTo>
                    <a:pt x="33" y="7644"/>
                  </a:lnTo>
                  <a:cubicBezTo>
                    <a:pt x="33" y="7620"/>
                    <a:pt x="52" y="7600"/>
                    <a:pt x="75" y="7600"/>
                  </a:cubicBezTo>
                  <a:lnTo>
                    <a:pt x="80" y="7600"/>
                  </a:lnTo>
                  <a:lnTo>
                    <a:pt x="894" y="7600"/>
                  </a:lnTo>
                  <a:cubicBezTo>
                    <a:pt x="918" y="7600"/>
                    <a:pt x="936" y="7620"/>
                    <a:pt x="936" y="7644"/>
                  </a:cubicBezTo>
                  <a:lnTo>
                    <a:pt x="936" y="7839"/>
                  </a:lnTo>
                  <a:lnTo>
                    <a:pt x="969" y="7839"/>
                  </a:lnTo>
                  <a:lnTo>
                    <a:pt x="969" y="7644"/>
                  </a:lnTo>
                  <a:cubicBezTo>
                    <a:pt x="969" y="7620"/>
                    <a:pt x="988" y="7600"/>
                    <a:pt x="1012" y="7600"/>
                  </a:cubicBezTo>
                  <a:lnTo>
                    <a:pt x="1836" y="7600"/>
                  </a:lnTo>
                  <a:lnTo>
                    <a:pt x="1948" y="7600"/>
                  </a:lnTo>
                  <a:lnTo>
                    <a:pt x="2768" y="7600"/>
                  </a:lnTo>
                  <a:cubicBezTo>
                    <a:pt x="2785" y="7600"/>
                    <a:pt x="2800" y="7611"/>
                    <a:pt x="2806" y="7627"/>
                  </a:cubicBezTo>
                  <a:cubicBezTo>
                    <a:pt x="2805" y="7632"/>
                    <a:pt x="2804" y="7638"/>
                    <a:pt x="2804" y="7644"/>
                  </a:cubicBezTo>
                  <a:lnTo>
                    <a:pt x="2804" y="7839"/>
                  </a:lnTo>
                  <a:lnTo>
                    <a:pt x="2843" y="7839"/>
                  </a:lnTo>
                  <a:lnTo>
                    <a:pt x="2843" y="7644"/>
                  </a:lnTo>
                  <a:cubicBezTo>
                    <a:pt x="2843" y="7638"/>
                    <a:pt x="2842" y="7632"/>
                    <a:pt x="2841" y="7627"/>
                  </a:cubicBezTo>
                  <a:cubicBezTo>
                    <a:pt x="2847" y="7611"/>
                    <a:pt x="2862" y="7600"/>
                    <a:pt x="2880" y="7600"/>
                  </a:cubicBezTo>
                  <a:lnTo>
                    <a:pt x="3704" y="7600"/>
                  </a:lnTo>
                  <a:lnTo>
                    <a:pt x="3816" y="7600"/>
                  </a:lnTo>
                  <a:lnTo>
                    <a:pt x="4636" y="7600"/>
                  </a:lnTo>
                  <a:cubicBezTo>
                    <a:pt x="4653" y="7600"/>
                    <a:pt x="4668" y="7611"/>
                    <a:pt x="4674" y="7627"/>
                  </a:cubicBezTo>
                  <a:cubicBezTo>
                    <a:pt x="4673" y="7632"/>
                    <a:pt x="4672" y="7638"/>
                    <a:pt x="4672" y="7644"/>
                  </a:cubicBezTo>
                  <a:lnTo>
                    <a:pt x="4672" y="7839"/>
                  </a:lnTo>
                  <a:lnTo>
                    <a:pt x="4711" y="7839"/>
                  </a:lnTo>
                  <a:lnTo>
                    <a:pt x="4711" y="7644"/>
                  </a:lnTo>
                  <a:cubicBezTo>
                    <a:pt x="4711" y="7638"/>
                    <a:pt x="4710" y="7632"/>
                    <a:pt x="4709" y="7627"/>
                  </a:cubicBezTo>
                  <a:cubicBezTo>
                    <a:pt x="4715" y="7611"/>
                    <a:pt x="4730" y="7600"/>
                    <a:pt x="4748" y="7600"/>
                  </a:cubicBezTo>
                  <a:lnTo>
                    <a:pt x="5572" y="7600"/>
                  </a:lnTo>
                  <a:lnTo>
                    <a:pt x="5684" y="7600"/>
                  </a:lnTo>
                  <a:lnTo>
                    <a:pt x="6504" y="7600"/>
                  </a:lnTo>
                  <a:cubicBezTo>
                    <a:pt x="6521" y="7600"/>
                    <a:pt x="6536" y="7611"/>
                    <a:pt x="6542" y="7627"/>
                  </a:cubicBezTo>
                  <a:cubicBezTo>
                    <a:pt x="6541" y="7632"/>
                    <a:pt x="6540" y="7638"/>
                    <a:pt x="6540" y="7644"/>
                  </a:cubicBezTo>
                  <a:lnTo>
                    <a:pt x="6540" y="7839"/>
                  </a:lnTo>
                  <a:lnTo>
                    <a:pt x="6579" y="7839"/>
                  </a:lnTo>
                  <a:lnTo>
                    <a:pt x="6579" y="7644"/>
                  </a:lnTo>
                  <a:cubicBezTo>
                    <a:pt x="6579" y="7638"/>
                    <a:pt x="6578" y="7632"/>
                    <a:pt x="6577" y="7627"/>
                  </a:cubicBezTo>
                  <a:cubicBezTo>
                    <a:pt x="6583" y="7611"/>
                    <a:pt x="6598" y="7600"/>
                    <a:pt x="6616" y="7600"/>
                  </a:cubicBezTo>
                  <a:lnTo>
                    <a:pt x="7440" y="7600"/>
                  </a:lnTo>
                  <a:lnTo>
                    <a:pt x="7552" y="7600"/>
                  </a:lnTo>
                  <a:lnTo>
                    <a:pt x="8372" y="7600"/>
                  </a:lnTo>
                  <a:cubicBezTo>
                    <a:pt x="8389" y="7600"/>
                    <a:pt x="8404" y="7611"/>
                    <a:pt x="8410" y="7627"/>
                  </a:cubicBezTo>
                  <a:cubicBezTo>
                    <a:pt x="8409" y="7632"/>
                    <a:pt x="8408" y="7638"/>
                    <a:pt x="8408" y="7644"/>
                  </a:cubicBezTo>
                  <a:lnTo>
                    <a:pt x="8408" y="7839"/>
                  </a:lnTo>
                  <a:lnTo>
                    <a:pt x="8447" y="7839"/>
                  </a:lnTo>
                  <a:lnTo>
                    <a:pt x="8447" y="7644"/>
                  </a:lnTo>
                  <a:cubicBezTo>
                    <a:pt x="8447" y="7638"/>
                    <a:pt x="8446" y="7632"/>
                    <a:pt x="8445" y="7627"/>
                  </a:cubicBezTo>
                  <a:cubicBezTo>
                    <a:pt x="8451" y="7611"/>
                    <a:pt x="8466" y="7600"/>
                    <a:pt x="8484" y="7600"/>
                  </a:cubicBezTo>
                  <a:lnTo>
                    <a:pt x="9308" y="7600"/>
                  </a:lnTo>
                  <a:lnTo>
                    <a:pt x="9420" y="7600"/>
                  </a:lnTo>
                  <a:lnTo>
                    <a:pt x="10240" y="7600"/>
                  </a:lnTo>
                  <a:cubicBezTo>
                    <a:pt x="10257" y="7600"/>
                    <a:pt x="10272" y="7611"/>
                    <a:pt x="10278" y="7627"/>
                  </a:cubicBezTo>
                  <a:cubicBezTo>
                    <a:pt x="10277" y="7632"/>
                    <a:pt x="10276" y="7638"/>
                    <a:pt x="10276" y="7644"/>
                  </a:cubicBezTo>
                  <a:lnTo>
                    <a:pt x="10276" y="7839"/>
                  </a:lnTo>
                  <a:lnTo>
                    <a:pt x="10315" y="7839"/>
                  </a:lnTo>
                  <a:lnTo>
                    <a:pt x="10315" y="7644"/>
                  </a:lnTo>
                  <a:cubicBezTo>
                    <a:pt x="10315" y="7638"/>
                    <a:pt x="10314" y="7632"/>
                    <a:pt x="10313" y="7627"/>
                  </a:cubicBezTo>
                  <a:cubicBezTo>
                    <a:pt x="10319" y="7611"/>
                    <a:pt x="10334" y="7600"/>
                    <a:pt x="10352" y="7600"/>
                  </a:cubicBezTo>
                  <a:lnTo>
                    <a:pt x="10451" y="7600"/>
                  </a:lnTo>
                  <a:lnTo>
                    <a:pt x="10451" y="7566"/>
                  </a:lnTo>
                  <a:lnTo>
                    <a:pt x="10352" y="7566"/>
                  </a:lnTo>
                  <a:lnTo>
                    <a:pt x="10240" y="7566"/>
                  </a:lnTo>
                  <a:lnTo>
                    <a:pt x="9420" y="7566"/>
                  </a:lnTo>
                  <a:cubicBezTo>
                    <a:pt x="9403" y="7566"/>
                    <a:pt x="9388" y="7555"/>
                    <a:pt x="9382" y="7539"/>
                  </a:cubicBezTo>
                  <a:cubicBezTo>
                    <a:pt x="9383" y="7533"/>
                    <a:pt x="9383" y="7528"/>
                    <a:pt x="9383" y="7522"/>
                  </a:cubicBezTo>
                  <a:lnTo>
                    <a:pt x="9383" y="7071"/>
                  </a:lnTo>
                  <a:cubicBezTo>
                    <a:pt x="9383" y="7065"/>
                    <a:pt x="9383" y="7059"/>
                    <a:pt x="9382" y="7053"/>
                  </a:cubicBezTo>
                  <a:cubicBezTo>
                    <a:pt x="9388" y="7038"/>
                    <a:pt x="9403" y="7027"/>
                    <a:pt x="9420" y="7027"/>
                  </a:cubicBezTo>
                  <a:lnTo>
                    <a:pt x="10451" y="7027"/>
                  </a:lnTo>
                  <a:lnTo>
                    <a:pt x="10451" y="6992"/>
                  </a:lnTo>
                  <a:lnTo>
                    <a:pt x="9420" y="6992"/>
                  </a:lnTo>
                  <a:lnTo>
                    <a:pt x="9308" y="6992"/>
                  </a:lnTo>
                  <a:lnTo>
                    <a:pt x="7552" y="6992"/>
                  </a:lnTo>
                  <a:lnTo>
                    <a:pt x="7440" y="6992"/>
                  </a:lnTo>
                  <a:lnTo>
                    <a:pt x="5684" y="6992"/>
                  </a:lnTo>
                  <a:lnTo>
                    <a:pt x="5572" y="6992"/>
                  </a:lnTo>
                  <a:lnTo>
                    <a:pt x="3816" y="6992"/>
                  </a:lnTo>
                  <a:lnTo>
                    <a:pt x="3704" y="6992"/>
                  </a:lnTo>
                  <a:lnTo>
                    <a:pt x="1948" y="6992"/>
                  </a:lnTo>
                  <a:lnTo>
                    <a:pt x="1836" y="6992"/>
                  </a:lnTo>
                  <a:lnTo>
                    <a:pt x="93" y="6992"/>
                  </a:lnTo>
                  <a:lnTo>
                    <a:pt x="93" y="6864"/>
                  </a:lnTo>
                  <a:lnTo>
                    <a:pt x="290" y="6864"/>
                  </a:lnTo>
                  <a:lnTo>
                    <a:pt x="964" y="6864"/>
                  </a:lnTo>
                  <a:lnTo>
                    <a:pt x="1082" y="6864"/>
                  </a:lnTo>
                  <a:lnTo>
                    <a:pt x="2000" y="6864"/>
                  </a:lnTo>
                  <a:lnTo>
                    <a:pt x="2042" y="6864"/>
                  </a:lnTo>
                  <a:lnTo>
                    <a:pt x="3518" y="6864"/>
                  </a:lnTo>
                  <a:lnTo>
                    <a:pt x="3560" y="6864"/>
                  </a:lnTo>
                  <a:lnTo>
                    <a:pt x="4630" y="6864"/>
                  </a:lnTo>
                  <a:lnTo>
                    <a:pt x="4747" y="6864"/>
                  </a:lnTo>
                  <a:lnTo>
                    <a:pt x="5797" y="6864"/>
                  </a:lnTo>
                  <a:lnTo>
                    <a:pt x="5839" y="6864"/>
                  </a:lnTo>
                  <a:lnTo>
                    <a:pt x="7348" y="6864"/>
                  </a:lnTo>
                  <a:lnTo>
                    <a:pt x="7391" y="6864"/>
                  </a:lnTo>
                  <a:lnTo>
                    <a:pt x="8460" y="6864"/>
                  </a:lnTo>
                  <a:lnTo>
                    <a:pt x="8578" y="6864"/>
                  </a:lnTo>
                  <a:lnTo>
                    <a:pt x="9628" y="6864"/>
                  </a:lnTo>
                  <a:lnTo>
                    <a:pt x="9670" y="6864"/>
                  </a:lnTo>
                  <a:lnTo>
                    <a:pt x="10451" y="6864"/>
                  </a:lnTo>
                  <a:lnTo>
                    <a:pt x="10451" y="6830"/>
                  </a:lnTo>
                  <a:lnTo>
                    <a:pt x="9703" y="6830"/>
                  </a:lnTo>
                  <a:lnTo>
                    <a:pt x="9703" y="6786"/>
                  </a:lnTo>
                  <a:lnTo>
                    <a:pt x="9703" y="6438"/>
                  </a:lnTo>
                  <a:lnTo>
                    <a:pt x="9703" y="6316"/>
                  </a:lnTo>
                  <a:lnTo>
                    <a:pt x="9703" y="5999"/>
                  </a:lnTo>
                  <a:lnTo>
                    <a:pt x="9703" y="5955"/>
                  </a:lnTo>
                  <a:lnTo>
                    <a:pt x="10451" y="5955"/>
                  </a:lnTo>
                  <a:lnTo>
                    <a:pt x="10451" y="5921"/>
                  </a:lnTo>
                  <a:lnTo>
                    <a:pt x="9670" y="5921"/>
                  </a:lnTo>
                  <a:lnTo>
                    <a:pt x="9628" y="5921"/>
                  </a:lnTo>
                  <a:lnTo>
                    <a:pt x="9451" y="5921"/>
                  </a:lnTo>
                  <a:cubicBezTo>
                    <a:pt x="9428" y="5921"/>
                    <a:pt x="9409" y="5901"/>
                    <a:pt x="9409" y="5877"/>
                  </a:cubicBezTo>
                  <a:lnTo>
                    <a:pt x="9409" y="5486"/>
                  </a:lnTo>
                  <a:cubicBezTo>
                    <a:pt x="9409" y="5462"/>
                    <a:pt x="9428" y="5442"/>
                    <a:pt x="9451" y="5442"/>
                  </a:cubicBezTo>
                  <a:lnTo>
                    <a:pt x="10451" y="5442"/>
                  </a:lnTo>
                  <a:lnTo>
                    <a:pt x="10451" y="5408"/>
                  </a:lnTo>
                  <a:lnTo>
                    <a:pt x="9451" y="5408"/>
                  </a:lnTo>
                  <a:lnTo>
                    <a:pt x="9330" y="5408"/>
                  </a:lnTo>
                  <a:lnTo>
                    <a:pt x="8524" y="5408"/>
                  </a:lnTo>
                  <a:lnTo>
                    <a:pt x="8407" y="5408"/>
                  </a:lnTo>
                  <a:lnTo>
                    <a:pt x="7585" y="5408"/>
                  </a:lnTo>
                  <a:lnTo>
                    <a:pt x="7468" y="5408"/>
                  </a:lnTo>
                  <a:lnTo>
                    <a:pt x="5670" y="5408"/>
                  </a:lnTo>
                  <a:lnTo>
                    <a:pt x="5553" y="5408"/>
                  </a:lnTo>
                  <a:lnTo>
                    <a:pt x="4707" y="5408"/>
                  </a:lnTo>
                  <a:lnTo>
                    <a:pt x="4589" y="5408"/>
                  </a:lnTo>
                  <a:lnTo>
                    <a:pt x="3726" y="5408"/>
                  </a:lnTo>
                  <a:lnTo>
                    <a:pt x="3609" y="5408"/>
                  </a:lnTo>
                  <a:lnTo>
                    <a:pt x="1902" y="5408"/>
                  </a:lnTo>
                  <a:lnTo>
                    <a:pt x="1784" y="5408"/>
                  </a:lnTo>
                  <a:lnTo>
                    <a:pt x="1037" y="5408"/>
                  </a:lnTo>
                  <a:lnTo>
                    <a:pt x="919" y="5408"/>
                  </a:lnTo>
                  <a:lnTo>
                    <a:pt x="290" y="5408"/>
                  </a:lnTo>
                  <a:lnTo>
                    <a:pt x="93" y="5408"/>
                  </a:lnTo>
                  <a:lnTo>
                    <a:pt x="93" y="5279"/>
                  </a:lnTo>
                  <a:lnTo>
                    <a:pt x="10451" y="5279"/>
                  </a:lnTo>
                  <a:lnTo>
                    <a:pt x="10451" y="5245"/>
                  </a:lnTo>
                  <a:lnTo>
                    <a:pt x="9316" y="5245"/>
                  </a:lnTo>
                  <a:cubicBezTo>
                    <a:pt x="9328" y="5231"/>
                    <a:pt x="9336" y="5212"/>
                    <a:pt x="9336" y="5192"/>
                  </a:cubicBezTo>
                  <a:lnTo>
                    <a:pt x="9336" y="4830"/>
                  </a:lnTo>
                  <a:cubicBezTo>
                    <a:pt x="9336" y="4805"/>
                    <a:pt x="9324" y="4783"/>
                    <a:pt x="9307" y="4769"/>
                  </a:cubicBezTo>
                  <a:cubicBezTo>
                    <a:pt x="9324" y="4754"/>
                    <a:pt x="9336" y="4732"/>
                    <a:pt x="9336" y="4708"/>
                  </a:cubicBezTo>
                  <a:lnTo>
                    <a:pt x="9336" y="4483"/>
                  </a:lnTo>
                  <a:cubicBezTo>
                    <a:pt x="9336" y="4459"/>
                    <a:pt x="9324" y="4437"/>
                    <a:pt x="9307" y="4422"/>
                  </a:cubicBezTo>
                  <a:cubicBezTo>
                    <a:pt x="9324" y="4408"/>
                    <a:pt x="9336" y="4386"/>
                    <a:pt x="9336" y="4361"/>
                  </a:cubicBezTo>
                  <a:lnTo>
                    <a:pt x="9336" y="4302"/>
                  </a:lnTo>
                  <a:lnTo>
                    <a:pt x="10451" y="4302"/>
                  </a:lnTo>
                  <a:lnTo>
                    <a:pt x="10451" y="4267"/>
                  </a:lnTo>
                  <a:lnTo>
                    <a:pt x="9336" y="4267"/>
                  </a:lnTo>
                  <a:lnTo>
                    <a:pt x="9336" y="4111"/>
                  </a:lnTo>
                  <a:cubicBezTo>
                    <a:pt x="9336" y="4087"/>
                    <a:pt x="9324" y="4065"/>
                    <a:pt x="9307" y="4050"/>
                  </a:cubicBezTo>
                  <a:cubicBezTo>
                    <a:pt x="9324" y="4036"/>
                    <a:pt x="9336" y="4014"/>
                    <a:pt x="9336" y="3989"/>
                  </a:cubicBezTo>
                  <a:lnTo>
                    <a:pt x="9336" y="3768"/>
                  </a:lnTo>
                  <a:cubicBezTo>
                    <a:pt x="9336" y="3743"/>
                    <a:pt x="9324" y="3722"/>
                    <a:pt x="9307" y="3707"/>
                  </a:cubicBezTo>
                  <a:cubicBezTo>
                    <a:pt x="9324" y="3693"/>
                    <a:pt x="9336" y="3671"/>
                    <a:pt x="9336" y="3646"/>
                  </a:cubicBezTo>
                  <a:lnTo>
                    <a:pt x="9336" y="3396"/>
                  </a:lnTo>
                  <a:cubicBezTo>
                    <a:pt x="9336" y="3371"/>
                    <a:pt x="9324" y="3350"/>
                    <a:pt x="9307" y="3335"/>
                  </a:cubicBezTo>
                  <a:cubicBezTo>
                    <a:pt x="9324" y="3321"/>
                    <a:pt x="9336" y="3299"/>
                    <a:pt x="9336" y="3274"/>
                  </a:cubicBezTo>
                  <a:lnTo>
                    <a:pt x="9336" y="3053"/>
                  </a:lnTo>
                  <a:cubicBezTo>
                    <a:pt x="9336" y="3028"/>
                    <a:pt x="9324" y="3006"/>
                    <a:pt x="9307" y="2992"/>
                  </a:cubicBezTo>
                  <a:cubicBezTo>
                    <a:pt x="9324" y="2978"/>
                    <a:pt x="9336" y="2956"/>
                    <a:pt x="9336" y="2931"/>
                  </a:cubicBezTo>
                  <a:lnTo>
                    <a:pt x="9336" y="2681"/>
                  </a:lnTo>
                  <a:cubicBezTo>
                    <a:pt x="9336" y="2656"/>
                    <a:pt x="9324" y="2634"/>
                    <a:pt x="9307" y="2620"/>
                  </a:cubicBezTo>
                  <a:cubicBezTo>
                    <a:pt x="9324" y="2606"/>
                    <a:pt x="9336" y="2584"/>
                    <a:pt x="9336" y="2559"/>
                  </a:cubicBezTo>
                  <a:lnTo>
                    <a:pt x="9336" y="2338"/>
                  </a:lnTo>
                  <a:cubicBezTo>
                    <a:pt x="9336" y="2313"/>
                    <a:pt x="9324" y="2291"/>
                    <a:pt x="9307" y="2277"/>
                  </a:cubicBezTo>
                  <a:cubicBezTo>
                    <a:pt x="9324" y="2262"/>
                    <a:pt x="9336" y="2241"/>
                    <a:pt x="9336" y="2216"/>
                  </a:cubicBezTo>
                  <a:lnTo>
                    <a:pt x="9336" y="1966"/>
                  </a:lnTo>
                  <a:cubicBezTo>
                    <a:pt x="9336" y="1936"/>
                    <a:pt x="9320" y="1911"/>
                    <a:pt x="9296" y="1897"/>
                  </a:cubicBezTo>
                  <a:cubicBezTo>
                    <a:pt x="9310" y="1884"/>
                    <a:pt x="9320" y="1866"/>
                    <a:pt x="9322" y="1847"/>
                  </a:cubicBezTo>
                  <a:lnTo>
                    <a:pt x="9347" y="1662"/>
                  </a:lnTo>
                  <a:cubicBezTo>
                    <a:pt x="9350" y="1637"/>
                    <a:pt x="9342" y="1614"/>
                    <a:pt x="9327" y="1596"/>
                  </a:cubicBezTo>
                  <a:cubicBezTo>
                    <a:pt x="9349" y="1586"/>
                    <a:pt x="9367" y="1568"/>
                    <a:pt x="9375" y="1546"/>
                  </a:cubicBezTo>
                  <a:lnTo>
                    <a:pt x="9420" y="1420"/>
                  </a:lnTo>
                  <a:cubicBezTo>
                    <a:pt x="9428" y="1398"/>
                    <a:pt x="9426" y="1373"/>
                    <a:pt x="9417" y="1351"/>
                  </a:cubicBezTo>
                  <a:cubicBezTo>
                    <a:pt x="9440" y="1349"/>
                    <a:pt x="9461" y="1338"/>
                    <a:pt x="9475" y="1320"/>
                  </a:cubicBezTo>
                  <a:lnTo>
                    <a:pt x="9565" y="1206"/>
                  </a:lnTo>
                  <a:cubicBezTo>
                    <a:pt x="9579" y="1187"/>
                    <a:pt x="9584" y="1162"/>
                    <a:pt x="9580" y="1139"/>
                  </a:cubicBezTo>
                  <a:cubicBezTo>
                    <a:pt x="9584" y="1140"/>
                    <a:pt x="9587" y="1140"/>
                    <a:pt x="9590" y="1140"/>
                  </a:cubicBezTo>
                  <a:cubicBezTo>
                    <a:pt x="9610" y="1140"/>
                    <a:pt x="9629" y="1133"/>
                    <a:pt x="9643" y="1119"/>
                  </a:cubicBezTo>
                  <a:lnTo>
                    <a:pt x="9727" y="1039"/>
                  </a:lnTo>
                  <a:cubicBezTo>
                    <a:pt x="9744" y="1023"/>
                    <a:pt x="9753" y="1000"/>
                    <a:pt x="9754" y="976"/>
                  </a:cubicBezTo>
                  <a:cubicBezTo>
                    <a:pt x="9763" y="979"/>
                    <a:pt x="9773" y="981"/>
                    <a:pt x="9783" y="981"/>
                  </a:cubicBezTo>
                  <a:cubicBezTo>
                    <a:pt x="9796" y="981"/>
                    <a:pt x="9808" y="978"/>
                    <a:pt x="9819" y="973"/>
                  </a:cubicBezTo>
                  <a:lnTo>
                    <a:pt x="9947" y="904"/>
                  </a:lnTo>
                  <a:cubicBezTo>
                    <a:pt x="9967" y="893"/>
                    <a:pt x="9981" y="873"/>
                    <a:pt x="9986" y="851"/>
                  </a:cubicBezTo>
                  <a:cubicBezTo>
                    <a:pt x="10002" y="862"/>
                    <a:pt x="10020" y="868"/>
                    <a:pt x="10038" y="868"/>
                  </a:cubicBezTo>
                  <a:cubicBezTo>
                    <a:pt x="10042" y="868"/>
                    <a:pt x="10047" y="867"/>
                    <a:pt x="10052" y="867"/>
                  </a:cubicBezTo>
                  <a:lnTo>
                    <a:pt x="10156" y="847"/>
                  </a:lnTo>
                  <a:cubicBezTo>
                    <a:pt x="10179" y="843"/>
                    <a:pt x="10198" y="828"/>
                    <a:pt x="10209" y="808"/>
                  </a:cubicBezTo>
                  <a:cubicBezTo>
                    <a:pt x="10224" y="825"/>
                    <a:pt x="10246" y="837"/>
                    <a:pt x="10269" y="837"/>
                  </a:cubicBezTo>
                  <a:lnTo>
                    <a:pt x="10426" y="837"/>
                  </a:lnTo>
                  <a:cubicBezTo>
                    <a:pt x="10435" y="837"/>
                    <a:pt x="10443" y="835"/>
                    <a:pt x="10451" y="832"/>
                  </a:cubicBezTo>
                  <a:lnTo>
                    <a:pt x="10451" y="795"/>
                  </a:lnTo>
                  <a:cubicBezTo>
                    <a:pt x="10444" y="799"/>
                    <a:pt x="10435" y="802"/>
                    <a:pt x="10426" y="802"/>
                  </a:cubicBezTo>
                  <a:lnTo>
                    <a:pt x="10269" y="802"/>
                  </a:lnTo>
                  <a:cubicBezTo>
                    <a:pt x="10245" y="802"/>
                    <a:pt x="10222" y="781"/>
                    <a:pt x="10219" y="756"/>
                  </a:cubicBezTo>
                  <a:lnTo>
                    <a:pt x="10125" y="75"/>
                  </a:lnTo>
                  <a:cubicBezTo>
                    <a:pt x="10124" y="64"/>
                    <a:pt x="10126" y="54"/>
                    <a:pt x="10133" y="46"/>
                  </a:cubicBezTo>
                  <a:cubicBezTo>
                    <a:pt x="10139" y="39"/>
                    <a:pt x="10149" y="34"/>
                    <a:pt x="10159" y="34"/>
                  </a:cubicBezTo>
                  <a:lnTo>
                    <a:pt x="10451" y="34"/>
                  </a:lnTo>
                  <a:lnTo>
                    <a:pt x="10451" y="0"/>
                  </a:lnTo>
                  <a:lnTo>
                    <a:pt x="10159" y="0"/>
                  </a:lnTo>
                  <a:cubicBezTo>
                    <a:pt x="10139" y="0"/>
                    <a:pt x="10121" y="8"/>
                    <a:pt x="10108" y="24"/>
                  </a:cubicBezTo>
                  <a:cubicBezTo>
                    <a:pt x="10106" y="26"/>
                    <a:pt x="10105" y="28"/>
                    <a:pt x="10104" y="30"/>
                  </a:cubicBezTo>
                  <a:cubicBezTo>
                    <a:pt x="10088" y="12"/>
                    <a:pt x="10066" y="0"/>
                    <a:pt x="10042" y="0"/>
                  </a:cubicBezTo>
                  <a:lnTo>
                    <a:pt x="9707" y="0"/>
                  </a:lnTo>
                  <a:cubicBezTo>
                    <a:pt x="9686" y="0"/>
                    <a:pt x="9669" y="9"/>
                    <a:pt x="9659" y="24"/>
                  </a:cubicBezTo>
                  <a:cubicBezTo>
                    <a:pt x="9658" y="25"/>
                    <a:pt x="9658" y="26"/>
                    <a:pt x="9657" y="27"/>
                  </a:cubicBezTo>
                  <a:cubicBezTo>
                    <a:pt x="9638" y="11"/>
                    <a:pt x="9613" y="0"/>
                    <a:pt x="9590" y="0"/>
                  </a:cubicBezTo>
                  <a:lnTo>
                    <a:pt x="9353" y="0"/>
                  </a:lnTo>
                  <a:cubicBezTo>
                    <a:pt x="9329" y="0"/>
                    <a:pt x="9308" y="12"/>
                    <a:pt x="9295" y="30"/>
                  </a:cubicBezTo>
                  <a:cubicBezTo>
                    <a:pt x="9281" y="12"/>
                    <a:pt x="9260" y="0"/>
                    <a:pt x="9236" y="0"/>
                  </a:cubicBezTo>
                  <a:lnTo>
                    <a:pt x="7661" y="0"/>
                  </a:lnTo>
                  <a:cubicBezTo>
                    <a:pt x="7637" y="0"/>
                    <a:pt x="7616" y="12"/>
                    <a:pt x="7602" y="30"/>
                  </a:cubicBezTo>
                  <a:cubicBezTo>
                    <a:pt x="7589" y="12"/>
                    <a:pt x="7568" y="0"/>
                    <a:pt x="7544" y="0"/>
                  </a:cubicBezTo>
                  <a:lnTo>
                    <a:pt x="7307" y="0"/>
                  </a:lnTo>
                  <a:cubicBezTo>
                    <a:pt x="7284" y="0"/>
                    <a:pt x="7259" y="11"/>
                    <a:pt x="7240" y="27"/>
                  </a:cubicBezTo>
                  <a:cubicBezTo>
                    <a:pt x="7239" y="26"/>
                    <a:pt x="7239" y="25"/>
                    <a:pt x="7238" y="24"/>
                  </a:cubicBezTo>
                  <a:cubicBezTo>
                    <a:pt x="7229" y="9"/>
                    <a:pt x="7211" y="0"/>
                    <a:pt x="7190" y="0"/>
                  </a:cubicBezTo>
                  <a:lnTo>
                    <a:pt x="6853" y="0"/>
                  </a:lnTo>
                  <a:cubicBezTo>
                    <a:pt x="6829" y="0"/>
                    <a:pt x="6807" y="12"/>
                    <a:pt x="6792" y="30"/>
                  </a:cubicBezTo>
                  <a:cubicBezTo>
                    <a:pt x="6790" y="28"/>
                    <a:pt x="6789" y="26"/>
                    <a:pt x="6787" y="24"/>
                  </a:cubicBezTo>
                  <a:cubicBezTo>
                    <a:pt x="6774" y="8"/>
                    <a:pt x="6756" y="0"/>
                    <a:pt x="6736" y="0"/>
                  </a:cubicBezTo>
                  <a:lnTo>
                    <a:pt x="6380" y="0"/>
                  </a:lnTo>
                  <a:cubicBezTo>
                    <a:pt x="6360" y="0"/>
                    <a:pt x="6341" y="8"/>
                    <a:pt x="6329" y="24"/>
                  </a:cubicBezTo>
                  <a:cubicBezTo>
                    <a:pt x="6327" y="26"/>
                    <a:pt x="6326" y="28"/>
                    <a:pt x="6325" y="30"/>
                  </a:cubicBezTo>
                  <a:cubicBezTo>
                    <a:pt x="6309" y="12"/>
                    <a:pt x="6287" y="0"/>
                    <a:pt x="6263" y="0"/>
                  </a:cubicBezTo>
                  <a:lnTo>
                    <a:pt x="5928" y="0"/>
                  </a:lnTo>
                  <a:cubicBezTo>
                    <a:pt x="5907" y="0"/>
                    <a:pt x="5889" y="9"/>
                    <a:pt x="5880" y="24"/>
                  </a:cubicBezTo>
                  <a:cubicBezTo>
                    <a:pt x="5879" y="25"/>
                    <a:pt x="5879" y="26"/>
                    <a:pt x="5878" y="27"/>
                  </a:cubicBezTo>
                  <a:cubicBezTo>
                    <a:pt x="5859" y="11"/>
                    <a:pt x="5834" y="0"/>
                    <a:pt x="5811" y="0"/>
                  </a:cubicBezTo>
                  <a:lnTo>
                    <a:pt x="5574" y="0"/>
                  </a:lnTo>
                  <a:cubicBezTo>
                    <a:pt x="5550" y="0"/>
                    <a:pt x="5529" y="12"/>
                    <a:pt x="5516" y="30"/>
                  </a:cubicBezTo>
                  <a:cubicBezTo>
                    <a:pt x="5502" y="12"/>
                    <a:pt x="5481" y="0"/>
                    <a:pt x="5457" y="0"/>
                  </a:cubicBezTo>
                  <a:lnTo>
                    <a:pt x="3857" y="0"/>
                  </a:lnTo>
                  <a:cubicBezTo>
                    <a:pt x="3834" y="0"/>
                    <a:pt x="3813" y="12"/>
                    <a:pt x="3799" y="30"/>
                  </a:cubicBezTo>
                  <a:cubicBezTo>
                    <a:pt x="3785" y="12"/>
                    <a:pt x="3764" y="0"/>
                    <a:pt x="3740" y="0"/>
                  </a:cubicBezTo>
                  <a:lnTo>
                    <a:pt x="3504" y="0"/>
                  </a:lnTo>
                  <a:cubicBezTo>
                    <a:pt x="3480" y="0"/>
                    <a:pt x="3455" y="11"/>
                    <a:pt x="3436" y="27"/>
                  </a:cubicBezTo>
                  <a:cubicBezTo>
                    <a:pt x="3436" y="26"/>
                    <a:pt x="3435" y="25"/>
                    <a:pt x="3435" y="24"/>
                  </a:cubicBezTo>
                  <a:cubicBezTo>
                    <a:pt x="3425" y="9"/>
                    <a:pt x="3407" y="0"/>
                    <a:pt x="3386" y="0"/>
                  </a:cubicBezTo>
                  <a:lnTo>
                    <a:pt x="3049" y="0"/>
                  </a:lnTo>
                  <a:cubicBezTo>
                    <a:pt x="3026" y="0"/>
                    <a:pt x="3003" y="12"/>
                    <a:pt x="2988" y="30"/>
                  </a:cubicBezTo>
                  <a:cubicBezTo>
                    <a:pt x="2986" y="28"/>
                    <a:pt x="2985" y="26"/>
                    <a:pt x="2984" y="24"/>
                  </a:cubicBezTo>
                  <a:cubicBezTo>
                    <a:pt x="2971" y="8"/>
                    <a:pt x="2952" y="0"/>
                    <a:pt x="2932" y="0"/>
                  </a:cubicBezTo>
                  <a:lnTo>
                    <a:pt x="2577" y="0"/>
                  </a:lnTo>
                  <a:cubicBezTo>
                    <a:pt x="2556" y="0"/>
                    <a:pt x="2538" y="8"/>
                    <a:pt x="2525" y="24"/>
                  </a:cubicBezTo>
                  <a:cubicBezTo>
                    <a:pt x="2524" y="26"/>
                    <a:pt x="2522" y="28"/>
                    <a:pt x="2521" y="30"/>
                  </a:cubicBezTo>
                  <a:cubicBezTo>
                    <a:pt x="2505" y="12"/>
                    <a:pt x="2483" y="0"/>
                    <a:pt x="2459" y="0"/>
                  </a:cubicBezTo>
                  <a:lnTo>
                    <a:pt x="2124" y="0"/>
                  </a:lnTo>
                  <a:cubicBezTo>
                    <a:pt x="2103" y="0"/>
                    <a:pt x="2086" y="9"/>
                    <a:pt x="2076" y="24"/>
                  </a:cubicBezTo>
                  <a:cubicBezTo>
                    <a:pt x="2075" y="25"/>
                    <a:pt x="2075" y="26"/>
                    <a:pt x="2075" y="27"/>
                  </a:cubicBezTo>
                  <a:cubicBezTo>
                    <a:pt x="2055" y="11"/>
                    <a:pt x="2031" y="0"/>
                    <a:pt x="2007" y="0"/>
                  </a:cubicBezTo>
                  <a:lnTo>
                    <a:pt x="1771" y="0"/>
                  </a:lnTo>
                  <a:cubicBezTo>
                    <a:pt x="1747" y="0"/>
                    <a:pt x="1726" y="12"/>
                    <a:pt x="1712" y="30"/>
                  </a:cubicBezTo>
                  <a:cubicBezTo>
                    <a:pt x="1698" y="12"/>
                    <a:pt x="1677" y="0"/>
                    <a:pt x="1653" y="0"/>
                  </a:cubicBezTo>
                  <a:lnTo>
                    <a:pt x="290" y="0"/>
                  </a:lnTo>
                  <a:cubicBezTo>
                    <a:pt x="248" y="0"/>
                    <a:pt x="215" y="35"/>
                    <a:pt x="215" y="78"/>
                  </a:cubicBezTo>
                  <a:lnTo>
                    <a:pt x="215" y="343"/>
                  </a:lnTo>
                  <a:cubicBezTo>
                    <a:pt x="215" y="368"/>
                    <a:pt x="226" y="390"/>
                    <a:pt x="243" y="404"/>
                  </a:cubicBezTo>
                  <a:cubicBezTo>
                    <a:pt x="226" y="418"/>
                    <a:pt x="215" y="440"/>
                    <a:pt x="215" y="465"/>
                  </a:cubicBezTo>
                  <a:lnTo>
                    <a:pt x="215" y="730"/>
                  </a:lnTo>
                  <a:cubicBezTo>
                    <a:pt x="215" y="754"/>
                    <a:pt x="226" y="776"/>
                    <a:pt x="243" y="791"/>
                  </a:cubicBezTo>
                  <a:cubicBezTo>
                    <a:pt x="226" y="805"/>
                    <a:pt x="215" y="827"/>
                    <a:pt x="215" y="852"/>
                  </a:cubicBezTo>
                  <a:lnTo>
                    <a:pt x="215" y="1062"/>
                  </a:lnTo>
                  <a:cubicBezTo>
                    <a:pt x="215" y="1087"/>
                    <a:pt x="226" y="1109"/>
                    <a:pt x="243" y="1123"/>
                  </a:cubicBezTo>
                  <a:cubicBezTo>
                    <a:pt x="226" y="1137"/>
                    <a:pt x="215" y="1159"/>
                    <a:pt x="215" y="1184"/>
                  </a:cubicBezTo>
                  <a:lnTo>
                    <a:pt x="215" y="1449"/>
                  </a:lnTo>
                  <a:cubicBezTo>
                    <a:pt x="215" y="1473"/>
                    <a:pt x="226" y="1495"/>
                    <a:pt x="243" y="1510"/>
                  </a:cubicBezTo>
                  <a:cubicBezTo>
                    <a:pt x="226" y="1524"/>
                    <a:pt x="215" y="1546"/>
                    <a:pt x="215" y="1571"/>
                  </a:cubicBezTo>
                  <a:lnTo>
                    <a:pt x="215" y="1844"/>
                  </a:lnTo>
                  <a:cubicBezTo>
                    <a:pt x="215" y="1869"/>
                    <a:pt x="226" y="1890"/>
                    <a:pt x="243" y="1905"/>
                  </a:cubicBezTo>
                  <a:cubicBezTo>
                    <a:pt x="226" y="1919"/>
                    <a:pt x="215" y="1941"/>
                    <a:pt x="215" y="1966"/>
                  </a:cubicBezTo>
                  <a:lnTo>
                    <a:pt x="215" y="2216"/>
                  </a:lnTo>
                  <a:cubicBezTo>
                    <a:pt x="215" y="2241"/>
                    <a:pt x="226" y="2262"/>
                    <a:pt x="243" y="2277"/>
                  </a:cubicBezTo>
                  <a:cubicBezTo>
                    <a:pt x="226" y="2291"/>
                    <a:pt x="215" y="2313"/>
                    <a:pt x="215" y="2338"/>
                  </a:cubicBezTo>
                  <a:lnTo>
                    <a:pt x="215" y="2588"/>
                  </a:lnTo>
                  <a:cubicBezTo>
                    <a:pt x="215" y="2613"/>
                    <a:pt x="226" y="2635"/>
                    <a:pt x="243" y="2649"/>
                  </a:cubicBezTo>
                  <a:cubicBezTo>
                    <a:pt x="226" y="2663"/>
                    <a:pt x="215" y="2685"/>
                    <a:pt x="215" y="2710"/>
                  </a:cubicBezTo>
                  <a:lnTo>
                    <a:pt x="215" y="2960"/>
                  </a:lnTo>
                  <a:cubicBezTo>
                    <a:pt x="215" y="2985"/>
                    <a:pt x="226" y="3007"/>
                    <a:pt x="243" y="3021"/>
                  </a:cubicBezTo>
                  <a:cubicBezTo>
                    <a:pt x="226" y="3035"/>
                    <a:pt x="215" y="3057"/>
                    <a:pt x="215" y="3082"/>
                  </a:cubicBezTo>
                  <a:lnTo>
                    <a:pt x="215" y="3332"/>
                  </a:lnTo>
                  <a:cubicBezTo>
                    <a:pt x="215" y="3357"/>
                    <a:pt x="226" y="3379"/>
                    <a:pt x="243" y="3393"/>
                  </a:cubicBezTo>
                  <a:cubicBezTo>
                    <a:pt x="226" y="3407"/>
                    <a:pt x="215" y="3429"/>
                    <a:pt x="215" y="3454"/>
                  </a:cubicBezTo>
                  <a:lnTo>
                    <a:pt x="215" y="3704"/>
                  </a:lnTo>
                  <a:cubicBezTo>
                    <a:pt x="215" y="3729"/>
                    <a:pt x="226" y="3751"/>
                    <a:pt x="243" y="3765"/>
                  </a:cubicBezTo>
                  <a:cubicBezTo>
                    <a:pt x="226" y="3779"/>
                    <a:pt x="215" y="3801"/>
                    <a:pt x="215" y="3826"/>
                  </a:cubicBezTo>
                  <a:lnTo>
                    <a:pt x="215" y="4076"/>
                  </a:lnTo>
                  <a:cubicBezTo>
                    <a:pt x="215" y="4101"/>
                    <a:pt x="226" y="4123"/>
                    <a:pt x="243" y="4137"/>
                  </a:cubicBezTo>
                  <a:cubicBezTo>
                    <a:pt x="226" y="4151"/>
                    <a:pt x="215" y="4173"/>
                    <a:pt x="215" y="4198"/>
                  </a:cubicBezTo>
                  <a:lnTo>
                    <a:pt x="215" y="4448"/>
                  </a:lnTo>
                  <a:cubicBezTo>
                    <a:pt x="215" y="4473"/>
                    <a:pt x="226" y="4495"/>
                    <a:pt x="243" y="4509"/>
                  </a:cubicBezTo>
                  <a:cubicBezTo>
                    <a:pt x="226" y="4523"/>
                    <a:pt x="215" y="4545"/>
                    <a:pt x="215" y="4570"/>
                  </a:cubicBezTo>
                  <a:lnTo>
                    <a:pt x="215" y="4820"/>
                  </a:lnTo>
                  <a:cubicBezTo>
                    <a:pt x="215" y="4845"/>
                    <a:pt x="226" y="4867"/>
                    <a:pt x="243" y="4881"/>
                  </a:cubicBezTo>
                  <a:cubicBezTo>
                    <a:pt x="226" y="4895"/>
                    <a:pt x="215" y="4917"/>
                    <a:pt x="215" y="4942"/>
                  </a:cubicBezTo>
                  <a:lnTo>
                    <a:pt x="215" y="5192"/>
                  </a:lnTo>
                  <a:cubicBezTo>
                    <a:pt x="215" y="5212"/>
                    <a:pt x="222" y="5231"/>
                    <a:pt x="235" y="5245"/>
                  </a:cubicBezTo>
                  <a:lnTo>
                    <a:pt x="60" y="5245"/>
                  </a:lnTo>
                  <a:lnTo>
                    <a:pt x="60" y="5442"/>
                  </a:lnTo>
                  <a:lnTo>
                    <a:pt x="228" y="5442"/>
                  </a:lnTo>
                  <a:cubicBezTo>
                    <a:pt x="220" y="5455"/>
                    <a:pt x="215" y="5470"/>
                    <a:pt x="215" y="5486"/>
                  </a:cubicBezTo>
                  <a:lnTo>
                    <a:pt x="215" y="5877"/>
                  </a:lnTo>
                  <a:cubicBezTo>
                    <a:pt x="215" y="5902"/>
                    <a:pt x="226" y="5924"/>
                    <a:pt x="243" y="5938"/>
                  </a:cubicBezTo>
                  <a:cubicBezTo>
                    <a:pt x="226" y="5952"/>
                    <a:pt x="215" y="5974"/>
                    <a:pt x="215" y="5999"/>
                  </a:cubicBezTo>
                  <a:lnTo>
                    <a:pt x="215" y="6316"/>
                  </a:lnTo>
                  <a:cubicBezTo>
                    <a:pt x="215" y="6340"/>
                    <a:pt x="226" y="6362"/>
                    <a:pt x="243" y="6377"/>
                  </a:cubicBezTo>
                  <a:cubicBezTo>
                    <a:pt x="226" y="6391"/>
                    <a:pt x="215" y="6413"/>
                    <a:pt x="215" y="6438"/>
                  </a:cubicBezTo>
                  <a:lnTo>
                    <a:pt x="215" y="6786"/>
                  </a:lnTo>
                  <a:cubicBezTo>
                    <a:pt x="215" y="6802"/>
                    <a:pt x="220" y="6817"/>
                    <a:pt x="228" y="6830"/>
                  </a:cubicBezTo>
                  <a:lnTo>
                    <a:pt x="60" y="6830"/>
                  </a:lnTo>
                  <a:lnTo>
                    <a:pt x="60" y="6995"/>
                  </a:lnTo>
                  <a:cubicBezTo>
                    <a:pt x="28" y="7005"/>
                    <a:pt x="5" y="7035"/>
                    <a:pt x="5" y="7071"/>
                  </a:cubicBezTo>
                  <a:lnTo>
                    <a:pt x="5" y="7522"/>
                  </a:lnTo>
                  <a:cubicBezTo>
                    <a:pt x="5" y="7545"/>
                    <a:pt x="15" y="7566"/>
                    <a:pt x="31" y="7581"/>
                  </a:cubicBezTo>
                  <a:cubicBezTo>
                    <a:pt x="12" y="7595"/>
                    <a:pt x="0" y="7618"/>
                    <a:pt x="0" y="7644"/>
                  </a:cubicBezTo>
                  <a:lnTo>
                    <a:pt x="0" y="7839"/>
                  </a:lnTo>
                  <a:close/>
                  <a:moveTo>
                    <a:pt x="38" y="7071"/>
                  </a:moveTo>
                  <a:cubicBezTo>
                    <a:pt x="38" y="7046"/>
                    <a:pt x="57" y="7027"/>
                    <a:pt x="80" y="7027"/>
                  </a:cubicBezTo>
                  <a:lnTo>
                    <a:pt x="1836" y="7027"/>
                  </a:lnTo>
                  <a:cubicBezTo>
                    <a:pt x="1854" y="7027"/>
                    <a:pt x="1869" y="7038"/>
                    <a:pt x="1875" y="7053"/>
                  </a:cubicBezTo>
                  <a:cubicBezTo>
                    <a:pt x="1874" y="7059"/>
                    <a:pt x="1873" y="7065"/>
                    <a:pt x="1873" y="7071"/>
                  </a:cubicBezTo>
                  <a:lnTo>
                    <a:pt x="1873" y="7522"/>
                  </a:lnTo>
                  <a:cubicBezTo>
                    <a:pt x="1873" y="7528"/>
                    <a:pt x="1874" y="7533"/>
                    <a:pt x="1875" y="7539"/>
                  </a:cubicBezTo>
                  <a:cubicBezTo>
                    <a:pt x="1869" y="7555"/>
                    <a:pt x="1854" y="7566"/>
                    <a:pt x="1836" y="7566"/>
                  </a:cubicBezTo>
                  <a:lnTo>
                    <a:pt x="1012" y="7566"/>
                  </a:lnTo>
                  <a:lnTo>
                    <a:pt x="894" y="7566"/>
                  </a:lnTo>
                  <a:lnTo>
                    <a:pt x="80" y="7566"/>
                  </a:lnTo>
                  <a:cubicBezTo>
                    <a:pt x="57" y="7566"/>
                    <a:pt x="38" y="7546"/>
                    <a:pt x="38" y="7522"/>
                  </a:cubicBezTo>
                  <a:lnTo>
                    <a:pt x="38" y="7071"/>
                  </a:lnTo>
                  <a:close/>
                  <a:moveTo>
                    <a:pt x="248" y="6786"/>
                  </a:moveTo>
                  <a:lnTo>
                    <a:pt x="248" y="6438"/>
                  </a:lnTo>
                  <a:cubicBezTo>
                    <a:pt x="248" y="6414"/>
                    <a:pt x="267" y="6394"/>
                    <a:pt x="290" y="6394"/>
                  </a:cubicBezTo>
                  <a:lnTo>
                    <a:pt x="964" y="6394"/>
                  </a:lnTo>
                  <a:cubicBezTo>
                    <a:pt x="988" y="6394"/>
                    <a:pt x="1007" y="6414"/>
                    <a:pt x="1007" y="6438"/>
                  </a:cubicBezTo>
                  <a:lnTo>
                    <a:pt x="1007" y="6786"/>
                  </a:lnTo>
                  <a:cubicBezTo>
                    <a:pt x="1007" y="6810"/>
                    <a:pt x="988" y="6830"/>
                    <a:pt x="964" y="6830"/>
                  </a:cubicBezTo>
                  <a:lnTo>
                    <a:pt x="290" y="6830"/>
                  </a:lnTo>
                  <a:cubicBezTo>
                    <a:pt x="267" y="6830"/>
                    <a:pt x="248" y="6810"/>
                    <a:pt x="248" y="6786"/>
                  </a:cubicBezTo>
                  <a:close/>
                  <a:moveTo>
                    <a:pt x="248" y="6316"/>
                  </a:moveTo>
                  <a:lnTo>
                    <a:pt x="248" y="5999"/>
                  </a:lnTo>
                  <a:cubicBezTo>
                    <a:pt x="248" y="5975"/>
                    <a:pt x="267" y="5955"/>
                    <a:pt x="290" y="5955"/>
                  </a:cubicBezTo>
                  <a:lnTo>
                    <a:pt x="919" y="5955"/>
                  </a:lnTo>
                  <a:lnTo>
                    <a:pt x="1037" y="5955"/>
                  </a:lnTo>
                  <a:lnTo>
                    <a:pt x="1469" y="5955"/>
                  </a:lnTo>
                  <a:cubicBezTo>
                    <a:pt x="1492" y="5955"/>
                    <a:pt x="1511" y="5975"/>
                    <a:pt x="1511" y="5999"/>
                  </a:cubicBezTo>
                  <a:lnTo>
                    <a:pt x="1511" y="6316"/>
                  </a:lnTo>
                  <a:cubicBezTo>
                    <a:pt x="1511" y="6340"/>
                    <a:pt x="1492" y="6360"/>
                    <a:pt x="1469" y="6360"/>
                  </a:cubicBezTo>
                  <a:lnTo>
                    <a:pt x="1082" y="6360"/>
                  </a:lnTo>
                  <a:lnTo>
                    <a:pt x="964" y="6360"/>
                  </a:lnTo>
                  <a:lnTo>
                    <a:pt x="290" y="6360"/>
                  </a:lnTo>
                  <a:cubicBezTo>
                    <a:pt x="267" y="6360"/>
                    <a:pt x="248" y="6340"/>
                    <a:pt x="248" y="6316"/>
                  </a:cubicBezTo>
                  <a:close/>
                  <a:moveTo>
                    <a:pt x="248" y="5877"/>
                  </a:moveTo>
                  <a:lnTo>
                    <a:pt x="248" y="5486"/>
                  </a:lnTo>
                  <a:cubicBezTo>
                    <a:pt x="248" y="5462"/>
                    <a:pt x="267" y="5442"/>
                    <a:pt x="290" y="5442"/>
                  </a:cubicBezTo>
                  <a:lnTo>
                    <a:pt x="919" y="5442"/>
                  </a:lnTo>
                  <a:cubicBezTo>
                    <a:pt x="943" y="5442"/>
                    <a:pt x="961" y="5462"/>
                    <a:pt x="961" y="5486"/>
                  </a:cubicBezTo>
                  <a:lnTo>
                    <a:pt x="961" y="5877"/>
                  </a:lnTo>
                  <a:cubicBezTo>
                    <a:pt x="961" y="5901"/>
                    <a:pt x="943" y="5921"/>
                    <a:pt x="919" y="5921"/>
                  </a:cubicBezTo>
                  <a:lnTo>
                    <a:pt x="290" y="5921"/>
                  </a:lnTo>
                  <a:cubicBezTo>
                    <a:pt x="267" y="5921"/>
                    <a:pt x="248" y="5901"/>
                    <a:pt x="248" y="5877"/>
                  </a:cubicBezTo>
                  <a:close/>
                  <a:moveTo>
                    <a:pt x="1329" y="5240"/>
                  </a:moveTo>
                  <a:cubicBezTo>
                    <a:pt x="1330" y="5242"/>
                    <a:pt x="1332" y="5243"/>
                    <a:pt x="1333" y="5245"/>
                  </a:cubicBezTo>
                  <a:lnTo>
                    <a:pt x="1326" y="5245"/>
                  </a:lnTo>
                  <a:cubicBezTo>
                    <a:pt x="1327" y="5243"/>
                    <a:pt x="1328" y="5242"/>
                    <a:pt x="1329" y="5240"/>
                  </a:cubicBezTo>
                  <a:close/>
                  <a:moveTo>
                    <a:pt x="919" y="4898"/>
                  </a:moveTo>
                  <a:lnTo>
                    <a:pt x="1037" y="4898"/>
                  </a:lnTo>
                  <a:lnTo>
                    <a:pt x="1271" y="4898"/>
                  </a:lnTo>
                  <a:cubicBezTo>
                    <a:pt x="1294" y="4898"/>
                    <a:pt x="1313" y="4918"/>
                    <a:pt x="1313" y="4942"/>
                  </a:cubicBezTo>
                  <a:lnTo>
                    <a:pt x="1313" y="5192"/>
                  </a:lnTo>
                  <a:cubicBezTo>
                    <a:pt x="1313" y="5216"/>
                    <a:pt x="1294" y="5236"/>
                    <a:pt x="1271" y="5236"/>
                  </a:cubicBezTo>
                  <a:lnTo>
                    <a:pt x="290" y="5236"/>
                  </a:lnTo>
                  <a:cubicBezTo>
                    <a:pt x="267" y="5236"/>
                    <a:pt x="248" y="5216"/>
                    <a:pt x="248" y="5192"/>
                  </a:cubicBezTo>
                  <a:lnTo>
                    <a:pt x="248" y="4942"/>
                  </a:lnTo>
                  <a:cubicBezTo>
                    <a:pt x="248" y="4918"/>
                    <a:pt x="267" y="4898"/>
                    <a:pt x="290" y="4898"/>
                  </a:cubicBezTo>
                  <a:lnTo>
                    <a:pt x="919" y="4898"/>
                  </a:lnTo>
                  <a:close/>
                  <a:moveTo>
                    <a:pt x="248" y="4820"/>
                  </a:moveTo>
                  <a:lnTo>
                    <a:pt x="248" y="4570"/>
                  </a:lnTo>
                  <a:cubicBezTo>
                    <a:pt x="248" y="4546"/>
                    <a:pt x="267" y="4526"/>
                    <a:pt x="290" y="4526"/>
                  </a:cubicBezTo>
                  <a:lnTo>
                    <a:pt x="919" y="4526"/>
                  </a:lnTo>
                  <a:cubicBezTo>
                    <a:pt x="943" y="4526"/>
                    <a:pt x="961" y="4546"/>
                    <a:pt x="961" y="4570"/>
                  </a:cubicBezTo>
                  <a:lnTo>
                    <a:pt x="961" y="4820"/>
                  </a:lnTo>
                  <a:cubicBezTo>
                    <a:pt x="961" y="4844"/>
                    <a:pt x="943" y="4864"/>
                    <a:pt x="919" y="4864"/>
                  </a:cubicBezTo>
                  <a:lnTo>
                    <a:pt x="290" y="4864"/>
                  </a:lnTo>
                  <a:cubicBezTo>
                    <a:pt x="267" y="4864"/>
                    <a:pt x="248" y="4844"/>
                    <a:pt x="248" y="4820"/>
                  </a:cubicBezTo>
                  <a:close/>
                  <a:moveTo>
                    <a:pt x="248" y="4448"/>
                  </a:moveTo>
                  <a:lnTo>
                    <a:pt x="248" y="4198"/>
                  </a:lnTo>
                  <a:cubicBezTo>
                    <a:pt x="248" y="4174"/>
                    <a:pt x="267" y="4154"/>
                    <a:pt x="290" y="4154"/>
                  </a:cubicBezTo>
                  <a:lnTo>
                    <a:pt x="919" y="4154"/>
                  </a:lnTo>
                  <a:lnTo>
                    <a:pt x="1037" y="4154"/>
                  </a:lnTo>
                  <a:lnTo>
                    <a:pt x="1271" y="4154"/>
                  </a:lnTo>
                  <a:cubicBezTo>
                    <a:pt x="1294" y="4154"/>
                    <a:pt x="1313" y="4174"/>
                    <a:pt x="1313" y="4198"/>
                  </a:cubicBezTo>
                  <a:lnTo>
                    <a:pt x="1313" y="4448"/>
                  </a:lnTo>
                  <a:cubicBezTo>
                    <a:pt x="1313" y="4472"/>
                    <a:pt x="1294" y="4492"/>
                    <a:pt x="1271" y="4492"/>
                  </a:cubicBezTo>
                  <a:lnTo>
                    <a:pt x="1037" y="4492"/>
                  </a:lnTo>
                  <a:lnTo>
                    <a:pt x="919" y="4492"/>
                  </a:lnTo>
                  <a:lnTo>
                    <a:pt x="290" y="4492"/>
                  </a:lnTo>
                  <a:cubicBezTo>
                    <a:pt x="267" y="4492"/>
                    <a:pt x="248" y="4472"/>
                    <a:pt x="248" y="4448"/>
                  </a:cubicBezTo>
                  <a:close/>
                  <a:moveTo>
                    <a:pt x="248" y="4076"/>
                  </a:moveTo>
                  <a:lnTo>
                    <a:pt x="248" y="3826"/>
                  </a:lnTo>
                  <a:cubicBezTo>
                    <a:pt x="248" y="3802"/>
                    <a:pt x="267" y="3782"/>
                    <a:pt x="290" y="3782"/>
                  </a:cubicBezTo>
                  <a:lnTo>
                    <a:pt x="919" y="3782"/>
                  </a:lnTo>
                  <a:cubicBezTo>
                    <a:pt x="943" y="3782"/>
                    <a:pt x="961" y="3802"/>
                    <a:pt x="961" y="3826"/>
                  </a:cubicBezTo>
                  <a:lnTo>
                    <a:pt x="961" y="4076"/>
                  </a:lnTo>
                  <a:cubicBezTo>
                    <a:pt x="961" y="4100"/>
                    <a:pt x="943" y="4120"/>
                    <a:pt x="919" y="4120"/>
                  </a:cubicBezTo>
                  <a:lnTo>
                    <a:pt x="290" y="4120"/>
                  </a:lnTo>
                  <a:cubicBezTo>
                    <a:pt x="267" y="4120"/>
                    <a:pt x="248" y="4100"/>
                    <a:pt x="248" y="4076"/>
                  </a:cubicBezTo>
                  <a:close/>
                  <a:moveTo>
                    <a:pt x="248" y="3704"/>
                  </a:moveTo>
                  <a:lnTo>
                    <a:pt x="248" y="3454"/>
                  </a:lnTo>
                  <a:cubicBezTo>
                    <a:pt x="248" y="3430"/>
                    <a:pt x="267" y="3410"/>
                    <a:pt x="290" y="3410"/>
                  </a:cubicBezTo>
                  <a:lnTo>
                    <a:pt x="919" y="3410"/>
                  </a:lnTo>
                  <a:lnTo>
                    <a:pt x="1037" y="3410"/>
                  </a:lnTo>
                  <a:lnTo>
                    <a:pt x="1271" y="3410"/>
                  </a:lnTo>
                  <a:cubicBezTo>
                    <a:pt x="1294" y="3410"/>
                    <a:pt x="1313" y="3430"/>
                    <a:pt x="1313" y="3454"/>
                  </a:cubicBezTo>
                  <a:lnTo>
                    <a:pt x="1313" y="3704"/>
                  </a:lnTo>
                  <a:cubicBezTo>
                    <a:pt x="1313" y="3728"/>
                    <a:pt x="1294" y="3748"/>
                    <a:pt x="1271" y="3748"/>
                  </a:cubicBezTo>
                  <a:lnTo>
                    <a:pt x="1037" y="3748"/>
                  </a:lnTo>
                  <a:lnTo>
                    <a:pt x="919" y="3748"/>
                  </a:lnTo>
                  <a:lnTo>
                    <a:pt x="290" y="3748"/>
                  </a:lnTo>
                  <a:cubicBezTo>
                    <a:pt x="267" y="3748"/>
                    <a:pt x="248" y="3728"/>
                    <a:pt x="248" y="3704"/>
                  </a:cubicBezTo>
                  <a:close/>
                  <a:moveTo>
                    <a:pt x="248" y="3332"/>
                  </a:moveTo>
                  <a:lnTo>
                    <a:pt x="248" y="3082"/>
                  </a:lnTo>
                  <a:cubicBezTo>
                    <a:pt x="248" y="3058"/>
                    <a:pt x="267" y="3038"/>
                    <a:pt x="290" y="3038"/>
                  </a:cubicBezTo>
                  <a:lnTo>
                    <a:pt x="919" y="3038"/>
                  </a:lnTo>
                  <a:cubicBezTo>
                    <a:pt x="943" y="3038"/>
                    <a:pt x="961" y="3058"/>
                    <a:pt x="961" y="3082"/>
                  </a:cubicBezTo>
                  <a:lnTo>
                    <a:pt x="961" y="3332"/>
                  </a:lnTo>
                  <a:cubicBezTo>
                    <a:pt x="961" y="3356"/>
                    <a:pt x="943" y="3376"/>
                    <a:pt x="919" y="3376"/>
                  </a:cubicBezTo>
                  <a:lnTo>
                    <a:pt x="290" y="3376"/>
                  </a:lnTo>
                  <a:cubicBezTo>
                    <a:pt x="267" y="3376"/>
                    <a:pt x="248" y="3356"/>
                    <a:pt x="248" y="3332"/>
                  </a:cubicBezTo>
                  <a:close/>
                  <a:moveTo>
                    <a:pt x="248" y="2960"/>
                  </a:moveTo>
                  <a:lnTo>
                    <a:pt x="248" y="2710"/>
                  </a:lnTo>
                  <a:cubicBezTo>
                    <a:pt x="248" y="2686"/>
                    <a:pt x="267" y="2666"/>
                    <a:pt x="290" y="2666"/>
                  </a:cubicBezTo>
                  <a:lnTo>
                    <a:pt x="919" y="2666"/>
                  </a:lnTo>
                  <a:lnTo>
                    <a:pt x="1037" y="2666"/>
                  </a:lnTo>
                  <a:lnTo>
                    <a:pt x="1271" y="2666"/>
                  </a:lnTo>
                  <a:cubicBezTo>
                    <a:pt x="1294" y="2666"/>
                    <a:pt x="1313" y="2686"/>
                    <a:pt x="1313" y="2710"/>
                  </a:cubicBezTo>
                  <a:lnTo>
                    <a:pt x="1313" y="2960"/>
                  </a:lnTo>
                  <a:cubicBezTo>
                    <a:pt x="1313" y="2984"/>
                    <a:pt x="1294" y="3004"/>
                    <a:pt x="1271" y="3004"/>
                  </a:cubicBezTo>
                  <a:lnTo>
                    <a:pt x="1037" y="3004"/>
                  </a:lnTo>
                  <a:lnTo>
                    <a:pt x="919" y="3004"/>
                  </a:lnTo>
                  <a:lnTo>
                    <a:pt x="290" y="3004"/>
                  </a:lnTo>
                  <a:cubicBezTo>
                    <a:pt x="267" y="3004"/>
                    <a:pt x="248" y="2984"/>
                    <a:pt x="248" y="2960"/>
                  </a:cubicBezTo>
                  <a:close/>
                  <a:moveTo>
                    <a:pt x="248" y="2588"/>
                  </a:moveTo>
                  <a:lnTo>
                    <a:pt x="248" y="2338"/>
                  </a:lnTo>
                  <a:cubicBezTo>
                    <a:pt x="248" y="2314"/>
                    <a:pt x="267" y="2294"/>
                    <a:pt x="290" y="2294"/>
                  </a:cubicBezTo>
                  <a:lnTo>
                    <a:pt x="919" y="2294"/>
                  </a:lnTo>
                  <a:cubicBezTo>
                    <a:pt x="943" y="2294"/>
                    <a:pt x="961" y="2314"/>
                    <a:pt x="961" y="2338"/>
                  </a:cubicBezTo>
                  <a:lnTo>
                    <a:pt x="961" y="2588"/>
                  </a:lnTo>
                  <a:cubicBezTo>
                    <a:pt x="961" y="2612"/>
                    <a:pt x="943" y="2632"/>
                    <a:pt x="919" y="2632"/>
                  </a:cubicBezTo>
                  <a:lnTo>
                    <a:pt x="290" y="2632"/>
                  </a:lnTo>
                  <a:cubicBezTo>
                    <a:pt x="267" y="2632"/>
                    <a:pt x="248" y="2612"/>
                    <a:pt x="248" y="2588"/>
                  </a:cubicBezTo>
                  <a:close/>
                  <a:moveTo>
                    <a:pt x="248" y="2216"/>
                  </a:moveTo>
                  <a:lnTo>
                    <a:pt x="248" y="1966"/>
                  </a:lnTo>
                  <a:cubicBezTo>
                    <a:pt x="248" y="1942"/>
                    <a:pt x="267" y="1922"/>
                    <a:pt x="290" y="1922"/>
                  </a:cubicBezTo>
                  <a:lnTo>
                    <a:pt x="951" y="1922"/>
                  </a:lnTo>
                  <a:lnTo>
                    <a:pt x="1068" y="1922"/>
                  </a:lnTo>
                  <a:lnTo>
                    <a:pt x="1271" y="1922"/>
                  </a:lnTo>
                  <a:cubicBezTo>
                    <a:pt x="1294" y="1922"/>
                    <a:pt x="1313" y="1942"/>
                    <a:pt x="1313" y="1966"/>
                  </a:cubicBezTo>
                  <a:lnTo>
                    <a:pt x="1313" y="2216"/>
                  </a:lnTo>
                  <a:cubicBezTo>
                    <a:pt x="1313" y="2240"/>
                    <a:pt x="1294" y="2260"/>
                    <a:pt x="1271" y="2260"/>
                  </a:cubicBezTo>
                  <a:lnTo>
                    <a:pt x="1037" y="2260"/>
                  </a:lnTo>
                  <a:lnTo>
                    <a:pt x="919" y="2260"/>
                  </a:lnTo>
                  <a:lnTo>
                    <a:pt x="290" y="2260"/>
                  </a:lnTo>
                  <a:cubicBezTo>
                    <a:pt x="267" y="2260"/>
                    <a:pt x="248" y="2240"/>
                    <a:pt x="248" y="2216"/>
                  </a:cubicBezTo>
                  <a:close/>
                  <a:moveTo>
                    <a:pt x="248" y="1844"/>
                  </a:moveTo>
                  <a:lnTo>
                    <a:pt x="248" y="1571"/>
                  </a:lnTo>
                  <a:cubicBezTo>
                    <a:pt x="248" y="1547"/>
                    <a:pt x="267" y="1527"/>
                    <a:pt x="290" y="1527"/>
                  </a:cubicBezTo>
                  <a:lnTo>
                    <a:pt x="771" y="1527"/>
                  </a:lnTo>
                  <a:lnTo>
                    <a:pt x="888" y="1527"/>
                  </a:lnTo>
                  <a:lnTo>
                    <a:pt x="951" y="1527"/>
                  </a:lnTo>
                  <a:cubicBezTo>
                    <a:pt x="974" y="1527"/>
                    <a:pt x="993" y="1547"/>
                    <a:pt x="993" y="1571"/>
                  </a:cubicBezTo>
                  <a:lnTo>
                    <a:pt x="993" y="1844"/>
                  </a:lnTo>
                  <a:cubicBezTo>
                    <a:pt x="993" y="1868"/>
                    <a:pt x="974" y="1888"/>
                    <a:pt x="951" y="1888"/>
                  </a:cubicBezTo>
                  <a:lnTo>
                    <a:pt x="290" y="1888"/>
                  </a:lnTo>
                  <a:cubicBezTo>
                    <a:pt x="267" y="1888"/>
                    <a:pt x="248" y="1868"/>
                    <a:pt x="248" y="1844"/>
                  </a:cubicBezTo>
                  <a:close/>
                  <a:moveTo>
                    <a:pt x="248" y="1449"/>
                  </a:moveTo>
                  <a:lnTo>
                    <a:pt x="248" y="1184"/>
                  </a:lnTo>
                  <a:cubicBezTo>
                    <a:pt x="248" y="1160"/>
                    <a:pt x="267" y="1140"/>
                    <a:pt x="290" y="1140"/>
                  </a:cubicBezTo>
                  <a:lnTo>
                    <a:pt x="606" y="1140"/>
                  </a:lnTo>
                  <a:lnTo>
                    <a:pt x="723" y="1140"/>
                  </a:lnTo>
                  <a:lnTo>
                    <a:pt x="771" y="1140"/>
                  </a:lnTo>
                  <a:cubicBezTo>
                    <a:pt x="794" y="1140"/>
                    <a:pt x="813" y="1160"/>
                    <a:pt x="813" y="1184"/>
                  </a:cubicBezTo>
                  <a:lnTo>
                    <a:pt x="813" y="1449"/>
                  </a:lnTo>
                  <a:cubicBezTo>
                    <a:pt x="813" y="1473"/>
                    <a:pt x="794" y="1492"/>
                    <a:pt x="771" y="1492"/>
                  </a:cubicBezTo>
                  <a:lnTo>
                    <a:pt x="290" y="1492"/>
                  </a:lnTo>
                  <a:cubicBezTo>
                    <a:pt x="267" y="1492"/>
                    <a:pt x="248" y="1473"/>
                    <a:pt x="248" y="1449"/>
                  </a:cubicBezTo>
                  <a:close/>
                  <a:moveTo>
                    <a:pt x="248" y="1062"/>
                  </a:moveTo>
                  <a:lnTo>
                    <a:pt x="248" y="852"/>
                  </a:lnTo>
                  <a:cubicBezTo>
                    <a:pt x="248" y="828"/>
                    <a:pt x="267" y="808"/>
                    <a:pt x="290" y="808"/>
                  </a:cubicBezTo>
                  <a:lnTo>
                    <a:pt x="606" y="808"/>
                  </a:lnTo>
                  <a:cubicBezTo>
                    <a:pt x="629" y="808"/>
                    <a:pt x="648" y="828"/>
                    <a:pt x="648" y="852"/>
                  </a:cubicBezTo>
                  <a:lnTo>
                    <a:pt x="648" y="1062"/>
                  </a:lnTo>
                  <a:cubicBezTo>
                    <a:pt x="648" y="1086"/>
                    <a:pt x="629" y="1106"/>
                    <a:pt x="606" y="1106"/>
                  </a:cubicBezTo>
                  <a:lnTo>
                    <a:pt x="290" y="1106"/>
                  </a:lnTo>
                  <a:cubicBezTo>
                    <a:pt x="267" y="1106"/>
                    <a:pt x="248" y="1086"/>
                    <a:pt x="248" y="1062"/>
                  </a:cubicBezTo>
                  <a:close/>
                  <a:moveTo>
                    <a:pt x="248" y="730"/>
                  </a:moveTo>
                  <a:lnTo>
                    <a:pt x="248" y="465"/>
                  </a:lnTo>
                  <a:cubicBezTo>
                    <a:pt x="248" y="441"/>
                    <a:pt x="267" y="421"/>
                    <a:pt x="290" y="421"/>
                  </a:cubicBezTo>
                  <a:lnTo>
                    <a:pt x="951" y="421"/>
                  </a:lnTo>
                  <a:cubicBezTo>
                    <a:pt x="974" y="421"/>
                    <a:pt x="993" y="441"/>
                    <a:pt x="993" y="465"/>
                  </a:cubicBezTo>
                  <a:lnTo>
                    <a:pt x="993" y="730"/>
                  </a:lnTo>
                  <a:cubicBezTo>
                    <a:pt x="993" y="754"/>
                    <a:pt x="974" y="774"/>
                    <a:pt x="951" y="774"/>
                  </a:cubicBezTo>
                  <a:lnTo>
                    <a:pt x="723" y="774"/>
                  </a:lnTo>
                  <a:lnTo>
                    <a:pt x="606" y="774"/>
                  </a:lnTo>
                  <a:lnTo>
                    <a:pt x="290" y="774"/>
                  </a:lnTo>
                  <a:cubicBezTo>
                    <a:pt x="267" y="774"/>
                    <a:pt x="248" y="754"/>
                    <a:pt x="248" y="730"/>
                  </a:cubicBezTo>
                  <a:close/>
                  <a:moveTo>
                    <a:pt x="248" y="343"/>
                  </a:moveTo>
                  <a:lnTo>
                    <a:pt x="248" y="78"/>
                  </a:lnTo>
                  <a:cubicBezTo>
                    <a:pt x="248" y="54"/>
                    <a:pt x="267" y="34"/>
                    <a:pt x="290" y="34"/>
                  </a:cubicBezTo>
                  <a:lnTo>
                    <a:pt x="1653" y="34"/>
                  </a:lnTo>
                  <a:cubicBezTo>
                    <a:pt x="1677" y="34"/>
                    <a:pt x="1695" y="54"/>
                    <a:pt x="1695" y="78"/>
                  </a:cubicBezTo>
                  <a:lnTo>
                    <a:pt x="1695" y="343"/>
                  </a:lnTo>
                  <a:cubicBezTo>
                    <a:pt x="1695" y="367"/>
                    <a:pt x="1677" y="387"/>
                    <a:pt x="1653" y="387"/>
                  </a:cubicBezTo>
                  <a:lnTo>
                    <a:pt x="1600" y="387"/>
                  </a:lnTo>
                  <a:lnTo>
                    <a:pt x="1482" y="387"/>
                  </a:lnTo>
                  <a:lnTo>
                    <a:pt x="1068" y="387"/>
                  </a:lnTo>
                  <a:lnTo>
                    <a:pt x="951" y="387"/>
                  </a:lnTo>
                  <a:lnTo>
                    <a:pt x="290" y="387"/>
                  </a:lnTo>
                  <a:cubicBezTo>
                    <a:pt x="267" y="387"/>
                    <a:pt x="248" y="367"/>
                    <a:pt x="248" y="343"/>
                  </a:cubicBezTo>
                  <a:close/>
                  <a:moveTo>
                    <a:pt x="1771" y="34"/>
                  </a:moveTo>
                  <a:lnTo>
                    <a:pt x="2007" y="34"/>
                  </a:lnTo>
                  <a:cubicBezTo>
                    <a:pt x="2033" y="34"/>
                    <a:pt x="2064" y="56"/>
                    <a:pt x="2074" y="80"/>
                  </a:cubicBezTo>
                  <a:lnTo>
                    <a:pt x="2370" y="811"/>
                  </a:lnTo>
                  <a:cubicBezTo>
                    <a:pt x="2380" y="833"/>
                    <a:pt x="2370" y="862"/>
                    <a:pt x="2349" y="873"/>
                  </a:cubicBezTo>
                  <a:lnTo>
                    <a:pt x="2221" y="942"/>
                  </a:lnTo>
                  <a:cubicBezTo>
                    <a:pt x="2201" y="953"/>
                    <a:pt x="2172" y="944"/>
                    <a:pt x="2160" y="924"/>
                  </a:cubicBezTo>
                  <a:lnTo>
                    <a:pt x="1877" y="447"/>
                  </a:lnTo>
                  <a:cubicBezTo>
                    <a:pt x="1857" y="413"/>
                    <a:pt x="1812" y="387"/>
                    <a:pt x="1774" y="387"/>
                  </a:cubicBezTo>
                  <a:lnTo>
                    <a:pt x="1771" y="387"/>
                  </a:lnTo>
                  <a:cubicBezTo>
                    <a:pt x="1747" y="387"/>
                    <a:pt x="1728" y="367"/>
                    <a:pt x="1728" y="343"/>
                  </a:cubicBezTo>
                  <a:lnTo>
                    <a:pt x="1728" y="78"/>
                  </a:lnTo>
                  <a:cubicBezTo>
                    <a:pt x="1728" y="54"/>
                    <a:pt x="1747" y="34"/>
                    <a:pt x="1771" y="34"/>
                  </a:cubicBezTo>
                  <a:close/>
                  <a:moveTo>
                    <a:pt x="2104" y="43"/>
                  </a:moveTo>
                  <a:cubicBezTo>
                    <a:pt x="2107" y="38"/>
                    <a:pt x="2115" y="34"/>
                    <a:pt x="2124" y="34"/>
                  </a:cubicBezTo>
                  <a:lnTo>
                    <a:pt x="2459" y="34"/>
                  </a:lnTo>
                  <a:cubicBezTo>
                    <a:pt x="2483" y="34"/>
                    <a:pt x="2506" y="55"/>
                    <a:pt x="2510" y="80"/>
                  </a:cubicBezTo>
                  <a:lnTo>
                    <a:pt x="2603" y="761"/>
                  </a:lnTo>
                  <a:cubicBezTo>
                    <a:pt x="2607" y="786"/>
                    <a:pt x="2591" y="809"/>
                    <a:pt x="2568" y="813"/>
                  </a:cubicBezTo>
                  <a:lnTo>
                    <a:pt x="2463" y="833"/>
                  </a:lnTo>
                  <a:cubicBezTo>
                    <a:pt x="2439" y="837"/>
                    <a:pt x="2410" y="820"/>
                    <a:pt x="2401" y="797"/>
                  </a:cubicBezTo>
                  <a:lnTo>
                    <a:pt x="2104" y="67"/>
                  </a:lnTo>
                  <a:cubicBezTo>
                    <a:pt x="2100" y="57"/>
                    <a:pt x="2100" y="49"/>
                    <a:pt x="2104" y="43"/>
                  </a:cubicBezTo>
                  <a:close/>
                  <a:moveTo>
                    <a:pt x="2550" y="46"/>
                  </a:moveTo>
                  <a:cubicBezTo>
                    <a:pt x="2556" y="39"/>
                    <a:pt x="2566" y="34"/>
                    <a:pt x="2577" y="34"/>
                  </a:cubicBezTo>
                  <a:lnTo>
                    <a:pt x="2932" y="34"/>
                  </a:lnTo>
                  <a:cubicBezTo>
                    <a:pt x="2943" y="34"/>
                    <a:pt x="2952" y="39"/>
                    <a:pt x="2959" y="47"/>
                  </a:cubicBezTo>
                  <a:cubicBezTo>
                    <a:pt x="2966" y="54"/>
                    <a:pt x="2969" y="65"/>
                    <a:pt x="2967" y="76"/>
                  </a:cubicBezTo>
                  <a:lnTo>
                    <a:pt x="2893" y="757"/>
                  </a:lnTo>
                  <a:cubicBezTo>
                    <a:pt x="2890" y="781"/>
                    <a:pt x="2868" y="802"/>
                    <a:pt x="2844" y="802"/>
                  </a:cubicBezTo>
                  <a:lnTo>
                    <a:pt x="2687" y="802"/>
                  </a:lnTo>
                  <a:cubicBezTo>
                    <a:pt x="2663" y="802"/>
                    <a:pt x="2640" y="781"/>
                    <a:pt x="2636" y="756"/>
                  </a:cubicBezTo>
                  <a:lnTo>
                    <a:pt x="2543" y="75"/>
                  </a:lnTo>
                  <a:cubicBezTo>
                    <a:pt x="2541" y="64"/>
                    <a:pt x="2544" y="54"/>
                    <a:pt x="2550" y="46"/>
                  </a:cubicBezTo>
                  <a:close/>
                  <a:moveTo>
                    <a:pt x="3049" y="34"/>
                  </a:moveTo>
                  <a:lnTo>
                    <a:pt x="3386" y="34"/>
                  </a:lnTo>
                  <a:cubicBezTo>
                    <a:pt x="3396" y="34"/>
                    <a:pt x="3404" y="38"/>
                    <a:pt x="3407" y="43"/>
                  </a:cubicBezTo>
                  <a:cubicBezTo>
                    <a:pt x="3411" y="49"/>
                    <a:pt x="3411" y="57"/>
                    <a:pt x="3407" y="67"/>
                  </a:cubicBezTo>
                  <a:lnTo>
                    <a:pt x="3110" y="797"/>
                  </a:lnTo>
                  <a:cubicBezTo>
                    <a:pt x="3101" y="820"/>
                    <a:pt x="3072" y="837"/>
                    <a:pt x="3048" y="832"/>
                  </a:cubicBezTo>
                  <a:lnTo>
                    <a:pt x="2963" y="814"/>
                  </a:lnTo>
                  <a:cubicBezTo>
                    <a:pt x="2940" y="810"/>
                    <a:pt x="2923" y="785"/>
                    <a:pt x="2925" y="761"/>
                  </a:cubicBezTo>
                  <a:lnTo>
                    <a:pt x="3000" y="80"/>
                  </a:lnTo>
                  <a:cubicBezTo>
                    <a:pt x="3003" y="55"/>
                    <a:pt x="3025" y="34"/>
                    <a:pt x="3049" y="34"/>
                  </a:cubicBezTo>
                  <a:close/>
                  <a:moveTo>
                    <a:pt x="3504" y="34"/>
                  </a:moveTo>
                  <a:lnTo>
                    <a:pt x="3740" y="34"/>
                  </a:lnTo>
                  <a:cubicBezTo>
                    <a:pt x="3763" y="34"/>
                    <a:pt x="3782" y="54"/>
                    <a:pt x="3782" y="78"/>
                  </a:cubicBezTo>
                  <a:lnTo>
                    <a:pt x="3782" y="343"/>
                  </a:lnTo>
                  <a:cubicBezTo>
                    <a:pt x="3782" y="367"/>
                    <a:pt x="3765" y="387"/>
                    <a:pt x="3745" y="387"/>
                  </a:cubicBezTo>
                  <a:cubicBezTo>
                    <a:pt x="3709" y="387"/>
                    <a:pt x="3665" y="413"/>
                    <a:pt x="3645" y="446"/>
                  </a:cubicBezTo>
                  <a:lnTo>
                    <a:pt x="3352" y="924"/>
                  </a:lnTo>
                  <a:cubicBezTo>
                    <a:pt x="3340" y="945"/>
                    <a:pt x="3310" y="953"/>
                    <a:pt x="3290" y="942"/>
                  </a:cubicBezTo>
                  <a:lnTo>
                    <a:pt x="3162" y="873"/>
                  </a:lnTo>
                  <a:cubicBezTo>
                    <a:pt x="3141" y="862"/>
                    <a:pt x="3131" y="833"/>
                    <a:pt x="3140" y="811"/>
                  </a:cubicBezTo>
                  <a:lnTo>
                    <a:pt x="3437" y="80"/>
                  </a:lnTo>
                  <a:cubicBezTo>
                    <a:pt x="3447" y="56"/>
                    <a:pt x="3478" y="34"/>
                    <a:pt x="3504" y="34"/>
                  </a:cubicBezTo>
                  <a:close/>
                  <a:moveTo>
                    <a:pt x="3857" y="34"/>
                  </a:moveTo>
                  <a:lnTo>
                    <a:pt x="5457" y="34"/>
                  </a:lnTo>
                  <a:cubicBezTo>
                    <a:pt x="5480" y="34"/>
                    <a:pt x="5499" y="54"/>
                    <a:pt x="5499" y="78"/>
                  </a:cubicBezTo>
                  <a:lnTo>
                    <a:pt x="5499" y="343"/>
                  </a:lnTo>
                  <a:cubicBezTo>
                    <a:pt x="5499" y="367"/>
                    <a:pt x="5480" y="387"/>
                    <a:pt x="5457" y="387"/>
                  </a:cubicBezTo>
                  <a:lnTo>
                    <a:pt x="5403" y="387"/>
                  </a:lnTo>
                  <a:lnTo>
                    <a:pt x="5286" y="387"/>
                  </a:lnTo>
                  <a:lnTo>
                    <a:pt x="4667" y="387"/>
                  </a:lnTo>
                  <a:lnTo>
                    <a:pt x="4549" y="387"/>
                  </a:lnTo>
                  <a:lnTo>
                    <a:pt x="4028" y="387"/>
                  </a:lnTo>
                  <a:lnTo>
                    <a:pt x="3911" y="387"/>
                  </a:lnTo>
                  <a:lnTo>
                    <a:pt x="3857" y="387"/>
                  </a:lnTo>
                  <a:cubicBezTo>
                    <a:pt x="3834" y="387"/>
                    <a:pt x="3815" y="367"/>
                    <a:pt x="3815" y="343"/>
                  </a:cubicBezTo>
                  <a:lnTo>
                    <a:pt x="3815" y="78"/>
                  </a:lnTo>
                  <a:cubicBezTo>
                    <a:pt x="3815" y="54"/>
                    <a:pt x="3834" y="34"/>
                    <a:pt x="3857" y="34"/>
                  </a:cubicBezTo>
                  <a:close/>
                  <a:moveTo>
                    <a:pt x="5574" y="34"/>
                  </a:moveTo>
                  <a:lnTo>
                    <a:pt x="5811" y="34"/>
                  </a:lnTo>
                  <a:cubicBezTo>
                    <a:pt x="5836" y="34"/>
                    <a:pt x="5867" y="56"/>
                    <a:pt x="5877" y="80"/>
                  </a:cubicBezTo>
                  <a:lnTo>
                    <a:pt x="6174" y="811"/>
                  </a:lnTo>
                  <a:cubicBezTo>
                    <a:pt x="6183" y="833"/>
                    <a:pt x="6173" y="862"/>
                    <a:pt x="6152" y="873"/>
                  </a:cubicBezTo>
                  <a:lnTo>
                    <a:pt x="6025" y="942"/>
                  </a:lnTo>
                  <a:cubicBezTo>
                    <a:pt x="6004" y="953"/>
                    <a:pt x="5975" y="944"/>
                    <a:pt x="5963" y="924"/>
                  </a:cubicBezTo>
                  <a:lnTo>
                    <a:pt x="5681" y="447"/>
                  </a:lnTo>
                  <a:cubicBezTo>
                    <a:pt x="5661" y="413"/>
                    <a:pt x="5616" y="387"/>
                    <a:pt x="5577" y="387"/>
                  </a:cubicBezTo>
                  <a:lnTo>
                    <a:pt x="5574" y="387"/>
                  </a:lnTo>
                  <a:cubicBezTo>
                    <a:pt x="5551" y="387"/>
                    <a:pt x="5532" y="367"/>
                    <a:pt x="5532" y="343"/>
                  </a:cubicBezTo>
                  <a:lnTo>
                    <a:pt x="5532" y="78"/>
                  </a:lnTo>
                  <a:cubicBezTo>
                    <a:pt x="5532" y="54"/>
                    <a:pt x="5551" y="34"/>
                    <a:pt x="5574" y="34"/>
                  </a:cubicBezTo>
                  <a:close/>
                  <a:moveTo>
                    <a:pt x="5907" y="43"/>
                  </a:moveTo>
                  <a:cubicBezTo>
                    <a:pt x="5911" y="38"/>
                    <a:pt x="5918" y="34"/>
                    <a:pt x="5928" y="34"/>
                  </a:cubicBezTo>
                  <a:lnTo>
                    <a:pt x="6263" y="34"/>
                  </a:lnTo>
                  <a:cubicBezTo>
                    <a:pt x="6287" y="34"/>
                    <a:pt x="6310" y="55"/>
                    <a:pt x="6314" y="80"/>
                  </a:cubicBezTo>
                  <a:lnTo>
                    <a:pt x="6407" y="761"/>
                  </a:lnTo>
                  <a:cubicBezTo>
                    <a:pt x="6410" y="786"/>
                    <a:pt x="6394" y="809"/>
                    <a:pt x="6371" y="813"/>
                  </a:cubicBezTo>
                  <a:lnTo>
                    <a:pt x="6267" y="833"/>
                  </a:lnTo>
                  <a:cubicBezTo>
                    <a:pt x="6242" y="837"/>
                    <a:pt x="6214" y="820"/>
                    <a:pt x="6204" y="797"/>
                  </a:cubicBezTo>
                  <a:lnTo>
                    <a:pt x="5908" y="67"/>
                  </a:lnTo>
                  <a:cubicBezTo>
                    <a:pt x="5904" y="57"/>
                    <a:pt x="5904" y="49"/>
                    <a:pt x="5907" y="43"/>
                  </a:cubicBezTo>
                  <a:close/>
                  <a:moveTo>
                    <a:pt x="6354" y="46"/>
                  </a:moveTo>
                  <a:cubicBezTo>
                    <a:pt x="6360" y="39"/>
                    <a:pt x="6369" y="34"/>
                    <a:pt x="6380" y="34"/>
                  </a:cubicBezTo>
                  <a:lnTo>
                    <a:pt x="6736" y="34"/>
                  </a:lnTo>
                  <a:cubicBezTo>
                    <a:pt x="6746" y="34"/>
                    <a:pt x="6756" y="39"/>
                    <a:pt x="6763" y="47"/>
                  </a:cubicBezTo>
                  <a:cubicBezTo>
                    <a:pt x="6769" y="54"/>
                    <a:pt x="6772" y="65"/>
                    <a:pt x="6771" y="76"/>
                  </a:cubicBezTo>
                  <a:lnTo>
                    <a:pt x="6696" y="757"/>
                  </a:lnTo>
                  <a:cubicBezTo>
                    <a:pt x="6694" y="781"/>
                    <a:pt x="6671" y="802"/>
                    <a:pt x="6647" y="802"/>
                  </a:cubicBezTo>
                  <a:lnTo>
                    <a:pt x="6490" y="802"/>
                  </a:lnTo>
                  <a:cubicBezTo>
                    <a:pt x="6466" y="802"/>
                    <a:pt x="6443" y="781"/>
                    <a:pt x="6440" y="756"/>
                  </a:cubicBezTo>
                  <a:lnTo>
                    <a:pt x="6346" y="75"/>
                  </a:lnTo>
                  <a:cubicBezTo>
                    <a:pt x="6345" y="64"/>
                    <a:pt x="6347" y="54"/>
                    <a:pt x="6354" y="46"/>
                  </a:cubicBezTo>
                  <a:close/>
                  <a:moveTo>
                    <a:pt x="6853" y="34"/>
                  </a:moveTo>
                  <a:lnTo>
                    <a:pt x="7190" y="34"/>
                  </a:lnTo>
                  <a:cubicBezTo>
                    <a:pt x="7200" y="34"/>
                    <a:pt x="7207" y="38"/>
                    <a:pt x="7211" y="43"/>
                  </a:cubicBezTo>
                  <a:cubicBezTo>
                    <a:pt x="7214" y="49"/>
                    <a:pt x="7214" y="57"/>
                    <a:pt x="7210" y="67"/>
                  </a:cubicBezTo>
                  <a:lnTo>
                    <a:pt x="6914" y="797"/>
                  </a:lnTo>
                  <a:cubicBezTo>
                    <a:pt x="6904" y="820"/>
                    <a:pt x="6876" y="837"/>
                    <a:pt x="6852" y="832"/>
                  </a:cubicBezTo>
                  <a:lnTo>
                    <a:pt x="6767" y="814"/>
                  </a:lnTo>
                  <a:cubicBezTo>
                    <a:pt x="6744" y="810"/>
                    <a:pt x="6726" y="785"/>
                    <a:pt x="6729" y="761"/>
                  </a:cubicBezTo>
                  <a:lnTo>
                    <a:pt x="6804" y="80"/>
                  </a:lnTo>
                  <a:cubicBezTo>
                    <a:pt x="6807" y="55"/>
                    <a:pt x="6829" y="34"/>
                    <a:pt x="6853" y="34"/>
                  </a:cubicBezTo>
                  <a:close/>
                  <a:moveTo>
                    <a:pt x="7307" y="34"/>
                  </a:moveTo>
                  <a:lnTo>
                    <a:pt x="7544" y="34"/>
                  </a:lnTo>
                  <a:cubicBezTo>
                    <a:pt x="7567" y="34"/>
                    <a:pt x="7586" y="54"/>
                    <a:pt x="7586" y="78"/>
                  </a:cubicBezTo>
                  <a:lnTo>
                    <a:pt x="7586" y="343"/>
                  </a:lnTo>
                  <a:cubicBezTo>
                    <a:pt x="7586" y="367"/>
                    <a:pt x="7569" y="387"/>
                    <a:pt x="7548" y="387"/>
                  </a:cubicBezTo>
                  <a:cubicBezTo>
                    <a:pt x="7513" y="387"/>
                    <a:pt x="7469" y="413"/>
                    <a:pt x="7449" y="446"/>
                  </a:cubicBezTo>
                  <a:lnTo>
                    <a:pt x="7156" y="924"/>
                  </a:lnTo>
                  <a:cubicBezTo>
                    <a:pt x="7143" y="945"/>
                    <a:pt x="7114" y="953"/>
                    <a:pt x="7093" y="942"/>
                  </a:cubicBezTo>
                  <a:lnTo>
                    <a:pt x="6966" y="873"/>
                  </a:lnTo>
                  <a:cubicBezTo>
                    <a:pt x="6945" y="862"/>
                    <a:pt x="6935" y="833"/>
                    <a:pt x="6944" y="811"/>
                  </a:cubicBezTo>
                  <a:lnTo>
                    <a:pt x="7241" y="80"/>
                  </a:lnTo>
                  <a:cubicBezTo>
                    <a:pt x="7251" y="56"/>
                    <a:pt x="7282" y="34"/>
                    <a:pt x="7307" y="34"/>
                  </a:cubicBezTo>
                  <a:close/>
                  <a:moveTo>
                    <a:pt x="7661" y="34"/>
                  </a:moveTo>
                  <a:lnTo>
                    <a:pt x="9236" y="34"/>
                  </a:lnTo>
                  <a:cubicBezTo>
                    <a:pt x="9259" y="34"/>
                    <a:pt x="9278" y="54"/>
                    <a:pt x="9278" y="78"/>
                  </a:cubicBezTo>
                  <a:lnTo>
                    <a:pt x="9278" y="343"/>
                  </a:lnTo>
                  <a:cubicBezTo>
                    <a:pt x="9278" y="367"/>
                    <a:pt x="9259" y="387"/>
                    <a:pt x="9236" y="387"/>
                  </a:cubicBezTo>
                  <a:lnTo>
                    <a:pt x="9182" y="387"/>
                  </a:lnTo>
                  <a:lnTo>
                    <a:pt x="9065" y="387"/>
                  </a:lnTo>
                  <a:lnTo>
                    <a:pt x="8446" y="387"/>
                  </a:lnTo>
                  <a:lnTo>
                    <a:pt x="8328" y="387"/>
                  </a:lnTo>
                  <a:lnTo>
                    <a:pt x="7832" y="387"/>
                  </a:lnTo>
                  <a:lnTo>
                    <a:pt x="7715" y="387"/>
                  </a:lnTo>
                  <a:lnTo>
                    <a:pt x="7661" y="387"/>
                  </a:lnTo>
                  <a:cubicBezTo>
                    <a:pt x="7638" y="387"/>
                    <a:pt x="7619" y="367"/>
                    <a:pt x="7619" y="343"/>
                  </a:cubicBezTo>
                  <a:lnTo>
                    <a:pt x="7619" y="78"/>
                  </a:lnTo>
                  <a:cubicBezTo>
                    <a:pt x="7619" y="54"/>
                    <a:pt x="7638" y="34"/>
                    <a:pt x="7661" y="34"/>
                  </a:cubicBezTo>
                  <a:close/>
                  <a:moveTo>
                    <a:pt x="9353" y="34"/>
                  </a:moveTo>
                  <a:lnTo>
                    <a:pt x="9590" y="34"/>
                  </a:lnTo>
                  <a:cubicBezTo>
                    <a:pt x="9615" y="34"/>
                    <a:pt x="9646" y="56"/>
                    <a:pt x="9656" y="80"/>
                  </a:cubicBezTo>
                  <a:lnTo>
                    <a:pt x="9953" y="811"/>
                  </a:lnTo>
                  <a:cubicBezTo>
                    <a:pt x="9962" y="833"/>
                    <a:pt x="9952" y="862"/>
                    <a:pt x="9932" y="873"/>
                  </a:cubicBezTo>
                  <a:lnTo>
                    <a:pt x="9804" y="942"/>
                  </a:lnTo>
                  <a:cubicBezTo>
                    <a:pt x="9783" y="953"/>
                    <a:pt x="9754" y="944"/>
                    <a:pt x="9742" y="924"/>
                  </a:cubicBezTo>
                  <a:lnTo>
                    <a:pt x="9460" y="447"/>
                  </a:lnTo>
                  <a:cubicBezTo>
                    <a:pt x="9440" y="413"/>
                    <a:pt x="9395" y="387"/>
                    <a:pt x="9357" y="387"/>
                  </a:cubicBezTo>
                  <a:lnTo>
                    <a:pt x="9353" y="387"/>
                  </a:lnTo>
                  <a:cubicBezTo>
                    <a:pt x="9330" y="387"/>
                    <a:pt x="9311" y="367"/>
                    <a:pt x="9311" y="343"/>
                  </a:cubicBezTo>
                  <a:lnTo>
                    <a:pt x="9311" y="78"/>
                  </a:lnTo>
                  <a:cubicBezTo>
                    <a:pt x="9311" y="54"/>
                    <a:pt x="9330" y="34"/>
                    <a:pt x="9353" y="34"/>
                  </a:cubicBezTo>
                  <a:close/>
                  <a:moveTo>
                    <a:pt x="9686" y="43"/>
                  </a:moveTo>
                  <a:cubicBezTo>
                    <a:pt x="9690" y="38"/>
                    <a:pt x="9697" y="34"/>
                    <a:pt x="9707" y="34"/>
                  </a:cubicBezTo>
                  <a:lnTo>
                    <a:pt x="10042" y="34"/>
                  </a:lnTo>
                  <a:cubicBezTo>
                    <a:pt x="10066" y="34"/>
                    <a:pt x="10089" y="55"/>
                    <a:pt x="10093" y="80"/>
                  </a:cubicBezTo>
                  <a:lnTo>
                    <a:pt x="10186" y="761"/>
                  </a:lnTo>
                  <a:cubicBezTo>
                    <a:pt x="10189" y="786"/>
                    <a:pt x="10173" y="809"/>
                    <a:pt x="10150" y="813"/>
                  </a:cubicBezTo>
                  <a:lnTo>
                    <a:pt x="10046" y="833"/>
                  </a:lnTo>
                  <a:cubicBezTo>
                    <a:pt x="10021" y="837"/>
                    <a:pt x="9993" y="820"/>
                    <a:pt x="9984" y="797"/>
                  </a:cubicBezTo>
                  <a:lnTo>
                    <a:pt x="9687" y="67"/>
                  </a:lnTo>
                  <a:cubicBezTo>
                    <a:pt x="9683" y="57"/>
                    <a:pt x="9683" y="49"/>
                    <a:pt x="9686" y="43"/>
                  </a:cubicBezTo>
                  <a:close/>
                  <a:moveTo>
                    <a:pt x="8937" y="5240"/>
                  </a:moveTo>
                  <a:cubicBezTo>
                    <a:pt x="8938" y="5242"/>
                    <a:pt x="8939" y="5243"/>
                    <a:pt x="8940" y="5245"/>
                  </a:cubicBezTo>
                  <a:lnTo>
                    <a:pt x="8933" y="5245"/>
                  </a:lnTo>
                  <a:cubicBezTo>
                    <a:pt x="8934" y="5243"/>
                    <a:pt x="8935" y="5242"/>
                    <a:pt x="8937" y="5240"/>
                  </a:cubicBezTo>
                  <a:close/>
                  <a:moveTo>
                    <a:pt x="7966" y="5240"/>
                  </a:moveTo>
                  <a:cubicBezTo>
                    <a:pt x="7968" y="5242"/>
                    <a:pt x="7969" y="5243"/>
                    <a:pt x="7970" y="5245"/>
                  </a:cubicBezTo>
                  <a:lnTo>
                    <a:pt x="7963" y="5245"/>
                  </a:lnTo>
                  <a:cubicBezTo>
                    <a:pt x="7964" y="5243"/>
                    <a:pt x="7965" y="5242"/>
                    <a:pt x="7966" y="5240"/>
                  </a:cubicBezTo>
                  <a:close/>
                  <a:moveTo>
                    <a:pt x="5503" y="4769"/>
                  </a:moveTo>
                  <a:cubicBezTo>
                    <a:pt x="5521" y="4754"/>
                    <a:pt x="5532" y="4732"/>
                    <a:pt x="5532" y="4708"/>
                  </a:cubicBezTo>
                  <a:lnTo>
                    <a:pt x="5532" y="4483"/>
                  </a:lnTo>
                  <a:cubicBezTo>
                    <a:pt x="5532" y="4459"/>
                    <a:pt x="5521" y="4437"/>
                    <a:pt x="5503" y="4422"/>
                  </a:cubicBezTo>
                  <a:cubicBezTo>
                    <a:pt x="5521" y="4408"/>
                    <a:pt x="5532" y="4386"/>
                    <a:pt x="5532" y="4361"/>
                  </a:cubicBezTo>
                  <a:lnTo>
                    <a:pt x="5532" y="4302"/>
                  </a:lnTo>
                  <a:lnTo>
                    <a:pt x="7586" y="4302"/>
                  </a:lnTo>
                  <a:lnTo>
                    <a:pt x="7586" y="4361"/>
                  </a:lnTo>
                  <a:cubicBezTo>
                    <a:pt x="7586" y="4386"/>
                    <a:pt x="7597" y="4408"/>
                    <a:pt x="7615" y="4422"/>
                  </a:cubicBezTo>
                  <a:cubicBezTo>
                    <a:pt x="7597" y="4437"/>
                    <a:pt x="7586" y="4459"/>
                    <a:pt x="7586" y="4483"/>
                  </a:cubicBezTo>
                  <a:lnTo>
                    <a:pt x="7586" y="4708"/>
                  </a:lnTo>
                  <a:cubicBezTo>
                    <a:pt x="7586" y="4732"/>
                    <a:pt x="7597" y="4754"/>
                    <a:pt x="7615" y="4769"/>
                  </a:cubicBezTo>
                  <a:cubicBezTo>
                    <a:pt x="7597" y="4783"/>
                    <a:pt x="7586" y="4805"/>
                    <a:pt x="7586" y="4830"/>
                  </a:cubicBezTo>
                  <a:lnTo>
                    <a:pt x="7586" y="5192"/>
                  </a:lnTo>
                  <a:cubicBezTo>
                    <a:pt x="7586" y="5212"/>
                    <a:pt x="7594" y="5231"/>
                    <a:pt x="7606" y="5245"/>
                  </a:cubicBezTo>
                  <a:lnTo>
                    <a:pt x="5512" y="5245"/>
                  </a:lnTo>
                  <a:cubicBezTo>
                    <a:pt x="5524" y="5231"/>
                    <a:pt x="5532" y="5212"/>
                    <a:pt x="5532" y="5192"/>
                  </a:cubicBezTo>
                  <a:lnTo>
                    <a:pt x="5532" y="4830"/>
                  </a:lnTo>
                  <a:cubicBezTo>
                    <a:pt x="5532" y="4805"/>
                    <a:pt x="5521" y="4783"/>
                    <a:pt x="5503" y="4769"/>
                  </a:cubicBezTo>
                  <a:close/>
                  <a:moveTo>
                    <a:pt x="5133" y="5240"/>
                  </a:moveTo>
                  <a:cubicBezTo>
                    <a:pt x="5134" y="5242"/>
                    <a:pt x="5135" y="5243"/>
                    <a:pt x="5137" y="5245"/>
                  </a:cubicBezTo>
                  <a:lnTo>
                    <a:pt x="5129" y="5245"/>
                  </a:lnTo>
                  <a:cubicBezTo>
                    <a:pt x="5131" y="5243"/>
                    <a:pt x="5132" y="5242"/>
                    <a:pt x="5133" y="5240"/>
                  </a:cubicBezTo>
                  <a:close/>
                  <a:moveTo>
                    <a:pt x="4163" y="5240"/>
                  </a:moveTo>
                  <a:cubicBezTo>
                    <a:pt x="4164" y="5242"/>
                    <a:pt x="4165" y="5243"/>
                    <a:pt x="4166" y="5245"/>
                  </a:cubicBezTo>
                  <a:lnTo>
                    <a:pt x="4159" y="5245"/>
                  </a:lnTo>
                  <a:cubicBezTo>
                    <a:pt x="4160" y="5243"/>
                    <a:pt x="4162" y="5242"/>
                    <a:pt x="4163" y="5240"/>
                  </a:cubicBezTo>
                  <a:close/>
                  <a:moveTo>
                    <a:pt x="1700" y="4881"/>
                  </a:moveTo>
                  <a:cubicBezTo>
                    <a:pt x="1717" y="4867"/>
                    <a:pt x="1728" y="4845"/>
                    <a:pt x="1728" y="4820"/>
                  </a:cubicBezTo>
                  <a:lnTo>
                    <a:pt x="1728" y="4570"/>
                  </a:lnTo>
                  <a:cubicBezTo>
                    <a:pt x="1728" y="4545"/>
                    <a:pt x="1717" y="4523"/>
                    <a:pt x="1700" y="4509"/>
                  </a:cubicBezTo>
                  <a:cubicBezTo>
                    <a:pt x="1717" y="4495"/>
                    <a:pt x="1728" y="4473"/>
                    <a:pt x="1728" y="4448"/>
                  </a:cubicBezTo>
                  <a:lnTo>
                    <a:pt x="1728" y="4302"/>
                  </a:lnTo>
                  <a:lnTo>
                    <a:pt x="3782" y="4302"/>
                  </a:lnTo>
                  <a:lnTo>
                    <a:pt x="3782" y="4361"/>
                  </a:lnTo>
                  <a:cubicBezTo>
                    <a:pt x="3782" y="4386"/>
                    <a:pt x="3794" y="4408"/>
                    <a:pt x="3811" y="4422"/>
                  </a:cubicBezTo>
                  <a:cubicBezTo>
                    <a:pt x="3794" y="4437"/>
                    <a:pt x="3782" y="4459"/>
                    <a:pt x="3782" y="4483"/>
                  </a:cubicBezTo>
                  <a:lnTo>
                    <a:pt x="3782" y="4708"/>
                  </a:lnTo>
                  <a:cubicBezTo>
                    <a:pt x="3782" y="4732"/>
                    <a:pt x="3794" y="4754"/>
                    <a:pt x="3811" y="4769"/>
                  </a:cubicBezTo>
                  <a:cubicBezTo>
                    <a:pt x="3794" y="4783"/>
                    <a:pt x="3782" y="4805"/>
                    <a:pt x="3782" y="4830"/>
                  </a:cubicBezTo>
                  <a:lnTo>
                    <a:pt x="3782" y="5192"/>
                  </a:lnTo>
                  <a:cubicBezTo>
                    <a:pt x="3782" y="5212"/>
                    <a:pt x="3790" y="5231"/>
                    <a:pt x="3802" y="5245"/>
                  </a:cubicBezTo>
                  <a:lnTo>
                    <a:pt x="1708" y="5245"/>
                  </a:lnTo>
                  <a:cubicBezTo>
                    <a:pt x="1721" y="5231"/>
                    <a:pt x="1728" y="5212"/>
                    <a:pt x="1728" y="5192"/>
                  </a:cubicBezTo>
                  <a:lnTo>
                    <a:pt x="1728" y="4942"/>
                  </a:lnTo>
                  <a:cubicBezTo>
                    <a:pt x="1728" y="4917"/>
                    <a:pt x="1717" y="4895"/>
                    <a:pt x="1700" y="4881"/>
                  </a:cubicBezTo>
                  <a:close/>
                  <a:moveTo>
                    <a:pt x="1346" y="4942"/>
                  </a:moveTo>
                  <a:cubicBezTo>
                    <a:pt x="1346" y="4918"/>
                    <a:pt x="1365" y="4898"/>
                    <a:pt x="1388" y="4898"/>
                  </a:cubicBezTo>
                  <a:lnTo>
                    <a:pt x="1653" y="4898"/>
                  </a:lnTo>
                  <a:cubicBezTo>
                    <a:pt x="1677" y="4898"/>
                    <a:pt x="1695" y="4918"/>
                    <a:pt x="1695" y="4942"/>
                  </a:cubicBezTo>
                  <a:lnTo>
                    <a:pt x="1695" y="5192"/>
                  </a:lnTo>
                  <a:cubicBezTo>
                    <a:pt x="1695" y="5216"/>
                    <a:pt x="1677" y="5236"/>
                    <a:pt x="1653" y="5236"/>
                  </a:cubicBezTo>
                  <a:lnTo>
                    <a:pt x="1388" y="5236"/>
                  </a:lnTo>
                  <a:cubicBezTo>
                    <a:pt x="1365" y="5236"/>
                    <a:pt x="1346" y="5216"/>
                    <a:pt x="1346" y="5192"/>
                  </a:cubicBezTo>
                  <a:lnTo>
                    <a:pt x="1346" y="4942"/>
                  </a:lnTo>
                  <a:close/>
                  <a:moveTo>
                    <a:pt x="1346" y="4198"/>
                  </a:moveTo>
                  <a:cubicBezTo>
                    <a:pt x="1346" y="4174"/>
                    <a:pt x="1365" y="4154"/>
                    <a:pt x="1388" y="4154"/>
                  </a:cubicBezTo>
                  <a:lnTo>
                    <a:pt x="1653" y="4154"/>
                  </a:lnTo>
                  <a:cubicBezTo>
                    <a:pt x="1677" y="4154"/>
                    <a:pt x="1695" y="4174"/>
                    <a:pt x="1695" y="4198"/>
                  </a:cubicBezTo>
                  <a:lnTo>
                    <a:pt x="1695" y="4448"/>
                  </a:lnTo>
                  <a:cubicBezTo>
                    <a:pt x="1695" y="4472"/>
                    <a:pt x="1677" y="4492"/>
                    <a:pt x="1653" y="4492"/>
                  </a:cubicBezTo>
                  <a:lnTo>
                    <a:pt x="1388" y="4492"/>
                  </a:lnTo>
                  <a:cubicBezTo>
                    <a:pt x="1365" y="4492"/>
                    <a:pt x="1346" y="4472"/>
                    <a:pt x="1346" y="4448"/>
                  </a:cubicBezTo>
                  <a:lnTo>
                    <a:pt x="1346" y="4198"/>
                  </a:lnTo>
                  <a:close/>
                  <a:moveTo>
                    <a:pt x="1346" y="3454"/>
                  </a:moveTo>
                  <a:cubicBezTo>
                    <a:pt x="1346" y="3430"/>
                    <a:pt x="1365" y="3410"/>
                    <a:pt x="1388" y="3410"/>
                  </a:cubicBezTo>
                  <a:lnTo>
                    <a:pt x="1653" y="3410"/>
                  </a:lnTo>
                  <a:cubicBezTo>
                    <a:pt x="1677" y="3410"/>
                    <a:pt x="1695" y="3430"/>
                    <a:pt x="1695" y="3454"/>
                  </a:cubicBezTo>
                  <a:lnTo>
                    <a:pt x="1695" y="3704"/>
                  </a:lnTo>
                  <a:cubicBezTo>
                    <a:pt x="1695" y="3728"/>
                    <a:pt x="1677" y="3748"/>
                    <a:pt x="1653" y="3748"/>
                  </a:cubicBezTo>
                  <a:lnTo>
                    <a:pt x="1388" y="3748"/>
                  </a:lnTo>
                  <a:cubicBezTo>
                    <a:pt x="1365" y="3748"/>
                    <a:pt x="1346" y="3728"/>
                    <a:pt x="1346" y="3704"/>
                  </a:cubicBezTo>
                  <a:lnTo>
                    <a:pt x="1346" y="3454"/>
                  </a:lnTo>
                  <a:close/>
                  <a:moveTo>
                    <a:pt x="1346" y="2710"/>
                  </a:moveTo>
                  <a:cubicBezTo>
                    <a:pt x="1346" y="2686"/>
                    <a:pt x="1365" y="2666"/>
                    <a:pt x="1388" y="2666"/>
                  </a:cubicBezTo>
                  <a:lnTo>
                    <a:pt x="1653" y="2666"/>
                  </a:lnTo>
                  <a:cubicBezTo>
                    <a:pt x="1677" y="2666"/>
                    <a:pt x="1695" y="2686"/>
                    <a:pt x="1695" y="2710"/>
                  </a:cubicBezTo>
                  <a:lnTo>
                    <a:pt x="1695" y="2960"/>
                  </a:lnTo>
                  <a:cubicBezTo>
                    <a:pt x="1695" y="2984"/>
                    <a:pt x="1677" y="3004"/>
                    <a:pt x="1653" y="3004"/>
                  </a:cubicBezTo>
                  <a:lnTo>
                    <a:pt x="1388" y="3004"/>
                  </a:lnTo>
                  <a:cubicBezTo>
                    <a:pt x="1365" y="3004"/>
                    <a:pt x="1346" y="2984"/>
                    <a:pt x="1346" y="2960"/>
                  </a:cubicBezTo>
                  <a:lnTo>
                    <a:pt x="1346" y="2710"/>
                  </a:lnTo>
                  <a:close/>
                  <a:moveTo>
                    <a:pt x="1346" y="1966"/>
                  </a:moveTo>
                  <a:cubicBezTo>
                    <a:pt x="1346" y="1942"/>
                    <a:pt x="1365" y="1922"/>
                    <a:pt x="1388" y="1922"/>
                  </a:cubicBezTo>
                  <a:lnTo>
                    <a:pt x="1653" y="1922"/>
                  </a:lnTo>
                  <a:cubicBezTo>
                    <a:pt x="1677" y="1922"/>
                    <a:pt x="1695" y="1942"/>
                    <a:pt x="1695" y="1966"/>
                  </a:cubicBezTo>
                  <a:lnTo>
                    <a:pt x="1695" y="2216"/>
                  </a:lnTo>
                  <a:cubicBezTo>
                    <a:pt x="1695" y="2240"/>
                    <a:pt x="1677" y="2260"/>
                    <a:pt x="1653" y="2260"/>
                  </a:cubicBezTo>
                  <a:lnTo>
                    <a:pt x="1388" y="2260"/>
                  </a:lnTo>
                  <a:cubicBezTo>
                    <a:pt x="1365" y="2260"/>
                    <a:pt x="1346" y="2240"/>
                    <a:pt x="1346" y="2216"/>
                  </a:cubicBezTo>
                  <a:lnTo>
                    <a:pt x="1346" y="1966"/>
                  </a:lnTo>
                  <a:close/>
                  <a:moveTo>
                    <a:pt x="1329" y="852"/>
                  </a:moveTo>
                  <a:cubicBezTo>
                    <a:pt x="1329" y="828"/>
                    <a:pt x="1348" y="808"/>
                    <a:pt x="1372" y="808"/>
                  </a:cubicBezTo>
                  <a:lnTo>
                    <a:pt x="1482" y="808"/>
                  </a:lnTo>
                  <a:lnTo>
                    <a:pt x="1590" y="808"/>
                  </a:lnTo>
                  <a:cubicBezTo>
                    <a:pt x="1618" y="808"/>
                    <a:pt x="1659" y="825"/>
                    <a:pt x="1680" y="846"/>
                  </a:cubicBezTo>
                  <a:lnTo>
                    <a:pt x="1952" y="1117"/>
                  </a:lnTo>
                  <a:cubicBezTo>
                    <a:pt x="1969" y="1134"/>
                    <a:pt x="1971" y="1165"/>
                    <a:pt x="1956" y="1184"/>
                  </a:cubicBezTo>
                  <a:lnTo>
                    <a:pt x="1867" y="1299"/>
                  </a:lnTo>
                  <a:cubicBezTo>
                    <a:pt x="1858" y="1310"/>
                    <a:pt x="1843" y="1318"/>
                    <a:pt x="1826" y="1318"/>
                  </a:cubicBezTo>
                  <a:cubicBezTo>
                    <a:pt x="1817" y="1318"/>
                    <a:pt x="1808" y="1315"/>
                    <a:pt x="1801" y="1311"/>
                  </a:cubicBezTo>
                  <a:lnTo>
                    <a:pt x="1529" y="1140"/>
                  </a:lnTo>
                  <a:cubicBezTo>
                    <a:pt x="1499" y="1121"/>
                    <a:pt x="1447" y="1106"/>
                    <a:pt x="1411" y="1106"/>
                  </a:cubicBezTo>
                  <a:lnTo>
                    <a:pt x="1372" y="1106"/>
                  </a:lnTo>
                  <a:cubicBezTo>
                    <a:pt x="1348" y="1106"/>
                    <a:pt x="1329" y="1086"/>
                    <a:pt x="1329" y="1062"/>
                  </a:cubicBezTo>
                  <a:lnTo>
                    <a:pt x="1329" y="852"/>
                  </a:lnTo>
                  <a:close/>
                  <a:moveTo>
                    <a:pt x="1206" y="1449"/>
                  </a:moveTo>
                  <a:lnTo>
                    <a:pt x="1206" y="1184"/>
                  </a:lnTo>
                  <a:cubicBezTo>
                    <a:pt x="1206" y="1160"/>
                    <a:pt x="1225" y="1140"/>
                    <a:pt x="1248" y="1140"/>
                  </a:cubicBezTo>
                  <a:lnTo>
                    <a:pt x="1254" y="1140"/>
                  </a:lnTo>
                  <a:lnTo>
                    <a:pt x="1372" y="1140"/>
                  </a:lnTo>
                  <a:lnTo>
                    <a:pt x="1411" y="1140"/>
                  </a:lnTo>
                  <a:cubicBezTo>
                    <a:pt x="1441" y="1140"/>
                    <a:pt x="1487" y="1153"/>
                    <a:pt x="1512" y="1169"/>
                  </a:cubicBezTo>
                  <a:lnTo>
                    <a:pt x="1784" y="1340"/>
                  </a:lnTo>
                  <a:cubicBezTo>
                    <a:pt x="1805" y="1353"/>
                    <a:pt x="1815" y="1384"/>
                    <a:pt x="1807" y="1408"/>
                  </a:cubicBezTo>
                  <a:lnTo>
                    <a:pt x="1761" y="1534"/>
                  </a:lnTo>
                  <a:cubicBezTo>
                    <a:pt x="1753" y="1557"/>
                    <a:pt x="1726" y="1572"/>
                    <a:pt x="1702" y="1567"/>
                  </a:cubicBezTo>
                  <a:lnTo>
                    <a:pt x="1430" y="1506"/>
                  </a:lnTo>
                  <a:cubicBezTo>
                    <a:pt x="1397" y="1498"/>
                    <a:pt x="1344" y="1492"/>
                    <a:pt x="1311" y="1492"/>
                  </a:cubicBezTo>
                  <a:lnTo>
                    <a:pt x="1248" y="1492"/>
                  </a:lnTo>
                  <a:cubicBezTo>
                    <a:pt x="1225" y="1492"/>
                    <a:pt x="1206" y="1473"/>
                    <a:pt x="1206" y="1449"/>
                  </a:cubicBezTo>
                  <a:close/>
                  <a:moveTo>
                    <a:pt x="4591" y="465"/>
                  </a:moveTo>
                  <a:lnTo>
                    <a:pt x="4591" y="730"/>
                  </a:lnTo>
                  <a:cubicBezTo>
                    <a:pt x="4591" y="754"/>
                    <a:pt x="4573" y="774"/>
                    <a:pt x="4549" y="774"/>
                  </a:cubicBezTo>
                  <a:lnTo>
                    <a:pt x="4139" y="774"/>
                  </a:lnTo>
                  <a:lnTo>
                    <a:pt x="4028" y="774"/>
                  </a:lnTo>
                  <a:cubicBezTo>
                    <a:pt x="4005" y="774"/>
                    <a:pt x="3986" y="754"/>
                    <a:pt x="3986" y="730"/>
                  </a:cubicBezTo>
                  <a:lnTo>
                    <a:pt x="3986" y="465"/>
                  </a:lnTo>
                  <a:cubicBezTo>
                    <a:pt x="3986" y="441"/>
                    <a:pt x="4005" y="421"/>
                    <a:pt x="4028" y="421"/>
                  </a:cubicBezTo>
                  <a:lnTo>
                    <a:pt x="4549" y="421"/>
                  </a:lnTo>
                  <a:cubicBezTo>
                    <a:pt x="4573" y="421"/>
                    <a:pt x="4591" y="441"/>
                    <a:pt x="4591" y="465"/>
                  </a:cubicBezTo>
                  <a:close/>
                  <a:moveTo>
                    <a:pt x="5328" y="465"/>
                  </a:moveTo>
                  <a:lnTo>
                    <a:pt x="5328" y="730"/>
                  </a:lnTo>
                  <a:cubicBezTo>
                    <a:pt x="5328" y="754"/>
                    <a:pt x="5309" y="774"/>
                    <a:pt x="5286" y="774"/>
                  </a:cubicBezTo>
                  <a:lnTo>
                    <a:pt x="5071" y="774"/>
                  </a:lnTo>
                  <a:lnTo>
                    <a:pt x="4667" y="774"/>
                  </a:lnTo>
                  <a:cubicBezTo>
                    <a:pt x="4643" y="774"/>
                    <a:pt x="4624" y="754"/>
                    <a:pt x="4624" y="730"/>
                  </a:cubicBezTo>
                  <a:lnTo>
                    <a:pt x="4624" y="465"/>
                  </a:lnTo>
                  <a:cubicBezTo>
                    <a:pt x="4624" y="441"/>
                    <a:pt x="4643" y="421"/>
                    <a:pt x="4667" y="421"/>
                  </a:cubicBezTo>
                  <a:lnTo>
                    <a:pt x="5286" y="421"/>
                  </a:lnTo>
                  <a:cubicBezTo>
                    <a:pt x="5309" y="421"/>
                    <a:pt x="5328" y="441"/>
                    <a:pt x="5328" y="465"/>
                  </a:cubicBezTo>
                  <a:close/>
                  <a:moveTo>
                    <a:pt x="3727" y="1340"/>
                  </a:moveTo>
                  <a:lnTo>
                    <a:pt x="3999" y="1169"/>
                  </a:lnTo>
                  <a:cubicBezTo>
                    <a:pt x="4024" y="1153"/>
                    <a:pt x="4070" y="1140"/>
                    <a:pt x="4099" y="1140"/>
                  </a:cubicBezTo>
                  <a:lnTo>
                    <a:pt x="4139" y="1140"/>
                  </a:lnTo>
                  <a:lnTo>
                    <a:pt x="4256" y="1140"/>
                  </a:lnTo>
                  <a:lnTo>
                    <a:pt x="4352" y="1140"/>
                  </a:lnTo>
                  <a:cubicBezTo>
                    <a:pt x="4376" y="1140"/>
                    <a:pt x="4395" y="1160"/>
                    <a:pt x="4395" y="1184"/>
                  </a:cubicBezTo>
                  <a:lnTo>
                    <a:pt x="4395" y="1449"/>
                  </a:lnTo>
                  <a:cubicBezTo>
                    <a:pt x="4395" y="1473"/>
                    <a:pt x="4376" y="1492"/>
                    <a:pt x="4352" y="1492"/>
                  </a:cubicBezTo>
                  <a:lnTo>
                    <a:pt x="4200" y="1492"/>
                  </a:lnTo>
                  <a:cubicBezTo>
                    <a:pt x="4167" y="1492"/>
                    <a:pt x="4113" y="1498"/>
                    <a:pt x="4081" y="1506"/>
                  </a:cubicBezTo>
                  <a:lnTo>
                    <a:pt x="3808" y="1567"/>
                  </a:lnTo>
                  <a:cubicBezTo>
                    <a:pt x="3785" y="1572"/>
                    <a:pt x="3758" y="1557"/>
                    <a:pt x="3749" y="1534"/>
                  </a:cubicBezTo>
                  <a:lnTo>
                    <a:pt x="3704" y="1408"/>
                  </a:lnTo>
                  <a:cubicBezTo>
                    <a:pt x="3695" y="1384"/>
                    <a:pt x="3706" y="1353"/>
                    <a:pt x="3727" y="1340"/>
                  </a:cubicBezTo>
                  <a:close/>
                  <a:moveTo>
                    <a:pt x="4214" y="1062"/>
                  </a:moveTo>
                  <a:lnTo>
                    <a:pt x="4214" y="853"/>
                  </a:lnTo>
                  <a:cubicBezTo>
                    <a:pt x="4214" y="829"/>
                    <a:pt x="4233" y="809"/>
                    <a:pt x="4256" y="809"/>
                  </a:cubicBezTo>
                  <a:lnTo>
                    <a:pt x="4954" y="809"/>
                  </a:lnTo>
                  <a:cubicBezTo>
                    <a:pt x="4977" y="809"/>
                    <a:pt x="4996" y="829"/>
                    <a:pt x="4996" y="853"/>
                  </a:cubicBezTo>
                  <a:lnTo>
                    <a:pt x="4996" y="1062"/>
                  </a:lnTo>
                  <a:cubicBezTo>
                    <a:pt x="4996" y="1086"/>
                    <a:pt x="4977" y="1106"/>
                    <a:pt x="4954" y="1106"/>
                  </a:cubicBezTo>
                  <a:lnTo>
                    <a:pt x="4837" y="1106"/>
                  </a:lnTo>
                  <a:lnTo>
                    <a:pt x="4719" y="1106"/>
                  </a:lnTo>
                  <a:lnTo>
                    <a:pt x="4470" y="1106"/>
                  </a:lnTo>
                  <a:lnTo>
                    <a:pt x="4352" y="1106"/>
                  </a:lnTo>
                  <a:lnTo>
                    <a:pt x="4256" y="1106"/>
                  </a:lnTo>
                  <a:cubicBezTo>
                    <a:pt x="4233" y="1106"/>
                    <a:pt x="4214" y="1086"/>
                    <a:pt x="4214" y="1062"/>
                  </a:cubicBezTo>
                  <a:close/>
                  <a:moveTo>
                    <a:pt x="4428" y="1449"/>
                  </a:moveTo>
                  <a:lnTo>
                    <a:pt x="4428" y="1184"/>
                  </a:lnTo>
                  <a:cubicBezTo>
                    <a:pt x="4428" y="1160"/>
                    <a:pt x="4447" y="1140"/>
                    <a:pt x="4470" y="1140"/>
                  </a:cubicBezTo>
                  <a:lnTo>
                    <a:pt x="4719" y="1140"/>
                  </a:lnTo>
                  <a:cubicBezTo>
                    <a:pt x="4743" y="1140"/>
                    <a:pt x="4761" y="1160"/>
                    <a:pt x="4761" y="1184"/>
                  </a:cubicBezTo>
                  <a:lnTo>
                    <a:pt x="4761" y="1449"/>
                  </a:lnTo>
                  <a:cubicBezTo>
                    <a:pt x="4761" y="1473"/>
                    <a:pt x="4743" y="1492"/>
                    <a:pt x="4719" y="1492"/>
                  </a:cubicBezTo>
                  <a:lnTo>
                    <a:pt x="4650" y="1492"/>
                  </a:lnTo>
                  <a:lnTo>
                    <a:pt x="4533" y="1492"/>
                  </a:lnTo>
                  <a:lnTo>
                    <a:pt x="4470" y="1492"/>
                  </a:lnTo>
                  <a:cubicBezTo>
                    <a:pt x="4447" y="1492"/>
                    <a:pt x="4428" y="1473"/>
                    <a:pt x="4428" y="1449"/>
                  </a:cubicBezTo>
                  <a:close/>
                  <a:moveTo>
                    <a:pt x="5459" y="1888"/>
                  </a:moveTo>
                  <a:lnTo>
                    <a:pt x="5457" y="1888"/>
                  </a:lnTo>
                  <a:lnTo>
                    <a:pt x="5192" y="1888"/>
                  </a:lnTo>
                  <a:lnTo>
                    <a:pt x="5074" y="1888"/>
                  </a:lnTo>
                  <a:lnTo>
                    <a:pt x="4650" y="1888"/>
                  </a:lnTo>
                  <a:cubicBezTo>
                    <a:pt x="4627" y="1888"/>
                    <a:pt x="4608" y="1868"/>
                    <a:pt x="4608" y="1844"/>
                  </a:cubicBezTo>
                  <a:lnTo>
                    <a:pt x="4608" y="1571"/>
                  </a:lnTo>
                  <a:cubicBezTo>
                    <a:pt x="4608" y="1547"/>
                    <a:pt x="4627" y="1527"/>
                    <a:pt x="4650" y="1527"/>
                  </a:cubicBezTo>
                  <a:lnTo>
                    <a:pt x="4719" y="1527"/>
                  </a:lnTo>
                  <a:lnTo>
                    <a:pt x="4837" y="1527"/>
                  </a:lnTo>
                  <a:lnTo>
                    <a:pt x="5114" y="1527"/>
                  </a:lnTo>
                  <a:cubicBezTo>
                    <a:pt x="5145" y="1527"/>
                    <a:pt x="5196" y="1533"/>
                    <a:pt x="5227" y="1540"/>
                  </a:cubicBezTo>
                  <a:lnTo>
                    <a:pt x="5499" y="1602"/>
                  </a:lnTo>
                  <a:cubicBezTo>
                    <a:pt x="5522" y="1608"/>
                    <a:pt x="5538" y="1633"/>
                    <a:pt x="5535" y="1657"/>
                  </a:cubicBezTo>
                  <a:lnTo>
                    <a:pt x="5510" y="1842"/>
                  </a:lnTo>
                  <a:cubicBezTo>
                    <a:pt x="5506" y="1867"/>
                    <a:pt x="5483" y="1888"/>
                    <a:pt x="5459" y="1888"/>
                  </a:cubicBezTo>
                  <a:close/>
                  <a:moveTo>
                    <a:pt x="4179" y="2216"/>
                  </a:moveTo>
                  <a:lnTo>
                    <a:pt x="4179" y="1966"/>
                  </a:lnTo>
                  <a:cubicBezTo>
                    <a:pt x="4179" y="1942"/>
                    <a:pt x="4198" y="1922"/>
                    <a:pt x="4221" y="1922"/>
                  </a:cubicBezTo>
                  <a:lnTo>
                    <a:pt x="4533" y="1922"/>
                  </a:lnTo>
                  <a:lnTo>
                    <a:pt x="4650" y="1922"/>
                  </a:lnTo>
                  <a:lnTo>
                    <a:pt x="5074" y="1922"/>
                  </a:lnTo>
                  <a:cubicBezTo>
                    <a:pt x="5098" y="1922"/>
                    <a:pt x="5116" y="1942"/>
                    <a:pt x="5116" y="1966"/>
                  </a:cubicBezTo>
                  <a:lnTo>
                    <a:pt x="5116" y="2216"/>
                  </a:lnTo>
                  <a:cubicBezTo>
                    <a:pt x="5116" y="2240"/>
                    <a:pt x="5098" y="2260"/>
                    <a:pt x="5074" y="2260"/>
                  </a:cubicBezTo>
                  <a:lnTo>
                    <a:pt x="4650" y="2260"/>
                  </a:lnTo>
                  <a:lnTo>
                    <a:pt x="4533" y="2260"/>
                  </a:lnTo>
                  <a:lnTo>
                    <a:pt x="4221" y="2260"/>
                  </a:lnTo>
                  <a:cubicBezTo>
                    <a:pt x="4198" y="2260"/>
                    <a:pt x="4179" y="2240"/>
                    <a:pt x="4179" y="2216"/>
                  </a:cubicBezTo>
                  <a:close/>
                  <a:moveTo>
                    <a:pt x="4179" y="2931"/>
                  </a:moveTo>
                  <a:lnTo>
                    <a:pt x="4179" y="2681"/>
                  </a:lnTo>
                  <a:cubicBezTo>
                    <a:pt x="4179" y="2657"/>
                    <a:pt x="4198" y="2637"/>
                    <a:pt x="4221" y="2637"/>
                  </a:cubicBezTo>
                  <a:lnTo>
                    <a:pt x="4533" y="2637"/>
                  </a:lnTo>
                  <a:lnTo>
                    <a:pt x="4650" y="2637"/>
                  </a:lnTo>
                  <a:lnTo>
                    <a:pt x="5074" y="2637"/>
                  </a:lnTo>
                  <a:cubicBezTo>
                    <a:pt x="5098" y="2637"/>
                    <a:pt x="5116" y="2657"/>
                    <a:pt x="5116" y="2681"/>
                  </a:cubicBezTo>
                  <a:lnTo>
                    <a:pt x="5116" y="2931"/>
                  </a:lnTo>
                  <a:cubicBezTo>
                    <a:pt x="5116" y="2955"/>
                    <a:pt x="5098" y="2975"/>
                    <a:pt x="5074" y="2975"/>
                  </a:cubicBezTo>
                  <a:lnTo>
                    <a:pt x="4650" y="2975"/>
                  </a:lnTo>
                  <a:lnTo>
                    <a:pt x="4533" y="2975"/>
                  </a:lnTo>
                  <a:lnTo>
                    <a:pt x="4221" y="2975"/>
                  </a:lnTo>
                  <a:cubicBezTo>
                    <a:pt x="4198" y="2975"/>
                    <a:pt x="4179" y="2955"/>
                    <a:pt x="4179" y="2931"/>
                  </a:cubicBezTo>
                  <a:close/>
                  <a:moveTo>
                    <a:pt x="4179" y="3646"/>
                  </a:moveTo>
                  <a:lnTo>
                    <a:pt x="4179" y="3396"/>
                  </a:lnTo>
                  <a:cubicBezTo>
                    <a:pt x="4179" y="3372"/>
                    <a:pt x="4198" y="3352"/>
                    <a:pt x="4221" y="3352"/>
                  </a:cubicBezTo>
                  <a:lnTo>
                    <a:pt x="4533" y="3352"/>
                  </a:lnTo>
                  <a:lnTo>
                    <a:pt x="4650" y="3352"/>
                  </a:lnTo>
                  <a:lnTo>
                    <a:pt x="5074" y="3352"/>
                  </a:lnTo>
                  <a:cubicBezTo>
                    <a:pt x="5098" y="3352"/>
                    <a:pt x="5116" y="3372"/>
                    <a:pt x="5116" y="3396"/>
                  </a:cubicBezTo>
                  <a:lnTo>
                    <a:pt x="5116" y="3646"/>
                  </a:lnTo>
                  <a:cubicBezTo>
                    <a:pt x="5116" y="3670"/>
                    <a:pt x="5098" y="3690"/>
                    <a:pt x="5074" y="3690"/>
                  </a:cubicBezTo>
                  <a:lnTo>
                    <a:pt x="4650" y="3690"/>
                  </a:lnTo>
                  <a:lnTo>
                    <a:pt x="4533" y="3690"/>
                  </a:lnTo>
                  <a:lnTo>
                    <a:pt x="4221" y="3690"/>
                  </a:lnTo>
                  <a:cubicBezTo>
                    <a:pt x="4198" y="3690"/>
                    <a:pt x="4179" y="3670"/>
                    <a:pt x="4179" y="3646"/>
                  </a:cubicBezTo>
                  <a:close/>
                  <a:moveTo>
                    <a:pt x="5116" y="4361"/>
                  </a:moveTo>
                  <a:cubicBezTo>
                    <a:pt x="5116" y="4385"/>
                    <a:pt x="5098" y="4405"/>
                    <a:pt x="5074" y="4405"/>
                  </a:cubicBezTo>
                  <a:lnTo>
                    <a:pt x="4650" y="4405"/>
                  </a:lnTo>
                  <a:lnTo>
                    <a:pt x="4533" y="4405"/>
                  </a:lnTo>
                  <a:lnTo>
                    <a:pt x="4221" y="4405"/>
                  </a:lnTo>
                  <a:cubicBezTo>
                    <a:pt x="4198" y="4405"/>
                    <a:pt x="4179" y="4385"/>
                    <a:pt x="4179" y="4361"/>
                  </a:cubicBezTo>
                  <a:lnTo>
                    <a:pt x="4179" y="4111"/>
                  </a:lnTo>
                  <a:cubicBezTo>
                    <a:pt x="4179" y="4087"/>
                    <a:pt x="4198" y="4068"/>
                    <a:pt x="4221" y="4068"/>
                  </a:cubicBezTo>
                  <a:lnTo>
                    <a:pt x="4533" y="4068"/>
                  </a:lnTo>
                  <a:lnTo>
                    <a:pt x="4650" y="4068"/>
                  </a:lnTo>
                  <a:lnTo>
                    <a:pt x="5074" y="4068"/>
                  </a:lnTo>
                  <a:cubicBezTo>
                    <a:pt x="5098" y="4068"/>
                    <a:pt x="5116" y="4087"/>
                    <a:pt x="5116" y="4111"/>
                  </a:cubicBezTo>
                  <a:lnTo>
                    <a:pt x="5116" y="4361"/>
                  </a:lnTo>
                  <a:close/>
                  <a:moveTo>
                    <a:pt x="5499" y="3768"/>
                  </a:moveTo>
                  <a:lnTo>
                    <a:pt x="5499" y="3989"/>
                  </a:lnTo>
                  <a:cubicBezTo>
                    <a:pt x="5499" y="4013"/>
                    <a:pt x="5480" y="4033"/>
                    <a:pt x="5457" y="4033"/>
                  </a:cubicBezTo>
                  <a:lnTo>
                    <a:pt x="5192" y="4033"/>
                  </a:lnTo>
                  <a:lnTo>
                    <a:pt x="5074" y="4033"/>
                  </a:lnTo>
                  <a:lnTo>
                    <a:pt x="4650" y="4033"/>
                  </a:lnTo>
                  <a:cubicBezTo>
                    <a:pt x="4627" y="4033"/>
                    <a:pt x="4608" y="4013"/>
                    <a:pt x="4608" y="3989"/>
                  </a:cubicBezTo>
                  <a:lnTo>
                    <a:pt x="4608" y="3768"/>
                  </a:lnTo>
                  <a:cubicBezTo>
                    <a:pt x="4608" y="3744"/>
                    <a:pt x="4627" y="3724"/>
                    <a:pt x="4650" y="3724"/>
                  </a:cubicBezTo>
                  <a:lnTo>
                    <a:pt x="5074" y="3724"/>
                  </a:lnTo>
                  <a:lnTo>
                    <a:pt x="5192" y="3724"/>
                  </a:lnTo>
                  <a:lnTo>
                    <a:pt x="5457" y="3724"/>
                  </a:lnTo>
                  <a:cubicBezTo>
                    <a:pt x="5480" y="3724"/>
                    <a:pt x="5499" y="3744"/>
                    <a:pt x="5499" y="3768"/>
                  </a:cubicBezTo>
                  <a:close/>
                  <a:moveTo>
                    <a:pt x="5499" y="3396"/>
                  </a:moveTo>
                  <a:lnTo>
                    <a:pt x="5499" y="3646"/>
                  </a:lnTo>
                  <a:cubicBezTo>
                    <a:pt x="5499" y="3670"/>
                    <a:pt x="5480" y="3690"/>
                    <a:pt x="5457" y="3690"/>
                  </a:cubicBezTo>
                  <a:lnTo>
                    <a:pt x="5192" y="3690"/>
                  </a:lnTo>
                  <a:cubicBezTo>
                    <a:pt x="5168" y="3690"/>
                    <a:pt x="5149" y="3670"/>
                    <a:pt x="5149" y="3646"/>
                  </a:cubicBezTo>
                  <a:lnTo>
                    <a:pt x="5149" y="3396"/>
                  </a:lnTo>
                  <a:cubicBezTo>
                    <a:pt x="5149" y="3372"/>
                    <a:pt x="5168" y="3352"/>
                    <a:pt x="5192" y="3352"/>
                  </a:cubicBezTo>
                  <a:lnTo>
                    <a:pt x="5457" y="3352"/>
                  </a:lnTo>
                  <a:cubicBezTo>
                    <a:pt x="5480" y="3352"/>
                    <a:pt x="5499" y="3372"/>
                    <a:pt x="5499" y="3396"/>
                  </a:cubicBezTo>
                  <a:close/>
                  <a:moveTo>
                    <a:pt x="5499" y="3053"/>
                  </a:moveTo>
                  <a:lnTo>
                    <a:pt x="5499" y="3274"/>
                  </a:lnTo>
                  <a:cubicBezTo>
                    <a:pt x="5499" y="3298"/>
                    <a:pt x="5480" y="3318"/>
                    <a:pt x="5457" y="3318"/>
                  </a:cubicBezTo>
                  <a:lnTo>
                    <a:pt x="5192" y="3318"/>
                  </a:lnTo>
                  <a:lnTo>
                    <a:pt x="5074" y="3318"/>
                  </a:lnTo>
                  <a:lnTo>
                    <a:pt x="4650" y="3318"/>
                  </a:lnTo>
                  <a:cubicBezTo>
                    <a:pt x="4627" y="3318"/>
                    <a:pt x="4608" y="3298"/>
                    <a:pt x="4608" y="3274"/>
                  </a:cubicBezTo>
                  <a:lnTo>
                    <a:pt x="4608" y="3053"/>
                  </a:lnTo>
                  <a:cubicBezTo>
                    <a:pt x="4608" y="3029"/>
                    <a:pt x="4627" y="3009"/>
                    <a:pt x="4650" y="3009"/>
                  </a:cubicBezTo>
                  <a:lnTo>
                    <a:pt x="5074" y="3009"/>
                  </a:lnTo>
                  <a:lnTo>
                    <a:pt x="5192" y="3009"/>
                  </a:lnTo>
                  <a:lnTo>
                    <a:pt x="5457" y="3009"/>
                  </a:lnTo>
                  <a:cubicBezTo>
                    <a:pt x="5480" y="3009"/>
                    <a:pt x="5499" y="3029"/>
                    <a:pt x="5499" y="3053"/>
                  </a:cubicBezTo>
                  <a:close/>
                  <a:moveTo>
                    <a:pt x="5499" y="2681"/>
                  </a:moveTo>
                  <a:lnTo>
                    <a:pt x="5499" y="2931"/>
                  </a:lnTo>
                  <a:cubicBezTo>
                    <a:pt x="5499" y="2955"/>
                    <a:pt x="5480" y="2975"/>
                    <a:pt x="5457" y="2975"/>
                  </a:cubicBezTo>
                  <a:lnTo>
                    <a:pt x="5192" y="2975"/>
                  </a:lnTo>
                  <a:cubicBezTo>
                    <a:pt x="5168" y="2975"/>
                    <a:pt x="5149" y="2955"/>
                    <a:pt x="5149" y="2931"/>
                  </a:cubicBezTo>
                  <a:lnTo>
                    <a:pt x="5149" y="2681"/>
                  </a:lnTo>
                  <a:cubicBezTo>
                    <a:pt x="5149" y="2657"/>
                    <a:pt x="5168" y="2637"/>
                    <a:pt x="5192" y="2637"/>
                  </a:cubicBezTo>
                  <a:lnTo>
                    <a:pt x="5457" y="2637"/>
                  </a:lnTo>
                  <a:cubicBezTo>
                    <a:pt x="5480" y="2637"/>
                    <a:pt x="5499" y="2657"/>
                    <a:pt x="5499" y="2681"/>
                  </a:cubicBezTo>
                  <a:close/>
                  <a:moveTo>
                    <a:pt x="5499" y="2338"/>
                  </a:moveTo>
                  <a:lnTo>
                    <a:pt x="5499" y="2559"/>
                  </a:lnTo>
                  <a:cubicBezTo>
                    <a:pt x="5499" y="2583"/>
                    <a:pt x="5480" y="2603"/>
                    <a:pt x="5457" y="2603"/>
                  </a:cubicBezTo>
                  <a:lnTo>
                    <a:pt x="5192" y="2603"/>
                  </a:lnTo>
                  <a:lnTo>
                    <a:pt x="5074" y="2603"/>
                  </a:lnTo>
                  <a:lnTo>
                    <a:pt x="4650" y="2603"/>
                  </a:lnTo>
                  <a:cubicBezTo>
                    <a:pt x="4627" y="2603"/>
                    <a:pt x="4608" y="2583"/>
                    <a:pt x="4608" y="2559"/>
                  </a:cubicBezTo>
                  <a:lnTo>
                    <a:pt x="4608" y="2338"/>
                  </a:lnTo>
                  <a:cubicBezTo>
                    <a:pt x="4608" y="2314"/>
                    <a:pt x="4627" y="2294"/>
                    <a:pt x="4650" y="2294"/>
                  </a:cubicBezTo>
                  <a:lnTo>
                    <a:pt x="5074" y="2294"/>
                  </a:lnTo>
                  <a:lnTo>
                    <a:pt x="5192" y="2294"/>
                  </a:lnTo>
                  <a:lnTo>
                    <a:pt x="5457" y="2294"/>
                  </a:lnTo>
                  <a:cubicBezTo>
                    <a:pt x="5480" y="2294"/>
                    <a:pt x="5499" y="2314"/>
                    <a:pt x="5499" y="2338"/>
                  </a:cubicBezTo>
                  <a:close/>
                  <a:moveTo>
                    <a:pt x="5499" y="2216"/>
                  </a:moveTo>
                  <a:cubicBezTo>
                    <a:pt x="5499" y="2240"/>
                    <a:pt x="5480" y="2260"/>
                    <a:pt x="5457" y="2260"/>
                  </a:cubicBezTo>
                  <a:lnTo>
                    <a:pt x="5192" y="2260"/>
                  </a:lnTo>
                  <a:cubicBezTo>
                    <a:pt x="5168" y="2260"/>
                    <a:pt x="5149" y="2240"/>
                    <a:pt x="5149" y="2216"/>
                  </a:cubicBezTo>
                  <a:lnTo>
                    <a:pt x="5149" y="1966"/>
                  </a:lnTo>
                  <a:cubicBezTo>
                    <a:pt x="5149" y="1942"/>
                    <a:pt x="5168" y="1922"/>
                    <a:pt x="5192" y="1922"/>
                  </a:cubicBezTo>
                  <a:lnTo>
                    <a:pt x="5457" y="1922"/>
                  </a:lnTo>
                  <a:cubicBezTo>
                    <a:pt x="5480" y="1922"/>
                    <a:pt x="5499" y="1942"/>
                    <a:pt x="5499" y="1966"/>
                  </a:cubicBezTo>
                  <a:lnTo>
                    <a:pt x="5499" y="2216"/>
                  </a:lnTo>
                  <a:close/>
                  <a:moveTo>
                    <a:pt x="5610" y="1408"/>
                  </a:moveTo>
                  <a:lnTo>
                    <a:pt x="5565" y="1534"/>
                  </a:lnTo>
                  <a:cubicBezTo>
                    <a:pt x="5557" y="1557"/>
                    <a:pt x="5529" y="1572"/>
                    <a:pt x="5506" y="1567"/>
                  </a:cubicBezTo>
                  <a:lnTo>
                    <a:pt x="5234" y="1506"/>
                  </a:lnTo>
                  <a:cubicBezTo>
                    <a:pt x="5201" y="1498"/>
                    <a:pt x="5147" y="1492"/>
                    <a:pt x="5114" y="1492"/>
                  </a:cubicBezTo>
                  <a:lnTo>
                    <a:pt x="4837" y="1492"/>
                  </a:lnTo>
                  <a:cubicBezTo>
                    <a:pt x="4813" y="1492"/>
                    <a:pt x="4795" y="1473"/>
                    <a:pt x="4795" y="1449"/>
                  </a:cubicBezTo>
                  <a:lnTo>
                    <a:pt x="4795" y="1184"/>
                  </a:lnTo>
                  <a:cubicBezTo>
                    <a:pt x="4795" y="1160"/>
                    <a:pt x="4813" y="1140"/>
                    <a:pt x="4837" y="1140"/>
                  </a:cubicBezTo>
                  <a:lnTo>
                    <a:pt x="4954" y="1140"/>
                  </a:lnTo>
                  <a:lnTo>
                    <a:pt x="5071" y="1140"/>
                  </a:lnTo>
                  <a:lnTo>
                    <a:pt x="5215" y="1140"/>
                  </a:lnTo>
                  <a:cubicBezTo>
                    <a:pt x="5244" y="1140"/>
                    <a:pt x="5290" y="1153"/>
                    <a:pt x="5315" y="1169"/>
                  </a:cubicBezTo>
                  <a:lnTo>
                    <a:pt x="5588" y="1340"/>
                  </a:lnTo>
                  <a:cubicBezTo>
                    <a:pt x="5609" y="1353"/>
                    <a:pt x="5619" y="1384"/>
                    <a:pt x="5610" y="1408"/>
                  </a:cubicBezTo>
                  <a:close/>
                  <a:moveTo>
                    <a:pt x="5394" y="808"/>
                  </a:moveTo>
                  <a:cubicBezTo>
                    <a:pt x="5422" y="808"/>
                    <a:pt x="5463" y="825"/>
                    <a:pt x="5483" y="846"/>
                  </a:cubicBezTo>
                  <a:lnTo>
                    <a:pt x="5756" y="1117"/>
                  </a:lnTo>
                  <a:cubicBezTo>
                    <a:pt x="5773" y="1134"/>
                    <a:pt x="5775" y="1165"/>
                    <a:pt x="5760" y="1184"/>
                  </a:cubicBezTo>
                  <a:lnTo>
                    <a:pt x="5671" y="1299"/>
                  </a:lnTo>
                  <a:cubicBezTo>
                    <a:pt x="5661" y="1310"/>
                    <a:pt x="5646" y="1318"/>
                    <a:pt x="5630" y="1318"/>
                  </a:cubicBezTo>
                  <a:cubicBezTo>
                    <a:pt x="5621" y="1318"/>
                    <a:pt x="5612" y="1315"/>
                    <a:pt x="5605" y="1311"/>
                  </a:cubicBezTo>
                  <a:lnTo>
                    <a:pt x="5333" y="1140"/>
                  </a:lnTo>
                  <a:cubicBezTo>
                    <a:pt x="5302" y="1121"/>
                    <a:pt x="5251" y="1106"/>
                    <a:pt x="5215" y="1106"/>
                  </a:cubicBezTo>
                  <a:lnTo>
                    <a:pt x="5071" y="1106"/>
                  </a:lnTo>
                  <a:cubicBezTo>
                    <a:pt x="5048" y="1106"/>
                    <a:pt x="5029" y="1086"/>
                    <a:pt x="5029" y="1062"/>
                  </a:cubicBezTo>
                  <a:lnTo>
                    <a:pt x="5029" y="853"/>
                  </a:lnTo>
                  <a:lnTo>
                    <a:pt x="5029" y="852"/>
                  </a:lnTo>
                  <a:cubicBezTo>
                    <a:pt x="5029" y="828"/>
                    <a:pt x="5048" y="808"/>
                    <a:pt x="5071" y="808"/>
                  </a:cubicBezTo>
                  <a:lnTo>
                    <a:pt x="5286" y="808"/>
                  </a:lnTo>
                  <a:lnTo>
                    <a:pt x="5394" y="808"/>
                  </a:lnTo>
                  <a:close/>
                  <a:moveTo>
                    <a:pt x="3559" y="1118"/>
                  </a:moveTo>
                  <a:lnTo>
                    <a:pt x="3831" y="846"/>
                  </a:lnTo>
                  <a:cubicBezTo>
                    <a:pt x="3851" y="825"/>
                    <a:pt x="3892" y="808"/>
                    <a:pt x="3920" y="808"/>
                  </a:cubicBezTo>
                  <a:lnTo>
                    <a:pt x="4028" y="808"/>
                  </a:lnTo>
                  <a:lnTo>
                    <a:pt x="4139" y="808"/>
                  </a:lnTo>
                  <a:cubicBezTo>
                    <a:pt x="4162" y="808"/>
                    <a:pt x="4181" y="828"/>
                    <a:pt x="4181" y="852"/>
                  </a:cubicBezTo>
                  <a:lnTo>
                    <a:pt x="4181" y="853"/>
                  </a:lnTo>
                  <a:lnTo>
                    <a:pt x="4181" y="1062"/>
                  </a:lnTo>
                  <a:cubicBezTo>
                    <a:pt x="4181" y="1086"/>
                    <a:pt x="4162" y="1106"/>
                    <a:pt x="4139" y="1106"/>
                  </a:cubicBezTo>
                  <a:lnTo>
                    <a:pt x="4099" y="1106"/>
                  </a:lnTo>
                  <a:cubicBezTo>
                    <a:pt x="4064" y="1106"/>
                    <a:pt x="4012" y="1121"/>
                    <a:pt x="3982" y="1140"/>
                  </a:cubicBezTo>
                  <a:lnTo>
                    <a:pt x="3710" y="1311"/>
                  </a:lnTo>
                  <a:cubicBezTo>
                    <a:pt x="3690" y="1323"/>
                    <a:pt x="3658" y="1317"/>
                    <a:pt x="3644" y="1299"/>
                  </a:cubicBezTo>
                  <a:lnTo>
                    <a:pt x="3555" y="1184"/>
                  </a:lnTo>
                  <a:cubicBezTo>
                    <a:pt x="3540" y="1165"/>
                    <a:pt x="3542" y="1134"/>
                    <a:pt x="3559" y="1118"/>
                  </a:cubicBezTo>
                  <a:close/>
                  <a:moveTo>
                    <a:pt x="3855" y="1888"/>
                  </a:moveTo>
                  <a:cubicBezTo>
                    <a:pt x="3831" y="1888"/>
                    <a:pt x="3808" y="1867"/>
                    <a:pt x="3805" y="1842"/>
                  </a:cubicBezTo>
                  <a:lnTo>
                    <a:pt x="3779" y="1655"/>
                  </a:lnTo>
                  <a:cubicBezTo>
                    <a:pt x="3776" y="1631"/>
                    <a:pt x="3793" y="1606"/>
                    <a:pt x="3815" y="1601"/>
                  </a:cubicBezTo>
                  <a:lnTo>
                    <a:pt x="4088" y="1540"/>
                  </a:lnTo>
                  <a:cubicBezTo>
                    <a:pt x="4118" y="1533"/>
                    <a:pt x="4169" y="1527"/>
                    <a:pt x="4200" y="1527"/>
                  </a:cubicBezTo>
                  <a:lnTo>
                    <a:pt x="4352" y="1527"/>
                  </a:lnTo>
                  <a:lnTo>
                    <a:pt x="4470" y="1527"/>
                  </a:lnTo>
                  <a:lnTo>
                    <a:pt x="4533" y="1527"/>
                  </a:lnTo>
                  <a:cubicBezTo>
                    <a:pt x="4556" y="1527"/>
                    <a:pt x="4575" y="1547"/>
                    <a:pt x="4575" y="1571"/>
                  </a:cubicBezTo>
                  <a:lnTo>
                    <a:pt x="4575" y="1844"/>
                  </a:lnTo>
                  <a:cubicBezTo>
                    <a:pt x="4575" y="1868"/>
                    <a:pt x="4556" y="1888"/>
                    <a:pt x="4533" y="1888"/>
                  </a:cubicBezTo>
                  <a:lnTo>
                    <a:pt x="4221" y="1888"/>
                  </a:lnTo>
                  <a:lnTo>
                    <a:pt x="4104" y="1888"/>
                  </a:lnTo>
                  <a:lnTo>
                    <a:pt x="3857" y="1888"/>
                  </a:lnTo>
                  <a:lnTo>
                    <a:pt x="3855" y="1888"/>
                  </a:lnTo>
                  <a:close/>
                  <a:moveTo>
                    <a:pt x="3815" y="2216"/>
                  </a:moveTo>
                  <a:lnTo>
                    <a:pt x="3815" y="1966"/>
                  </a:lnTo>
                  <a:cubicBezTo>
                    <a:pt x="3815" y="1942"/>
                    <a:pt x="3834" y="1922"/>
                    <a:pt x="3857" y="1922"/>
                  </a:cubicBezTo>
                  <a:lnTo>
                    <a:pt x="4104" y="1922"/>
                  </a:lnTo>
                  <a:cubicBezTo>
                    <a:pt x="4127" y="1922"/>
                    <a:pt x="4146" y="1942"/>
                    <a:pt x="4146" y="1966"/>
                  </a:cubicBezTo>
                  <a:lnTo>
                    <a:pt x="4146" y="2216"/>
                  </a:lnTo>
                  <a:cubicBezTo>
                    <a:pt x="4146" y="2240"/>
                    <a:pt x="4127" y="2260"/>
                    <a:pt x="4104" y="2260"/>
                  </a:cubicBezTo>
                  <a:lnTo>
                    <a:pt x="3857" y="2260"/>
                  </a:lnTo>
                  <a:cubicBezTo>
                    <a:pt x="3834" y="2260"/>
                    <a:pt x="3815" y="2240"/>
                    <a:pt x="3815" y="2216"/>
                  </a:cubicBezTo>
                  <a:close/>
                  <a:moveTo>
                    <a:pt x="3815" y="2559"/>
                  </a:moveTo>
                  <a:lnTo>
                    <a:pt x="3815" y="2338"/>
                  </a:lnTo>
                  <a:cubicBezTo>
                    <a:pt x="3815" y="2314"/>
                    <a:pt x="3834" y="2294"/>
                    <a:pt x="3857" y="2294"/>
                  </a:cubicBezTo>
                  <a:lnTo>
                    <a:pt x="4104" y="2294"/>
                  </a:lnTo>
                  <a:lnTo>
                    <a:pt x="4221" y="2294"/>
                  </a:lnTo>
                  <a:lnTo>
                    <a:pt x="4533" y="2294"/>
                  </a:lnTo>
                  <a:cubicBezTo>
                    <a:pt x="4556" y="2294"/>
                    <a:pt x="4575" y="2314"/>
                    <a:pt x="4575" y="2338"/>
                  </a:cubicBezTo>
                  <a:lnTo>
                    <a:pt x="4575" y="2559"/>
                  </a:lnTo>
                  <a:cubicBezTo>
                    <a:pt x="4575" y="2583"/>
                    <a:pt x="4556" y="2603"/>
                    <a:pt x="4533" y="2603"/>
                  </a:cubicBezTo>
                  <a:lnTo>
                    <a:pt x="4221" y="2603"/>
                  </a:lnTo>
                  <a:lnTo>
                    <a:pt x="4104" y="2603"/>
                  </a:lnTo>
                  <a:lnTo>
                    <a:pt x="3857" y="2603"/>
                  </a:lnTo>
                  <a:cubicBezTo>
                    <a:pt x="3834" y="2603"/>
                    <a:pt x="3815" y="2583"/>
                    <a:pt x="3815" y="2559"/>
                  </a:cubicBezTo>
                  <a:close/>
                  <a:moveTo>
                    <a:pt x="3815" y="2931"/>
                  </a:moveTo>
                  <a:lnTo>
                    <a:pt x="3815" y="2681"/>
                  </a:lnTo>
                  <a:cubicBezTo>
                    <a:pt x="3815" y="2657"/>
                    <a:pt x="3834" y="2637"/>
                    <a:pt x="3857" y="2637"/>
                  </a:cubicBezTo>
                  <a:lnTo>
                    <a:pt x="4104" y="2637"/>
                  </a:lnTo>
                  <a:cubicBezTo>
                    <a:pt x="4127" y="2637"/>
                    <a:pt x="4146" y="2657"/>
                    <a:pt x="4146" y="2681"/>
                  </a:cubicBezTo>
                  <a:lnTo>
                    <a:pt x="4146" y="2931"/>
                  </a:lnTo>
                  <a:cubicBezTo>
                    <a:pt x="4146" y="2955"/>
                    <a:pt x="4127" y="2975"/>
                    <a:pt x="4104" y="2975"/>
                  </a:cubicBezTo>
                  <a:lnTo>
                    <a:pt x="3857" y="2975"/>
                  </a:lnTo>
                  <a:cubicBezTo>
                    <a:pt x="3834" y="2975"/>
                    <a:pt x="3815" y="2955"/>
                    <a:pt x="3815" y="2931"/>
                  </a:cubicBezTo>
                  <a:close/>
                  <a:moveTo>
                    <a:pt x="3815" y="3274"/>
                  </a:moveTo>
                  <a:lnTo>
                    <a:pt x="3815" y="3053"/>
                  </a:lnTo>
                  <a:cubicBezTo>
                    <a:pt x="3815" y="3029"/>
                    <a:pt x="3834" y="3009"/>
                    <a:pt x="3857" y="3009"/>
                  </a:cubicBezTo>
                  <a:lnTo>
                    <a:pt x="4104" y="3009"/>
                  </a:lnTo>
                  <a:lnTo>
                    <a:pt x="4221" y="3009"/>
                  </a:lnTo>
                  <a:lnTo>
                    <a:pt x="4533" y="3009"/>
                  </a:lnTo>
                  <a:cubicBezTo>
                    <a:pt x="4556" y="3009"/>
                    <a:pt x="4575" y="3029"/>
                    <a:pt x="4575" y="3053"/>
                  </a:cubicBezTo>
                  <a:lnTo>
                    <a:pt x="4575" y="3274"/>
                  </a:lnTo>
                  <a:cubicBezTo>
                    <a:pt x="4575" y="3298"/>
                    <a:pt x="4556" y="3318"/>
                    <a:pt x="4533" y="3318"/>
                  </a:cubicBezTo>
                  <a:lnTo>
                    <a:pt x="4221" y="3318"/>
                  </a:lnTo>
                  <a:lnTo>
                    <a:pt x="4104" y="3318"/>
                  </a:lnTo>
                  <a:lnTo>
                    <a:pt x="3857" y="3318"/>
                  </a:lnTo>
                  <a:cubicBezTo>
                    <a:pt x="3834" y="3318"/>
                    <a:pt x="3815" y="3298"/>
                    <a:pt x="3815" y="3274"/>
                  </a:cubicBezTo>
                  <a:close/>
                  <a:moveTo>
                    <a:pt x="3815" y="3646"/>
                  </a:moveTo>
                  <a:lnTo>
                    <a:pt x="3815" y="3396"/>
                  </a:lnTo>
                  <a:cubicBezTo>
                    <a:pt x="3815" y="3372"/>
                    <a:pt x="3834" y="3352"/>
                    <a:pt x="3857" y="3352"/>
                  </a:cubicBezTo>
                  <a:lnTo>
                    <a:pt x="4104" y="3352"/>
                  </a:lnTo>
                  <a:cubicBezTo>
                    <a:pt x="4127" y="3352"/>
                    <a:pt x="4146" y="3372"/>
                    <a:pt x="4146" y="3396"/>
                  </a:cubicBezTo>
                  <a:lnTo>
                    <a:pt x="4146" y="3646"/>
                  </a:lnTo>
                  <a:cubicBezTo>
                    <a:pt x="4146" y="3670"/>
                    <a:pt x="4127" y="3690"/>
                    <a:pt x="4104" y="3690"/>
                  </a:cubicBezTo>
                  <a:lnTo>
                    <a:pt x="3857" y="3690"/>
                  </a:lnTo>
                  <a:cubicBezTo>
                    <a:pt x="3834" y="3690"/>
                    <a:pt x="3815" y="3670"/>
                    <a:pt x="3815" y="3646"/>
                  </a:cubicBezTo>
                  <a:close/>
                  <a:moveTo>
                    <a:pt x="3815" y="3989"/>
                  </a:moveTo>
                  <a:lnTo>
                    <a:pt x="3815" y="3768"/>
                  </a:lnTo>
                  <a:cubicBezTo>
                    <a:pt x="3815" y="3744"/>
                    <a:pt x="3834" y="3724"/>
                    <a:pt x="3857" y="3724"/>
                  </a:cubicBezTo>
                  <a:lnTo>
                    <a:pt x="4104" y="3724"/>
                  </a:lnTo>
                  <a:lnTo>
                    <a:pt x="4221" y="3724"/>
                  </a:lnTo>
                  <a:lnTo>
                    <a:pt x="4533" y="3724"/>
                  </a:lnTo>
                  <a:cubicBezTo>
                    <a:pt x="4556" y="3724"/>
                    <a:pt x="4575" y="3744"/>
                    <a:pt x="4575" y="3768"/>
                  </a:cubicBezTo>
                  <a:lnTo>
                    <a:pt x="4575" y="3989"/>
                  </a:lnTo>
                  <a:cubicBezTo>
                    <a:pt x="4575" y="4013"/>
                    <a:pt x="4556" y="4033"/>
                    <a:pt x="4533" y="4033"/>
                  </a:cubicBezTo>
                  <a:lnTo>
                    <a:pt x="4221" y="4033"/>
                  </a:lnTo>
                  <a:lnTo>
                    <a:pt x="4104" y="4033"/>
                  </a:lnTo>
                  <a:lnTo>
                    <a:pt x="3857" y="4033"/>
                  </a:lnTo>
                  <a:cubicBezTo>
                    <a:pt x="3834" y="4033"/>
                    <a:pt x="3815" y="4013"/>
                    <a:pt x="3815" y="3989"/>
                  </a:cubicBezTo>
                  <a:close/>
                  <a:moveTo>
                    <a:pt x="3815" y="4361"/>
                  </a:moveTo>
                  <a:lnTo>
                    <a:pt x="3815" y="4111"/>
                  </a:lnTo>
                  <a:cubicBezTo>
                    <a:pt x="3815" y="4087"/>
                    <a:pt x="3834" y="4068"/>
                    <a:pt x="3857" y="4068"/>
                  </a:cubicBezTo>
                  <a:lnTo>
                    <a:pt x="4104" y="4068"/>
                  </a:lnTo>
                  <a:cubicBezTo>
                    <a:pt x="4127" y="4068"/>
                    <a:pt x="4146" y="4087"/>
                    <a:pt x="4146" y="4111"/>
                  </a:cubicBezTo>
                  <a:lnTo>
                    <a:pt x="4146" y="4361"/>
                  </a:lnTo>
                  <a:cubicBezTo>
                    <a:pt x="4146" y="4385"/>
                    <a:pt x="4127" y="4405"/>
                    <a:pt x="4104" y="4405"/>
                  </a:cubicBezTo>
                  <a:lnTo>
                    <a:pt x="3857" y="4405"/>
                  </a:lnTo>
                  <a:cubicBezTo>
                    <a:pt x="3834" y="4405"/>
                    <a:pt x="3815" y="4385"/>
                    <a:pt x="3815" y="4361"/>
                  </a:cubicBezTo>
                  <a:close/>
                  <a:moveTo>
                    <a:pt x="3815" y="4708"/>
                  </a:moveTo>
                  <a:lnTo>
                    <a:pt x="3815" y="4483"/>
                  </a:lnTo>
                  <a:cubicBezTo>
                    <a:pt x="3815" y="4459"/>
                    <a:pt x="3834" y="4440"/>
                    <a:pt x="3857" y="4440"/>
                  </a:cubicBezTo>
                  <a:lnTo>
                    <a:pt x="4104" y="4440"/>
                  </a:lnTo>
                  <a:lnTo>
                    <a:pt x="4221" y="4440"/>
                  </a:lnTo>
                  <a:lnTo>
                    <a:pt x="4533" y="4440"/>
                  </a:lnTo>
                  <a:cubicBezTo>
                    <a:pt x="4556" y="4440"/>
                    <a:pt x="4575" y="4459"/>
                    <a:pt x="4575" y="4483"/>
                  </a:cubicBezTo>
                  <a:lnTo>
                    <a:pt x="4575" y="4708"/>
                  </a:lnTo>
                  <a:cubicBezTo>
                    <a:pt x="4575" y="4732"/>
                    <a:pt x="4556" y="4752"/>
                    <a:pt x="4533" y="4752"/>
                  </a:cubicBezTo>
                  <a:lnTo>
                    <a:pt x="4221" y="4752"/>
                  </a:lnTo>
                  <a:lnTo>
                    <a:pt x="4104" y="4752"/>
                  </a:lnTo>
                  <a:lnTo>
                    <a:pt x="3857" y="4752"/>
                  </a:lnTo>
                  <a:cubicBezTo>
                    <a:pt x="3834" y="4752"/>
                    <a:pt x="3815" y="4732"/>
                    <a:pt x="3815" y="4708"/>
                  </a:cubicBezTo>
                  <a:close/>
                  <a:moveTo>
                    <a:pt x="4146" y="5192"/>
                  </a:moveTo>
                  <a:cubicBezTo>
                    <a:pt x="4146" y="5216"/>
                    <a:pt x="4127" y="5236"/>
                    <a:pt x="4104" y="5236"/>
                  </a:cubicBezTo>
                  <a:lnTo>
                    <a:pt x="3857" y="5236"/>
                  </a:lnTo>
                  <a:cubicBezTo>
                    <a:pt x="3834" y="5236"/>
                    <a:pt x="3815" y="5216"/>
                    <a:pt x="3815" y="5192"/>
                  </a:cubicBezTo>
                  <a:lnTo>
                    <a:pt x="3815" y="4830"/>
                  </a:lnTo>
                  <a:cubicBezTo>
                    <a:pt x="3815" y="4806"/>
                    <a:pt x="3834" y="4786"/>
                    <a:pt x="3857" y="4786"/>
                  </a:cubicBezTo>
                  <a:lnTo>
                    <a:pt x="4104" y="4786"/>
                  </a:lnTo>
                  <a:cubicBezTo>
                    <a:pt x="4127" y="4786"/>
                    <a:pt x="4146" y="4806"/>
                    <a:pt x="4146" y="4830"/>
                  </a:cubicBezTo>
                  <a:lnTo>
                    <a:pt x="4146" y="5192"/>
                  </a:lnTo>
                  <a:close/>
                  <a:moveTo>
                    <a:pt x="5116" y="5192"/>
                  </a:moveTo>
                  <a:cubicBezTo>
                    <a:pt x="5116" y="5216"/>
                    <a:pt x="5098" y="5236"/>
                    <a:pt x="5074" y="5236"/>
                  </a:cubicBezTo>
                  <a:lnTo>
                    <a:pt x="4221" y="5236"/>
                  </a:lnTo>
                  <a:cubicBezTo>
                    <a:pt x="4198" y="5236"/>
                    <a:pt x="4179" y="5216"/>
                    <a:pt x="4179" y="5192"/>
                  </a:cubicBezTo>
                  <a:lnTo>
                    <a:pt x="4179" y="4830"/>
                  </a:lnTo>
                  <a:cubicBezTo>
                    <a:pt x="4179" y="4806"/>
                    <a:pt x="4198" y="4786"/>
                    <a:pt x="4221" y="4786"/>
                  </a:cubicBezTo>
                  <a:lnTo>
                    <a:pt x="4533" y="4786"/>
                  </a:lnTo>
                  <a:lnTo>
                    <a:pt x="4650" y="4786"/>
                  </a:lnTo>
                  <a:lnTo>
                    <a:pt x="5074" y="4786"/>
                  </a:lnTo>
                  <a:cubicBezTo>
                    <a:pt x="5098" y="4786"/>
                    <a:pt x="5116" y="4806"/>
                    <a:pt x="5116" y="4830"/>
                  </a:cubicBezTo>
                  <a:lnTo>
                    <a:pt x="5116" y="5192"/>
                  </a:lnTo>
                  <a:close/>
                  <a:moveTo>
                    <a:pt x="5499" y="4830"/>
                  </a:moveTo>
                  <a:lnTo>
                    <a:pt x="5499" y="5192"/>
                  </a:lnTo>
                  <a:cubicBezTo>
                    <a:pt x="5499" y="5216"/>
                    <a:pt x="5480" y="5236"/>
                    <a:pt x="5457" y="5236"/>
                  </a:cubicBezTo>
                  <a:lnTo>
                    <a:pt x="5192" y="5236"/>
                  </a:lnTo>
                  <a:cubicBezTo>
                    <a:pt x="5168" y="5236"/>
                    <a:pt x="5149" y="5216"/>
                    <a:pt x="5149" y="5192"/>
                  </a:cubicBezTo>
                  <a:lnTo>
                    <a:pt x="5149" y="4830"/>
                  </a:lnTo>
                  <a:cubicBezTo>
                    <a:pt x="5149" y="4806"/>
                    <a:pt x="5168" y="4786"/>
                    <a:pt x="5192" y="4786"/>
                  </a:cubicBezTo>
                  <a:lnTo>
                    <a:pt x="5457" y="4786"/>
                  </a:lnTo>
                  <a:cubicBezTo>
                    <a:pt x="5480" y="4786"/>
                    <a:pt x="5499" y="4806"/>
                    <a:pt x="5499" y="4830"/>
                  </a:cubicBezTo>
                  <a:close/>
                  <a:moveTo>
                    <a:pt x="5499" y="4483"/>
                  </a:moveTo>
                  <a:lnTo>
                    <a:pt x="5499" y="4708"/>
                  </a:lnTo>
                  <a:cubicBezTo>
                    <a:pt x="5499" y="4732"/>
                    <a:pt x="5480" y="4752"/>
                    <a:pt x="5457" y="4752"/>
                  </a:cubicBezTo>
                  <a:lnTo>
                    <a:pt x="5192" y="4752"/>
                  </a:lnTo>
                  <a:lnTo>
                    <a:pt x="5074" y="4752"/>
                  </a:lnTo>
                  <a:lnTo>
                    <a:pt x="4650" y="4752"/>
                  </a:lnTo>
                  <a:cubicBezTo>
                    <a:pt x="4627" y="4752"/>
                    <a:pt x="4608" y="4732"/>
                    <a:pt x="4608" y="4708"/>
                  </a:cubicBezTo>
                  <a:lnTo>
                    <a:pt x="4608" y="4483"/>
                  </a:lnTo>
                  <a:cubicBezTo>
                    <a:pt x="4608" y="4459"/>
                    <a:pt x="4627" y="4440"/>
                    <a:pt x="4650" y="4440"/>
                  </a:cubicBezTo>
                  <a:lnTo>
                    <a:pt x="5074" y="4440"/>
                  </a:lnTo>
                  <a:lnTo>
                    <a:pt x="5192" y="4440"/>
                  </a:lnTo>
                  <a:lnTo>
                    <a:pt x="5457" y="4440"/>
                  </a:lnTo>
                  <a:cubicBezTo>
                    <a:pt x="5480" y="4440"/>
                    <a:pt x="5499" y="4459"/>
                    <a:pt x="5499" y="4483"/>
                  </a:cubicBezTo>
                  <a:close/>
                  <a:moveTo>
                    <a:pt x="5499" y="4111"/>
                  </a:moveTo>
                  <a:lnTo>
                    <a:pt x="5499" y="4361"/>
                  </a:lnTo>
                  <a:cubicBezTo>
                    <a:pt x="5499" y="4385"/>
                    <a:pt x="5480" y="4405"/>
                    <a:pt x="5457" y="4405"/>
                  </a:cubicBezTo>
                  <a:lnTo>
                    <a:pt x="5192" y="4405"/>
                  </a:lnTo>
                  <a:cubicBezTo>
                    <a:pt x="5168" y="4405"/>
                    <a:pt x="5149" y="4385"/>
                    <a:pt x="5149" y="4361"/>
                  </a:cubicBezTo>
                  <a:lnTo>
                    <a:pt x="5149" y="4111"/>
                  </a:lnTo>
                  <a:cubicBezTo>
                    <a:pt x="5149" y="4087"/>
                    <a:pt x="5168" y="4068"/>
                    <a:pt x="5192" y="4068"/>
                  </a:cubicBezTo>
                  <a:lnTo>
                    <a:pt x="5457" y="4068"/>
                  </a:lnTo>
                  <a:cubicBezTo>
                    <a:pt x="5480" y="4068"/>
                    <a:pt x="5499" y="4087"/>
                    <a:pt x="5499" y="4111"/>
                  </a:cubicBezTo>
                  <a:close/>
                  <a:moveTo>
                    <a:pt x="8370" y="465"/>
                  </a:moveTo>
                  <a:lnTo>
                    <a:pt x="8370" y="730"/>
                  </a:lnTo>
                  <a:cubicBezTo>
                    <a:pt x="8370" y="754"/>
                    <a:pt x="8352" y="774"/>
                    <a:pt x="8328" y="774"/>
                  </a:cubicBezTo>
                  <a:lnTo>
                    <a:pt x="7943" y="774"/>
                  </a:lnTo>
                  <a:lnTo>
                    <a:pt x="7832" y="774"/>
                  </a:lnTo>
                  <a:cubicBezTo>
                    <a:pt x="7809" y="774"/>
                    <a:pt x="7790" y="754"/>
                    <a:pt x="7790" y="730"/>
                  </a:cubicBezTo>
                  <a:lnTo>
                    <a:pt x="7790" y="465"/>
                  </a:lnTo>
                  <a:cubicBezTo>
                    <a:pt x="7790" y="441"/>
                    <a:pt x="7809" y="421"/>
                    <a:pt x="7832" y="421"/>
                  </a:cubicBezTo>
                  <a:lnTo>
                    <a:pt x="8328" y="421"/>
                  </a:lnTo>
                  <a:cubicBezTo>
                    <a:pt x="8352" y="421"/>
                    <a:pt x="8370" y="441"/>
                    <a:pt x="8370" y="465"/>
                  </a:cubicBezTo>
                  <a:close/>
                  <a:moveTo>
                    <a:pt x="9107" y="465"/>
                  </a:moveTo>
                  <a:lnTo>
                    <a:pt x="9107" y="730"/>
                  </a:lnTo>
                  <a:cubicBezTo>
                    <a:pt x="9107" y="754"/>
                    <a:pt x="9088" y="774"/>
                    <a:pt x="9065" y="774"/>
                  </a:cubicBezTo>
                  <a:lnTo>
                    <a:pt x="8850" y="774"/>
                  </a:lnTo>
                  <a:lnTo>
                    <a:pt x="8446" y="774"/>
                  </a:lnTo>
                  <a:cubicBezTo>
                    <a:pt x="8422" y="774"/>
                    <a:pt x="8404" y="754"/>
                    <a:pt x="8404" y="730"/>
                  </a:cubicBezTo>
                  <a:lnTo>
                    <a:pt x="8404" y="465"/>
                  </a:lnTo>
                  <a:cubicBezTo>
                    <a:pt x="8404" y="441"/>
                    <a:pt x="8422" y="421"/>
                    <a:pt x="8446" y="421"/>
                  </a:cubicBezTo>
                  <a:lnTo>
                    <a:pt x="9065" y="421"/>
                  </a:lnTo>
                  <a:cubicBezTo>
                    <a:pt x="9088" y="421"/>
                    <a:pt x="9107" y="441"/>
                    <a:pt x="9107" y="465"/>
                  </a:cubicBezTo>
                  <a:close/>
                  <a:moveTo>
                    <a:pt x="7619" y="1601"/>
                  </a:moveTo>
                  <a:lnTo>
                    <a:pt x="7891" y="1540"/>
                  </a:lnTo>
                  <a:cubicBezTo>
                    <a:pt x="7921" y="1533"/>
                    <a:pt x="7973" y="1527"/>
                    <a:pt x="8004" y="1527"/>
                  </a:cubicBezTo>
                  <a:lnTo>
                    <a:pt x="8156" y="1527"/>
                  </a:lnTo>
                  <a:lnTo>
                    <a:pt x="8273" y="1527"/>
                  </a:lnTo>
                  <a:lnTo>
                    <a:pt x="8336" y="1527"/>
                  </a:lnTo>
                  <a:cubicBezTo>
                    <a:pt x="8360" y="1527"/>
                    <a:pt x="8379" y="1547"/>
                    <a:pt x="8379" y="1571"/>
                  </a:cubicBezTo>
                  <a:lnTo>
                    <a:pt x="8379" y="1835"/>
                  </a:lnTo>
                  <a:cubicBezTo>
                    <a:pt x="8379" y="1860"/>
                    <a:pt x="8360" y="1879"/>
                    <a:pt x="8336" y="1879"/>
                  </a:cubicBezTo>
                  <a:lnTo>
                    <a:pt x="7659" y="1879"/>
                  </a:lnTo>
                  <a:cubicBezTo>
                    <a:pt x="7635" y="1879"/>
                    <a:pt x="7612" y="1858"/>
                    <a:pt x="7608" y="1833"/>
                  </a:cubicBezTo>
                  <a:lnTo>
                    <a:pt x="7583" y="1655"/>
                  </a:lnTo>
                  <a:cubicBezTo>
                    <a:pt x="7580" y="1631"/>
                    <a:pt x="7596" y="1606"/>
                    <a:pt x="7619" y="1601"/>
                  </a:cubicBezTo>
                  <a:close/>
                  <a:moveTo>
                    <a:pt x="7530" y="1340"/>
                  </a:moveTo>
                  <a:lnTo>
                    <a:pt x="7803" y="1169"/>
                  </a:lnTo>
                  <a:cubicBezTo>
                    <a:pt x="7828" y="1153"/>
                    <a:pt x="7874" y="1140"/>
                    <a:pt x="7903" y="1140"/>
                  </a:cubicBezTo>
                  <a:lnTo>
                    <a:pt x="7943" y="1140"/>
                  </a:lnTo>
                  <a:lnTo>
                    <a:pt x="8057" y="1140"/>
                  </a:lnTo>
                  <a:lnTo>
                    <a:pt x="8156" y="1140"/>
                  </a:lnTo>
                  <a:cubicBezTo>
                    <a:pt x="8179" y="1140"/>
                    <a:pt x="8198" y="1160"/>
                    <a:pt x="8198" y="1184"/>
                  </a:cubicBezTo>
                  <a:lnTo>
                    <a:pt x="8198" y="1449"/>
                  </a:lnTo>
                  <a:cubicBezTo>
                    <a:pt x="8198" y="1473"/>
                    <a:pt x="8179" y="1492"/>
                    <a:pt x="8156" y="1492"/>
                  </a:cubicBezTo>
                  <a:lnTo>
                    <a:pt x="8004" y="1492"/>
                  </a:lnTo>
                  <a:cubicBezTo>
                    <a:pt x="7970" y="1492"/>
                    <a:pt x="7917" y="1498"/>
                    <a:pt x="7884" y="1506"/>
                  </a:cubicBezTo>
                  <a:lnTo>
                    <a:pt x="7612" y="1567"/>
                  </a:lnTo>
                  <a:cubicBezTo>
                    <a:pt x="7589" y="1572"/>
                    <a:pt x="7561" y="1557"/>
                    <a:pt x="7553" y="1534"/>
                  </a:cubicBezTo>
                  <a:lnTo>
                    <a:pt x="7508" y="1408"/>
                  </a:lnTo>
                  <a:cubicBezTo>
                    <a:pt x="7499" y="1384"/>
                    <a:pt x="7509" y="1353"/>
                    <a:pt x="7530" y="1340"/>
                  </a:cubicBezTo>
                  <a:close/>
                  <a:moveTo>
                    <a:pt x="8017" y="1073"/>
                  </a:moveTo>
                  <a:cubicBezTo>
                    <a:pt x="8017" y="1069"/>
                    <a:pt x="8018" y="1066"/>
                    <a:pt x="8018" y="1062"/>
                  </a:cubicBezTo>
                  <a:lnTo>
                    <a:pt x="8018" y="852"/>
                  </a:lnTo>
                  <a:cubicBezTo>
                    <a:pt x="8018" y="848"/>
                    <a:pt x="8017" y="845"/>
                    <a:pt x="8017" y="841"/>
                  </a:cubicBezTo>
                  <a:cubicBezTo>
                    <a:pt x="8022" y="823"/>
                    <a:pt x="8038" y="809"/>
                    <a:pt x="8057" y="809"/>
                  </a:cubicBezTo>
                  <a:lnTo>
                    <a:pt x="8733" y="809"/>
                  </a:lnTo>
                  <a:cubicBezTo>
                    <a:pt x="8756" y="809"/>
                    <a:pt x="8775" y="829"/>
                    <a:pt x="8775" y="853"/>
                  </a:cubicBezTo>
                  <a:lnTo>
                    <a:pt x="8775" y="1062"/>
                  </a:lnTo>
                  <a:cubicBezTo>
                    <a:pt x="8775" y="1086"/>
                    <a:pt x="8756" y="1106"/>
                    <a:pt x="8733" y="1106"/>
                  </a:cubicBezTo>
                  <a:lnTo>
                    <a:pt x="8616" y="1106"/>
                  </a:lnTo>
                  <a:lnTo>
                    <a:pt x="8498" y="1106"/>
                  </a:lnTo>
                  <a:lnTo>
                    <a:pt x="8273" y="1106"/>
                  </a:lnTo>
                  <a:lnTo>
                    <a:pt x="8156" y="1106"/>
                  </a:lnTo>
                  <a:lnTo>
                    <a:pt x="8057" y="1106"/>
                  </a:lnTo>
                  <a:cubicBezTo>
                    <a:pt x="8038" y="1106"/>
                    <a:pt x="8022" y="1092"/>
                    <a:pt x="8017" y="1073"/>
                  </a:cubicBezTo>
                  <a:close/>
                  <a:moveTo>
                    <a:pt x="8231" y="1449"/>
                  </a:moveTo>
                  <a:lnTo>
                    <a:pt x="8231" y="1184"/>
                  </a:lnTo>
                  <a:cubicBezTo>
                    <a:pt x="8231" y="1160"/>
                    <a:pt x="8250" y="1140"/>
                    <a:pt x="8273" y="1140"/>
                  </a:cubicBezTo>
                  <a:lnTo>
                    <a:pt x="8498" y="1140"/>
                  </a:lnTo>
                  <a:cubicBezTo>
                    <a:pt x="8522" y="1140"/>
                    <a:pt x="8541" y="1160"/>
                    <a:pt x="8541" y="1184"/>
                  </a:cubicBezTo>
                  <a:lnTo>
                    <a:pt x="8541" y="1449"/>
                  </a:lnTo>
                  <a:cubicBezTo>
                    <a:pt x="8541" y="1473"/>
                    <a:pt x="8522" y="1492"/>
                    <a:pt x="8498" y="1492"/>
                  </a:cubicBezTo>
                  <a:lnTo>
                    <a:pt x="8454" y="1492"/>
                  </a:lnTo>
                  <a:lnTo>
                    <a:pt x="8336" y="1492"/>
                  </a:lnTo>
                  <a:lnTo>
                    <a:pt x="8273" y="1492"/>
                  </a:lnTo>
                  <a:cubicBezTo>
                    <a:pt x="8250" y="1492"/>
                    <a:pt x="8231" y="1473"/>
                    <a:pt x="8231" y="1449"/>
                  </a:cubicBezTo>
                  <a:close/>
                  <a:moveTo>
                    <a:pt x="9239" y="1888"/>
                  </a:moveTo>
                  <a:lnTo>
                    <a:pt x="8995" y="1888"/>
                  </a:lnTo>
                  <a:lnTo>
                    <a:pt x="8878" y="1888"/>
                  </a:lnTo>
                  <a:lnTo>
                    <a:pt x="8454" y="1888"/>
                  </a:lnTo>
                  <a:cubicBezTo>
                    <a:pt x="8430" y="1888"/>
                    <a:pt x="8412" y="1868"/>
                    <a:pt x="8412" y="1844"/>
                  </a:cubicBezTo>
                  <a:lnTo>
                    <a:pt x="8412" y="1835"/>
                  </a:lnTo>
                  <a:lnTo>
                    <a:pt x="8412" y="1571"/>
                  </a:lnTo>
                  <a:cubicBezTo>
                    <a:pt x="8412" y="1547"/>
                    <a:pt x="8430" y="1527"/>
                    <a:pt x="8454" y="1527"/>
                  </a:cubicBezTo>
                  <a:lnTo>
                    <a:pt x="8498" y="1527"/>
                  </a:lnTo>
                  <a:lnTo>
                    <a:pt x="8616" y="1527"/>
                  </a:lnTo>
                  <a:lnTo>
                    <a:pt x="8893" y="1527"/>
                  </a:lnTo>
                  <a:cubicBezTo>
                    <a:pt x="8924" y="1527"/>
                    <a:pt x="8976" y="1533"/>
                    <a:pt x="9006" y="1540"/>
                  </a:cubicBezTo>
                  <a:lnTo>
                    <a:pt x="9163" y="1575"/>
                  </a:lnTo>
                  <a:lnTo>
                    <a:pt x="9278" y="1602"/>
                  </a:lnTo>
                  <a:cubicBezTo>
                    <a:pt x="9301" y="1607"/>
                    <a:pt x="9318" y="1633"/>
                    <a:pt x="9314" y="1657"/>
                  </a:cubicBezTo>
                  <a:lnTo>
                    <a:pt x="9289" y="1842"/>
                  </a:lnTo>
                  <a:cubicBezTo>
                    <a:pt x="9286" y="1867"/>
                    <a:pt x="9263" y="1888"/>
                    <a:pt x="9239" y="1888"/>
                  </a:cubicBezTo>
                  <a:close/>
                  <a:moveTo>
                    <a:pt x="7966" y="1918"/>
                  </a:moveTo>
                  <a:cubicBezTo>
                    <a:pt x="7965" y="1916"/>
                    <a:pt x="7964" y="1915"/>
                    <a:pt x="7963" y="1914"/>
                  </a:cubicBezTo>
                  <a:lnTo>
                    <a:pt x="7969" y="1914"/>
                  </a:lnTo>
                  <a:cubicBezTo>
                    <a:pt x="7968" y="1915"/>
                    <a:pt x="7967" y="1916"/>
                    <a:pt x="7966" y="1918"/>
                  </a:cubicBezTo>
                  <a:close/>
                  <a:moveTo>
                    <a:pt x="7983" y="2216"/>
                  </a:moveTo>
                  <a:lnTo>
                    <a:pt x="7983" y="1966"/>
                  </a:lnTo>
                  <a:cubicBezTo>
                    <a:pt x="7983" y="1942"/>
                    <a:pt x="8002" y="1922"/>
                    <a:pt x="8025" y="1922"/>
                  </a:cubicBezTo>
                  <a:lnTo>
                    <a:pt x="8454" y="1922"/>
                  </a:lnTo>
                  <a:lnTo>
                    <a:pt x="8878" y="1922"/>
                  </a:lnTo>
                  <a:cubicBezTo>
                    <a:pt x="8901" y="1922"/>
                    <a:pt x="8920" y="1942"/>
                    <a:pt x="8920" y="1966"/>
                  </a:cubicBezTo>
                  <a:lnTo>
                    <a:pt x="8920" y="2216"/>
                  </a:lnTo>
                  <a:cubicBezTo>
                    <a:pt x="8920" y="2240"/>
                    <a:pt x="8901" y="2260"/>
                    <a:pt x="8878" y="2260"/>
                  </a:cubicBezTo>
                  <a:lnTo>
                    <a:pt x="8454" y="2260"/>
                  </a:lnTo>
                  <a:lnTo>
                    <a:pt x="8336" y="2260"/>
                  </a:lnTo>
                  <a:lnTo>
                    <a:pt x="8025" y="2260"/>
                  </a:lnTo>
                  <a:cubicBezTo>
                    <a:pt x="8002" y="2260"/>
                    <a:pt x="7983" y="2240"/>
                    <a:pt x="7983" y="2216"/>
                  </a:cubicBezTo>
                  <a:close/>
                  <a:moveTo>
                    <a:pt x="7983" y="2931"/>
                  </a:moveTo>
                  <a:lnTo>
                    <a:pt x="7983" y="2681"/>
                  </a:lnTo>
                  <a:cubicBezTo>
                    <a:pt x="7983" y="2657"/>
                    <a:pt x="8002" y="2637"/>
                    <a:pt x="8025" y="2637"/>
                  </a:cubicBezTo>
                  <a:lnTo>
                    <a:pt x="8336" y="2637"/>
                  </a:lnTo>
                  <a:lnTo>
                    <a:pt x="8454" y="2637"/>
                  </a:lnTo>
                  <a:lnTo>
                    <a:pt x="8878" y="2637"/>
                  </a:lnTo>
                  <a:cubicBezTo>
                    <a:pt x="8901" y="2637"/>
                    <a:pt x="8920" y="2657"/>
                    <a:pt x="8920" y="2681"/>
                  </a:cubicBezTo>
                  <a:lnTo>
                    <a:pt x="8920" y="2931"/>
                  </a:lnTo>
                  <a:cubicBezTo>
                    <a:pt x="8920" y="2955"/>
                    <a:pt x="8901" y="2975"/>
                    <a:pt x="8878" y="2975"/>
                  </a:cubicBezTo>
                  <a:lnTo>
                    <a:pt x="8454" y="2975"/>
                  </a:lnTo>
                  <a:lnTo>
                    <a:pt x="8336" y="2975"/>
                  </a:lnTo>
                  <a:lnTo>
                    <a:pt x="8025" y="2975"/>
                  </a:lnTo>
                  <a:cubicBezTo>
                    <a:pt x="8002" y="2975"/>
                    <a:pt x="7983" y="2955"/>
                    <a:pt x="7983" y="2931"/>
                  </a:cubicBezTo>
                  <a:close/>
                  <a:moveTo>
                    <a:pt x="7983" y="3646"/>
                  </a:moveTo>
                  <a:lnTo>
                    <a:pt x="7983" y="3396"/>
                  </a:lnTo>
                  <a:cubicBezTo>
                    <a:pt x="7983" y="3372"/>
                    <a:pt x="8002" y="3352"/>
                    <a:pt x="8025" y="3352"/>
                  </a:cubicBezTo>
                  <a:lnTo>
                    <a:pt x="8336" y="3352"/>
                  </a:lnTo>
                  <a:lnTo>
                    <a:pt x="8454" y="3352"/>
                  </a:lnTo>
                  <a:lnTo>
                    <a:pt x="8878" y="3352"/>
                  </a:lnTo>
                  <a:cubicBezTo>
                    <a:pt x="8901" y="3352"/>
                    <a:pt x="8920" y="3372"/>
                    <a:pt x="8920" y="3396"/>
                  </a:cubicBezTo>
                  <a:lnTo>
                    <a:pt x="8920" y="3646"/>
                  </a:lnTo>
                  <a:cubicBezTo>
                    <a:pt x="8920" y="3670"/>
                    <a:pt x="8901" y="3690"/>
                    <a:pt x="8878" y="3690"/>
                  </a:cubicBezTo>
                  <a:lnTo>
                    <a:pt x="8454" y="3690"/>
                  </a:lnTo>
                  <a:lnTo>
                    <a:pt x="8336" y="3690"/>
                  </a:lnTo>
                  <a:lnTo>
                    <a:pt x="8025" y="3690"/>
                  </a:lnTo>
                  <a:cubicBezTo>
                    <a:pt x="8002" y="3690"/>
                    <a:pt x="7983" y="3670"/>
                    <a:pt x="7983" y="3646"/>
                  </a:cubicBezTo>
                  <a:close/>
                  <a:moveTo>
                    <a:pt x="8920" y="4361"/>
                  </a:moveTo>
                  <a:cubicBezTo>
                    <a:pt x="8920" y="4385"/>
                    <a:pt x="8901" y="4405"/>
                    <a:pt x="8878" y="4405"/>
                  </a:cubicBezTo>
                  <a:lnTo>
                    <a:pt x="8454" y="4405"/>
                  </a:lnTo>
                  <a:lnTo>
                    <a:pt x="8336" y="4405"/>
                  </a:lnTo>
                  <a:lnTo>
                    <a:pt x="8025" y="4405"/>
                  </a:lnTo>
                  <a:cubicBezTo>
                    <a:pt x="8002" y="4405"/>
                    <a:pt x="7983" y="4385"/>
                    <a:pt x="7983" y="4361"/>
                  </a:cubicBezTo>
                  <a:lnTo>
                    <a:pt x="7983" y="4111"/>
                  </a:lnTo>
                  <a:cubicBezTo>
                    <a:pt x="7983" y="4087"/>
                    <a:pt x="8002" y="4068"/>
                    <a:pt x="8025" y="4068"/>
                  </a:cubicBezTo>
                  <a:lnTo>
                    <a:pt x="8336" y="4068"/>
                  </a:lnTo>
                  <a:lnTo>
                    <a:pt x="8454" y="4068"/>
                  </a:lnTo>
                  <a:lnTo>
                    <a:pt x="8878" y="4068"/>
                  </a:lnTo>
                  <a:cubicBezTo>
                    <a:pt x="8901" y="4068"/>
                    <a:pt x="8920" y="4087"/>
                    <a:pt x="8920" y="4111"/>
                  </a:cubicBezTo>
                  <a:lnTo>
                    <a:pt x="8920" y="4361"/>
                  </a:lnTo>
                  <a:close/>
                  <a:moveTo>
                    <a:pt x="9303" y="3768"/>
                  </a:moveTo>
                  <a:lnTo>
                    <a:pt x="9303" y="3989"/>
                  </a:lnTo>
                  <a:cubicBezTo>
                    <a:pt x="9303" y="4013"/>
                    <a:pt x="9284" y="4033"/>
                    <a:pt x="9261" y="4033"/>
                  </a:cubicBezTo>
                  <a:lnTo>
                    <a:pt x="8995" y="4033"/>
                  </a:lnTo>
                  <a:lnTo>
                    <a:pt x="8878" y="4033"/>
                  </a:lnTo>
                  <a:lnTo>
                    <a:pt x="8454" y="4033"/>
                  </a:lnTo>
                  <a:cubicBezTo>
                    <a:pt x="8430" y="4033"/>
                    <a:pt x="8412" y="4013"/>
                    <a:pt x="8412" y="3989"/>
                  </a:cubicBezTo>
                  <a:lnTo>
                    <a:pt x="8412" y="3768"/>
                  </a:lnTo>
                  <a:cubicBezTo>
                    <a:pt x="8412" y="3744"/>
                    <a:pt x="8430" y="3724"/>
                    <a:pt x="8454" y="3724"/>
                  </a:cubicBezTo>
                  <a:lnTo>
                    <a:pt x="8878" y="3724"/>
                  </a:lnTo>
                  <a:lnTo>
                    <a:pt x="8995" y="3724"/>
                  </a:lnTo>
                  <a:lnTo>
                    <a:pt x="9261" y="3724"/>
                  </a:lnTo>
                  <a:cubicBezTo>
                    <a:pt x="9284" y="3724"/>
                    <a:pt x="9303" y="3744"/>
                    <a:pt x="9303" y="3768"/>
                  </a:cubicBezTo>
                  <a:close/>
                  <a:moveTo>
                    <a:pt x="9303" y="3396"/>
                  </a:moveTo>
                  <a:lnTo>
                    <a:pt x="9303" y="3646"/>
                  </a:lnTo>
                  <a:cubicBezTo>
                    <a:pt x="9303" y="3670"/>
                    <a:pt x="9284" y="3690"/>
                    <a:pt x="9261" y="3690"/>
                  </a:cubicBezTo>
                  <a:lnTo>
                    <a:pt x="8995" y="3690"/>
                  </a:lnTo>
                  <a:cubicBezTo>
                    <a:pt x="8972" y="3690"/>
                    <a:pt x="8953" y="3670"/>
                    <a:pt x="8953" y="3646"/>
                  </a:cubicBezTo>
                  <a:lnTo>
                    <a:pt x="8953" y="3396"/>
                  </a:lnTo>
                  <a:cubicBezTo>
                    <a:pt x="8953" y="3372"/>
                    <a:pt x="8972" y="3352"/>
                    <a:pt x="8995" y="3352"/>
                  </a:cubicBezTo>
                  <a:lnTo>
                    <a:pt x="9261" y="3352"/>
                  </a:lnTo>
                  <a:cubicBezTo>
                    <a:pt x="9284" y="3352"/>
                    <a:pt x="9303" y="3372"/>
                    <a:pt x="9303" y="3396"/>
                  </a:cubicBezTo>
                  <a:close/>
                  <a:moveTo>
                    <a:pt x="9303" y="3053"/>
                  </a:moveTo>
                  <a:lnTo>
                    <a:pt x="9303" y="3274"/>
                  </a:lnTo>
                  <a:cubicBezTo>
                    <a:pt x="9303" y="3298"/>
                    <a:pt x="9284" y="3318"/>
                    <a:pt x="9261" y="3318"/>
                  </a:cubicBezTo>
                  <a:lnTo>
                    <a:pt x="8995" y="3318"/>
                  </a:lnTo>
                  <a:lnTo>
                    <a:pt x="8878" y="3318"/>
                  </a:lnTo>
                  <a:lnTo>
                    <a:pt x="8454" y="3318"/>
                  </a:lnTo>
                  <a:cubicBezTo>
                    <a:pt x="8430" y="3318"/>
                    <a:pt x="8412" y="3298"/>
                    <a:pt x="8412" y="3274"/>
                  </a:cubicBezTo>
                  <a:lnTo>
                    <a:pt x="8412" y="3053"/>
                  </a:lnTo>
                  <a:cubicBezTo>
                    <a:pt x="8412" y="3029"/>
                    <a:pt x="8430" y="3009"/>
                    <a:pt x="8454" y="3009"/>
                  </a:cubicBezTo>
                  <a:lnTo>
                    <a:pt x="8878" y="3009"/>
                  </a:lnTo>
                  <a:lnTo>
                    <a:pt x="8995" y="3009"/>
                  </a:lnTo>
                  <a:lnTo>
                    <a:pt x="9261" y="3009"/>
                  </a:lnTo>
                  <a:cubicBezTo>
                    <a:pt x="9284" y="3009"/>
                    <a:pt x="9303" y="3029"/>
                    <a:pt x="9303" y="3053"/>
                  </a:cubicBezTo>
                  <a:close/>
                  <a:moveTo>
                    <a:pt x="9303" y="2681"/>
                  </a:moveTo>
                  <a:lnTo>
                    <a:pt x="9303" y="2931"/>
                  </a:lnTo>
                  <a:cubicBezTo>
                    <a:pt x="9303" y="2955"/>
                    <a:pt x="9284" y="2975"/>
                    <a:pt x="9261" y="2975"/>
                  </a:cubicBezTo>
                  <a:lnTo>
                    <a:pt x="8995" y="2975"/>
                  </a:lnTo>
                  <a:cubicBezTo>
                    <a:pt x="8972" y="2975"/>
                    <a:pt x="8953" y="2955"/>
                    <a:pt x="8953" y="2931"/>
                  </a:cubicBezTo>
                  <a:lnTo>
                    <a:pt x="8953" y="2681"/>
                  </a:lnTo>
                  <a:cubicBezTo>
                    <a:pt x="8953" y="2657"/>
                    <a:pt x="8972" y="2637"/>
                    <a:pt x="8995" y="2637"/>
                  </a:cubicBezTo>
                  <a:lnTo>
                    <a:pt x="9261" y="2637"/>
                  </a:lnTo>
                  <a:cubicBezTo>
                    <a:pt x="9284" y="2637"/>
                    <a:pt x="9303" y="2657"/>
                    <a:pt x="9303" y="2681"/>
                  </a:cubicBezTo>
                  <a:close/>
                  <a:moveTo>
                    <a:pt x="9303" y="2338"/>
                  </a:moveTo>
                  <a:lnTo>
                    <a:pt x="9303" y="2559"/>
                  </a:lnTo>
                  <a:cubicBezTo>
                    <a:pt x="9303" y="2583"/>
                    <a:pt x="9284" y="2603"/>
                    <a:pt x="9261" y="2603"/>
                  </a:cubicBezTo>
                  <a:lnTo>
                    <a:pt x="8995" y="2603"/>
                  </a:lnTo>
                  <a:lnTo>
                    <a:pt x="8878" y="2603"/>
                  </a:lnTo>
                  <a:lnTo>
                    <a:pt x="8454" y="2603"/>
                  </a:lnTo>
                  <a:cubicBezTo>
                    <a:pt x="8430" y="2603"/>
                    <a:pt x="8412" y="2583"/>
                    <a:pt x="8412" y="2559"/>
                  </a:cubicBezTo>
                  <a:lnTo>
                    <a:pt x="8412" y="2338"/>
                  </a:lnTo>
                  <a:cubicBezTo>
                    <a:pt x="8412" y="2314"/>
                    <a:pt x="8430" y="2294"/>
                    <a:pt x="8454" y="2294"/>
                  </a:cubicBezTo>
                  <a:lnTo>
                    <a:pt x="8878" y="2294"/>
                  </a:lnTo>
                  <a:lnTo>
                    <a:pt x="8995" y="2294"/>
                  </a:lnTo>
                  <a:lnTo>
                    <a:pt x="9261" y="2294"/>
                  </a:lnTo>
                  <a:cubicBezTo>
                    <a:pt x="9284" y="2294"/>
                    <a:pt x="9303" y="2314"/>
                    <a:pt x="9303" y="2338"/>
                  </a:cubicBezTo>
                  <a:close/>
                  <a:moveTo>
                    <a:pt x="9303" y="2216"/>
                  </a:moveTo>
                  <a:cubicBezTo>
                    <a:pt x="9303" y="2240"/>
                    <a:pt x="9284" y="2260"/>
                    <a:pt x="9261" y="2260"/>
                  </a:cubicBezTo>
                  <a:lnTo>
                    <a:pt x="8995" y="2260"/>
                  </a:lnTo>
                  <a:cubicBezTo>
                    <a:pt x="8972" y="2260"/>
                    <a:pt x="8953" y="2240"/>
                    <a:pt x="8953" y="2216"/>
                  </a:cubicBezTo>
                  <a:lnTo>
                    <a:pt x="8953" y="1966"/>
                  </a:lnTo>
                  <a:cubicBezTo>
                    <a:pt x="8953" y="1942"/>
                    <a:pt x="8972" y="1922"/>
                    <a:pt x="8995" y="1922"/>
                  </a:cubicBezTo>
                  <a:lnTo>
                    <a:pt x="9239" y="1922"/>
                  </a:lnTo>
                  <a:lnTo>
                    <a:pt x="9261" y="1922"/>
                  </a:lnTo>
                  <a:cubicBezTo>
                    <a:pt x="9284" y="1922"/>
                    <a:pt x="9303" y="1942"/>
                    <a:pt x="9303" y="1966"/>
                  </a:cubicBezTo>
                  <a:lnTo>
                    <a:pt x="9303" y="2216"/>
                  </a:lnTo>
                  <a:close/>
                  <a:moveTo>
                    <a:pt x="9389" y="1408"/>
                  </a:moveTo>
                  <a:lnTo>
                    <a:pt x="9344" y="1534"/>
                  </a:lnTo>
                  <a:cubicBezTo>
                    <a:pt x="9336" y="1557"/>
                    <a:pt x="9308" y="1572"/>
                    <a:pt x="9285" y="1567"/>
                  </a:cubicBezTo>
                  <a:lnTo>
                    <a:pt x="9169" y="1541"/>
                  </a:lnTo>
                  <a:lnTo>
                    <a:pt x="9023" y="1506"/>
                  </a:lnTo>
                  <a:cubicBezTo>
                    <a:pt x="8990" y="1499"/>
                    <a:pt x="8936" y="1492"/>
                    <a:pt x="8903" y="1492"/>
                  </a:cubicBezTo>
                  <a:lnTo>
                    <a:pt x="8893" y="1492"/>
                  </a:lnTo>
                  <a:lnTo>
                    <a:pt x="8616" y="1492"/>
                  </a:lnTo>
                  <a:cubicBezTo>
                    <a:pt x="8592" y="1492"/>
                    <a:pt x="8574" y="1473"/>
                    <a:pt x="8574" y="1449"/>
                  </a:cubicBezTo>
                  <a:lnTo>
                    <a:pt x="8574" y="1184"/>
                  </a:lnTo>
                  <a:cubicBezTo>
                    <a:pt x="8574" y="1160"/>
                    <a:pt x="8592" y="1140"/>
                    <a:pt x="8616" y="1140"/>
                  </a:cubicBezTo>
                  <a:lnTo>
                    <a:pt x="8733" y="1140"/>
                  </a:lnTo>
                  <a:lnTo>
                    <a:pt x="8850" y="1140"/>
                  </a:lnTo>
                  <a:lnTo>
                    <a:pt x="8994" y="1140"/>
                  </a:lnTo>
                  <a:cubicBezTo>
                    <a:pt x="9023" y="1140"/>
                    <a:pt x="9069" y="1153"/>
                    <a:pt x="9095" y="1169"/>
                  </a:cubicBezTo>
                  <a:lnTo>
                    <a:pt x="9367" y="1340"/>
                  </a:lnTo>
                  <a:cubicBezTo>
                    <a:pt x="9388" y="1353"/>
                    <a:pt x="9398" y="1384"/>
                    <a:pt x="9389" y="1408"/>
                  </a:cubicBezTo>
                  <a:close/>
                  <a:moveTo>
                    <a:pt x="9173" y="808"/>
                  </a:moveTo>
                  <a:cubicBezTo>
                    <a:pt x="9201" y="808"/>
                    <a:pt x="9242" y="825"/>
                    <a:pt x="9263" y="846"/>
                  </a:cubicBezTo>
                  <a:lnTo>
                    <a:pt x="9535" y="1117"/>
                  </a:lnTo>
                  <a:cubicBezTo>
                    <a:pt x="9552" y="1134"/>
                    <a:pt x="9554" y="1165"/>
                    <a:pt x="9539" y="1184"/>
                  </a:cubicBezTo>
                  <a:lnTo>
                    <a:pt x="9450" y="1299"/>
                  </a:lnTo>
                  <a:cubicBezTo>
                    <a:pt x="9440" y="1310"/>
                    <a:pt x="9425" y="1318"/>
                    <a:pt x="9409" y="1318"/>
                  </a:cubicBezTo>
                  <a:cubicBezTo>
                    <a:pt x="9400" y="1318"/>
                    <a:pt x="9391" y="1315"/>
                    <a:pt x="9384" y="1311"/>
                  </a:cubicBezTo>
                  <a:lnTo>
                    <a:pt x="9112" y="1140"/>
                  </a:lnTo>
                  <a:cubicBezTo>
                    <a:pt x="9081" y="1121"/>
                    <a:pt x="9030" y="1106"/>
                    <a:pt x="8994" y="1106"/>
                  </a:cubicBezTo>
                  <a:lnTo>
                    <a:pt x="8850" y="1106"/>
                  </a:lnTo>
                  <a:cubicBezTo>
                    <a:pt x="8827" y="1106"/>
                    <a:pt x="8808" y="1086"/>
                    <a:pt x="8808" y="1062"/>
                  </a:cubicBezTo>
                  <a:lnTo>
                    <a:pt x="8808" y="853"/>
                  </a:lnTo>
                  <a:lnTo>
                    <a:pt x="8808" y="852"/>
                  </a:lnTo>
                  <a:cubicBezTo>
                    <a:pt x="8808" y="828"/>
                    <a:pt x="8827" y="808"/>
                    <a:pt x="8850" y="808"/>
                  </a:cubicBezTo>
                  <a:lnTo>
                    <a:pt x="9065" y="808"/>
                  </a:lnTo>
                  <a:lnTo>
                    <a:pt x="9173" y="808"/>
                  </a:lnTo>
                  <a:close/>
                  <a:moveTo>
                    <a:pt x="7362" y="1118"/>
                  </a:moveTo>
                  <a:lnTo>
                    <a:pt x="7635" y="846"/>
                  </a:lnTo>
                  <a:cubicBezTo>
                    <a:pt x="7655" y="825"/>
                    <a:pt x="7696" y="808"/>
                    <a:pt x="7724" y="808"/>
                  </a:cubicBezTo>
                  <a:lnTo>
                    <a:pt x="7832" y="808"/>
                  </a:lnTo>
                  <a:lnTo>
                    <a:pt x="7943" y="808"/>
                  </a:lnTo>
                  <a:cubicBezTo>
                    <a:pt x="7962" y="808"/>
                    <a:pt x="7979" y="822"/>
                    <a:pt x="7983" y="841"/>
                  </a:cubicBezTo>
                  <a:cubicBezTo>
                    <a:pt x="7983" y="845"/>
                    <a:pt x="7982" y="849"/>
                    <a:pt x="7982" y="853"/>
                  </a:cubicBezTo>
                  <a:lnTo>
                    <a:pt x="7982" y="1062"/>
                  </a:lnTo>
                  <a:cubicBezTo>
                    <a:pt x="7982" y="1066"/>
                    <a:pt x="7983" y="1069"/>
                    <a:pt x="7983" y="1073"/>
                  </a:cubicBezTo>
                  <a:cubicBezTo>
                    <a:pt x="7978" y="1092"/>
                    <a:pt x="7962" y="1106"/>
                    <a:pt x="7943" y="1106"/>
                  </a:cubicBezTo>
                  <a:lnTo>
                    <a:pt x="7903" y="1106"/>
                  </a:lnTo>
                  <a:cubicBezTo>
                    <a:pt x="7867" y="1106"/>
                    <a:pt x="7816" y="1121"/>
                    <a:pt x="7786" y="1140"/>
                  </a:cubicBezTo>
                  <a:lnTo>
                    <a:pt x="7513" y="1311"/>
                  </a:lnTo>
                  <a:cubicBezTo>
                    <a:pt x="7493" y="1323"/>
                    <a:pt x="7462" y="1317"/>
                    <a:pt x="7447" y="1299"/>
                  </a:cubicBezTo>
                  <a:lnTo>
                    <a:pt x="7358" y="1184"/>
                  </a:lnTo>
                  <a:cubicBezTo>
                    <a:pt x="7343" y="1165"/>
                    <a:pt x="7345" y="1134"/>
                    <a:pt x="7362" y="1118"/>
                  </a:cubicBezTo>
                  <a:close/>
                  <a:moveTo>
                    <a:pt x="7619" y="2216"/>
                  </a:moveTo>
                  <a:lnTo>
                    <a:pt x="7619" y="1966"/>
                  </a:lnTo>
                  <a:cubicBezTo>
                    <a:pt x="7619" y="1942"/>
                    <a:pt x="7638" y="1922"/>
                    <a:pt x="7661" y="1922"/>
                  </a:cubicBezTo>
                  <a:lnTo>
                    <a:pt x="7908" y="1922"/>
                  </a:lnTo>
                  <a:cubicBezTo>
                    <a:pt x="7931" y="1922"/>
                    <a:pt x="7950" y="1942"/>
                    <a:pt x="7950" y="1966"/>
                  </a:cubicBezTo>
                  <a:lnTo>
                    <a:pt x="7950" y="2216"/>
                  </a:lnTo>
                  <a:cubicBezTo>
                    <a:pt x="7950" y="2240"/>
                    <a:pt x="7931" y="2260"/>
                    <a:pt x="7908" y="2260"/>
                  </a:cubicBezTo>
                  <a:lnTo>
                    <a:pt x="7661" y="2260"/>
                  </a:lnTo>
                  <a:cubicBezTo>
                    <a:pt x="7638" y="2260"/>
                    <a:pt x="7619" y="2240"/>
                    <a:pt x="7619" y="2216"/>
                  </a:cubicBezTo>
                  <a:close/>
                  <a:moveTo>
                    <a:pt x="7619" y="2559"/>
                  </a:moveTo>
                  <a:lnTo>
                    <a:pt x="7619" y="2338"/>
                  </a:lnTo>
                  <a:cubicBezTo>
                    <a:pt x="7619" y="2314"/>
                    <a:pt x="7638" y="2294"/>
                    <a:pt x="7661" y="2294"/>
                  </a:cubicBezTo>
                  <a:lnTo>
                    <a:pt x="7908" y="2294"/>
                  </a:lnTo>
                  <a:lnTo>
                    <a:pt x="8025" y="2294"/>
                  </a:lnTo>
                  <a:lnTo>
                    <a:pt x="8336" y="2294"/>
                  </a:lnTo>
                  <a:cubicBezTo>
                    <a:pt x="8360" y="2294"/>
                    <a:pt x="8379" y="2314"/>
                    <a:pt x="8379" y="2338"/>
                  </a:cubicBezTo>
                  <a:lnTo>
                    <a:pt x="8379" y="2559"/>
                  </a:lnTo>
                  <a:cubicBezTo>
                    <a:pt x="8379" y="2583"/>
                    <a:pt x="8360" y="2603"/>
                    <a:pt x="8336" y="2603"/>
                  </a:cubicBezTo>
                  <a:lnTo>
                    <a:pt x="8025" y="2603"/>
                  </a:lnTo>
                  <a:lnTo>
                    <a:pt x="7908" y="2603"/>
                  </a:lnTo>
                  <a:lnTo>
                    <a:pt x="7661" y="2603"/>
                  </a:lnTo>
                  <a:cubicBezTo>
                    <a:pt x="7638" y="2603"/>
                    <a:pt x="7619" y="2583"/>
                    <a:pt x="7619" y="2559"/>
                  </a:cubicBezTo>
                  <a:close/>
                  <a:moveTo>
                    <a:pt x="7619" y="2931"/>
                  </a:moveTo>
                  <a:lnTo>
                    <a:pt x="7619" y="2681"/>
                  </a:lnTo>
                  <a:cubicBezTo>
                    <a:pt x="7619" y="2657"/>
                    <a:pt x="7638" y="2637"/>
                    <a:pt x="7661" y="2637"/>
                  </a:cubicBezTo>
                  <a:lnTo>
                    <a:pt x="7908" y="2637"/>
                  </a:lnTo>
                  <a:cubicBezTo>
                    <a:pt x="7931" y="2637"/>
                    <a:pt x="7950" y="2657"/>
                    <a:pt x="7950" y="2681"/>
                  </a:cubicBezTo>
                  <a:lnTo>
                    <a:pt x="7950" y="2931"/>
                  </a:lnTo>
                  <a:cubicBezTo>
                    <a:pt x="7950" y="2955"/>
                    <a:pt x="7931" y="2975"/>
                    <a:pt x="7908" y="2975"/>
                  </a:cubicBezTo>
                  <a:lnTo>
                    <a:pt x="7661" y="2975"/>
                  </a:lnTo>
                  <a:cubicBezTo>
                    <a:pt x="7638" y="2975"/>
                    <a:pt x="7619" y="2955"/>
                    <a:pt x="7619" y="2931"/>
                  </a:cubicBezTo>
                  <a:close/>
                  <a:moveTo>
                    <a:pt x="7619" y="3274"/>
                  </a:moveTo>
                  <a:lnTo>
                    <a:pt x="7619" y="3053"/>
                  </a:lnTo>
                  <a:cubicBezTo>
                    <a:pt x="7619" y="3029"/>
                    <a:pt x="7638" y="3009"/>
                    <a:pt x="7661" y="3009"/>
                  </a:cubicBezTo>
                  <a:lnTo>
                    <a:pt x="7908" y="3009"/>
                  </a:lnTo>
                  <a:lnTo>
                    <a:pt x="8025" y="3009"/>
                  </a:lnTo>
                  <a:lnTo>
                    <a:pt x="8336" y="3009"/>
                  </a:lnTo>
                  <a:cubicBezTo>
                    <a:pt x="8360" y="3009"/>
                    <a:pt x="8379" y="3029"/>
                    <a:pt x="8379" y="3053"/>
                  </a:cubicBezTo>
                  <a:lnTo>
                    <a:pt x="8379" y="3274"/>
                  </a:lnTo>
                  <a:cubicBezTo>
                    <a:pt x="8379" y="3298"/>
                    <a:pt x="8360" y="3318"/>
                    <a:pt x="8336" y="3318"/>
                  </a:cubicBezTo>
                  <a:lnTo>
                    <a:pt x="8025" y="3318"/>
                  </a:lnTo>
                  <a:lnTo>
                    <a:pt x="7908" y="3318"/>
                  </a:lnTo>
                  <a:lnTo>
                    <a:pt x="7661" y="3318"/>
                  </a:lnTo>
                  <a:cubicBezTo>
                    <a:pt x="7638" y="3318"/>
                    <a:pt x="7619" y="3298"/>
                    <a:pt x="7619" y="3274"/>
                  </a:cubicBezTo>
                  <a:close/>
                  <a:moveTo>
                    <a:pt x="7619" y="3646"/>
                  </a:moveTo>
                  <a:lnTo>
                    <a:pt x="7619" y="3396"/>
                  </a:lnTo>
                  <a:cubicBezTo>
                    <a:pt x="7619" y="3372"/>
                    <a:pt x="7638" y="3352"/>
                    <a:pt x="7661" y="3352"/>
                  </a:cubicBezTo>
                  <a:lnTo>
                    <a:pt x="7908" y="3352"/>
                  </a:lnTo>
                  <a:cubicBezTo>
                    <a:pt x="7931" y="3352"/>
                    <a:pt x="7950" y="3372"/>
                    <a:pt x="7950" y="3396"/>
                  </a:cubicBezTo>
                  <a:lnTo>
                    <a:pt x="7950" y="3646"/>
                  </a:lnTo>
                  <a:cubicBezTo>
                    <a:pt x="7950" y="3670"/>
                    <a:pt x="7931" y="3690"/>
                    <a:pt x="7908" y="3690"/>
                  </a:cubicBezTo>
                  <a:lnTo>
                    <a:pt x="7661" y="3690"/>
                  </a:lnTo>
                  <a:cubicBezTo>
                    <a:pt x="7638" y="3690"/>
                    <a:pt x="7619" y="3670"/>
                    <a:pt x="7619" y="3646"/>
                  </a:cubicBezTo>
                  <a:close/>
                  <a:moveTo>
                    <a:pt x="7619" y="3989"/>
                  </a:moveTo>
                  <a:lnTo>
                    <a:pt x="7619" y="3768"/>
                  </a:lnTo>
                  <a:cubicBezTo>
                    <a:pt x="7619" y="3744"/>
                    <a:pt x="7638" y="3724"/>
                    <a:pt x="7661" y="3724"/>
                  </a:cubicBezTo>
                  <a:lnTo>
                    <a:pt x="7908" y="3724"/>
                  </a:lnTo>
                  <a:lnTo>
                    <a:pt x="8025" y="3724"/>
                  </a:lnTo>
                  <a:lnTo>
                    <a:pt x="8336" y="3724"/>
                  </a:lnTo>
                  <a:cubicBezTo>
                    <a:pt x="8360" y="3724"/>
                    <a:pt x="8379" y="3744"/>
                    <a:pt x="8379" y="3768"/>
                  </a:cubicBezTo>
                  <a:lnTo>
                    <a:pt x="8379" y="3989"/>
                  </a:lnTo>
                  <a:cubicBezTo>
                    <a:pt x="8379" y="4013"/>
                    <a:pt x="8360" y="4033"/>
                    <a:pt x="8336" y="4033"/>
                  </a:cubicBezTo>
                  <a:lnTo>
                    <a:pt x="8025" y="4033"/>
                  </a:lnTo>
                  <a:lnTo>
                    <a:pt x="7908" y="4033"/>
                  </a:lnTo>
                  <a:lnTo>
                    <a:pt x="7661" y="4033"/>
                  </a:lnTo>
                  <a:cubicBezTo>
                    <a:pt x="7638" y="4033"/>
                    <a:pt x="7619" y="4013"/>
                    <a:pt x="7619" y="3989"/>
                  </a:cubicBezTo>
                  <a:close/>
                  <a:moveTo>
                    <a:pt x="7619" y="4361"/>
                  </a:moveTo>
                  <a:lnTo>
                    <a:pt x="7619" y="4111"/>
                  </a:lnTo>
                  <a:cubicBezTo>
                    <a:pt x="7619" y="4087"/>
                    <a:pt x="7638" y="4068"/>
                    <a:pt x="7661" y="4068"/>
                  </a:cubicBezTo>
                  <a:lnTo>
                    <a:pt x="7908" y="4068"/>
                  </a:lnTo>
                  <a:cubicBezTo>
                    <a:pt x="7931" y="4068"/>
                    <a:pt x="7950" y="4087"/>
                    <a:pt x="7950" y="4111"/>
                  </a:cubicBezTo>
                  <a:lnTo>
                    <a:pt x="7950" y="4361"/>
                  </a:lnTo>
                  <a:cubicBezTo>
                    <a:pt x="7950" y="4385"/>
                    <a:pt x="7931" y="4405"/>
                    <a:pt x="7908" y="4405"/>
                  </a:cubicBezTo>
                  <a:lnTo>
                    <a:pt x="7661" y="4405"/>
                  </a:lnTo>
                  <a:cubicBezTo>
                    <a:pt x="7638" y="4405"/>
                    <a:pt x="7619" y="4385"/>
                    <a:pt x="7619" y="4361"/>
                  </a:cubicBezTo>
                  <a:close/>
                  <a:moveTo>
                    <a:pt x="7619" y="4708"/>
                  </a:moveTo>
                  <a:lnTo>
                    <a:pt x="7619" y="4483"/>
                  </a:lnTo>
                  <a:cubicBezTo>
                    <a:pt x="7619" y="4459"/>
                    <a:pt x="7638" y="4440"/>
                    <a:pt x="7661" y="4440"/>
                  </a:cubicBezTo>
                  <a:lnTo>
                    <a:pt x="7908" y="4440"/>
                  </a:lnTo>
                  <a:lnTo>
                    <a:pt x="8025" y="4440"/>
                  </a:lnTo>
                  <a:lnTo>
                    <a:pt x="8336" y="4440"/>
                  </a:lnTo>
                  <a:cubicBezTo>
                    <a:pt x="8360" y="4440"/>
                    <a:pt x="8379" y="4459"/>
                    <a:pt x="8379" y="4483"/>
                  </a:cubicBezTo>
                  <a:lnTo>
                    <a:pt x="8379" y="4708"/>
                  </a:lnTo>
                  <a:cubicBezTo>
                    <a:pt x="8379" y="4732"/>
                    <a:pt x="8360" y="4752"/>
                    <a:pt x="8336" y="4752"/>
                  </a:cubicBezTo>
                  <a:lnTo>
                    <a:pt x="8025" y="4752"/>
                  </a:lnTo>
                  <a:lnTo>
                    <a:pt x="7908" y="4752"/>
                  </a:lnTo>
                  <a:lnTo>
                    <a:pt x="7661" y="4752"/>
                  </a:lnTo>
                  <a:cubicBezTo>
                    <a:pt x="7638" y="4752"/>
                    <a:pt x="7619" y="4732"/>
                    <a:pt x="7619" y="4708"/>
                  </a:cubicBezTo>
                  <a:close/>
                  <a:moveTo>
                    <a:pt x="7950" y="5192"/>
                  </a:moveTo>
                  <a:cubicBezTo>
                    <a:pt x="7950" y="5216"/>
                    <a:pt x="7931" y="5236"/>
                    <a:pt x="7908" y="5236"/>
                  </a:cubicBezTo>
                  <a:lnTo>
                    <a:pt x="7661" y="5236"/>
                  </a:lnTo>
                  <a:cubicBezTo>
                    <a:pt x="7638" y="5236"/>
                    <a:pt x="7619" y="5216"/>
                    <a:pt x="7619" y="5192"/>
                  </a:cubicBezTo>
                  <a:lnTo>
                    <a:pt x="7619" y="4830"/>
                  </a:lnTo>
                  <a:cubicBezTo>
                    <a:pt x="7619" y="4806"/>
                    <a:pt x="7638" y="4786"/>
                    <a:pt x="7661" y="4786"/>
                  </a:cubicBezTo>
                  <a:lnTo>
                    <a:pt x="7908" y="4786"/>
                  </a:lnTo>
                  <a:cubicBezTo>
                    <a:pt x="7931" y="4786"/>
                    <a:pt x="7950" y="4806"/>
                    <a:pt x="7950" y="4830"/>
                  </a:cubicBezTo>
                  <a:lnTo>
                    <a:pt x="7950" y="5192"/>
                  </a:lnTo>
                  <a:close/>
                  <a:moveTo>
                    <a:pt x="8920" y="5192"/>
                  </a:moveTo>
                  <a:cubicBezTo>
                    <a:pt x="8920" y="5216"/>
                    <a:pt x="8901" y="5236"/>
                    <a:pt x="8878" y="5236"/>
                  </a:cubicBezTo>
                  <a:lnTo>
                    <a:pt x="8025" y="5236"/>
                  </a:lnTo>
                  <a:cubicBezTo>
                    <a:pt x="8002" y="5236"/>
                    <a:pt x="7983" y="5216"/>
                    <a:pt x="7983" y="5192"/>
                  </a:cubicBezTo>
                  <a:lnTo>
                    <a:pt x="7983" y="4830"/>
                  </a:lnTo>
                  <a:cubicBezTo>
                    <a:pt x="7983" y="4806"/>
                    <a:pt x="8002" y="4786"/>
                    <a:pt x="8025" y="4786"/>
                  </a:cubicBezTo>
                  <a:lnTo>
                    <a:pt x="8336" y="4786"/>
                  </a:lnTo>
                  <a:lnTo>
                    <a:pt x="8454" y="4786"/>
                  </a:lnTo>
                  <a:lnTo>
                    <a:pt x="8878" y="4786"/>
                  </a:lnTo>
                  <a:cubicBezTo>
                    <a:pt x="8901" y="4786"/>
                    <a:pt x="8920" y="4806"/>
                    <a:pt x="8920" y="4830"/>
                  </a:cubicBezTo>
                  <a:lnTo>
                    <a:pt x="8920" y="5192"/>
                  </a:lnTo>
                  <a:close/>
                  <a:moveTo>
                    <a:pt x="9303" y="4830"/>
                  </a:moveTo>
                  <a:lnTo>
                    <a:pt x="9303" y="5192"/>
                  </a:lnTo>
                  <a:cubicBezTo>
                    <a:pt x="9303" y="5216"/>
                    <a:pt x="9284" y="5236"/>
                    <a:pt x="9261" y="5236"/>
                  </a:cubicBezTo>
                  <a:lnTo>
                    <a:pt x="8995" y="5236"/>
                  </a:lnTo>
                  <a:cubicBezTo>
                    <a:pt x="8972" y="5236"/>
                    <a:pt x="8953" y="5216"/>
                    <a:pt x="8953" y="5192"/>
                  </a:cubicBezTo>
                  <a:lnTo>
                    <a:pt x="8953" y="4830"/>
                  </a:lnTo>
                  <a:cubicBezTo>
                    <a:pt x="8953" y="4806"/>
                    <a:pt x="8972" y="4786"/>
                    <a:pt x="8995" y="4786"/>
                  </a:cubicBezTo>
                  <a:lnTo>
                    <a:pt x="9261" y="4786"/>
                  </a:lnTo>
                  <a:cubicBezTo>
                    <a:pt x="9284" y="4786"/>
                    <a:pt x="9303" y="4806"/>
                    <a:pt x="9303" y="4830"/>
                  </a:cubicBezTo>
                  <a:close/>
                  <a:moveTo>
                    <a:pt x="9303" y="4483"/>
                  </a:moveTo>
                  <a:lnTo>
                    <a:pt x="9303" y="4708"/>
                  </a:lnTo>
                  <a:cubicBezTo>
                    <a:pt x="9303" y="4732"/>
                    <a:pt x="9284" y="4752"/>
                    <a:pt x="9261" y="4752"/>
                  </a:cubicBezTo>
                  <a:lnTo>
                    <a:pt x="8995" y="4752"/>
                  </a:lnTo>
                  <a:lnTo>
                    <a:pt x="8878" y="4752"/>
                  </a:lnTo>
                  <a:lnTo>
                    <a:pt x="8454" y="4752"/>
                  </a:lnTo>
                  <a:cubicBezTo>
                    <a:pt x="8430" y="4752"/>
                    <a:pt x="8412" y="4732"/>
                    <a:pt x="8412" y="4708"/>
                  </a:cubicBezTo>
                  <a:lnTo>
                    <a:pt x="8412" y="4483"/>
                  </a:lnTo>
                  <a:cubicBezTo>
                    <a:pt x="8412" y="4459"/>
                    <a:pt x="8430" y="4440"/>
                    <a:pt x="8454" y="4440"/>
                  </a:cubicBezTo>
                  <a:lnTo>
                    <a:pt x="8878" y="4440"/>
                  </a:lnTo>
                  <a:lnTo>
                    <a:pt x="8995" y="4440"/>
                  </a:lnTo>
                  <a:lnTo>
                    <a:pt x="9261" y="4440"/>
                  </a:lnTo>
                  <a:cubicBezTo>
                    <a:pt x="9284" y="4440"/>
                    <a:pt x="9303" y="4459"/>
                    <a:pt x="9303" y="4483"/>
                  </a:cubicBezTo>
                  <a:close/>
                  <a:moveTo>
                    <a:pt x="9303" y="4111"/>
                  </a:moveTo>
                  <a:lnTo>
                    <a:pt x="9303" y="4361"/>
                  </a:lnTo>
                  <a:cubicBezTo>
                    <a:pt x="9303" y="4385"/>
                    <a:pt x="9284" y="4405"/>
                    <a:pt x="9261" y="4405"/>
                  </a:cubicBezTo>
                  <a:lnTo>
                    <a:pt x="8995" y="4405"/>
                  </a:lnTo>
                  <a:cubicBezTo>
                    <a:pt x="8972" y="4405"/>
                    <a:pt x="8953" y="4385"/>
                    <a:pt x="8953" y="4361"/>
                  </a:cubicBezTo>
                  <a:lnTo>
                    <a:pt x="8953" y="4111"/>
                  </a:lnTo>
                  <a:cubicBezTo>
                    <a:pt x="8953" y="4087"/>
                    <a:pt x="8972" y="4068"/>
                    <a:pt x="8995" y="4068"/>
                  </a:cubicBezTo>
                  <a:lnTo>
                    <a:pt x="9261" y="4068"/>
                  </a:lnTo>
                  <a:cubicBezTo>
                    <a:pt x="9284" y="4068"/>
                    <a:pt x="9303" y="4087"/>
                    <a:pt x="9303" y="4111"/>
                  </a:cubicBezTo>
                  <a:close/>
                  <a:moveTo>
                    <a:pt x="9353" y="421"/>
                  </a:moveTo>
                  <a:lnTo>
                    <a:pt x="9357" y="421"/>
                  </a:lnTo>
                  <a:cubicBezTo>
                    <a:pt x="9383" y="421"/>
                    <a:pt x="9418" y="442"/>
                    <a:pt x="9432" y="465"/>
                  </a:cubicBezTo>
                  <a:lnTo>
                    <a:pt x="9714" y="942"/>
                  </a:lnTo>
                  <a:cubicBezTo>
                    <a:pt x="9727" y="964"/>
                    <a:pt x="9723" y="997"/>
                    <a:pt x="9705" y="1014"/>
                  </a:cubicBezTo>
                  <a:lnTo>
                    <a:pt x="9621" y="1093"/>
                  </a:lnTo>
                  <a:cubicBezTo>
                    <a:pt x="9604" y="1109"/>
                    <a:pt x="9574" y="1109"/>
                    <a:pt x="9558" y="1093"/>
                  </a:cubicBezTo>
                  <a:lnTo>
                    <a:pt x="9285" y="821"/>
                  </a:lnTo>
                  <a:cubicBezTo>
                    <a:pt x="9259" y="794"/>
                    <a:pt x="9212" y="774"/>
                    <a:pt x="9178" y="774"/>
                  </a:cubicBezTo>
                  <a:cubicBezTo>
                    <a:pt x="9157" y="774"/>
                    <a:pt x="9140" y="754"/>
                    <a:pt x="9140" y="730"/>
                  </a:cubicBezTo>
                  <a:lnTo>
                    <a:pt x="9140" y="465"/>
                  </a:lnTo>
                  <a:cubicBezTo>
                    <a:pt x="9140" y="441"/>
                    <a:pt x="9159" y="421"/>
                    <a:pt x="9182" y="421"/>
                  </a:cubicBezTo>
                  <a:lnTo>
                    <a:pt x="9236" y="421"/>
                  </a:lnTo>
                  <a:lnTo>
                    <a:pt x="9353" y="421"/>
                  </a:lnTo>
                  <a:close/>
                  <a:moveTo>
                    <a:pt x="7477" y="465"/>
                  </a:moveTo>
                  <a:cubicBezTo>
                    <a:pt x="7491" y="442"/>
                    <a:pt x="7526" y="421"/>
                    <a:pt x="7553" y="421"/>
                  </a:cubicBezTo>
                  <a:lnTo>
                    <a:pt x="7661" y="421"/>
                  </a:lnTo>
                  <a:lnTo>
                    <a:pt x="7715" y="421"/>
                  </a:lnTo>
                  <a:cubicBezTo>
                    <a:pt x="7738" y="421"/>
                    <a:pt x="7757" y="441"/>
                    <a:pt x="7757" y="465"/>
                  </a:cubicBezTo>
                  <a:lnTo>
                    <a:pt x="7757" y="730"/>
                  </a:lnTo>
                  <a:cubicBezTo>
                    <a:pt x="7757" y="754"/>
                    <a:pt x="7740" y="774"/>
                    <a:pt x="7719" y="774"/>
                  </a:cubicBezTo>
                  <a:cubicBezTo>
                    <a:pt x="7685" y="774"/>
                    <a:pt x="7638" y="794"/>
                    <a:pt x="7612" y="821"/>
                  </a:cubicBezTo>
                  <a:lnTo>
                    <a:pt x="7339" y="1093"/>
                  </a:lnTo>
                  <a:cubicBezTo>
                    <a:pt x="7331" y="1101"/>
                    <a:pt x="7320" y="1106"/>
                    <a:pt x="7307" y="1106"/>
                  </a:cubicBezTo>
                  <a:cubicBezTo>
                    <a:pt x="7296" y="1106"/>
                    <a:pt x="7285" y="1101"/>
                    <a:pt x="7276" y="1093"/>
                  </a:cubicBezTo>
                  <a:lnTo>
                    <a:pt x="7192" y="1014"/>
                  </a:lnTo>
                  <a:cubicBezTo>
                    <a:pt x="7175" y="997"/>
                    <a:pt x="7170" y="964"/>
                    <a:pt x="7183" y="943"/>
                  </a:cubicBezTo>
                  <a:lnTo>
                    <a:pt x="7477" y="465"/>
                  </a:lnTo>
                  <a:close/>
                  <a:moveTo>
                    <a:pt x="6004" y="981"/>
                  </a:moveTo>
                  <a:cubicBezTo>
                    <a:pt x="6016" y="981"/>
                    <a:pt x="6029" y="978"/>
                    <a:pt x="6040" y="973"/>
                  </a:cubicBezTo>
                  <a:lnTo>
                    <a:pt x="6168" y="904"/>
                  </a:lnTo>
                  <a:cubicBezTo>
                    <a:pt x="6188" y="893"/>
                    <a:pt x="6202" y="873"/>
                    <a:pt x="6207" y="851"/>
                  </a:cubicBezTo>
                  <a:cubicBezTo>
                    <a:pt x="6222" y="862"/>
                    <a:pt x="6241" y="868"/>
                    <a:pt x="6259" y="868"/>
                  </a:cubicBezTo>
                  <a:cubicBezTo>
                    <a:pt x="6263" y="868"/>
                    <a:pt x="6268" y="867"/>
                    <a:pt x="6273" y="867"/>
                  </a:cubicBezTo>
                  <a:lnTo>
                    <a:pt x="6377" y="847"/>
                  </a:lnTo>
                  <a:cubicBezTo>
                    <a:pt x="6400" y="843"/>
                    <a:pt x="6419" y="828"/>
                    <a:pt x="6430" y="808"/>
                  </a:cubicBezTo>
                  <a:cubicBezTo>
                    <a:pt x="6445" y="825"/>
                    <a:pt x="6467" y="837"/>
                    <a:pt x="6490" y="837"/>
                  </a:cubicBezTo>
                  <a:lnTo>
                    <a:pt x="6647" y="837"/>
                  </a:lnTo>
                  <a:cubicBezTo>
                    <a:pt x="6670" y="837"/>
                    <a:pt x="6692" y="825"/>
                    <a:pt x="6707" y="808"/>
                  </a:cubicBezTo>
                  <a:cubicBezTo>
                    <a:pt x="6719" y="828"/>
                    <a:pt x="6738" y="843"/>
                    <a:pt x="6760" y="848"/>
                  </a:cubicBezTo>
                  <a:lnTo>
                    <a:pt x="6845" y="866"/>
                  </a:lnTo>
                  <a:cubicBezTo>
                    <a:pt x="6850" y="867"/>
                    <a:pt x="6855" y="867"/>
                    <a:pt x="6861" y="867"/>
                  </a:cubicBezTo>
                  <a:cubicBezTo>
                    <a:pt x="6878" y="867"/>
                    <a:pt x="6896" y="861"/>
                    <a:pt x="6911" y="851"/>
                  </a:cubicBezTo>
                  <a:cubicBezTo>
                    <a:pt x="6917" y="873"/>
                    <a:pt x="6930" y="893"/>
                    <a:pt x="6950" y="904"/>
                  </a:cubicBezTo>
                  <a:lnTo>
                    <a:pt x="7078" y="973"/>
                  </a:lnTo>
                  <a:cubicBezTo>
                    <a:pt x="7089" y="978"/>
                    <a:pt x="7102" y="982"/>
                    <a:pt x="7114" y="982"/>
                  </a:cubicBezTo>
                  <a:cubicBezTo>
                    <a:pt x="7124" y="982"/>
                    <a:pt x="7134" y="980"/>
                    <a:pt x="7143" y="976"/>
                  </a:cubicBezTo>
                  <a:cubicBezTo>
                    <a:pt x="7144" y="1000"/>
                    <a:pt x="7153" y="1023"/>
                    <a:pt x="7170" y="1039"/>
                  </a:cubicBezTo>
                  <a:lnTo>
                    <a:pt x="7254" y="1119"/>
                  </a:lnTo>
                  <a:cubicBezTo>
                    <a:pt x="7268" y="1133"/>
                    <a:pt x="7287" y="1140"/>
                    <a:pt x="7307" y="1140"/>
                  </a:cubicBezTo>
                  <a:cubicBezTo>
                    <a:pt x="7311" y="1140"/>
                    <a:pt x="7314" y="1140"/>
                    <a:pt x="7317" y="1139"/>
                  </a:cubicBezTo>
                  <a:cubicBezTo>
                    <a:pt x="7313" y="1162"/>
                    <a:pt x="7318" y="1187"/>
                    <a:pt x="7333" y="1206"/>
                  </a:cubicBezTo>
                  <a:lnTo>
                    <a:pt x="7422" y="1320"/>
                  </a:lnTo>
                  <a:cubicBezTo>
                    <a:pt x="7436" y="1338"/>
                    <a:pt x="7457" y="1349"/>
                    <a:pt x="7480" y="1351"/>
                  </a:cubicBezTo>
                  <a:cubicBezTo>
                    <a:pt x="7471" y="1373"/>
                    <a:pt x="7469" y="1398"/>
                    <a:pt x="7477" y="1420"/>
                  </a:cubicBezTo>
                  <a:lnTo>
                    <a:pt x="7522" y="1546"/>
                  </a:lnTo>
                  <a:cubicBezTo>
                    <a:pt x="7530" y="1568"/>
                    <a:pt x="7548" y="1586"/>
                    <a:pt x="7569" y="1595"/>
                  </a:cubicBezTo>
                  <a:cubicBezTo>
                    <a:pt x="7555" y="1613"/>
                    <a:pt x="7547" y="1636"/>
                    <a:pt x="7550" y="1660"/>
                  </a:cubicBezTo>
                  <a:lnTo>
                    <a:pt x="7576" y="1838"/>
                  </a:lnTo>
                  <a:cubicBezTo>
                    <a:pt x="7579" y="1865"/>
                    <a:pt x="7596" y="1888"/>
                    <a:pt x="7618" y="1902"/>
                  </a:cubicBezTo>
                  <a:cubicBezTo>
                    <a:pt x="7599" y="1916"/>
                    <a:pt x="7586" y="1939"/>
                    <a:pt x="7586" y="1966"/>
                  </a:cubicBezTo>
                  <a:lnTo>
                    <a:pt x="7586" y="2216"/>
                  </a:lnTo>
                  <a:cubicBezTo>
                    <a:pt x="7586" y="2241"/>
                    <a:pt x="7597" y="2262"/>
                    <a:pt x="7615" y="2277"/>
                  </a:cubicBezTo>
                  <a:cubicBezTo>
                    <a:pt x="7597" y="2291"/>
                    <a:pt x="7586" y="2313"/>
                    <a:pt x="7586" y="2338"/>
                  </a:cubicBezTo>
                  <a:lnTo>
                    <a:pt x="7586" y="2559"/>
                  </a:lnTo>
                  <a:cubicBezTo>
                    <a:pt x="7586" y="2584"/>
                    <a:pt x="7597" y="2606"/>
                    <a:pt x="7615" y="2620"/>
                  </a:cubicBezTo>
                  <a:cubicBezTo>
                    <a:pt x="7597" y="2634"/>
                    <a:pt x="7586" y="2656"/>
                    <a:pt x="7586" y="2681"/>
                  </a:cubicBezTo>
                  <a:lnTo>
                    <a:pt x="7586" y="2931"/>
                  </a:lnTo>
                  <a:cubicBezTo>
                    <a:pt x="7586" y="2956"/>
                    <a:pt x="7597" y="2978"/>
                    <a:pt x="7615" y="2992"/>
                  </a:cubicBezTo>
                  <a:cubicBezTo>
                    <a:pt x="7597" y="3006"/>
                    <a:pt x="7586" y="3028"/>
                    <a:pt x="7586" y="3053"/>
                  </a:cubicBezTo>
                  <a:lnTo>
                    <a:pt x="7586" y="3274"/>
                  </a:lnTo>
                  <a:cubicBezTo>
                    <a:pt x="7586" y="3299"/>
                    <a:pt x="7597" y="3321"/>
                    <a:pt x="7615" y="3335"/>
                  </a:cubicBezTo>
                  <a:cubicBezTo>
                    <a:pt x="7597" y="3350"/>
                    <a:pt x="7586" y="3371"/>
                    <a:pt x="7586" y="3396"/>
                  </a:cubicBezTo>
                  <a:lnTo>
                    <a:pt x="7586" y="3646"/>
                  </a:lnTo>
                  <a:cubicBezTo>
                    <a:pt x="7586" y="3671"/>
                    <a:pt x="7597" y="3693"/>
                    <a:pt x="7615" y="3707"/>
                  </a:cubicBezTo>
                  <a:cubicBezTo>
                    <a:pt x="7597" y="3722"/>
                    <a:pt x="7586" y="3743"/>
                    <a:pt x="7586" y="3768"/>
                  </a:cubicBezTo>
                  <a:lnTo>
                    <a:pt x="7586" y="3989"/>
                  </a:lnTo>
                  <a:cubicBezTo>
                    <a:pt x="7586" y="4014"/>
                    <a:pt x="7597" y="4036"/>
                    <a:pt x="7615" y="4050"/>
                  </a:cubicBezTo>
                  <a:cubicBezTo>
                    <a:pt x="7597" y="4065"/>
                    <a:pt x="7586" y="4087"/>
                    <a:pt x="7586" y="4111"/>
                  </a:cubicBezTo>
                  <a:lnTo>
                    <a:pt x="7586" y="4267"/>
                  </a:lnTo>
                  <a:lnTo>
                    <a:pt x="5532" y="4267"/>
                  </a:lnTo>
                  <a:lnTo>
                    <a:pt x="5532" y="4111"/>
                  </a:lnTo>
                  <a:cubicBezTo>
                    <a:pt x="5532" y="4087"/>
                    <a:pt x="5521" y="4065"/>
                    <a:pt x="5503" y="4050"/>
                  </a:cubicBezTo>
                  <a:cubicBezTo>
                    <a:pt x="5521" y="4036"/>
                    <a:pt x="5532" y="4014"/>
                    <a:pt x="5532" y="3989"/>
                  </a:cubicBezTo>
                  <a:lnTo>
                    <a:pt x="5532" y="3768"/>
                  </a:lnTo>
                  <a:cubicBezTo>
                    <a:pt x="5532" y="3743"/>
                    <a:pt x="5521" y="3722"/>
                    <a:pt x="5503" y="3707"/>
                  </a:cubicBezTo>
                  <a:cubicBezTo>
                    <a:pt x="5521" y="3693"/>
                    <a:pt x="5532" y="3671"/>
                    <a:pt x="5532" y="3646"/>
                  </a:cubicBezTo>
                  <a:lnTo>
                    <a:pt x="5532" y="3396"/>
                  </a:lnTo>
                  <a:cubicBezTo>
                    <a:pt x="5532" y="3371"/>
                    <a:pt x="5521" y="3350"/>
                    <a:pt x="5503" y="3335"/>
                  </a:cubicBezTo>
                  <a:cubicBezTo>
                    <a:pt x="5521" y="3321"/>
                    <a:pt x="5532" y="3299"/>
                    <a:pt x="5532" y="3274"/>
                  </a:cubicBezTo>
                  <a:lnTo>
                    <a:pt x="5532" y="3053"/>
                  </a:lnTo>
                  <a:cubicBezTo>
                    <a:pt x="5532" y="3028"/>
                    <a:pt x="5521" y="3006"/>
                    <a:pt x="5503" y="2992"/>
                  </a:cubicBezTo>
                  <a:cubicBezTo>
                    <a:pt x="5521" y="2978"/>
                    <a:pt x="5532" y="2956"/>
                    <a:pt x="5532" y="2931"/>
                  </a:cubicBezTo>
                  <a:lnTo>
                    <a:pt x="5532" y="2681"/>
                  </a:lnTo>
                  <a:cubicBezTo>
                    <a:pt x="5532" y="2656"/>
                    <a:pt x="5521" y="2634"/>
                    <a:pt x="5503" y="2620"/>
                  </a:cubicBezTo>
                  <a:cubicBezTo>
                    <a:pt x="5521" y="2606"/>
                    <a:pt x="5532" y="2584"/>
                    <a:pt x="5532" y="2559"/>
                  </a:cubicBezTo>
                  <a:lnTo>
                    <a:pt x="5532" y="2338"/>
                  </a:lnTo>
                  <a:cubicBezTo>
                    <a:pt x="5532" y="2313"/>
                    <a:pt x="5521" y="2291"/>
                    <a:pt x="5503" y="2277"/>
                  </a:cubicBezTo>
                  <a:cubicBezTo>
                    <a:pt x="5521" y="2262"/>
                    <a:pt x="5532" y="2241"/>
                    <a:pt x="5532" y="2216"/>
                  </a:cubicBezTo>
                  <a:lnTo>
                    <a:pt x="5532" y="1966"/>
                  </a:lnTo>
                  <a:cubicBezTo>
                    <a:pt x="5532" y="1942"/>
                    <a:pt x="5522" y="1921"/>
                    <a:pt x="5505" y="1906"/>
                  </a:cubicBezTo>
                  <a:cubicBezTo>
                    <a:pt x="5525" y="1893"/>
                    <a:pt x="5539" y="1871"/>
                    <a:pt x="5542" y="1847"/>
                  </a:cubicBezTo>
                  <a:lnTo>
                    <a:pt x="5568" y="1662"/>
                  </a:lnTo>
                  <a:cubicBezTo>
                    <a:pt x="5571" y="1637"/>
                    <a:pt x="5563" y="1613"/>
                    <a:pt x="5548" y="1596"/>
                  </a:cubicBezTo>
                  <a:cubicBezTo>
                    <a:pt x="5570" y="1586"/>
                    <a:pt x="5588" y="1568"/>
                    <a:pt x="5596" y="1546"/>
                  </a:cubicBezTo>
                  <a:lnTo>
                    <a:pt x="5641" y="1420"/>
                  </a:lnTo>
                  <a:cubicBezTo>
                    <a:pt x="5649" y="1398"/>
                    <a:pt x="5647" y="1373"/>
                    <a:pt x="5638" y="1351"/>
                  </a:cubicBezTo>
                  <a:cubicBezTo>
                    <a:pt x="5661" y="1349"/>
                    <a:pt x="5682" y="1338"/>
                    <a:pt x="5696" y="1320"/>
                  </a:cubicBezTo>
                  <a:lnTo>
                    <a:pt x="5785" y="1206"/>
                  </a:lnTo>
                  <a:cubicBezTo>
                    <a:pt x="5800" y="1187"/>
                    <a:pt x="5805" y="1162"/>
                    <a:pt x="5801" y="1139"/>
                  </a:cubicBezTo>
                  <a:cubicBezTo>
                    <a:pt x="5804" y="1140"/>
                    <a:pt x="5808" y="1140"/>
                    <a:pt x="5811" y="1140"/>
                  </a:cubicBezTo>
                  <a:cubicBezTo>
                    <a:pt x="5831" y="1140"/>
                    <a:pt x="5850" y="1133"/>
                    <a:pt x="5864" y="1119"/>
                  </a:cubicBezTo>
                  <a:lnTo>
                    <a:pt x="5948" y="1039"/>
                  </a:lnTo>
                  <a:cubicBezTo>
                    <a:pt x="5965" y="1023"/>
                    <a:pt x="5974" y="1000"/>
                    <a:pt x="5975" y="976"/>
                  </a:cubicBezTo>
                  <a:cubicBezTo>
                    <a:pt x="5984" y="979"/>
                    <a:pt x="5994" y="981"/>
                    <a:pt x="6004" y="981"/>
                  </a:cubicBezTo>
                  <a:close/>
                  <a:moveTo>
                    <a:pt x="5574" y="421"/>
                  </a:moveTo>
                  <a:lnTo>
                    <a:pt x="5577" y="421"/>
                  </a:lnTo>
                  <a:cubicBezTo>
                    <a:pt x="5604" y="421"/>
                    <a:pt x="5639" y="442"/>
                    <a:pt x="5653" y="465"/>
                  </a:cubicBezTo>
                  <a:lnTo>
                    <a:pt x="5935" y="942"/>
                  </a:lnTo>
                  <a:cubicBezTo>
                    <a:pt x="5948" y="964"/>
                    <a:pt x="5944" y="997"/>
                    <a:pt x="5926" y="1014"/>
                  </a:cubicBezTo>
                  <a:lnTo>
                    <a:pt x="5842" y="1093"/>
                  </a:lnTo>
                  <a:cubicBezTo>
                    <a:pt x="5825" y="1109"/>
                    <a:pt x="5795" y="1109"/>
                    <a:pt x="5779" y="1093"/>
                  </a:cubicBezTo>
                  <a:lnTo>
                    <a:pt x="5506" y="821"/>
                  </a:lnTo>
                  <a:cubicBezTo>
                    <a:pt x="5480" y="794"/>
                    <a:pt x="5433" y="774"/>
                    <a:pt x="5399" y="774"/>
                  </a:cubicBezTo>
                  <a:cubicBezTo>
                    <a:pt x="5378" y="774"/>
                    <a:pt x="5361" y="754"/>
                    <a:pt x="5361" y="730"/>
                  </a:cubicBezTo>
                  <a:lnTo>
                    <a:pt x="5361" y="465"/>
                  </a:lnTo>
                  <a:cubicBezTo>
                    <a:pt x="5361" y="441"/>
                    <a:pt x="5380" y="421"/>
                    <a:pt x="5403" y="421"/>
                  </a:cubicBezTo>
                  <a:lnTo>
                    <a:pt x="5457" y="421"/>
                  </a:lnTo>
                  <a:lnTo>
                    <a:pt x="5574" y="421"/>
                  </a:lnTo>
                  <a:close/>
                  <a:moveTo>
                    <a:pt x="3673" y="465"/>
                  </a:moveTo>
                  <a:cubicBezTo>
                    <a:pt x="3687" y="442"/>
                    <a:pt x="3723" y="421"/>
                    <a:pt x="3749" y="421"/>
                  </a:cubicBezTo>
                  <a:lnTo>
                    <a:pt x="3857" y="421"/>
                  </a:lnTo>
                  <a:lnTo>
                    <a:pt x="3911" y="421"/>
                  </a:lnTo>
                  <a:cubicBezTo>
                    <a:pt x="3934" y="421"/>
                    <a:pt x="3953" y="441"/>
                    <a:pt x="3953" y="465"/>
                  </a:cubicBezTo>
                  <a:lnTo>
                    <a:pt x="3953" y="730"/>
                  </a:lnTo>
                  <a:cubicBezTo>
                    <a:pt x="3953" y="754"/>
                    <a:pt x="3936" y="774"/>
                    <a:pt x="3916" y="774"/>
                  </a:cubicBezTo>
                  <a:cubicBezTo>
                    <a:pt x="3882" y="774"/>
                    <a:pt x="3834" y="794"/>
                    <a:pt x="3808" y="821"/>
                  </a:cubicBezTo>
                  <a:lnTo>
                    <a:pt x="3536" y="1093"/>
                  </a:lnTo>
                  <a:cubicBezTo>
                    <a:pt x="3527" y="1101"/>
                    <a:pt x="3516" y="1106"/>
                    <a:pt x="3504" y="1106"/>
                  </a:cubicBezTo>
                  <a:lnTo>
                    <a:pt x="3504" y="1106"/>
                  </a:lnTo>
                  <a:cubicBezTo>
                    <a:pt x="3492" y="1106"/>
                    <a:pt x="3481" y="1101"/>
                    <a:pt x="3473" y="1093"/>
                  </a:cubicBezTo>
                  <a:lnTo>
                    <a:pt x="3389" y="1014"/>
                  </a:lnTo>
                  <a:cubicBezTo>
                    <a:pt x="3371" y="997"/>
                    <a:pt x="3367" y="964"/>
                    <a:pt x="3380" y="943"/>
                  </a:cubicBezTo>
                  <a:lnTo>
                    <a:pt x="3673" y="465"/>
                  </a:lnTo>
                  <a:close/>
                  <a:moveTo>
                    <a:pt x="2200" y="981"/>
                  </a:moveTo>
                  <a:cubicBezTo>
                    <a:pt x="2213" y="981"/>
                    <a:pt x="2225" y="978"/>
                    <a:pt x="2236" y="973"/>
                  </a:cubicBezTo>
                  <a:lnTo>
                    <a:pt x="2364" y="904"/>
                  </a:lnTo>
                  <a:cubicBezTo>
                    <a:pt x="2384" y="893"/>
                    <a:pt x="2398" y="873"/>
                    <a:pt x="2404" y="851"/>
                  </a:cubicBezTo>
                  <a:cubicBezTo>
                    <a:pt x="2419" y="862"/>
                    <a:pt x="2437" y="868"/>
                    <a:pt x="2455" y="868"/>
                  </a:cubicBezTo>
                  <a:cubicBezTo>
                    <a:pt x="2460" y="868"/>
                    <a:pt x="2464" y="867"/>
                    <a:pt x="2469" y="867"/>
                  </a:cubicBezTo>
                  <a:lnTo>
                    <a:pt x="2573" y="847"/>
                  </a:lnTo>
                  <a:cubicBezTo>
                    <a:pt x="2596" y="843"/>
                    <a:pt x="2615" y="828"/>
                    <a:pt x="2626" y="808"/>
                  </a:cubicBezTo>
                  <a:cubicBezTo>
                    <a:pt x="2642" y="825"/>
                    <a:pt x="2664" y="837"/>
                    <a:pt x="2687" y="837"/>
                  </a:cubicBezTo>
                  <a:lnTo>
                    <a:pt x="2844" y="837"/>
                  </a:lnTo>
                  <a:cubicBezTo>
                    <a:pt x="2867" y="837"/>
                    <a:pt x="2888" y="825"/>
                    <a:pt x="2904" y="808"/>
                  </a:cubicBezTo>
                  <a:cubicBezTo>
                    <a:pt x="2915" y="828"/>
                    <a:pt x="2934" y="843"/>
                    <a:pt x="2957" y="848"/>
                  </a:cubicBezTo>
                  <a:lnTo>
                    <a:pt x="3042" y="866"/>
                  </a:lnTo>
                  <a:cubicBezTo>
                    <a:pt x="3047" y="867"/>
                    <a:pt x="3052" y="867"/>
                    <a:pt x="3057" y="867"/>
                  </a:cubicBezTo>
                  <a:cubicBezTo>
                    <a:pt x="3075" y="867"/>
                    <a:pt x="3092" y="861"/>
                    <a:pt x="3107" y="851"/>
                  </a:cubicBezTo>
                  <a:cubicBezTo>
                    <a:pt x="3113" y="873"/>
                    <a:pt x="3127" y="893"/>
                    <a:pt x="3147" y="904"/>
                  </a:cubicBezTo>
                  <a:lnTo>
                    <a:pt x="3275" y="973"/>
                  </a:lnTo>
                  <a:cubicBezTo>
                    <a:pt x="3286" y="978"/>
                    <a:pt x="3298" y="982"/>
                    <a:pt x="3311" y="982"/>
                  </a:cubicBezTo>
                  <a:cubicBezTo>
                    <a:pt x="3321" y="982"/>
                    <a:pt x="3331" y="980"/>
                    <a:pt x="3340" y="976"/>
                  </a:cubicBezTo>
                  <a:cubicBezTo>
                    <a:pt x="3341" y="1000"/>
                    <a:pt x="3350" y="1023"/>
                    <a:pt x="3367" y="1039"/>
                  </a:cubicBezTo>
                  <a:lnTo>
                    <a:pt x="3450" y="1119"/>
                  </a:lnTo>
                  <a:cubicBezTo>
                    <a:pt x="3465" y="1133"/>
                    <a:pt x="3484" y="1140"/>
                    <a:pt x="3504" y="1140"/>
                  </a:cubicBezTo>
                  <a:lnTo>
                    <a:pt x="3504" y="1140"/>
                  </a:lnTo>
                  <a:cubicBezTo>
                    <a:pt x="3507" y="1140"/>
                    <a:pt x="3510" y="1140"/>
                    <a:pt x="3513" y="1139"/>
                  </a:cubicBezTo>
                  <a:cubicBezTo>
                    <a:pt x="3509" y="1162"/>
                    <a:pt x="3514" y="1187"/>
                    <a:pt x="3529" y="1206"/>
                  </a:cubicBezTo>
                  <a:lnTo>
                    <a:pt x="3618" y="1320"/>
                  </a:lnTo>
                  <a:cubicBezTo>
                    <a:pt x="3632" y="1338"/>
                    <a:pt x="3653" y="1349"/>
                    <a:pt x="3676" y="1351"/>
                  </a:cubicBezTo>
                  <a:cubicBezTo>
                    <a:pt x="3667" y="1373"/>
                    <a:pt x="3665" y="1398"/>
                    <a:pt x="3673" y="1420"/>
                  </a:cubicBezTo>
                  <a:lnTo>
                    <a:pt x="3718" y="1546"/>
                  </a:lnTo>
                  <a:cubicBezTo>
                    <a:pt x="3727" y="1568"/>
                    <a:pt x="3744" y="1586"/>
                    <a:pt x="3765" y="1595"/>
                  </a:cubicBezTo>
                  <a:cubicBezTo>
                    <a:pt x="3751" y="1613"/>
                    <a:pt x="3743" y="1636"/>
                    <a:pt x="3747" y="1660"/>
                  </a:cubicBezTo>
                  <a:lnTo>
                    <a:pt x="3772" y="1847"/>
                  </a:lnTo>
                  <a:cubicBezTo>
                    <a:pt x="3776" y="1871"/>
                    <a:pt x="3790" y="1893"/>
                    <a:pt x="3809" y="1906"/>
                  </a:cubicBezTo>
                  <a:cubicBezTo>
                    <a:pt x="3793" y="1921"/>
                    <a:pt x="3782" y="1942"/>
                    <a:pt x="3782" y="1966"/>
                  </a:cubicBezTo>
                  <a:lnTo>
                    <a:pt x="3782" y="2216"/>
                  </a:lnTo>
                  <a:cubicBezTo>
                    <a:pt x="3782" y="2241"/>
                    <a:pt x="3794" y="2262"/>
                    <a:pt x="3811" y="2277"/>
                  </a:cubicBezTo>
                  <a:cubicBezTo>
                    <a:pt x="3794" y="2291"/>
                    <a:pt x="3782" y="2313"/>
                    <a:pt x="3782" y="2338"/>
                  </a:cubicBezTo>
                  <a:lnTo>
                    <a:pt x="3782" y="2559"/>
                  </a:lnTo>
                  <a:cubicBezTo>
                    <a:pt x="3782" y="2584"/>
                    <a:pt x="3794" y="2606"/>
                    <a:pt x="3811" y="2620"/>
                  </a:cubicBezTo>
                  <a:cubicBezTo>
                    <a:pt x="3794" y="2634"/>
                    <a:pt x="3782" y="2656"/>
                    <a:pt x="3782" y="2681"/>
                  </a:cubicBezTo>
                  <a:lnTo>
                    <a:pt x="3782" y="2931"/>
                  </a:lnTo>
                  <a:cubicBezTo>
                    <a:pt x="3782" y="2956"/>
                    <a:pt x="3794" y="2978"/>
                    <a:pt x="3811" y="2992"/>
                  </a:cubicBezTo>
                  <a:cubicBezTo>
                    <a:pt x="3794" y="3006"/>
                    <a:pt x="3782" y="3028"/>
                    <a:pt x="3782" y="3053"/>
                  </a:cubicBezTo>
                  <a:lnTo>
                    <a:pt x="3782" y="3274"/>
                  </a:lnTo>
                  <a:cubicBezTo>
                    <a:pt x="3782" y="3299"/>
                    <a:pt x="3794" y="3321"/>
                    <a:pt x="3811" y="3335"/>
                  </a:cubicBezTo>
                  <a:cubicBezTo>
                    <a:pt x="3794" y="3350"/>
                    <a:pt x="3782" y="3371"/>
                    <a:pt x="3782" y="3396"/>
                  </a:cubicBezTo>
                  <a:lnTo>
                    <a:pt x="3782" y="3646"/>
                  </a:lnTo>
                  <a:cubicBezTo>
                    <a:pt x="3782" y="3671"/>
                    <a:pt x="3794" y="3693"/>
                    <a:pt x="3811" y="3707"/>
                  </a:cubicBezTo>
                  <a:cubicBezTo>
                    <a:pt x="3794" y="3722"/>
                    <a:pt x="3782" y="3743"/>
                    <a:pt x="3782" y="3768"/>
                  </a:cubicBezTo>
                  <a:lnTo>
                    <a:pt x="3782" y="3989"/>
                  </a:lnTo>
                  <a:cubicBezTo>
                    <a:pt x="3782" y="4014"/>
                    <a:pt x="3794" y="4036"/>
                    <a:pt x="3811" y="4050"/>
                  </a:cubicBezTo>
                  <a:cubicBezTo>
                    <a:pt x="3794" y="4065"/>
                    <a:pt x="3782" y="4087"/>
                    <a:pt x="3782" y="4111"/>
                  </a:cubicBezTo>
                  <a:lnTo>
                    <a:pt x="3782" y="4267"/>
                  </a:lnTo>
                  <a:lnTo>
                    <a:pt x="1728" y="4267"/>
                  </a:lnTo>
                  <a:lnTo>
                    <a:pt x="1728" y="4198"/>
                  </a:lnTo>
                  <a:cubicBezTo>
                    <a:pt x="1728" y="4173"/>
                    <a:pt x="1717" y="4151"/>
                    <a:pt x="1700" y="4137"/>
                  </a:cubicBezTo>
                  <a:cubicBezTo>
                    <a:pt x="1717" y="4123"/>
                    <a:pt x="1728" y="4101"/>
                    <a:pt x="1728" y="4076"/>
                  </a:cubicBezTo>
                  <a:lnTo>
                    <a:pt x="1728" y="3826"/>
                  </a:lnTo>
                  <a:cubicBezTo>
                    <a:pt x="1728" y="3801"/>
                    <a:pt x="1717" y="3779"/>
                    <a:pt x="1700" y="3765"/>
                  </a:cubicBezTo>
                  <a:cubicBezTo>
                    <a:pt x="1717" y="3751"/>
                    <a:pt x="1728" y="3729"/>
                    <a:pt x="1728" y="3704"/>
                  </a:cubicBezTo>
                  <a:lnTo>
                    <a:pt x="1728" y="3454"/>
                  </a:lnTo>
                  <a:cubicBezTo>
                    <a:pt x="1728" y="3429"/>
                    <a:pt x="1717" y="3407"/>
                    <a:pt x="1700" y="3393"/>
                  </a:cubicBezTo>
                  <a:cubicBezTo>
                    <a:pt x="1717" y="3379"/>
                    <a:pt x="1728" y="3357"/>
                    <a:pt x="1728" y="3332"/>
                  </a:cubicBezTo>
                  <a:lnTo>
                    <a:pt x="1728" y="3082"/>
                  </a:lnTo>
                  <a:cubicBezTo>
                    <a:pt x="1728" y="3057"/>
                    <a:pt x="1717" y="3035"/>
                    <a:pt x="1700" y="3021"/>
                  </a:cubicBezTo>
                  <a:cubicBezTo>
                    <a:pt x="1717" y="3007"/>
                    <a:pt x="1728" y="2985"/>
                    <a:pt x="1728" y="2960"/>
                  </a:cubicBezTo>
                  <a:lnTo>
                    <a:pt x="1728" y="2710"/>
                  </a:lnTo>
                  <a:cubicBezTo>
                    <a:pt x="1728" y="2685"/>
                    <a:pt x="1717" y="2663"/>
                    <a:pt x="1700" y="2649"/>
                  </a:cubicBezTo>
                  <a:cubicBezTo>
                    <a:pt x="1717" y="2635"/>
                    <a:pt x="1728" y="2613"/>
                    <a:pt x="1728" y="2588"/>
                  </a:cubicBezTo>
                  <a:lnTo>
                    <a:pt x="1728" y="2338"/>
                  </a:lnTo>
                  <a:cubicBezTo>
                    <a:pt x="1728" y="2313"/>
                    <a:pt x="1717" y="2291"/>
                    <a:pt x="1700" y="2277"/>
                  </a:cubicBezTo>
                  <a:cubicBezTo>
                    <a:pt x="1717" y="2262"/>
                    <a:pt x="1728" y="2241"/>
                    <a:pt x="1728" y="2216"/>
                  </a:cubicBezTo>
                  <a:lnTo>
                    <a:pt x="1728" y="1966"/>
                  </a:lnTo>
                  <a:cubicBezTo>
                    <a:pt x="1728" y="1942"/>
                    <a:pt x="1718" y="1921"/>
                    <a:pt x="1702" y="1906"/>
                  </a:cubicBezTo>
                  <a:cubicBezTo>
                    <a:pt x="1721" y="1893"/>
                    <a:pt x="1735" y="1871"/>
                    <a:pt x="1739" y="1847"/>
                  </a:cubicBezTo>
                  <a:lnTo>
                    <a:pt x="1764" y="1662"/>
                  </a:lnTo>
                  <a:cubicBezTo>
                    <a:pt x="1767" y="1637"/>
                    <a:pt x="1759" y="1613"/>
                    <a:pt x="1744" y="1596"/>
                  </a:cubicBezTo>
                  <a:cubicBezTo>
                    <a:pt x="1766" y="1586"/>
                    <a:pt x="1784" y="1568"/>
                    <a:pt x="1792" y="1546"/>
                  </a:cubicBezTo>
                  <a:lnTo>
                    <a:pt x="1838" y="1420"/>
                  </a:lnTo>
                  <a:cubicBezTo>
                    <a:pt x="1846" y="1398"/>
                    <a:pt x="1844" y="1373"/>
                    <a:pt x="1834" y="1351"/>
                  </a:cubicBezTo>
                  <a:cubicBezTo>
                    <a:pt x="1857" y="1349"/>
                    <a:pt x="1879" y="1338"/>
                    <a:pt x="1893" y="1320"/>
                  </a:cubicBezTo>
                  <a:lnTo>
                    <a:pt x="1982" y="1206"/>
                  </a:lnTo>
                  <a:cubicBezTo>
                    <a:pt x="1996" y="1187"/>
                    <a:pt x="2001" y="1162"/>
                    <a:pt x="1998" y="1139"/>
                  </a:cubicBezTo>
                  <a:cubicBezTo>
                    <a:pt x="2001" y="1140"/>
                    <a:pt x="2004" y="1140"/>
                    <a:pt x="2007" y="1140"/>
                  </a:cubicBezTo>
                  <a:cubicBezTo>
                    <a:pt x="2027" y="1140"/>
                    <a:pt x="2046" y="1133"/>
                    <a:pt x="2060" y="1119"/>
                  </a:cubicBezTo>
                  <a:lnTo>
                    <a:pt x="2144" y="1039"/>
                  </a:lnTo>
                  <a:cubicBezTo>
                    <a:pt x="2161" y="1023"/>
                    <a:pt x="2170" y="1000"/>
                    <a:pt x="2171" y="976"/>
                  </a:cubicBezTo>
                  <a:cubicBezTo>
                    <a:pt x="2180" y="979"/>
                    <a:pt x="2190" y="981"/>
                    <a:pt x="2200" y="981"/>
                  </a:cubicBezTo>
                  <a:close/>
                  <a:moveTo>
                    <a:pt x="1771" y="421"/>
                  </a:moveTo>
                  <a:lnTo>
                    <a:pt x="1774" y="421"/>
                  </a:lnTo>
                  <a:cubicBezTo>
                    <a:pt x="1800" y="421"/>
                    <a:pt x="1835" y="442"/>
                    <a:pt x="1849" y="465"/>
                  </a:cubicBezTo>
                  <a:lnTo>
                    <a:pt x="2132" y="942"/>
                  </a:lnTo>
                  <a:cubicBezTo>
                    <a:pt x="2144" y="964"/>
                    <a:pt x="2140" y="997"/>
                    <a:pt x="2122" y="1014"/>
                  </a:cubicBezTo>
                  <a:lnTo>
                    <a:pt x="2038" y="1093"/>
                  </a:lnTo>
                  <a:cubicBezTo>
                    <a:pt x="2021" y="1109"/>
                    <a:pt x="1991" y="1109"/>
                    <a:pt x="1975" y="1093"/>
                  </a:cubicBezTo>
                  <a:lnTo>
                    <a:pt x="1703" y="821"/>
                  </a:lnTo>
                  <a:cubicBezTo>
                    <a:pt x="1676" y="794"/>
                    <a:pt x="1629" y="774"/>
                    <a:pt x="1595" y="774"/>
                  </a:cubicBezTo>
                  <a:cubicBezTo>
                    <a:pt x="1574" y="774"/>
                    <a:pt x="1558" y="754"/>
                    <a:pt x="1558" y="730"/>
                  </a:cubicBezTo>
                  <a:lnTo>
                    <a:pt x="1558" y="465"/>
                  </a:lnTo>
                  <a:cubicBezTo>
                    <a:pt x="1558" y="441"/>
                    <a:pt x="1577" y="421"/>
                    <a:pt x="1600" y="421"/>
                  </a:cubicBezTo>
                  <a:lnTo>
                    <a:pt x="1653" y="421"/>
                  </a:lnTo>
                  <a:lnTo>
                    <a:pt x="1771" y="421"/>
                  </a:lnTo>
                  <a:close/>
                  <a:moveTo>
                    <a:pt x="1026" y="465"/>
                  </a:moveTo>
                  <a:cubicBezTo>
                    <a:pt x="1026" y="441"/>
                    <a:pt x="1045" y="421"/>
                    <a:pt x="1068" y="421"/>
                  </a:cubicBezTo>
                  <a:lnTo>
                    <a:pt x="1482" y="421"/>
                  </a:lnTo>
                  <a:cubicBezTo>
                    <a:pt x="1506" y="421"/>
                    <a:pt x="1525" y="441"/>
                    <a:pt x="1525" y="465"/>
                  </a:cubicBezTo>
                  <a:lnTo>
                    <a:pt x="1525" y="730"/>
                  </a:lnTo>
                  <a:cubicBezTo>
                    <a:pt x="1525" y="754"/>
                    <a:pt x="1506" y="774"/>
                    <a:pt x="1482" y="774"/>
                  </a:cubicBezTo>
                  <a:lnTo>
                    <a:pt x="1372" y="774"/>
                  </a:lnTo>
                  <a:lnTo>
                    <a:pt x="1254" y="774"/>
                  </a:lnTo>
                  <a:lnTo>
                    <a:pt x="1068" y="774"/>
                  </a:lnTo>
                  <a:cubicBezTo>
                    <a:pt x="1045" y="774"/>
                    <a:pt x="1026" y="754"/>
                    <a:pt x="1026" y="730"/>
                  </a:cubicBezTo>
                  <a:lnTo>
                    <a:pt x="1026" y="465"/>
                  </a:lnTo>
                  <a:close/>
                  <a:moveTo>
                    <a:pt x="681" y="1062"/>
                  </a:moveTo>
                  <a:lnTo>
                    <a:pt x="681" y="852"/>
                  </a:lnTo>
                  <a:cubicBezTo>
                    <a:pt x="681" y="828"/>
                    <a:pt x="700" y="808"/>
                    <a:pt x="723" y="808"/>
                  </a:cubicBezTo>
                  <a:lnTo>
                    <a:pt x="951" y="808"/>
                  </a:lnTo>
                  <a:lnTo>
                    <a:pt x="1068" y="808"/>
                  </a:lnTo>
                  <a:lnTo>
                    <a:pt x="1254" y="808"/>
                  </a:lnTo>
                  <a:cubicBezTo>
                    <a:pt x="1278" y="808"/>
                    <a:pt x="1296" y="828"/>
                    <a:pt x="1296" y="852"/>
                  </a:cubicBezTo>
                  <a:lnTo>
                    <a:pt x="1296" y="1062"/>
                  </a:lnTo>
                  <a:cubicBezTo>
                    <a:pt x="1296" y="1086"/>
                    <a:pt x="1278" y="1106"/>
                    <a:pt x="1254" y="1106"/>
                  </a:cubicBezTo>
                  <a:lnTo>
                    <a:pt x="1248" y="1106"/>
                  </a:lnTo>
                  <a:lnTo>
                    <a:pt x="1131" y="1106"/>
                  </a:lnTo>
                  <a:lnTo>
                    <a:pt x="888" y="1106"/>
                  </a:lnTo>
                  <a:lnTo>
                    <a:pt x="771" y="1106"/>
                  </a:lnTo>
                  <a:lnTo>
                    <a:pt x="723" y="1106"/>
                  </a:lnTo>
                  <a:cubicBezTo>
                    <a:pt x="700" y="1106"/>
                    <a:pt x="681" y="1086"/>
                    <a:pt x="681" y="1062"/>
                  </a:cubicBezTo>
                  <a:close/>
                  <a:moveTo>
                    <a:pt x="846" y="1449"/>
                  </a:moveTo>
                  <a:lnTo>
                    <a:pt x="846" y="1184"/>
                  </a:lnTo>
                  <a:cubicBezTo>
                    <a:pt x="846" y="1160"/>
                    <a:pt x="865" y="1140"/>
                    <a:pt x="888" y="1140"/>
                  </a:cubicBezTo>
                  <a:lnTo>
                    <a:pt x="1131" y="1140"/>
                  </a:lnTo>
                  <a:cubicBezTo>
                    <a:pt x="1154" y="1140"/>
                    <a:pt x="1173" y="1160"/>
                    <a:pt x="1173" y="1184"/>
                  </a:cubicBezTo>
                  <a:lnTo>
                    <a:pt x="1173" y="1449"/>
                  </a:lnTo>
                  <a:cubicBezTo>
                    <a:pt x="1173" y="1473"/>
                    <a:pt x="1154" y="1492"/>
                    <a:pt x="1131" y="1492"/>
                  </a:cubicBezTo>
                  <a:lnTo>
                    <a:pt x="1068" y="1492"/>
                  </a:lnTo>
                  <a:lnTo>
                    <a:pt x="951" y="1492"/>
                  </a:lnTo>
                  <a:lnTo>
                    <a:pt x="888" y="1492"/>
                  </a:lnTo>
                  <a:cubicBezTo>
                    <a:pt x="865" y="1492"/>
                    <a:pt x="846" y="1473"/>
                    <a:pt x="846" y="1449"/>
                  </a:cubicBezTo>
                  <a:close/>
                  <a:moveTo>
                    <a:pt x="1026" y="1844"/>
                  </a:moveTo>
                  <a:lnTo>
                    <a:pt x="1026" y="1571"/>
                  </a:lnTo>
                  <a:cubicBezTo>
                    <a:pt x="1026" y="1547"/>
                    <a:pt x="1045" y="1527"/>
                    <a:pt x="1068" y="1527"/>
                  </a:cubicBezTo>
                  <a:lnTo>
                    <a:pt x="1131" y="1527"/>
                  </a:lnTo>
                  <a:lnTo>
                    <a:pt x="1248" y="1527"/>
                  </a:lnTo>
                  <a:lnTo>
                    <a:pt x="1311" y="1527"/>
                  </a:lnTo>
                  <a:cubicBezTo>
                    <a:pt x="1341" y="1527"/>
                    <a:pt x="1393" y="1533"/>
                    <a:pt x="1423" y="1540"/>
                  </a:cubicBezTo>
                  <a:lnTo>
                    <a:pt x="1695" y="1602"/>
                  </a:lnTo>
                  <a:cubicBezTo>
                    <a:pt x="1718" y="1608"/>
                    <a:pt x="1735" y="1633"/>
                    <a:pt x="1731" y="1657"/>
                  </a:cubicBezTo>
                  <a:lnTo>
                    <a:pt x="1706" y="1842"/>
                  </a:lnTo>
                  <a:cubicBezTo>
                    <a:pt x="1702" y="1867"/>
                    <a:pt x="1679" y="1888"/>
                    <a:pt x="1655" y="1888"/>
                  </a:cubicBezTo>
                  <a:lnTo>
                    <a:pt x="1653" y="1888"/>
                  </a:lnTo>
                  <a:lnTo>
                    <a:pt x="1388" y="1888"/>
                  </a:lnTo>
                  <a:lnTo>
                    <a:pt x="1271" y="1888"/>
                  </a:lnTo>
                  <a:lnTo>
                    <a:pt x="1068" y="1888"/>
                  </a:lnTo>
                  <a:cubicBezTo>
                    <a:pt x="1045" y="1888"/>
                    <a:pt x="1026" y="1868"/>
                    <a:pt x="1026" y="1844"/>
                  </a:cubicBezTo>
                  <a:close/>
                  <a:moveTo>
                    <a:pt x="995" y="2588"/>
                  </a:moveTo>
                  <a:lnTo>
                    <a:pt x="995" y="2338"/>
                  </a:lnTo>
                  <a:cubicBezTo>
                    <a:pt x="995" y="2314"/>
                    <a:pt x="1013" y="2294"/>
                    <a:pt x="1037" y="2294"/>
                  </a:cubicBezTo>
                  <a:lnTo>
                    <a:pt x="1271" y="2294"/>
                  </a:lnTo>
                  <a:lnTo>
                    <a:pt x="1388" y="2294"/>
                  </a:lnTo>
                  <a:lnTo>
                    <a:pt x="1653" y="2294"/>
                  </a:lnTo>
                  <a:cubicBezTo>
                    <a:pt x="1677" y="2294"/>
                    <a:pt x="1695" y="2314"/>
                    <a:pt x="1695" y="2338"/>
                  </a:cubicBezTo>
                  <a:lnTo>
                    <a:pt x="1695" y="2588"/>
                  </a:lnTo>
                  <a:cubicBezTo>
                    <a:pt x="1695" y="2612"/>
                    <a:pt x="1677" y="2632"/>
                    <a:pt x="1653" y="2632"/>
                  </a:cubicBezTo>
                  <a:lnTo>
                    <a:pt x="1388" y="2632"/>
                  </a:lnTo>
                  <a:lnTo>
                    <a:pt x="1271" y="2632"/>
                  </a:lnTo>
                  <a:lnTo>
                    <a:pt x="1037" y="2632"/>
                  </a:lnTo>
                  <a:cubicBezTo>
                    <a:pt x="1013" y="2632"/>
                    <a:pt x="995" y="2612"/>
                    <a:pt x="995" y="2588"/>
                  </a:cubicBezTo>
                  <a:close/>
                  <a:moveTo>
                    <a:pt x="995" y="3332"/>
                  </a:moveTo>
                  <a:lnTo>
                    <a:pt x="995" y="3082"/>
                  </a:lnTo>
                  <a:cubicBezTo>
                    <a:pt x="995" y="3058"/>
                    <a:pt x="1013" y="3038"/>
                    <a:pt x="1037" y="3038"/>
                  </a:cubicBezTo>
                  <a:lnTo>
                    <a:pt x="1271" y="3038"/>
                  </a:lnTo>
                  <a:lnTo>
                    <a:pt x="1388" y="3038"/>
                  </a:lnTo>
                  <a:lnTo>
                    <a:pt x="1653" y="3038"/>
                  </a:lnTo>
                  <a:cubicBezTo>
                    <a:pt x="1677" y="3038"/>
                    <a:pt x="1695" y="3058"/>
                    <a:pt x="1695" y="3082"/>
                  </a:cubicBezTo>
                  <a:lnTo>
                    <a:pt x="1695" y="3332"/>
                  </a:lnTo>
                  <a:cubicBezTo>
                    <a:pt x="1695" y="3356"/>
                    <a:pt x="1677" y="3376"/>
                    <a:pt x="1653" y="3376"/>
                  </a:cubicBezTo>
                  <a:lnTo>
                    <a:pt x="1388" y="3376"/>
                  </a:lnTo>
                  <a:lnTo>
                    <a:pt x="1271" y="3376"/>
                  </a:lnTo>
                  <a:lnTo>
                    <a:pt x="1037" y="3376"/>
                  </a:lnTo>
                  <a:cubicBezTo>
                    <a:pt x="1013" y="3376"/>
                    <a:pt x="995" y="3356"/>
                    <a:pt x="995" y="3332"/>
                  </a:cubicBezTo>
                  <a:close/>
                  <a:moveTo>
                    <a:pt x="995" y="4076"/>
                  </a:moveTo>
                  <a:lnTo>
                    <a:pt x="995" y="3826"/>
                  </a:lnTo>
                  <a:cubicBezTo>
                    <a:pt x="995" y="3802"/>
                    <a:pt x="1013" y="3782"/>
                    <a:pt x="1037" y="3782"/>
                  </a:cubicBezTo>
                  <a:lnTo>
                    <a:pt x="1271" y="3782"/>
                  </a:lnTo>
                  <a:lnTo>
                    <a:pt x="1388" y="3782"/>
                  </a:lnTo>
                  <a:lnTo>
                    <a:pt x="1653" y="3782"/>
                  </a:lnTo>
                  <a:cubicBezTo>
                    <a:pt x="1677" y="3782"/>
                    <a:pt x="1695" y="3802"/>
                    <a:pt x="1695" y="3826"/>
                  </a:cubicBezTo>
                  <a:lnTo>
                    <a:pt x="1695" y="4076"/>
                  </a:lnTo>
                  <a:cubicBezTo>
                    <a:pt x="1695" y="4100"/>
                    <a:pt x="1677" y="4120"/>
                    <a:pt x="1653" y="4120"/>
                  </a:cubicBezTo>
                  <a:lnTo>
                    <a:pt x="1388" y="4120"/>
                  </a:lnTo>
                  <a:lnTo>
                    <a:pt x="1271" y="4120"/>
                  </a:lnTo>
                  <a:lnTo>
                    <a:pt x="1037" y="4120"/>
                  </a:lnTo>
                  <a:cubicBezTo>
                    <a:pt x="1013" y="4120"/>
                    <a:pt x="995" y="4100"/>
                    <a:pt x="995" y="4076"/>
                  </a:cubicBezTo>
                  <a:close/>
                  <a:moveTo>
                    <a:pt x="995" y="4820"/>
                  </a:moveTo>
                  <a:lnTo>
                    <a:pt x="995" y="4570"/>
                  </a:lnTo>
                  <a:cubicBezTo>
                    <a:pt x="995" y="4546"/>
                    <a:pt x="1013" y="4526"/>
                    <a:pt x="1037" y="4526"/>
                  </a:cubicBezTo>
                  <a:lnTo>
                    <a:pt x="1271" y="4526"/>
                  </a:lnTo>
                  <a:lnTo>
                    <a:pt x="1388" y="4526"/>
                  </a:lnTo>
                  <a:lnTo>
                    <a:pt x="1653" y="4526"/>
                  </a:lnTo>
                  <a:cubicBezTo>
                    <a:pt x="1677" y="4526"/>
                    <a:pt x="1695" y="4546"/>
                    <a:pt x="1695" y="4570"/>
                  </a:cubicBezTo>
                  <a:lnTo>
                    <a:pt x="1695" y="4820"/>
                  </a:lnTo>
                  <a:cubicBezTo>
                    <a:pt x="1695" y="4844"/>
                    <a:pt x="1677" y="4864"/>
                    <a:pt x="1653" y="4864"/>
                  </a:cubicBezTo>
                  <a:lnTo>
                    <a:pt x="1388" y="4864"/>
                  </a:lnTo>
                  <a:lnTo>
                    <a:pt x="1271" y="4864"/>
                  </a:lnTo>
                  <a:lnTo>
                    <a:pt x="1037" y="4864"/>
                  </a:lnTo>
                  <a:cubicBezTo>
                    <a:pt x="1013" y="4864"/>
                    <a:pt x="995" y="4844"/>
                    <a:pt x="995" y="4820"/>
                  </a:cubicBezTo>
                  <a:close/>
                  <a:moveTo>
                    <a:pt x="8536" y="6786"/>
                  </a:moveTo>
                  <a:lnTo>
                    <a:pt x="8536" y="6438"/>
                  </a:lnTo>
                  <a:cubicBezTo>
                    <a:pt x="8536" y="6414"/>
                    <a:pt x="8555" y="6394"/>
                    <a:pt x="8578" y="6394"/>
                  </a:cubicBezTo>
                  <a:lnTo>
                    <a:pt x="9097" y="6394"/>
                  </a:lnTo>
                  <a:lnTo>
                    <a:pt x="9214" y="6394"/>
                  </a:lnTo>
                  <a:lnTo>
                    <a:pt x="9628" y="6394"/>
                  </a:lnTo>
                  <a:cubicBezTo>
                    <a:pt x="9651" y="6394"/>
                    <a:pt x="9670" y="6414"/>
                    <a:pt x="9670" y="6438"/>
                  </a:cubicBezTo>
                  <a:lnTo>
                    <a:pt x="9670" y="6786"/>
                  </a:lnTo>
                  <a:cubicBezTo>
                    <a:pt x="9670" y="6810"/>
                    <a:pt x="9651" y="6830"/>
                    <a:pt x="9628" y="6830"/>
                  </a:cubicBezTo>
                  <a:lnTo>
                    <a:pt x="8578" y="6830"/>
                  </a:lnTo>
                  <a:cubicBezTo>
                    <a:pt x="8555" y="6830"/>
                    <a:pt x="8536" y="6810"/>
                    <a:pt x="8536" y="6786"/>
                  </a:cubicBezTo>
                  <a:close/>
                  <a:moveTo>
                    <a:pt x="7348" y="6786"/>
                  </a:moveTo>
                  <a:lnTo>
                    <a:pt x="7348" y="6438"/>
                  </a:lnTo>
                  <a:cubicBezTo>
                    <a:pt x="7348" y="6414"/>
                    <a:pt x="7367" y="6394"/>
                    <a:pt x="7391" y="6394"/>
                  </a:cubicBezTo>
                  <a:lnTo>
                    <a:pt x="7871" y="6394"/>
                  </a:lnTo>
                  <a:lnTo>
                    <a:pt x="7989" y="6394"/>
                  </a:lnTo>
                  <a:lnTo>
                    <a:pt x="8460" y="6394"/>
                  </a:lnTo>
                  <a:cubicBezTo>
                    <a:pt x="8484" y="6394"/>
                    <a:pt x="8503" y="6414"/>
                    <a:pt x="8503" y="6438"/>
                  </a:cubicBezTo>
                  <a:lnTo>
                    <a:pt x="8503" y="6786"/>
                  </a:lnTo>
                  <a:cubicBezTo>
                    <a:pt x="8503" y="6810"/>
                    <a:pt x="8484" y="6830"/>
                    <a:pt x="8460" y="6830"/>
                  </a:cubicBezTo>
                  <a:lnTo>
                    <a:pt x="7391" y="6830"/>
                  </a:lnTo>
                  <a:cubicBezTo>
                    <a:pt x="7367" y="6830"/>
                    <a:pt x="7348" y="6810"/>
                    <a:pt x="7348" y="6786"/>
                  </a:cubicBezTo>
                  <a:close/>
                  <a:moveTo>
                    <a:pt x="5872" y="6786"/>
                  </a:moveTo>
                  <a:lnTo>
                    <a:pt x="5872" y="6438"/>
                  </a:lnTo>
                  <a:lnTo>
                    <a:pt x="5872" y="6316"/>
                  </a:lnTo>
                  <a:lnTo>
                    <a:pt x="5872" y="5999"/>
                  </a:lnTo>
                  <a:lnTo>
                    <a:pt x="5872" y="5955"/>
                  </a:lnTo>
                  <a:lnTo>
                    <a:pt x="7315" y="5955"/>
                  </a:lnTo>
                  <a:lnTo>
                    <a:pt x="7315" y="5999"/>
                  </a:lnTo>
                  <a:lnTo>
                    <a:pt x="7315" y="6316"/>
                  </a:lnTo>
                  <a:lnTo>
                    <a:pt x="7315" y="6438"/>
                  </a:lnTo>
                  <a:lnTo>
                    <a:pt x="7315" y="6786"/>
                  </a:lnTo>
                  <a:lnTo>
                    <a:pt x="7315" y="6830"/>
                  </a:lnTo>
                  <a:lnTo>
                    <a:pt x="5872" y="6830"/>
                  </a:lnTo>
                  <a:lnTo>
                    <a:pt x="5872" y="6786"/>
                  </a:lnTo>
                  <a:close/>
                  <a:moveTo>
                    <a:pt x="4705" y="6786"/>
                  </a:moveTo>
                  <a:lnTo>
                    <a:pt x="4705" y="6438"/>
                  </a:lnTo>
                  <a:cubicBezTo>
                    <a:pt x="4705" y="6414"/>
                    <a:pt x="4724" y="6394"/>
                    <a:pt x="4747" y="6394"/>
                  </a:cubicBezTo>
                  <a:lnTo>
                    <a:pt x="5266" y="6394"/>
                  </a:lnTo>
                  <a:lnTo>
                    <a:pt x="5383" y="6394"/>
                  </a:lnTo>
                  <a:lnTo>
                    <a:pt x="5797" y="6394"/>
                  </a:lnTo>
                  <a:cubicBezTo>
                    <a:pt x="5820" y="6394"/>
                    <a:pt x="5839" y="6414"/>
                    <a:pt x="5839" y="6438"/>
                  </a:cubicBezTo>
                  <a:lnTo>
                    <a:pt x="5839" y="6786"/>
                  </a:lnTo>
                  <a:cubicBezTo>
                    <a:pt x="5839" y="6810"/>
                    <a:pt x="5820" y="6830"/>
                    <a:pt x="5797" y="6830"/>
                  </a:cubicBezTo>
                  <a:lnTo>
                    <a:pt x="4747" y="6830"/>
                  </a:lnTo>
                  <a:cubicBezTo>
                    <a:pt x="4724" y="6830"/>
                    <a:pt x="4705" y="6810"/>
                    <a:pt x="4705" y="6786"/>
                  </a:cubicBezTo>
                  <a:close/>
                  <a:moveTo>
                    <a:pt x="3518" y="6786"/>
                  </a:moveTo>
                  <a:lnTo>
                    <a:pt x="3518" y="6438"/>
                  </a:lnTo>
                  <a:cubicBezTo>
                    <a:pt x="3518" y="6414"/>
                    <a:pt x="3536" y="6394"/>
                    <a:pt x="3560" y="6394"/>
                  </a:cubicBezTo>
                  <a:lnTo>
                    <a:pt x="4040" y="6394"/>
                  </a:lnTo>
                  <a:lnTo>
                    <a:pt x="4158" y="6394"/>
                  </a:lnTo>
                  <a:lnTo>
                    <a:pt x="4630" y="6394"/>
                  </a:lnTo>
                  <a:cubicBezTo>
                    <a:pt x="4653" y="6394"/>
                    <a:pt x="4672" y="6414"/>
                    <a:pt x="4672" y="6438"/>
                  </a:cubicBezTo>
                  <a:lnTo>
                    <a:pt x="4672" y="6786"/>
                  </a:lnTo>
                  <a:cubicBezTo>
                    <a:pt x="4672" y="6810"/>
                    <a:pt x="4653" y="6830"/>
                    <a:pt x="4630" y="6830"/>
                  </a:cubicBezTo>
                  <a:lnTo>
                    <a:pt x="3560" y="6830"/>
                  </a:lnTo>
                  <a:cubicBezTo>
                    <a:pt x="3536" y="6830"/>
                    <a:pt x="3518" y="6810"/>
                    <a:pt x="3518" y="6786"/>
                  </a:cubicBezTo>
                  <a:close/>
                  <a:moveTo>
                    <a:pt x="2076" y="6786"/>
                  </a:moveTo>
                  <a:lnTo>
                    <a:pt x="2076" y="6438"/>
                  </a:lnTo>
                  <a:lnTo>
                    <a:pt x="2076" y="6316"/>
                  </a:lnTo>
                  <a:lnTo>
                    <a:pt x="2076" y="5999"/>
                  </a:lnTo>
                  <a:lnTo>
                    <a:pt x="2076" y="5955"/>
                  </a:lnTo>
                  <a:lnTo>
                    <a:pt x="3485" y="5955"/>
                  </a:lnTo>
                  <a:lnTo>
                    <a:pt x="3485" y="5999"/>
                  </a:lnTo>
                  <a:lnTo>
                    <a:pt x="3485" y="6316"/>
                  </a:lnTo>
                  <a:lnTo>
                    <a:pt x="3485" y="6438"/>
                  </a:lnTo>
                  <a:lnTo>
                    <a:pt x="3485" y="6786"/>
                  </a:lnTo>
                  <a:lnTo>
                    <a:pt x="3485" y="6830"/>
                  </a:lnTo>
                  <a:lnTo>
                    <a:pt x="2076" y="6830"/>
                  </a:lnTo>
                  <a:lnTo>
                    <a:pt x="2076" y="6786"/>
                  </a:lnTo>
                  <a:close/>
                  <a:moveTo>
                    <a:pt x="1544" y="5999"/>
                  </a:moveTo>
                  <a:cubicBezTo>
                    <a:pt x="1544" y="5975"/>
                    <a:pt x="1563" y="5955"/>
                    <a:pt x="1586" y="5955"/>
                  </a:cubicBezTo>
                  <a:lnTo>
                    <a:pt x="1784" y="5955"/>
                  </a:lnTo>
                  <a:lnTo>
                    <a:pt x="1902" y="5955"/>
                  </a:lnTo>
                  <a:lnTo>
                    <a:pt x="2000" y="5955"/>
                  </a:lnTo>
                  <a:cubicBezTo>
                    <a:pt x="2024" y="5955"/>
                    <a:pt x="2042" y="5975"/>
                    <a:pt x="2042" y="5999"/>
                  </a:cubicBezTo>
                  <a:lnTo>
                    <a:pt x="2042" y="6316"/>
                  </a:lnTo>
                  <a:cubicBezTo>
                    <a:pt x="2042" y="6340"/>
                    <a:pt x="2024" y="6360"/>
                    <a:pt x="2000" y="6360"/>
                  </a:cubicBezTo>
                  <a:lnTo>
                    <a:pt x="1586" y="6360"/>
                  </a:lnTo>
                  <a:cubicBezTo>
                    <a:pt x="1563" y="6360"/>
                    <a:pt x="1544" y="6340"/>
                    <a:pt x="1544" y="6316"/>
                  </a:cubicBezTo>
                  <a:lnTo>
                    <a:pt x="1544" y="5999"/>
                  </a:lnTo>
                  <a:close/>
                  <a:moveTo>
                    <a:pt x="3651" y="5486"/>
                  </a:moveTo>
                  <a:lnTo>
                    <a:pt x="3651" y="5877"/>
                  </a:lnTo>
                  <a:cubicBezTo>
                    <a:pt x="3651" y="5901"/>
                    <a:pt x="3632" y="5921"/>
                    <a:pt x="3609" y="5921"/>
                  </a:cubicBezTo>
                  <a:lnTo>
                    <a:pt x="3560" y="5921"/>
                  </a:lnTo>
                  <a:lnTo>
                    <a:pt x="3518" y="5921"/>
                  </a:lnTo>
                  <a:lnTo>
                    <a:pt x="2042" y="5921"/>
                  </a:lnTo>
                  <a:lnTo>
                    <a:pt x="2000" y="5921"/>
                  </a:lnTo>
                  <a:lnTo>
                    <a:pt x="1902" y="5921"/>
                  </a:lnTo>
                  <a:cubicBezTo>
                    <a:pt x="1878" y="5921"/>
                    <a:pt x="1859" y="5901"/>
                    <a:pt x="1859" y="5877"/>
                  </a:cubicBezTo>
                  <a:lnTo>
                    <a:pt x="1859" y="5486"/>
                  </a:lnTo>
                  <a:cubicBezTo>
                    <a:pt x="1859" y="5462"/>
                    <a:pt x="1878" y="5442"/>
                    <a:pt x="1902" y="5442"/>
                  </a:cubicBezTo>
                  <a:lnTo>
                    <a:pt x="3609" y="5442"/>
                  </a:lnTo>
                  <a:cubicBezTo>
                    <a:pt x="3632" y="5442"/>
                    <a:pt x="3651" y="5462"/>
                    <a:pt x="3651" y="5486"/>
                  </a:cubicBezTo>
                  <a:close/>
                  <a:moveTo>
                    <a:pt x="4631" y="5486"/>
                  </a:moveTo>
                  <a:lnTo>
                    <a:pt x="4631" y="5877"/>
                  </a:lnTo>
                  <a:cubicBezTo>
                    <a:pt x="4631" y="5901"/>
                    <a:pt x="4612" y="5921"/>
                    <a:pt x="4589" y="5921"/>
                  </a:cubicBezTo>
                  <a:lnTo>
                    <a:pt x="4158" y="5921"/>
                  </a:lnTo>
                  <a:lnTo>
                    <a:pt x="4040" y="5921"/>
                  </a:lnTo>
                  <a:lnTo>
                    <a:pt x="3726" y="5921"/>
                  </a:lnTo>
                  <a:cubicBezTo>
                    <a:pt x="3703" y="5921"/>
                    <a:pt x="3684" y="5901"/>
                    <a:pt x="3684" y="5877"/>
                  </a:cubicBezTo>
                  <a:lnTo>
                    <a:pt x="3684" y="5486"/>
                  </a:lnTo>
                  <a:cubicBezTo>
                    <a:pt x="3684" y="5462"/>
                    <a:pt x="3703" y="5442"/>
                    <a:pt x="3726" y="5442"/>
                  </a:cubicBezTo>
                  <a:lnTo>
                    <a:pt x="4589" y="5442"/>
                  </a:lnTo>
                  <a:cubicBezTo>
                    <a:pt x="4612" y="5442"/>
                    <a:pt x="4631" y="5462"/>
                    <a:pt x="4631" y="5486"/>
                  </a:cubicBezTo>
                  <a:close/>
                  <a:moveTo>
                    <a:pt x="5595" y="5486"/>
                  </a:moveTo>
                  <a:lnTo>
                    <a:pt x="5595" y="5877"/>
                  </a:lnTo>
                  <a:cubicBezTo>
                    <a:pt x="5595" y="5901"/>
                    <a:pt x="5576" y="5921"/>
                    <a:pt x="5553" y="5921"/>
                  </a:cubicBezTo>
                  <a:lnTo>
                    <a:pt x="5383" y="5921"/>
                  </a:lnTo>
                  <a:lnTo>
                    <a:pt x="5266" y="5921"/>
                  </a:lnTo>
                  <a:lnTo>
                    <a:pt x="4707" y="5921"/>
                  </a:lnTo>
                  <a:cubicBezTo>
                    <a:pt x="4683" y="5921"/>
                    <a:pt x="4664" y="5901"/>
                    <a:pt x="4664" y="5877"/>
                  </a:cubicBezTo>
                  <a:lnTo>
                    <a:pt x="4664" y="5486"/>
                  </a:lnTo>
                  <a:cubicBezTo>
                    <a:pt x="4664" y="5462"/>
                    <a:pt x="4683" y="5442"/>
                    <a:pt x="4707" y="5442"/>
                  </a:cubicBezTo>
                  <a:lnTo>
                    <a:pt x="5553" y="5442"/>
                  </a:lnTo>
                  <a:cubicBezTo>
                    <a:pt x="5576" y="5442"/>
                    <a:pt x="5595" y="5462"/>
                    <a:pt x="5595" y="5486"/>
                  </a:cubicBezTo>
                  <a:close/>
                  <a:moveTo>
                    <a:pt x="5341" y="6316"/>
                  </a:moveTo>
                  <a:lnTo>
                    <a:pt x="5341" y="5999"/>
                  </a:lnTo>
                  <a:cubicBezTo>
                    <a:pt x="5341" y="5975"/>
                    <a:pt x="5360" y="5955"/>
                    <a:pt x="5383" y="5955"/>
                  </a:cubicBezTo>
                  <a:lnTo>
                    <a:pt x="5553" y="5955"/>
                  </a:lnTo>
                  <a:lnTo>
                    <a:pt x="5670" y="5955"/>
                  </a:lnTo>
                  <a:lnTo>
                    <a:pt x="5797" y="5955"/>
                  </a:lnTo>
                  <a:cubicBezTo>
                    <a:pt x="5820" y="5955"/>
                    <a:pt x="5839" y="5975"/>
                    <a:pt x="5839" y="5999"/>
                  </a:cubicBezTo>
                  <a:lnTo>
                    <a:pt x="5839" y="6316"/>
                  </a:lnTo>
                  <a:cubicBezTo>
                    <a:pt x="5839" y="6340"/>
                    <a:pt x="5820" y="6360"/>
                    <a:pt x="5797" y="6360"/>
                  </a:cubicBezTo>
                  <a:lnTo>
                    <a:pt x="5383" y="6360"/>
                  </a:lnTo>
                  <a:cubicBezTo>
                    <a:pt x="5360" y="6360"/>
                    <a:pt x="5341" y="6340"/>
                    <a:pt x="5341" y="6316"/>
                  </a:cubicBezTo>
                  <a:close/>
                  <a:moveTo>
                    <a:pt x="3518" y="6316"/>
                  </a:moveTo>
                  <a:lnTo>
                    <a:pt x="3518" y="5999"/>
                  </a:lnTo>
                  <a:cubicBezTo>
                    <a:pt x="3518" y="5975"/>
                    <a:pt x="3536" y="5955"/>
                    <a:pt x="3560" y="5955"/>
                  </a:cubicBezTo>
                  <a:lnTo>
                    <a:pt x="3609" y="5955"/>
                  </a:lnTo>
                  <a:lnTo>
                    <a:pt x="3726" y="5955"/>
                  </a:lnTo>
                  <a:lnTo>
                    <a:pt x="4040" y="5955"/>
                  </a:lnTo>
                  <a:cubicBezTo>
                    <a:pt x="4064" y="5955"/>
                    <a:pt x="4083" y="5975"/>
                    <a:pt x="4083" y="5999"/>
                  </a:cubicBezTo>
                  <a:lnTo>
                    <a:pt x="4083" y="6316"/>
                  </a:lnTo>
                  <a:cubicBezTo>
                    <a:pt x="4083" y="6340"/>
                    <a:pt x="4064" y="6360"/>
                    <a:pt x="4040" y="6360"/>
                  </a:cubicBezTo>
                  <a:lnTo>
                    <a:pt x="3560" y="6360"/>
                  </a:lnTo>
                  <a:cubicBezTo>
                    <a:pt x="3536" y="6360"/>
                    <a:pt x="3518" y="6340"/>
                    <a:pt x="3518" y="6316"/>
                  </a:cubicBezTo>
                  <a:close/>
                  <a:moveTo>
                    <a:pt x="4630" y="6360"/>
                  </a:moveTo>
                  <a:lnTo>
                    <a:pt x="4158" y="6360"/>
                  </a:lnTo>
                  <a:cubicBezTo>
                    <a:pt x="4135" y="6360"/>
                    <a:pt x="4116" y="6340"/>
                    <a:pt x="4116" y="6316"/>
                  </a:cubicBezTo>
                  <a:lnTo>
                    <a:pt x="4116" y="5999"/>
                  </a:lnTo>
                  <a:cubicBezTo>
                    <a:pt x="4116" y="5975"/>
                    <a:pt x="4135" y="5955"/>
                    <a:pt x="4158" y="5955"/>
                  </a:cubicBezTo>
                  <a:lnTo>
                    <a:pt x="4589" y="5955"/>
                  </a:lnTo>
                  <a:lnTo>
                    <a:pt x="4707" y="5955"/>
                  </a:lnTo>
                  <a:lnTo>
                    <a:pt x="5266" y="5955"/>
                  </a:lnTo>
                  <a:cubicBezTo>
                    <a:pt x="5289" y="5955"/>
                    <a:pt x="5308" y="5975"/>
                    <a:pt x="5308" y="5999"/>
                  </a:cubicBezTo>
                  <a:lnTo>
                    <a:pt x="5308" y="6316"/>
                  </a:lnTo>
                  <a:cubicBezTo>
                    <a:pt x="5308" y="6340"/>
                    <a:pt x="5289" y="6360"/>
                    <a:pt x="5266" y="6360"/>
                  </a:cubicBezTo>
                  <a:lnTo>
                    <a:pt x="4747" y="6360"/>
                  </a:lnTo>
                  <a:lnTo>
                    <a:pt x="4630" y="6360"/>
                  </a:lnTo>
                  <a:close/>
                  <a:moveTo>
                    <a:pt x="7510" y="5486"/>
                  </a:moveTo>
                  <a:lnTo>
                    <a:pt x="7510" y="5877"/>
                  </a:lnTo>
                  <a:cubicBezTo>
                    <a:pt x="7510" y="5901"/>
                    <a:pt x="7491" y="5921"/>
                    <a:pt x="7468" y="5921"/>
                  </a:cubicBezTo>
                  <a:lnTo>
                    <a:pt x="7391" y="5921"/>
                  </a:lnTo>
                  <a:lnTo>
                    <a:pt x="7348" y="5921"/>
                  </a:lnTo>
                  <a:lnTo>
                    <a:pt x="5839" y="5921"/>
                  </a:lnTo>
                  <a:lnTo>
                    <a:pt x="5797" y="5921"/>
                  </a:lnTo>
                  <a:lnTo>
                    <a:pt x="5670" y="5921"/>
                  </a:lnTo>
                  <a:cubicBezTo>
                    <a:pt x="5647" y="5921"/>
                    <a:pt x="5628" y="5901"/>
                    <a:pt x="5628" y="5877"/>
                  </a:cubicBezTo>
                  <a:lnTo>
                    <a:pt x="5628" y="5486"/>
                  </a:lnTo>
                  <a:cubicBezTo>
                    <a:pt x="5628" y="5462"/>
                    <a:pt x="5647" y="5442"/>
                    <a:pt x="5670" y="5442"/>
                  </a:cubicBezTo>
                  <a:lnTo>
                    <a:pt x="7468" y="5442"/>
                  </a:lnTo>
                  <a:cubicBezTo>
                    <a:pt x="7491" y="5442"/>
                    <a:pt x="7510" y="5462"/>
                    <a:pt x="7510" y="5486"/>
                  </a:cubicBezTo>
                  <a:close/>
                  <a:moveTo>
                    <a:pt x="8449" y="5486"/>
                  </a:moveTo>
                  <a:lnTo>
                    <a:pt x="8449" y="5877"/>
                  </a:lnTo>
                  <a:cubicBezTo>
                    <a:pt x="8449" y="5901"/>
                    <a:pt x="8430" y="5921"/>
                    <a:pt x="8407" y="5921"/>
                  </a:cubicBezTo>
                  <a:lnTo>
                    <a:pt x="7989" y="5921"/>
                  </a:lnTo>
                  <a:lnTo>
                    <a:pt x="7871" y="5921"/>
                  </a:lnTo>
                  <a:lnTo>
                    <a:pt x="7585" y="5921"/>
                  </a:lnTo>
                  <a:cubicBezTo>
                    <a:pt x="7562" y="5921"/>
                    <a:pt x="7543" y="5901"/>
                    <a:pt x="7543" y="5877"/>
                  </a:cubicBezTo>
                  <a:lnTo>
                    <a:pt x="7543" y="5486"/>
                  </a:lnTo>
                  <a:cubicBezTo>
                    <a:pt x="7543" y="5462"/>
                    <a:pt x="7562" y="5442"/>
                    <a:pt x="7585" y="5442"/>
                  </a:cubicBezTo>
                  <a:lnTo>
                    <a:pt x="8407" y="5442"/>
                  </a:lnTo>
                  <a:cubicBezTo>
                    <a:pt x="8430" y="5442"/>
                    <a:pt x="8449" y="5462"/>
                    <a:pt x="8449" y="5486"/>
                  </a:cubicBezTo>
                  <a:close/>
                  <a:moveTo>
                    <a:pt x="9373" y="5486"/>
                  </a:moveTo>
                  <a:lnTo>
                    <a:pt x="9373" y="5877"/>
                  </a:lnTo>
                  <a:cubicBezTo>
                    <a:pt x="9373" y="5901"/>
                    <a:pt x="9354" y="5921"/>
                    <a:pt x="9330" y="5921"/>
                  </a:cubicBezTo>
                  <a:lnTo>
                    <a:pt x="9214" y="5921"/>
                  </a:lnTo>
                  <a:lnTo>
                    <a:pt x="9097" y="5921"/>
                  </a:lnTo>
                  <a:lnTo>
                    <a:pt x="8524" y="5921"/>
                  </a:lnTo>
                  <a:cubicBezTo>
                    <a:pt x="8501" y="5921"/>
                    <a:pt x="8482" y="5901"/>
                    <a:pt x="8482" y="5877"/>
                  </a:cubicBezTo>
                  <a:lnTo>
                    <a:pt x="8482" y="5486"/>
                  </a:lnTo>
                  <a:cubicBezTo>
                    <a:pt x="8482" y="5462"/>
                    <a:pt x="8501" y="5442"/>
                    <a:pt x="8524" y="5442"/>
                  </a:cubicBezTo>
                  <a:lnTo>
                    <a:pt x="9330" y="5442"/>
                  </a:lnTo>
                  <a:cubicBezTo>
                    <a:pt x="9354" y="5442"/>
                    <a:pt x="9373" y="5462"/>
                    <a:pt x="9373" y="5486"/>
                  </a:cubicBezTo>
                  <a:close/>
                  <a:moveTo>
                    <a:pt x="9172" y="6316"/>
                  </a:moveTo>
                  <a:lnTo>
                    <a:pt x="9172" y="5999"/>
                  </a:lnTo>
                  <a:cubicBezTo>
                    <a:pt x="9172" y="5975"/>
                    <a:pt x="9191" y="5955"/>
                    <a:pt x="9214" y="5955"/>
                  </a:cubicBezTo>
                  <a:lnTo>
                    <a:pt x="9330" y="5955"/>
                  </a:lnTo>
                  <a:lnTo>
                    <a:pt x="9451" y="5955"/>
                  </a:lnTo>
                  <a:lnTo>
                    <a:pt x="9628" y="5955"/>
                  </a:lnTo>
                  <a:cubicBezTo>
                    <a:pt x="9651" y="5955"/>
                    <a:pt x="9670" y="5975"/>
                    <a:pt x="9670" y="5999"/>
                  </a:cubicBezTo>
                  <a:lnTo>
                    <a:pt x="9670" y="6316"/>
                  </a:lnTo>
                  <a:cubicBezTo>
                    <a:pt x="9670" y="6340"/>
                    <a:pt x="9651" y="6360"/>
                    <a:pt x="9628" y="6360"/>
                  </a:cubicBezTo>
                  <a:lnTo>
                    <a:pt x="9214" y="6360"/>
                  </a:lnTo>
                  <a:cubicBezTo>
                    <a:pt x="9191" y="6360"/>
                    <a:pt x="9172" y="6340"/>
                    <a:pt x="9172" y="6316"/>
                  </a:cubicBezTo>
                  <a:close/>
                  <a:moveTo>
                    <a:pt x="7348" y="6316"/>
                  </a:moveTo>
                  <a:lnTo>
                    <a:pt x="7348" y="5999"/>
                  </a:lnTo>
                  <a:cubicBezTo>
                    <a:pt x="7348" y="5975"/>
                    <a:pt x="7367" y="5955"/>
                    <a:pt x="7391" y="5955"/>
                  </a:cubicBezTo>
                  <a:lnTo>
                    <a:pt x="7468" y="5955"/>
                  </a:lnTo>
                  <a:lnTo>
                    <a:pt x="7585" y="5955"/>
                  </a:lnTo>
                  <a:lnTo>
                    <a:pt x="7871" y="5955"/>
                  </a:lnTo>
                  <a:cubicBezTo>
                    <a:pt x="7895" y="5955"/>
                    <a:pt x="7913" y="5975"/>
                    <a:pt x="7913" y="5999"/>
                  </a:cubicBezTo>
                  <a:lnTo>
                    <a:pt x="7913" y="6316"/>
                  </a:lnTo>
                  <a:cubicBezTo>
                    <a:pt x="7913" y="6340"/>
                    <a:pt x="7895" y="6360"/>
                    <a:pt x="7871" y="6360"/>
                  </a:cubicBezTo>
                  <a:lnTo>
                    <a:pt x="7391" y="6360"/>
                  </a:lnTo>
                  <a:cubicBezTo>
                    <a:pt x="7367" y="6360"/>
                    <a:pt x="7348" y="6340"/>
                    <a:pt x="7348" y="6316"/>
                  </a:cubicBezTo>
                  <a:close/>
                  <a:moveTo>
                    <a:pt x="8460" y="6360"/>
                  </a:moveTo>
                  <a:lnTo>
                    <a:pt x="7989" y="6360"/>
                  </a:lnTo>
                  <a:cubicBezTo>
                    <a:pt x="7965" y="6360"/>
                    <a:pt x="7946" y="6340"/>
                    <a:pt x="7946" y="6316"/>
                  </a:cubicBezTo>
                  <a:lnTo>
                    <a:pt x="7946" y="5999"/>
                  </a:lnTo>
                  <a:cubicBezTo>
                    <a:pt x="7946" y="5975"/>
                    <a:pt x="7965" y="5955"/>
                    <a:pt x="7989" y="5955"/>
                  </a:cubicBezTo>
                  <a:lnTo>
                    <a:pt x="8407" y="5955"/>
                  </a:lnTo>
                  <a:lnTo>
                    <a:pt x="8524" y="5955"/>
                  </a:lnTo>
                  <a:lnTo>
                    <a:pt x="9097" y="5955"/>
                  </a:lnTo>
                  <a:cubicBezTo>
                    <a:pt x="9120" y="5955"/>
                    <a:pt x="9139" y="5975"/>
                    <a:pt x="9139" y="5999"/>
                  </a:cubicBezTo>
                  <a:lnTo>
                    <a:pt x="9139" y="6316"/>
                  </a:lnTo>
                  <a:cubicBezTo>
                    <a:pt x="9139" y="6340"/>
                    <a:pt x="9120" y="6360"/>
                    <a:pt x="9097" y="6360"/>
                  </a:cubicBezTo>
                  <a:lnTo>
                    <a:pt x="8578" y="6360"/>
                  </a:lnTo>
                  <a:lnTo>
                    <a:pt x="8460" y="6360"/>
                  </a:lnTo>
                  <a:close/>
                  <a:moveTo>
                    <a:pt x="995" y="5877"/>
                  </a:moveTo>
                  <a:lnTo>
                    <a:pt x="995" y="5486"/>
                  </a:lnTo>
                  <a:cubicBezTo>
                    <a:pt x="995" y="5462"/>
                    <a:pt x="1013" y="5442"/>
                    <a:pt x="1037" y="5442"/>
                  </a:cubicBezTo>
                  <a:lnTo>
                    <a:pt x="1784" y="5442"/>
                  </a:lnTo>
                  <a:cubicBezTo>
                    <a:pt x="1807" y="5442"/>
                    <a:pt x="1826" y="5462"/>
                    <a:pt x="1826" y="5486"/>
                  </a:cubicBezTo>
                  <a:lnTo>
                    <a:pt x="1826" y="5877"/>
                  </a:lnTo>
                  <a:cubicBezTo>
                    <a:pt x="1826" y="5901"/>
                    <a:pt x="1807" y="5921"/>
                    <a:pt x="1784" y="5921"/>
                  </a:cubicBezTo>
                  <a:lnTo>
                    <a:pt x="1586" y="5921"/>
                  </a:lnTo>
                  <a:lnTo>
                    <a:pt x="1469" y="5921"/>
                  </a:lnTo>
                  <a:lnTo>
                    <a:pt x="1037" y="5921"/>
                  </a:lnTo>
                  <a:cubicBezTo>
                    <a:pt x="1013" y="5921"/>
                    <a:pt x="995" y="5901"/>
                    <a:pt x="995" y="5877"/>
                  </a:cubicBezTo>
                  <a:close/>
                  <a:moveTo>
                    <a:pt x="1040" y="6786"/>
                  </a:moveTo>
                  <a:lnTo>
                    <a:pt x="1040" y="6438"/>
                  </a:lnTo>
                  <a:cubicBezTo>
                    <a:pt x="1040" y="6414"/>
                    <a:pt x="1058" y="6394"/>
                    <a:pt x="1082" y="6394"/>
                  </a:cubicBezTo>
                  <a:lnTo>
                    <a:pt x="1469" y="6394"/>
                  </a:lnTo>
                  <a:lnTo>
                    <a:pt x="1586" y="6394"/>
                  </a:lnTo>
                  <a:lnTo>
                    <a:pt x="2000" y="6394"/>
                  </a:lnTo>
                  <a:cubicBezTo>
                    <a:pt x="2024" y="6394"/>
                    <a:pt x="2042" y="6414"/>
                    <a:pt x="2042" y="6438"/>
                  </a:cubicBezTo>
                  <a:lnTo>
                    <a:pt x="2042" y="6786"/>
                  </a:lnTo>
                  <a:cubicBezTo>
                    <a:pt x="2042" y="6810"/>
                    <a:pt x="2024" y="6830"/>
                    <a:pt x="2000" y="6830"/>
                  </a:cubicBezTo>
                  <a:lnTo>
                    <a:pt x="1082" y="6830"/>
                  </a:lnTo>
                  <a:cubicBezTo>
                    <a:pt x="1058" y="6830"/>
                    <a:pt x="1040" y="6810"/>
                    <a:pt x="1040" y="6786"/>
                  </a:cubicBezTo>
                  <a:close/>
                  <a:moveTo>
                    <a:pt x="2768" y="7566"/>
                  </a:moveTo>
                  <a:lnTo>
                    <a:pt x="1948" y="7566"/>
                  </a:lnTo>
                  <a:cubicBezTo>
                    <a:pt x="1931" y="7566"/>
                    <a:pt x="1916" y="7555"/>
                    <a:pt x="1909" y="7539"/>
                  </a:cubicBezTo>
                  <a:cubicBezTo>
                    <a:pt x="1911" y="7533"/>
                    <a:pt x="1911" y="7528"/>
                    <a:pt x="1911" y="7522"/>
                  </a:cubicBezTo>
                  <a:lnTo>
                    <a:pt x="1911" y="7071"/>
                  </a:lnTo>
                  <a:cubicBezTo>
                    <a:pt x="1911" y="7065"/>
                    <a:pt x="1911" y="7059"/>
                    <a:pt x="1909" y="7053"/>
                  </a:cubicBezTo>
                  <a:cubicBezTo>
                    <a:pt x="1916" y="7038"/>
                    <a:pt x="1931" y="7027"/>
                    <a:pt x="1948" y="7027"/>
                  </a:cubicBezTo>
                  <a:lnTo>
                    <a:pt x="3704" y="7027"/>
                  </a:lnTo>
                  <a:cubicBezTo>
                    <a:pt x="3722" y="7027"/>
                    <a:pt x="3737" y="7038"/>
                    <a:pt x="3743" y="7053"/>
                  </a:cubicBezTo>
                  <a:cubicBezTo>
                    <a:pt x="3742" y="7059"/>
                    <a:pt x="3741" y="7065"/>
                    <a:pt x="3741" y="7071"/>
                  </a:cubicBezTo>
                  <a:lnTo>
                    <a:pt x="3741" y="7522"/>
                  </a:lnTo>
                  <a:cubicBezTo>
                    <a:pt x="3741" y="7528"/>
                    <a:pt x="3742" y="7533"/>
                    <a:pt x="3743" y="7539"/>
                  </a:cubicBezTo>
                  <a:cubicBezTo>
                    <a:pt x="3737" y="7555"/>
                    <a:pt x="3722" y="7566"/>
                    <a:pt x="3704" y="7566"/>
                  </a:cubicBezTo>
                  <a:lnTo>
                    <a:pt x="2880" y="7566"/>
                  </a:lnTo>
                  <a:lnTo>
                    <a:pt x="2768" y="7566"/>
                  </a:lnTo>
                  <a:close/>
                  <a:moveTo>
                    <a:pt x="4636" y="7566"/>
                  </a:moveTo>
                  <a:lnTo>
                    <a:pt x="3816" y="7566"/>
                  </a:lnTo>
                  <a:cubicBezTo>
                    <a:pt x="3799" y="7566"/>
                    <a:pt x="3784" y="7555"/>
                    <a:pt x="3777" y="7539"/>
                  </a:cubicBezTo>
                  <a:cubicBezTo>
                    <a:pt x="3779" y="7533"/>
                    <a:pt x="3779" y="7528"/>
                    <a:pt x="3779" y="7522"/>
                  </a:cubicBezTo>
                  <a:lnTo>
                    <a:pt x="3779" y="7071"/>
                  </a:lnTo>
                  <a:cubicBezTo>
                    <a:pt x="3779" y="7065"/>
                    <a:pt x="3779" y="7059"/>
                    <a:pt x="3777" y="7053"/>
                  </a:cubicBezTo>
                  <a:cubicBezTo>
                    <a:pt x="3784" y="7038"/>
                    <a:pt x="3799" y="7027"/>
                    <a:pt x="3816" y="7027"/>
                  </a:cubicBezTo>
                  <a:lnTo>
                    <a:pt x="5572" y="7027"/>
                  </a:lnTo>
                  <a:cubicBezTo>
                    <a:pt x="5590" y="7027"/>
                    <a:pt x="5605" y="7038"/>
                    <a:pt x="5611" y="7053"/>
                  </a:cubicBezTo>
                  <a:cubicBezTo>
                    <a:pt x="5610" y="7059"/>
                    <a:pt x="5609" y="7065"/>
                    <a:pt x="5609" y="7071"/>
                  </a:cubicBezTo>
                  <a:lnTo>
                    <a:pt x="5609" y="7522"/>
                  </a:lnTo>
                  <a:cubicBezTo>
                    <a:pt x="5609" y="7528"/>
                    <a:pt x="5610" y="7533"/>
                    <a:pt x="5611" y="7539"/>
                  </a:cubicBezTo>
                  <a:cubicBezTo>
                    <a:pt x="5605" y="7555"/>
                    <a:pt x="5590" y="7566"/>
                    <a:pt x="5572" y="7566"/>
                  </a:cubicBezTo>
                  <a:lnTo>
                    <a:pt x="4748" y="7566"/>
                  </a:lnTo>
                  <a:lnTo>
                    <a:pt x="4636" y="7566"/>
                  </a:lnTo>
                  <a:close/>
                  <a:moveTo>
                    <a:pt x="6504" y="7566"/>
                  </a:moveTo>
                  <a:lnTo>
                    <a:pt x="5684" y="7566"/>
                  </a:lnTo>
                  <a:cubicBezTo>
                    <a:pt x="5667" y="7566"/>
                    <a:pt x="5652" y="7555"/>
                    <a:pt x="5645" y="7539"/>
                  </a:cubicBezTo>
                  <a:cubicBezTo>
                    <a:pt x="5647" y="7533"/>
                    <a:pt x="5647" y="7528"/>
                    <a:pt x="5647" y="7522"/>
                  </a:cubicBezTo>
                  <a:lnTo>
                    <a:pt x="5647" y="7071"/>
                  </a:lnTo>
                  <a:cubicBezTo>
                    <a:pt x="5647" y="7065"/>
                    <a:pt x="5647" y="7059"/>
                    <a:pt x="5645" y="7053"/>
                  </a:cubicBezTo>
                  <a:cubicBezTo>
                    <a:pt x="5652" y="7038"/>
                    <a:pt x="5667" y="7027"/>
                    <a:pt x="5684" y="7027"/>
                  </a:cubicBezTo>
                  <a:lnTo>
                    <a:pt x="7440" y="7027"/>
                  </a:lnTo>
                  <a:cubicBezTo>
                    <a:pt x="7458" y="7027"/>
                    <a:pt x="7473" y="7038"/>
                    <a:pt x="7479" y="7053"/>
                  </a:cubicBezTo>
                  <a:cubicBezTo>
                    <a:pt x="7478" y="7059"/>
                    <a:pt x="7477" y="7065"/>
                    <a:pt x="7477" y="7071"/>
                  </a:cubicBezTo>
                  <a:lnTo>
                    <a:pt x="7477" y="7522"/>
                  </a:lnTo>
                  <a:cubicBezTo>
                    <a:pt x="7477" y="7528"/>
                    <a:pt x="7478" y="7533"/>
                    <a:pt x="7479" y="7539"/>
                  </a:cubicBezTo>
                  <a:cubicBezTo>
                    <a:pt x="7473" y="7555"/>
                    <a:pt x="7458" y="7566"/>
                    <a:pt x="7440" y="7566"/>
                  </a:cubicBezTo>
                  <a:lnTo>
                    <a:pt x="6616" y="7566"/>
                  </a:lnTo>
                  <a:lnTo>
                    <a:pt x="6504" y="7566"/>
                  </a:lnTo>
                  <a:close/>
                  <a:moveTo>
                    <a:pt x="8372" y="7566"/>
                  </a:moveTo>
                  <a:lnTo>
                    <a:pt x="7552" y="7566"/>
                  </a:lnTo>
                  <a:cubicBezTo>
                    <a:pt x="7535" y="7566"/>
                    <a:pt x="7520" y="7555"/>
                    <a:pt x="7514" y="7539"/>
                  </a:cubicBezTo>
                  <a:cubicBezTo>
                    <a:pt x="7515" y="7533"/>
                    <a:pt x="7515" y="7528"/>
                    <a:pt x="7515" y="7522"/>
                  </a:cubicBezTo>
                  <a:lnTo>
                    <a:pt x="7515" y="7071"/>
                  </a:lnTo>
                  <a:cubicBezTo>
                    <a:pt x="7515" y="7065"/>
                    <a:pt x="7515" y="7059"/>
                    <a:pt x="7514" y="7053"/>
                  </a:cubicBezTo>
                  <a:cubicBezTo>
                    <a:pt x="7520" y="7038"/>
                    <a:pt x="7535" y="7027"/>
                    <a:pt x="7552" y="7027"/>
                  </a:cubicBezTo>
                  <a:lnTo>
                    <a:pt x="9308" y="7027"/>
                  </a:lnTo>
                  <a:cubicBezTo>
                    <a:pt x="9326" y="7027"/>
                    <a:pt x="9341" y="7038"/>
                    <a:pt x="9347" y="7053"/>
                  </a:cubicBezTo>
                  <a:cubicBezTo>
                    <a:pt x="9346" y="7059"/>
                    <a:pt x="9345" y="7065"/>
                    <a:pt x="9345" y="7071"/>
                  </a:cubicBezTo>
                  <a:lnTo>
                    <a:pt x="9345" y="7522"/>
                  </a:lnTo>
                  <a:cubicBezTo>
                    <a:pt x="9345" y="7528"/>
                    <a:pt x="9346" y="7533"/>
                    <a:pt x="9347" y="7539"/>
                  </a:cubicBezTo>
                  <a:cubicBezTo>
                    <a:pt x="9341" y="7555"/>
                    <a:pt x="9326" y="7566"/>
                    <a:pt x="9308" y="7566"/>
                  </a:cubicBezTo>
                  <a:lnTo>
                    <a:pt x="8484" y="7566"/>
                  </a:lnTo>
                  <a:lnTo>
                    <a:pt x="8372" y="7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 noEditPoints="1"/>
            </p:cNvSpPr>
            <p:nvPr userDrawn="1"/>
          </p:nvSpPr>
          <p:spPr bwMode="auto">
            <a:xfrm>
              <a:off x="3779838" y="4757738"/>
              <a:ext cx="434975" cy="825500"/>
            </a:xfrm>
            <a:custGeom>
              <a:avLst/>
              <a:gdLst>
                <a:gd name="T0" fmla="*/ 798 w 1595"/>
                <a:gd name="T1" fmla="*/ 35 h 3036"/>
                <a:gd name="T2" fmla="*/ 1555 w 1595"/>
                <a:gd name="T3" fmla="*/ 726 h 3036"/>
                <a:gd name="T4" fmla="*/ 40 w 1595"/>
                <a:gd name="T5" fmla="*/ 726 h 3036"/>
                <a:gd name="T6" fmla="*/ 798 w 1595"/>
                <a:gd name="T7" fmla="*/ 35 h 3036"/>
                <a:gd name="T8" fmla="*/ 1562 w 1595"/>
                <a:gd name="T9" fmla="*/ 3002 h 3036"/>
                <a:gd name="T10" fmla="*/ 822 w 1595"/>
                <a:gd name="T11" fmla="*/ 3002 h 3036"/>
                <a:gd name="T12" fmla="*/ 822 w 1595"/>
                <a:gd name="T13" fmla="*/ 761 h 3036"/>
                <a:gd name="T14" fmla="*/ 1559 w 1595"/>
                <a:gd name="T15" fmla="*/ 761 h 3036"/>
                <a:gd name="T16" fmla="*/ 1562 w 1595"/>
                <a:gd name="T17" fmla="*/ 832 h 3036"/>
                <a:gd name="T18" fmla="*/ 1562 w 1595"/>
                <a:gd name="T19" fmla="*/ 3002 h 3036"/>
                <a:gd name="T20" fmla="*/ 33 w 1595"/>
                <a:gd name="T21" fmla="*/ 832 h 3036"/>
                <a:gd name="T22" fmla="*/ 37 w 1595"/>
                <a:gd name="T23" fmla="*/ 761 h 3036"/>
                <a:gd name="T24" fmla="*/ 789 w 1595"/>
                <a:gd name="T25" fmla="*/ 761 h 3036"/>
                <a:gd name="T26" fmla="*/ 789 w 1595"/>
                <a:gd name="T27" fmla="*/ 3002 h 3036"/>
                <a:gd name="T28" fmla="*/ 33 w 1595"/>
                <a:gd name="T29" fmla="*/ 3002 h 3036"/>
                <a:gd name="T30" fmla="*/ 33 w 1595"/>
                <a:gd name="T31" fmla="*/ 832 h 3036"/>
                <a:gd name="T32" fmla="*/ 0 w 1595"/>
                <a:gd name="T33" fmla="*/ 3036 h 3036"/>
                <a:gd name="T34" fmla="*/ 1595 w 1595"/>
                <a:gd name="T35" fmla="*/ 3036 h 3036"/>
                <a:gd name="T36" fmla="*/ 1595 w 1595"/>
                <a:gd name="T37" fmla="*/ 832 h 3036"/>
                <a:gd name="T38" fmla="*/ 798 w 1595"/>
                <a:gd name="T39" fmla="*/ 0 h 3036"/>
                <a:gd name="T40" fmla="*/ 0 w 1595"/>
                <a:gd name="T41" fmla="*/ 832 h 3036"/>
                <a:gd name="T42" fmla="*/ 0 w 1595"/>
                <a:gd name="T43" fmla="*/ 3036 h 3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95" h="3036">
                  <a:moveTo>
                    <a:pt x="798" y="35"/>
                  </a:moveTo>
                  <a:cubicBezTo>
                    <a:pt x="1185" y="35"/>
                    <a:pt x="1505" y="336"/>
                    <a:pt x="1555" y="726"/>
                  </a:cubicBezTo>
                  <a:lnTo>
                    <a:pt x="40" y="726"/>
                  </a:lnTo>
                  <a:cubicBezTo>
                    <a:pt x="90" y="336"/>
                    <a:pt x="411" y="35"/>
                    <a:pt x="798" y="35"/>
                  </a:cubicBezTo>
                  <a:close/>
                  <a:moveTo>
                    <a:pt x="1562" y="3002"/>
                  </a:moveTo>
                  <a:lnTo>
                    <a:pt x="822" y="3002"/>
                  </a:lnTo>
                  <a:lnTo>
                    <a:pt x="822" y="761"/>
                  </a:lnTo>
                  <a:lnTo>
                    <a:pt x="1559" y="761"/>
                  </a:lnTo>
                  <a:cubicBezTo>
                    <a:pt x="1561" y="784"/>
                    <a:pt x="1562" y="808"/>
                    <a:pt x="1562" y="832"/>
                  </a:cubicBezTo>
                  <a:lnTo>
                    <a:pt x="1562" y="3002"/>
                  </a:lnTo>
                  <a:close/>
                  <a:moveTo>
                    <a:pt x="33" y="832"/>
                  </a:moveTo>
                  <a:cubicBezTo>
                    <a:pt x="33" y="808"/>
                    <a:pt x="35" y="784"/>
                    <a:pt x="37" y="761"/>
                  </a:cubicBezTo>
                  <a:lnTo>
                    <a:pt x="789" y="761"/>
                  </a:lnTo>
                  <a:lnTo>
                    <a:pt x="789" y="3002"/>
                  </a:lnTo>
                  <a:lnTo>
                    <a:pt x="33" y="3002"/>
                  </a:lnTo>
                  <a:lnTo>
                    <a:pt x="33" y="832"/>
                  </a:lnTo>
                  <a:close/>
                  <a:moveTo>
                    <a:pt x="0" y="3036"/>
                  </a:moveTo>
                  <a:lnTo>
                    <a:pt x="1595" y="3036"/>
                  </a:lnTo>
                  <a:lnTo>
                    <a:pt x="1595" y="832"/>
                  </a:lnTo>
                  <a:cubicBezTo>
                    <a:pt x="1595" y="373"/>
                    <a:pt x="1237" y="0"/>
                    <a:pt x="798" y="0"/>
                  </a:cubicBezTo>
                  <a:cubicBezTo>
                    <a:pt x="358" y="0"/>
                    <a:pt x="0" y="373"/>
                    <a:pt x="0" y="832"/>
                  </a:cubicBezTo>
                  <a:lnTo>
                    <a:pt x="0" y="30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3803650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4 w 1438"/>
                <a:gd name="T3" fmla="*/ 459 h 494"/>
                <a:gd name="T4" fmla="*/ 34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4" y="459"/>
                  </a:lnTo>
                  <a:lnTo>
                    <a:pt x="34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4837113" y="5695951"/>
              <a:ext cx="390525" cy="134938"/>
            </a:xfrm>
            <a:custGeom>
              <a:avLst/>
              <a:gdLst>
                <a:gd name="T0" fmla="*/ 1405 w 1438"/>
                <a:gd name="T1" fmla="*/ 459 h 494"/>
                <a:gd name="T2" fmla="*/ 33 w 1438"/>
                <a:gd name="T3" fmla="*/ 459 h 494"/>
                <a:gd name="T4" fmla="*/ 33 w 1438"/>
                <a:gd name="T5" fmla="*/ 34 h 494"/>
                <a:gd name="T6" fmla="*/ 1405 w 1438"/>
                <a:gd name="T7" fmla="*/ 34 h 494"/>
                <a:gd name="T8" fmla="*/ 1405 w 1438"/>
                <a:gd name="T9" fmla="*/ 459 h 494"/>
                <a:gd name="T10" fmla="*/ 1438 w 1438"/>
                <a:gd name="T11" fmla="*/ 0 h 494"/>
                <a:gd name="T12" fmla="*/ 0 w 1438"/>
                <a:gd name="T13" fmla="*/ 0 h 494"/>
                <a:gd name="T14" fmla="*/ 0 w 1438"/>
                <a:gd name="T15" fmla="*/ 494 h 494"/>
                <a:gd name="T16" fmla="*/ 1438 w 1438"/>
                <a:gd name="T17" fmla="*/ 494 h 494"/>
                <a:gd name="T18" fmla="*/ 1438 w 1438"/>
                <a:gd name="T19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8" h="494">
                  <a:moveTo>
                    <a:pt x="1405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1405" y="34"/>
                  </a:lnTo>
                  <a:lnTo>
                    <a:pt x="1405" y="459"/>
                  </a:lnTo>
                  <a:close/>
                  <a:moveTo>
                    <a:pt x="1438" y="0"/>
                  </a:moveTo>
                  <a:lnTo>
                    <a:pt x="0" y="0"/>
                  </a:lnTo>
                  <a:lnTo>
                    <a:pt x="0" y="494"/>
                  </a:lnTo>
                  <a:lnTo>
                    <a:pt x="1438" y="494"/>
                  </a:lnTo>
                  <a:lnTo>
                    <a:pt x="14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5861050" y="5695951"/>
              <a:ext cx="231775" cy="134938"/>
            </a:xfrm>
            <a:custGeom>
              <a:avLst/>
              <a:gdLst>
                <a:gd name="T0" fmla="*/ 849 w 849"/>
                <a:gd name="T1" fmla="*/ 459 h 494"/>
                <a:gd name="T2" fmla="*/ 33 w 849"/>
                <a:gd name="T3" fmla="*/ 459 h 494"/>
                <a:gd name="T4" fmla="*/ 33 w 849"/>
                <a:gd name="T5" fmla="*/ 34 h 494"/>
                <a:gd name="T6" fmla="*/ 849 w 849"/>
                <a:gd name="T7" fmla="*/ 34 h 494"/>
                <a:gd name="T8" fmla="*/ 849 w 849"/>
                <a:gd name="T9" fmla="*/ 0 h 494"/>
                <a:gd name="T10" fmla="*/ 0 w 849"/>
                <a:gd name="T11" fmla="*/ 0 h 494"/>
                <a:gd name="T12" fmla="*/ 0 w 849"/>
                <a:gd name="T13" fmla="*/ 494 h 494"/>
                <a:gd name="T14" fmla="*/ 849 w 849"/>
                <a:gd name="T15" fmla="*/ 494 h 494"/>
                <a:gd name="T16" fmla="*/ 849 w 849"/>
                <a:gd name="T17" fmla="*/ 459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" h="494">
                  <a:moveTo>
                    <a:pt x="849" y="459"/>
                  </a:moveTo>
                  <a:lnTo>
                    <a:pt x="33" y="459"/>
                  </a:lnTo>
                  <a:lnTo>
                    <a:pt x="33" y="34"/>
                  </a:lnTo>
                  <a:lnTo>
                    <a:pt x="849" y="34"/>
                  </a:lnTo>
                  <a:lnTo>
                    <a:pt x="849" y="0"/>
                  </a:lnTo>
                  <a:lnTo>
                    <a:pt x="0" y="0"/>
                  </a:lnTo>
                  <a:lnTo>
                    <a:pt x="0" y="494"/>
                  </a:lnTo>
                  <a:lnTo>
                    <a:pt x="849" y="494"/>
                  </a:lnTo>
                  <a:lnTo>
                    <a:pt x="849" y="4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 noEditPoints="1"/>
            </p:cNvSpPr>
            <p:nvPr userDrawn="1"/>
          </p:nvSpPr>
          <p:spPr bwMode="auto">
            <a:xfrm>
              <a:off x="3073400" y="304801"/>
              <a:ext cx="3019424" cy="4151313"/>
            </a:xfrm>
            <a:custGeom>
              <a:avLst/>
              <a:gdLst>
                <a:gd name="T0" fmla="*/ 834 w 11094"/>
                <a:gd name="T1" fmla="*/ 13994 h 15259"/>
                <a:gd name="T2" fmla="*/ 11094 w 11094"/>
                <a:gd name="T3" fmla="*/ 13896 h 15259"/>
                <a:gd name="T4" fmla="*/ 11094 w 11094"/>
                <a:gd name="T5" fmla="*/ 8199 h 15259"/>
                <a:gd name="T6" fmla="*/ 9414 w 11094"/>
                <a:gd name="T7" fmla="*/ 5592 h 15259"/>
                <a:gd name="T8" fmla="*/ 3674 w 11094"/>
                <a:gd name="T9" fmla="*/ 4353 h 15259"/>
                <a:gd name="T10" fmla="*/ 3590 w 11094"/>
                <a:gd name="T11" fmla="*/ 3565 h 15259"/>
                <a:gd name="T12" fmla="*/ 791 w 11094"/>
                <a:gd name="T13" fmla="*/ 14701 h 15259"/>
                <a:gd name="T14" fmla="*/ 847 w 11094"/>
                <a:gd name="T15" fmla="*/ 5418 h 15259"/>
                <a:gd name="T16" fmla="*/ 4693 w 11094"/>
                <a:gd name="T17" fmla="*/ 5355 h 15259"/>
                <a:gd name="T18" fmla="*/ 2129 w 11094"/>
                <a:gd name="T19" fmla="*/ 5577 h 15259"/>
                <a:gd name="T20" fmla="*/ 8617 w 11094"/>
                <a:gd name="T21" fmla="*/ 5767 h 15259"/>
                <a:gd name="T22" fmla="*/ 5720 w 11094"/>
                <a:gd name="T23" fmla="*/ 5592 h 15259"/>
                <a:gd name="T24" fmla="*/ 8407 w 11094"/>
                <a:gd name="T25" fmla="*/ 14547 h 15259"/>
                <a:gd name="T26" fmla="*/ 6141 w 11094"/>
                <a:gd name="T27" fmla="*/ 10482 h 15259"/>
                <a:gd name="T28" fmla="*/ 6445 w 11094"/>
                <a:gd name="T29" fmla="*/ 13764 h 15259"/>
                <a:gd name="T30" fmla="*/ 8127 w 11094"/>
                <a:gd name="T31" fmla="*/ 10482 h 15259"/>
                <a:gd name="T32" fmla="*/ 2194 w 11094"/>
                <a:gd name="T33" fmla="*/ 13896 h 15259"/>
                <a:gd name="T34" fmla="*/ 4610 w 11094"/>
                <a:gd name="T35" fmla="*/ 10321 h 15259"/>
                <a:gd name="T36" fmla="*/ 2448 w 11094"/>
                <a:gd name="T37" fmla="*/ 10850 h 15259"/>
                <a:gd name="T38" fmla="*/ 10838 w 11094"/>
                <a:gd name="T39" fmla="*/ 10843 h 15259"/>
                <a:gd name="T40" fmla="*/ 9053 w 11094"/>
                <a:gd name="T41" fmla="*/ 6171 h 15259"/>
                <a:gd name="T42" fmla="*/ 9139 w 11094"/>
                <a:gd name="T43" fmla="*/ 5885 h 15259"/>
                <a:gd name="T44" fmla="*/ 8396 w 11094"/>
                <a:gd name="T45" fmla="*/ 5801 h 15259"/>
                <a:gd name="T46" fmla="*/ 4801 w 11094"/>
                <a:gd name="T47" fmla="*/ 6269 h 15259"/>
                <a:gd name="T48" fmla="*/ 5506 w 11094"/>
                <a:gd name="T49" fmla="*/ 5614 h 15259"/>
                <a:gd name="T50" fmla="*/ 5137 w 11094"/>
                <a:gd name="T51" fmla="*/ 5648 h 15259"/>
                <a:gd name="T52" fmla="*/ 4281 w 11094"/>
                <a:gd name="T53" fmla="*/ 8102 h 15259"/>
                <a:gd name="T54" fmla="*/ 1706 w 11094"/>
                <a:gd name="T55" fmla="*/ 5239 h 15259"/>
                <a:gd name="T56" fmla="*/ 1777 w 11094"/>
                <a:gd name="T57" fmla="*/ 5648 h 15259"/>
                <a:gd name="T58" fmla="*/ 790 w 11094"/>
                <a:gd name="T59" fmla="*/ 4318 h 15259"/>
                <a:gd name="T60" fmla="*/ 3743 w 11094"/>
                <a:gd name="T61" fmla="*/ 3834 h 15259"/>
                <a:gd name="T62" fmla="*/ 5627 w 11094"/>
                <a:gd name="T63" fmla="*/ 3703 h 15259"/>
                <a:gd name="T64" fmla="*/ 6454 w 11094"/>
                <a:gd name="T65" fmla="*/ 4087 h 15259"/>
                <a:gd name="T66" fmla="*/ 9100 w 11094"/>
                <a:gd name="T67" fmla="*/ 4020 h 15259"/>
                <a:gd name="T68" fmla="*/ 10848 w 11094"/>
                <a:gd name="T69" fmla="*/ 3919 h 15259"/>
                <a:gd name="T70" fmla="*/ 9771 w 11094"/>
                <a:gd name="T71" fmla="*/ 3907 h 15259"/>
                <a:gd name="T72" fmla="*/ 10067 w 11094"/>
                <a:gd name="T73" fmla="*/ 4132 h 15259"/>
                <a:gd name="T74" fmla="*/ 9559 w 11094"/>
                <a:gd name="T75" fmla="*/ 4038 h 15259"/>
                <a:gd name="T76" fmla="*/ 8449 w 11094"/>
                <a:gd name="T77" fmla="*/ 3875 h 15259"/>
                <a:gd name="T78" fmla="*/ 8824 w 11094"/>
                <a:gd name="T79" fmla="*/ 4111 h 15259"/>
                <a:gd name="T80" fmla="*/ 8081 w 11094"/>
                <a:gd name="T81" fmla="*/ 4094 h 15259"/>
                <a:gd name="T82" fmla="*/ 7275 w 11094"/>
                <a:gd name="T83" fmla="*/ 3760 h 15259"/>
                <a:gd name="T84" fmla="*/ 7596 w 11094"/>
                <a:gd name="T85" fmla="*/ 4080 h 15259"/>
                <a:gd name="T86" fmla="*/ 6751 w 11094"/>
                <a:gd name="T87" fmla="*/ 4094 h 15259"/>
                <a:gd name="T88" fmla="*/ 5953 w 11094"/>
                <a:gd name="T89" fmla="*/ 3782 h 15259"/>
                <a:gd name="T90" fmla="*/ 6343 w 11094"/>
                <a:gd name="T91" fmla="*/ 4001 h 15259"/>
                <a:gd name="T92" fmla="*/ 5726 w 11094"/>
                <a:gd name="T93" fmla="*/ 4062 h 15259"/>
                <a:gd name="T94" fmla="*/ 4555 w 11094"/>
                <a:gd name="T95" fmla="*/ 3847 h 15259"/>
                <a:gd name="T96" fmla="*/ 5047 w 11094"/>
                <a:gd name="T97" fmla="*/ 3988 h 15259"/>
                <a:gd name="T98" fmla="*/ 4234 w 11094"/>
                <a:gd name="T99" fmla="*/ 4209 h 15259"/>
                <a:gd name="T100" fmla="*/ 3221 w 11094"/>
                <a:gd name="T101" fmla="*/ 3859 h 15259"/>
                <a:gd name="T102" fmla="*/ 3804 w 11094"/>
                <a:gd name="T103" fmla="*/ 3751 h 15259"/>
                <a:gd name="T104" fmla="*/ 2416 w 11094"/>
                <a:gd name="T105" fmla="*/ 4136 h 15259"/>
                <a:gd name="T106" fmla="*/ 1894 w 11094"/>
                <a:gd name="T107" fmla="*/ 3868 h 15259"/>
                <a:gd name="T108" fmla="*/ 2512 w 11094"/>
                <a:gd name="T109" fmla="*/ 3785 h 15259"/>
                <a:gd name="T110" fmla="*/ 1518 w 11094"/>
                <a:gd name="T111" fmla="*/ 4029 h 15259"/>
                <a:gd name="T112" fmla="*/ 630 w 11094"/>
                <a:gd name="T113" fmla="*/ 3432 h 15259"/>
                <a:gd name="T114" fmla="*/ 2186 w 11094"/>
                <a:gd name="T115" fmla="*/ 3524 h 15259"/>
                <a:gd name="T116" fmla="*/ 3997 w 11094"/>
                <a:gd name="T117" fmla="*/ 3432 h 15259"/>
                <a:gd name="T118" fmla="*/ 5401 w 11094"/>
                <a:gd name="T119" fmla="*/ 3524 h 15259"/>
                <a:gd name="T120" fmla="*/ 7071 w 11094"/>
                <a:gd name="T121" fmla="*/ 3397 h 15259"/>
                <a:gd name="T122" fmla="*/ 8508 w 11094"/>
                <a:gd name="T123" fmla="*/ 3524 h 15259"/>
                <a:gd name="T124" fmla="*/ 10369 w 11094"/>
                <a:gd name="T125" fmla="*/ 3342 h 15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094" h="15259">
                  <a:moveTo>
                    <a:pt x="11094" y="2911"/>
                  </a:moveTo>
                  <a:lnTo>
                    <a:pt x="111" y="2911"/>
                  </a:lnTo>
                  <a:lnTo>
                    <a:pt x="7083" y="583"/>
                  </a:lnTo>
                  <a:lnTo>
                    <a:pt x="11094" y="1922"/>
                  </a:lnTo>
                  <a:lnTo>
                    <a:pt x="11094" y="1886"/>
                  </a:lnTo>
                  <a:lnTo>
                    <a:pt x="7139" y="566"/>
                  </a:lnTo>
                  <a:lnTo>
                    <a:pt x="8870" y="35"/>
                  </a:lnTo>
                  <a:lnTo>
                    <a:pt x="11094" y="35"/>
                  </a:lnTo>
                  <a:lnTo>
                    <a:pt x="11094" y="0"/>
                  </a:lnTo>
                  <a:lnTo>
                    <a:pt x="8865" y="0"/>
                  </a:lnTo>
                  <a:lnTo>
                    <a:pt x="7078" y="548"/>
                  </a:lnTo>
                  <a:cubicBezTo>
                    <a:pt x="7078" y="548"/>
                    <a:pt x="7078" y="548"/>
                    <a:pt x="7078" y="548"/>
                  </a:cubicBezTo>
                  <a:lnTo>
                    <a:pt x="7078" y="548"/>
                  </a:lnTo>
                  <a:lnTo>
                    <a:pt x="0" y="2912"/>
                  </a:lnTo>
                  <a:lnTo>
                    <a:pt x="5" y="2945"/>
                  </a:lnTo>
                  <a:lnTo>
                    <a:pt x="96" y="2945"/>
                  </a:lnTo>
                  <a:lnTo>
                    <a:pt x="96" y="3083"/>
                  </a:lnTo>
                  <a:lnTo>
                    <a:pt x="184" y="3083"/>
                  </a:lnTo>
                  <a:lnTo>
                    <a:pt x="184" y="3197"/>
                  </a:lnTo>
                  <a:lnTo>
                    <a:pt x="228" y="3197"/>
                  </a:lnTo>
                  <a:lnTo>
                    <a:pt x="228" y="3335"/>
                  </a:lnTo>
                  <a:lnTo>
                    <a:pt x="462" y="3335"/>
                  </a:lnTo>
                  <a:lnTo>
                    <a:pt x="462" y="3397"/>
                  </a:lnTo>
                  <a:lnTo>
                    <a:pt x="462" y="3432"/>
                  </a:lnTo>
                  <a:lnTo>
                    <a:pt x="462" y="3558"/>
                  </a:lnTo>
                  <a:lnTo>
                    <a:pt x="630" y="3558"/>
                  </a:lnTo>
                  <a:lnTo>
                    <a:pt x="691" y="3558"/>
                  </a:lnTo>
                  <a:lnTo>
                    <a:pt x="691" y="3703"/>
                  </a:lnTo>
                  <a:lnTo>
                    <a:pt x="757" y="3703"/>
                  </a:lnTo>
                  <a:lnTo>
                    <a:pt x="757" y="4319"/>
                  </a:lnTo>
                  <a:lnTo>
                    <a:pt x="625" y="4319"/>
                  </a:lnTo>
                  <a:lnTo>
                    <a:pt x="625" y="4491"/>
                  </a:lnTo>
                  <a:lnTo>
                    <a:pt x="699" y="4491"/>
                  </a:lnTo>
                  <a:lnTo>
                    <a:pt x="699" y="4801"/>
                  </a:lnTo>
                  <a:lnTo>
                    <a:pt x="757" y="4801"/>
                  </a:lnTo>
                  <a:lnTo>
                    <a:pt x="757" y="5022"/>
                  </a:lnTo>
                  <a:lnTo>
                    <a:pt x="813" y="5022"/>
                  </a:lnTo>
                  <a:lnTo>
                    <a:pt x="814" y="5289"/>
                  </a:lnTo>
                  <a:cubicBezTo>
                    <a:pt x="813" y="5291"/>
                    <a:pt x="813" y="5293"/>
                    <a:pt x="812" y="5295"/>
                  </a:cubicBezTo>
                  <a:cubicBezTo>
                    <a:pt x="809" y="5316"/>
                    <a:pt x="810" y="5337"/>
                    <a:pt x="814" y="5356"/>
                  </a:cubicBezTo>
                  <a:lnTo>
                    <a:pt x="820" y="8102"/>
                  </a:lnTo>
                  <a:lnTo>
                    <a:pt x="699" y="8102"/>
                  </a:lnTo>
                  <a:lnTo>
                    <a:pt x="699" y="8234"/>
                  </a:lnTo>
                  <a:lnTo>
                    <a:pt x="821" y="8234"/>
                  </a:lnTo>
                  <a:lnTo>
                    <a:pt x="821" y="8546"/>
                  </a:lnTo>
                  <a:lnTo>
                    <a:pt x="699" y="8546"/>
                  </a:lnTo>
                  <a:lnTo>
                    <a:pt x="699" y="8678"/>
                  </a:lnTo>
                  <a:lnTo>
                    <a:pt x="822" y="8678"/>
                  </a:lnTo>
                  <a:lnTo>
                    <a:pt x="834" y="13764"/>
                  </a:lnTo>
                  <a:lnTo>
                    <a:pt x="626" y="13764"/>
                  </a:lnTo>
                  <a:lnTo>
                    <a:pt x="626" y="13896"/>
                  </a:lnTo>
                  <a:lnTo>
                    <a:pt x="758" y="13896"/>
                  </a:lnTo>
                  <a:lnTo>
                    <a:pt x="758" y="13994"/>
                  </a:lnTo>
                  <a:lnTo>
                    <a:pt x="834" y="13994"/>
                  </a:lnTo>
                  <a:lnTo>
                    <a:pt x="836" y="14547"/>
                  </a:lnTo>
                  <a:lnTo>
                    <a:pt x="817" y="14547"/>
                  </a:lnTo>
                  <a:lnTo>
                    <a:pt x="817" y="14666"/>
                  </a:lnTo>
                  <a:lnTo>
                    <a:pt x="758" y="14666"/>
                  </a:lnTo>
                  <a:lnTo>
                    <a:pt x="758" y="14876"/>
                  </a:lnTo>
                  <a:lnTo>
                    <a:pt x="536" y="14876"/>
                  </a:lnTo>
                  <a:lnTo>
                    <a:pt x="536" y="15008"/>
                  </a:lnTo>
                  <a:lnTo>
                    <a:pt x="581" y="15008"/>
                  </a:lnTo>
                  <a:lnTo>
                    <a:pt x="581" y="15134"/>
                  </a:lnTo>
                  <a:lnTo>
                    <a:pt x="703" y="15134"/>
                  </a:lnTo>
                  <a:lnTo>
                    <a:pt x="703" y="15196"/>
                  </a:lnTo>
                  <a:lnTo>
                    <a:pt x="771" y="15196"/>
                  </a:lnTo>
                  <a:lnTo>
                    <a:pt x="771" y="15259"/>
                  </a:lnTo>
                  <a:lnTo>
                    <a:pt x="11094" y="15259"/>
                  </a:lnTo>
                  <a:lnTo>
                    <a:pt x="11094" y="15224"/>
                  </a:lnTo>
                  <a:lnTo>
                    <a:pt x="804" y="15224"/>
                  </a:lnTo>
                  <a:lnTo>
                    <a:pt x="804" y="15196"/>
                  </a:lnTo>
                  <a:lnTo>
                    <a:pt x="11094" y="15196"/>
                  </a:lnTo>
                  <a:lnTo>
                    <a:pt x="11094" y="15162"/>
                  </a:lnTo>
                  <a:lnTo>
                    <a:pt x="771" y="15162"/>
                  </a:lnTo>
                  <a:lnTo>
                    <a:pt x="736" y="15162"/>
                  </a:lnTo>
                  <a:lnTo>
                    <a:pt x="736" y="15134"/>
                  </a:lnTo>
                  <a:lnTo>
                    <a:pt x="11094" y="15134"/>
                  </a:lnTo>
                  <a:lnTo>
                    <a:pt x="11094" y="15100"/>
                  </a:lnTo>
                  <a:lnTo>
                    <a:pt x="703" y="15100"/>
                  </a:lnTo>
                  <a:lnTo>
                    <a:pt x="614" y="15100"/>
                  </a:lnTo>
                  <a:lnTo>
                    <a:pt x="614" y="15010"/>
                  </a:lnTo>
                  <a:lnTo>
                    <a:pt x="11094" y="15010"/>
                  </a:lnTo>
                  <a:lnTo>
                    <a:pt x="11094" y="14974"/>
                  </a:lnTo>
                  <a:lnTo>
                    <a:pt x="569" y="14974"/>
                  </a:lnTo>
                  <a:lnTo>
                    <a:pt x="569" y="14910"/>
                  </a:lnTo>
                  <a:lnTo>
                    <a:pt x="758" y="14910"/>
                  </a:lnTo>
                  <a:lnTo>
                    <a:pt x="2462" y="14910"/>
                  </a:lnTo>
                  <a:lnTo>
                    <a:pt x="4452" y="14910"/>
                  </a:lnTo>
                  <a:lnTo>
                    <a:pt x="6156" y="14910"/>
                  </a:lnTo>
                  <a:lnTo>
                    <a:pt x="8145" y="14910"/>
                  </a:lnTo>
                  <a:lnTo>
                    <a:pt x="9850" y="14910"/>
                  </a:lnTo>
                  <a:lnTo>
                    <a:pt x="11094" y="14910"/>
                  </a:lnTo>
                  <a:lnTo>
                    <a:pt x="11094" y="14876"/>
                  </a:lnTo>
                  <a:lnTo>
                    <a:pt x="9850" y="14876"/>
                  </a:lnTo>
                  <a:lnTo>
                    <a:pt x="9850" y="14666"/>
                  </a:lnTo>
                  <a:lnTo>
                    <a:pt x="9791" y="14666"/>
                  </a:lnTo>
                  <a:lnTo>
                    <a:pt x="9791" y="14547"/>
                  </a:lnTo>
                  <a:lnTo>
                    <a:pt x="9588" y="14547"/>
                  </a:lnTo>
                  <a:lnTo>
                    <a:pt x="9587" y="14481"/>
                  </a:lnTo>
                  <a:lnTo>
                    <a:pt x="9654" y="14481"/>
                  </a:lnTo>
                  <a:lnTo>
                    <a:pt x="9654" y="14327"/>
                  </a:lnTo>
                  <a:lnTo>
                    <a:pt x="9586" y="14327"/>
                  </a:lnTo>
                  <a:lnTo>
                    <a:pt x="9582" y="13994"/>
                  </a:lnTo>
                  <a:lnTo>
                    <a:pt x="11094" y="13994"/>
                  </a:lnTo>
                  <a:lnTo>
                    <a:pt x="11094" y="13959"/>
                  </a:lnTo>
                  <a:lnTo>
                    <a:pt x="9582" y="13959"/>
                  </a:lnTo>
                  <a:lnTo>
                    <a:pt x="9581" y="13896"/>
                  </a:lnTo>
                  <a:lnTo>
                    <a:pt x="11094" y="13896"/>
                  </a:lnTo>
                  <a:lnTo>
                    <a:pt x="11094" y="13862"/>
                  </a:lnTo>
                  <a:lnTo>
                    <a:pt x="9581" y="13862"/>
                  </a:lnTo>
                  <a:lnTo>
                    <a:pt x="9580" y="13798"/>
                  </a:lnTo>
                  <a:lnTo>
                    <a:pt x="9987" y="13798"/>
                  </a:lnTo>
                  <a:lnTo>
                    <a:pt x="10106" y="13798"/>
                  </a:lnTo>
                  <a:lnTo>
                    <a:pt x="11094" y="13798"/>
                  </a:lnTo>
                  <a:lnTo>
                    <a:pt x="11094" y="13764"/>
                  </a:lnTo>
                  <a:lnTo>
                    <a:pt x="10871" y="13764"/>
                  </a:lnTo>
                  <a:lnTo>
                    <a:pt x="10871" y="11653"/>
                  </a:lnTo>
                  <a:lnTo>
                    <a:pt x="11094" y="11653"/>
                  </a:lnTo>
                  <a:lnTo>
                    <a:pt x="11094" y="11618"/>
                  </a:lnTo>
                  <a:lnTo>
                    <a:pt x="10871" y="11618"/>
                  </a:lnTo>
                  <a:lnTo>
                    <a:pt x="10871" y="10843"/>
                  </a:lnTo>
                  <a:lnTo>
                    <a:pt x="11094" y="10843"/>
                  </a:lnTo>
                  <a:lnTo>
                    <a:pt x="11094" y="10808"/>
                  </a:lnTo>
                  <a:lnTo>
                    <a:pt x="10106" y="10808"/>
                  </a:lnTo>
                  <a:lnTo>
                    <a:pt x="10106" y="13764"/>
                  </a:lnTo>
                  <a:lnTo>
                    <a:pt x="10020" y="13764"/>
                  </a:lnTo>
                  <a:lnTo>
                    <a:pt x="10020" y="11000"/>
                  </a:lnTo>
                  <a:lnTo>
                    <a:pt x="10020" y="10850"/>
                  </a:lnTo>
                  <a:lnTo>
                    <a:pt x="10020" y="10749"/>
                  </a:lnTo>
                  <a:lnTo>
                    <a:pt x="11094" y="10749"/>
                  </a:lnTo>
                  <a:lnTo>
                    <a:pt x="11094" y="10715"/>
                  </a:lnTo>
                  <a:lnTo>
                    <a:pt x="10020" y="10715"/>
                  </a:lnTo>
                  <a:lnTo>
                    <a:pt x="10020" y="10482"/>
                  </a:lnTo>
                  <a:lnTo>
                    <a:pt x="10020" y="10355"/>
                  </a:lnTo>
                  <a:lnTo>
                    <a:pt x="11094" y="10355"/>
                  </a:lnTo>
                  <a:lnTo>
                    <a:pt x="11094" y="10321"/>
                  </a:lnTo>
                  <a:lnTo>
                    <a:pt x="10020" y="10321"/>
                  </a:lnTo>
                  <a:lnTo>
                    <a:pt x="9835" y="10321"/>
                  </a:lnTo>
                  <a:lnTo>
                    <a:pt x="9691" y="10321"/>
                  </a:lnTo>
                  <a:lnTo>
                    <a:pt x="9691" y="10214"/>
                  </a:lnTo>
                  <a:lnTo>
                    <a:pt x="11094" y="10214"/>
                  </a:lnTo>
                  <a:lnTo>
                    <a:pt x="11094" y="10180"/>
                  </a:lnTo>
                  <a:lnTo>
                    <a:pt x="9658" y="10180"/>
                  </a:lnTo>
                  <a:lnTo>
                    <a:pt x="9658" y="10355"/>
                  </a:lnTo>
                  <a:lnTo>
                    <a:pt x="9835" y="10355"/>
                  </a:lnTo>
                  <a:lnTo>
                    <a:pt x="9835" y="10482"/>
                  </a:lnTo>
                  <a:lnTo>
                    <a:pt x="9835" y="10850"/>
                  </a:lnTo>
                  <a:lnTo>
                    <a:pt x="9835" y="11000"/>
                  </a:lnTo>
                  <a:lnTo>
                    <a:pt x="9987" y="11000"/>
                  </a:lnTo>
                  <a:lnTo>
                    <a:pt x="9987" y="13764"/>
                  </a:lnTo>
                  <a:lnTo>
                    <a:pt x="9580" y="13764"/>
                  </a:lnTo>
                  <a:lnTo>
                    <a:pt x="9525" y="8678"/>
                  </a:lnTo>
                  <a:lnTo>
                    <a:pt x="11094" y="8678"/>
                  </a:lnTo>
                  <a:lnTo>
                    <a:pt x="11094" y="8644"/>
                  </a:lnTo>
                  <a:lnTo>
                    <a:pt x="9525" y="8644"/>
                  </a:lnTo>
                  <a:lnTo>
                    <a:pt x="9524" y="8581"/>
                  </a:lnTo>
                  <a:lnTo>
                    <a:pt x="11094" y="8581"/>
                  </a:lnTo>
                  <a:lnTo>
                    <a:pt x="11094" y="8546"/>
                  </a:lnTo>
                  <a:lnTo>
                    <a:pt x="9524" y="8546"/>
                  </a:lnTo>
                  <a:lnTo>
                    <a:pt x="9521" y="8234"/>
                  </a:lnTo>
                  <a:lnTo>
                    <a:pt x="11094" y="8234"/>
                  </a:lnTo>
                  <a:lnTo>
                    <a:pt x="11094" y="8199"/>
                  </a:lnTo>
                  <a:lnTo>
                    <a:pt x="9520" y="8199"/>
                  </a:lnTo>
                  <a:lnTo>
                    <a:pt x="9520" y="8136"/>
                  </a:lnTo>
                  <a:lnTo>
                    <a:pt x="9987" y="8136"/>
                  </a:lnTo>
                  <a:lnTo>
                    <a:pt x="10106" y="8136"/>
                  </a:lnTo>
                  <a:lnTo>
                    <a:pt x="11094" y="8136"/>
                  </a:lnTo>
                  <a:lnTo>
                    <a:pt x="11094" y="8102"/>
                  </a:lnTo>
                  <a:lnTo>
                    <a:pt x="10861" y="8102"/>
                  </a:lnTo>
                  <a:lnTo>
                    <a:pt x="10861" y="6441"/>
                  </a:lnTo>
                  <a:lnTo>
                    <a:pt x="11094" y="6441"/>
                  </a:lnTo>
                  <a:lnTo>
                    <a:pt x="11094" y="6407"/>
                  </a:lnTo>
                  <a:lnTo>
                    <a:pt x="10861" y="6407"/>
                  </a:lnTo>
                  <a:lnTo>
                    <a:pt x="10861" y="5801"/>
                  </a:lnTo>
                  <a:lnTo>
                    <a:pt x="11094" y="5801"/>
                  </a:lnTo>
                  <a:lnTo>
                    <a:pt x="1109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844" y="5767"/>
                  </a:lnTo>
                  <a:lnTo>
                    <a:pt x="10106" y="5767"/>
                  </a:lnTo>
                  <a:lnTo>
                    <a:pt x="10106" y="6417"/>
                  </a:lnTo>
                  <a:cubicBezTo>
                    <a:pt x="10105" y="6419"/>
                    <a:pt x="10105" y="6421"/>
                    <a:pt x="10105" y="6424"/>
                  </a:cubicBezTo>
                  <a:cubicBezTo>
                    <a:pt x="10105" y="6426"/>
                    <a:pt x="10105" y="6429"/>
                    <a:pt x="10106" y="6431"/>
                  </a:cubicBezTo>
                  <a:lnTo>
                    <a:pt x="10106" y="8102"/>
                  </a:lnTo>
                  <a:lnTo>
                    <a:pt x="10020" y="8102"/>
                  </a:lnTo>
                  <a:lnTo>
                    <a:pt x="10020" y="5708"/>
                  </a:lnTo>
                  <a:lnTo>
                    <a:pt x="11094" y="5708"/>
                  </a:lnTo>
                  <a:lnTo>
                    <a:pt x="11094" y="5673"/>
                  </a:lnTo>
                  <a:lnTo>
                    <a:pt x="9987" y="5673"/>
                  </a:lnTo>
                  <a:lnTo>
                    <a:pt x="9987" y="8102"/>
                  </a:lnTo>
                  <a:lnTo>
                    <a:pt x="9519" y="8102"/>
                  </a:lnTo>
                  <a:lnTo>
                    <a:pt x="9500" y="6303"/>
                  </a:lnTo>
                  <a:lnTo>
                    <a:pt x="9535" y="6303"/>
                  </a:lnTo>
                  <a:lnTo>
                    <a:pt x="9535" y="6171"/>
                  </a:lnTo>
                  <a:lnTo>
                    <a:pt x="9455" y="6171"/>
                  </a:lnTo>
                  <a:lnTo>
                    <a:pt x="9455" y="5885"/>
                  </a:lnTo>
                  <a:lnTo>
                    <a:pt x="9632" y="5885"/>
                  </a:lnTo>
                  <a:lnTo>
                    <a:pt x="9632" y="5767"/>
                  </a:lnTo>
                  <a:lnTo>
                    <a:pt x="9475" y="5767"/>
                  </a:lnTo>
                  <a:cubicBezTo>
                    <a:pt x="9489" y="5738"/>
                    <a:pt x="9500" y="5712"/>
                    <a:pt x="9507" y="5688"/>
                  </a:cubicBezTo>
                  <a:cubicBezTo>
                    <a:pt x="9530" y="5602"/>
                    <a:pt x="9568" y="5550"/>
                    <a:pt x="9615" y="5541"/>
                  </a:cubicBezTo>
                  <a:cubicBezTo>
                    <a:pt x="9657" y="5534"/>
                    <a:pt x="9697" y="5561"/>
                    <a:pt x="9715" y="5589"/>
                  </a:cubicBezTo>
                  <a:lnTo>
                    <a:pt x="9742" y="5569"/>
                  </a:lnTo>
                  <a:cubicBezTo>
                    <a:pt x="9718" y="5532"/>
                    <a:pt x="9666" y="5497"/>
                    <a:pt x="9609" y="5507"/>
                  </a:cubicBezTo>
                  <a:cubicBezTo>
                    <a:pt x="9581" y="5513"/>
                    <a:pt x="9547" y="5530"/>
                    <a:pt x="9517" y="5577"/>
                  </a:cubicBezTo>
                  <a:cubicBezTo>
                    <a:pt x="9509" y="5513"/>
                    <a:pt x="9477" y="5466"/>
                    <a:pt x="9450" y="5427"/>
                  </a:cubicBezTo>
                  <a:cubicBezTo>
                    <a:pt x="9428" y="5394"/>
                    <a:pt x="9410" y="5368"/>
                    <a:pt x="9416" y="5345"/>
                  </a:cubicBezTo>
                  <a:cubicBezTo>
                    <a:pt x="9422" y="5320"/>
                    <a:pt x="9454" y="5292"/>
                    <a:pt x="9514" y="5260"/>
                  </a:cubicBezTo>
                  <a:lnTo>
                    <a:pt x="9499" y="5229"/>
                  </a:lnTo>
                  <a:cubicBezTo>
                    <a:pt x="9428" y="5267"/>
                    <a:pt x="9392" y="5300"/>
                    <a:pt x="9384" y="5336"/>
                  </a:cubicBezTo>
                  <a:cubicBezTo>
                    <a:pt x="9375" y="5375"/>
                    <a:pt x="9397" y="5409"/>
                    <a:pt x="9424" y="5447"/>
                  </a:cubicBezTo>
                  <a:cubicBezTo>
                    <a:pt x="9461" y="5502"/>
                    <a:pt x="9506" y="5567"/>
                    <a:pt x="9475" y="5676"/>
                  </a:cubicBezTo>
                  <a:cubicBezTo>
                    <a:pt x="9475" y="5679"/>
                    <a:pt x="9474" y="5681"/>
                    <a:pt x="9473" y="5683"/>
                  </a:cubicBezTo>
                  <a:cubicBezTo>
                    <a:pt x="9466" y="5709"/>
                    <a:pt x="9454" y="5736"/>
                    <a:pt x="9438" y="5767"/>
                  </a:cubicBezTo>
                  <a:lnTo>
                    <a:pt x="9378" y="5767"/>
                  </a:lnTo>
                  <a:lnTo>
                    <a:pt x="9414" y="5592"/>
                  </a:lnTo>
                  <a:cubicBezTo>
                    <a:pt x="9415" y="5586"/>
                    <a:pt x="9414" y="5581"/>
                    <a:pt x="9410" y="5577"/>
                  </a:cubicBezTo>
                  <a:cubicBezTo>
                    <a:pt x="9314" y="5458"/>
                    <a:pt x="9284" y="5359"/>
                    <a:pt x="9319" y="5282"/>
                  </a:cubicBezTo>
                  <a:cubicBezTo>
                    <a:pt x="9366" y="5179"/>
                    <a:pt x="9516" y="5147"/>
                    <a:pt x="9550" y="5148"/>
                  </a:cubicBezTo>
                  <a:cubicBezTo>
                    <a:pt x="9671" y="5151"/>
                    <a:pt x="9750" y="5230"/>
                    <a:pt x="9763" y="5302"/>
                  </a:cubicBezTo>
                  <a:cubicBezTo>
                    <a:pt x="9773" y="5358"/>
                    <a:pt x="9744" y="5405"/>
                    <a:pt x="9683" y="5431"/>
                  </a:cubicBezTo>
                  <a:cubicBezTo>
                    <a:pt x="9627" y="5456"/>
                    <a:pt x="9582" y="5456"/>
                    <a:pt x="9554" y="5432"/>
                  </a:cubicBezTo>
                  <a:cubicBezTo>
                    <a:pt x="9526" y="5410"/>
                    <a:pt x="9521" y="5372"/>
                    <a:pt x="9525" y="5344"/>
                  </a:cubicBezTo>
                  <a:cubicBezTo>
                    <a:pt x="9530" y="5312"/>
                    <a:pt x="9547" y="5287"/>
                    <a:pt x="9570" y="5278"/>
                  </a:cubicBezTo>
                  <a:cubicBezTo>
                    <a:pt x="9609" y="5263"/>
                    <a:pt x="9639" y="5276"/>
                    <a:pt x="9647" y="5296"/>
                  </a:cubicBezTo>
                  <a:cubicBezTo>
                    <a:pt x="9655" y="5315"/>
                    <a:pt x="9640" y="5339"/>
                    <a:pt x="9609" y="5355"/>
                  </a:cubicBezTo>
                  <a:lnTo>
                    <a:pt x="9624" y="5386"/>
                  </a:lnTo>
                  <a:cubicBezTo>
                    <a:pt x="9682" y="5355"/>
                    <a:pt x="9689" y="5311"/>
                    <a:pt x="9677" y="5282"/>
                  </a:cubicBezTo>
                  <a:cubicBezTo>
                    <a:pt x="9663" y="5248"/>
                    <a:pt x="9616" y="5223"/>
                    <a:pt x="9558" y="5246"/>
                  </a:cubicBezTo>
                  <a:cubicBezTo>
                    <a:pt x="9524" y="5259"/>
                    <a:pt x="9499" y="5294"/>
                    <a:pt x="9492" y="5338"/>
                  </a:cubicBezTo>
                  <a:cubicBezTo>
                    <a:pt x="9485" y="5386"/>
                    <a:pt x="9501" y="5433"/>
                    <a:pt x="9533" y="5459"/>
                  </a:cubicBezTo>
                  <a:cubicBezTo>
                    <a:pt x="9560" y="5482"/>
                    <a:pt x="9610" y="5500"/>
                    <a:pt x="9696" y="5463"/>
                  </a:cubicBezTo>
                  <a:cubicBezTo>
                    <a:pt x="9771" y="5431"/>
                    <a:pt x="9808" y="5368"/>
                    <a:pt x="9795" y="5295"/>
                  </a:cubicBezTo>
                  <a:cubicBezTo>
                    <a:pt x="9782" y="5223"/>
                    <a:pt x="9720" y="5150"/>
                    <a:pt x="9621" y="5123"/>
                  </a:cubicBezTo>
                  <a:lnTo>
                    <a:pt x="9750" y="5123"/>
                  </a:lnTo>
                  <a:lnTo>
                    <a:pt x="9750" y="5022"/>
                  </a:lnTo>
                  <a:lnTo>
                    <a:pt x="11094" y="5022"/>
                  </a:lnTo>
                  <a:lnTo>
                    <a:pt x="11094" y="4988"/>
                  </a:lnTo>
                  <a:lnTo>
                    <a:pt x="9750" y="4988"/>
                  </a:lnTo>
                  <a:lnTo>
                    <a:pt x="9750" y="4985"/>
                  </a:lnTo>
                  <a:lnTo>
                    <a:pt x="8245" y="4985"/>
                  </a:lnTo>
                  <a:lnTo>
                    <a:pt x="8245" y="4988"/>
                  </a:lnTo>
                  <a:lnTo>
                    <a:pt x="6057" y="4988"/>
                  </a:lnTo>
                  <a:lnTo>
                    <a:pt x="6057" y="4985"/>
                  </a:lnTo>
                  <a:lnTo>
                    <a:pt x="4551" y="4985"/>
                  </a:lnTo>
                  <a:lnTo>
                    <a:pt x="4551" y="4988"/>
                  </a:lnTo>
                  <a:lnTo>
                    <a:pt x="2363" y="4988"/>
                  </a:lnTo>
                  <a:lnTo>
                    <a:pt x="2363" y="4985"/>
                  </a:lnTo>
                  <a:lnTo>
                    <a:pt x="857" y="4985"/>
                  </a:lnTo>
                  <a:lnTo>
                    <a:pt x="857" y="4988"/>
                  </a:lnTo>
                  <a:lnTo>
                    <a:pt x="790" y="4988"/>
                  </a:lnTo>
                  <a:lnTo>
                    <a:pt x="790" y="4801"/>
                  </a:lnTo>
                  <a:lnTo>
                    <a:pt x="11094" y="4801"/>
                  </a:lnTo>
                  <a:lnTo>
                    <a:pt x="11094" y="4767"/>
                  </a:lnTo>
                  <a:lnTo>
                    <a:pt x="757" y="4767"/>
                  </a:lnTo>
                  <a:lnTo>
                    <a:pt x="732" y="4767"/>
                  </a:lnTo>
                  <a:lnTo>
                    <a:pt x="732" y="4491"/>
                  </a:lnTo>
                  <a:lnTo>
                    <a:pt x="11094" y="4491"/>
                  </a:lnTo>
                  <a:lnTo>
                    <a:pt x="11094" y="4457"/>
                  </a:lnTo>
                  <a:lnTo>
                    <a:pt x="699" y="4457"/>
                  </a:lnTo>
                  <a:lnTo>
                    <a:pt x="658" y="4457"/>
                  </a:lnTo>
                  <a:lnTo>
                    <a:pt x="658" y="4353"/>
                  </a:lnTo>
                  <a:lnTo>
                    <a:pt x="774" y="4353"/>
                  </a:lnTo>
                  <a:lnTo>
                    <a:pt x="1004" y="4353"/>
                  </a:lnTo>
                  <a:cubicBezTo>
                    <a:pt x="1005" y="4353"/>
                    <a:pt x="1006" y="4354"/>
                    <a:pt x="1007" y="4354"/>
                  </a:cubicBezTo>
                  <a:cubicBezTo>
                    <a:pt x="1008" y="4354"/>
                    <a:pt x="1009" y="4353"/>
                    <a:pt x="1010" y="4353"/>
                  </a:cubicBezTo>
                  <a:lnTo>
                    <a:pt x="2345" y="4353"/>
                  </a:lnTo>
                  <a:cubicBezTo>
                    <a:pt x="2346" y="4353"/>
                    <a:pt x="2348" y="4354"/>
                    <a:pt x="2349" y="4354"/>
                  </a:cubicBezTo>
                  <a:cubicBezTo>
                    <a:pt x="2350" y="4354"/>
                    <a:pt x="2350" y="4353"/>
                    <a:pt x="2351" y="4353"/>
                  </a:cubicBezTo>
                  <a:lnTo>
                    <a:pt x="3674" y="4353"/>
                  </a:lnTo>
                  <a:cubicBezTo>
                    <a:pt x="3676" y="4353"/>
                    <a:pt x="3677" y="4354"/>
                    <a:pt x="3678" y="4354"/>
                  </a:cubicBezTo>
                  <a:cubicBezTo>
                    <a:pt x="3679" y="4354"/>
                    <a:pt x="3680" y="4353"/>
                    <a:pt x="3681" y="4353"/>
                  </a:cubicBezTo>
                  <a:lnTo>
                    <a:pt x="5004" y="4353"/>
                  </a:lnTo>
                  <a:cubicBezTo>
                    <a:pt x="5005" y="4353"/>
                    <a:pt x="5006" y="4354"/>
                    <a:pt x="5008" y="4354"/>
                  </a:cubicBezTo>
                  <a:cubicBezTo>
                    <a:pt x="5009" y="4354"/>
                    <a:pt x="5009" y="4353"/>
                    <a:pt x="5010" y="4353"/>
                  </a:cubicBezTo>
                  <a:lnTo>
                    <a:pt x="6333" y="4353"/>
                  </a:lnTo>
                  <a:cubicBezTo>
                    <a:pt x="6335" y="4353"/>
                    <a:pt x="6336" y="4354"/>
                    <a:pt x="6337" y="4354"/>
                  </a:cubicBezTo>
                  <a:cubicBezTo>
                    <a:pt x="6338" y="4354"/>
                    <a:pt x="6339" y="4353"/>
                    <a:pt x="6340" y="4353"/>
                  </a:cubicBezTo>
                  <a:lnTo>
                    <a:pt x="7663" y="4353"/>
                  </a:lnTo>
                  <a:cubicBezTo>
                    <a:pt x="7664" y="4353"/>
                    <a:pt x="7665" y="4354"/>
                    <a:pt x="7667" y="4354"/>
                  </a:cubicBezTo>
                  <a:cubicBezTo>
                    <a:pt x="7668" y="4354"/>
                    <a:pt x="7668" y="4353"/>
                    <a:pt x="7669" y="4353"/>
                  </a:cubicBezTo>
                  <a:lnTo>
                    <a:pt x="8992" y="4353"/>
                  </a:lnTo>
                  <a:cubicBezTo>
                    <a:pt x="8994" y="4353"/>
                    <a:pt x="8995" y="4354"/>
                    <a:pt x="8996" y="4354"/>
                  </a:cubicBezTo>
                  <a:cubicBezTo>
                    <a:pt x="8997" y="4354"/>
                    <a:pt x="8998" y="4353"/>
                    <a:pt x="8999" y="4353"/>
                  </a:cubicBezTo>
                  <a:lnTo>
                    <a:pt x="10322" y="4353"/>
                  </a:lnTo>
                  <a:cubicBezTo>
                    <a:pt x="10323" y="4353"/>
                    <a:pt x="10324" y="4354"/>
                    <a:pt x="10326" y="4354"/>
                  </a:cubicBezTo>
                  <a:cubicBezTo>
                    <a:pt x="10327" y="4354"/>
                    <a:pt x="10327" y="4353"/>
                    <a:pt x="10328" y="4353"/>
                  </a:cubicBezTo>
                  <a:lnTo>
                    <a:pt x="11094" y="4353"/>
                  </a:lnTo>
                  <a:lnTo>
                    <a:pt x="11094" y="4319"/>
                  </a:lnTo>
                  <a:lnTo>
                    <a:pt x="10867" y="4319"/>
                  </a:lnTo>
                  <a:cubicBezTo>
                    <a:pt x="10878" y="4315"/>
                    <a:pt x="10889" y="4311"/>
                    <a:pt x="10899" y="4306"/>
                  </a:cubicBezTo>
                  <a:cubicBezTo>
                    <a:pt x="10987" y="4268"/>
                    <a:pt x="11047" y="4191"/>
                    <a:pt x="11070" y="4101"/>
                  </a:cubicBezTo>
                  <a:cubicBezTo>
                    <a:pt x="11078" y="4104"/>
                    <a:pt x="11086" y="4107"/>
                    <a:pt x="11093" y="4111"/>
                  </a:cubicBezTo>
                  <a:lnTo>
                    <a:pt x="11094" y="4112"/>
                  </a:lnTo>
                  <a:lnTo>
                    <a:pt x="11094" y="4073"/>
                  </a:lnTo>
                  <a:cubicBezTo>
                    <a:pt x="11089" y="4071"/>
                    <a:pt x="11083" y="4069"/>
                    <a:pt x="11077" y="4067"/>
                  </a:cubicBezTo>
                  <a:cubicBezTo>
                    <a:pt x="11084" y="4014"/>
                    <a:pt x="11079" y="3958"/>
                    <a:pt x="11057" y="3905"/>
                  </a:cubicBezTo>
                  <a:cubicBezTo>
                    <a:pt x="11007" y="3779"/>
                    <a:pt x="10867" y="3719"/>
                    <a:pt x="10745" y="3771"/>
                  </a:cubicBezTo>
                  <a:cubicBezTo>
                    <a:pt x="10727" y="3780"/>
                    <a:pt x="10710" y="3791"/>
                    <a:pt x="10695" y="3804"/>
                  </a:cubicBezTo>
                  <a:cubicBezTo>
                    <a:pt x="10668" y="3823"/>
                    <a:pt x="10650" y="3826"/>
                    <a:pt x="10642" y="3821"/>
                  </a:cubicBezTo>
                  <a:cubicBezTo>
                    <a:pt x="10636" y="3818"/>
                    <a:pt x="10635" y="3809"/>
                    <a:pt x="10635" y="3805"/>
                  </a:cubicBezTo>
                  <a:cubicBezTo>
                    <a:pt x="10636" y="3784"/>
                    <a:pt x="10655" y="3754"/>
                    <a:pt x="10695" y="3735"/>
                  </a:cubicBezTo>
                  <a:cubicBezTo>
                    <a:pt x="10770" y="3700"/>
                    <a:pt x="10865" y="3702"/>
                    <a:pt x="10945" y="3740"/>
                  </a:cubicBezTo>
                  <a:cubicBezTo>
                    <a:pt x="11013" y="3773"/>
                    <a:pt x="11061" y="3828"/>
                    <a:pt x="11080" y="3895"/>
                  </a:cubicBezTo>
                  <a:cubicBezTo>
                    <a:pt x="11082" y="3903"/>
                    <a:pt x="11088" y="3907"/>
                    <a:pt x="11094" y="3908"/>
                  </a:cubicBezTo>
                  <a:lnTo>
                    <a:pt x="11094" y="3841"/>
                  </a:lnTo>
                  <a:lnTo>
                    <a:pt x="11094" y="3841"/>
                  </a:lnTo>
                  <a:cubicBezTo>
                    <a:pt x="11067" y="3785"/>
                    <a:pt x="11020" y="3738"/>
                    <a:pt x="10959" y="3709"/>
                  </a:cubicBezTo>
                  <a:cubicBezTo>
                    <a:pt x="10954" y="3707"/>
                    <a:pt x="10950" y="3705"/>
                    <a:pt x="10945" y="3703"/>
                  </a:cubicBezTo>
                  <a:lnTo>
                    <a:pt x="11094" y="3703"/>
                  </a:lnTo>
                  <a:lnTo>
                    <a:pt x="11094" y="3669"/>
                  </a:lnTo>
                  <a:lnTo>
                    <a:pt x="774" y="3669"/>
                  </a:lnTo>
                  <a:lnTo>
                    <a:pt x="724" y="3669"/>
                  </a:lnTo>
                  <a:lnTo>
                    <a:pt x="724" y="3565"/>
                  </a:lnTo>
                  <a:lnTo>
                    <a:pt x="923" y="3565"/>
                  </a:lnTo>
                  <a:lnTo>
                    <a:pt x="1130" y="3565"/>
                  </a:lnTo>
                  <a:lnTo>
                    <a:pt x="1538" y="3565"/>
                  </a:lnTo>
                  <a:lnTo>
                    <a:pt x="1745" y="3565"/>
                  </a:lnTo>
                  <a:lnTo>
                    <a:pt x="2153" y="3565"/>
                  </a:lnTo>
                  <a:lnTo>
                    <a:pt x="2360" y="3565"/>
                  </a:lnTo>
                  <a:lnTo>
                    <a:pt x="2768" y="3565"/>
                  </a:lnTo>
                  <a:lnTo>
                    <a:pt x="2975" y="3565"/>
                  </a:lnTo>
                  <a:lnTo>
                    <a:pt x="3382" y="3565"/>
                  </a:lnTo>
                  <a:lnTo>
                    <a:pt x="3590" y="3565"/>
                  </a:lnTo>
                  <a:lnTo>
                    <a:pt x="3997" y="3565"/>
                  </a:lnTo>
                  <a:lnTo>
                    <a:pt x="4204" y="3565"/>
                  </a:lnTo>
                  <a:lnTo>
                    <a:pt x="4612" y="3565"/>
                  </a:lnTo>
                  <a:lnTo>
                    <a:pt x="4819" y="3565"/>
                  </a:lnTo>
                  <a:lnTo>
                    <a:pt x="5227" y="3565"/>
                  </a:lnTo>
                  <a:lnTo>
                    <a:pt x="5434" y="3565"/>
                  </a:lnTo>
                  <a:lnTo>
                    <a:pt x="5841" y="3565"/>
                  </a:lnTo>
                  <a:lnTo>
                    <a:pt x="6049" y="3565"/>
                  </a:lnTo>
                  <a:lnTo>
                    <a:pt x="6456" y="3565"/>
                  </a:lnTo>
                  <a:lnTo>
                    <a:pt x="6663" y="3565"/>
                  </a:lnTo>
                  <a:lnTo>
                    <a:pt x="7071" y="3565"/>
                  </a:lnTo>
                  <a:lnTo>
                    <a:pt x="7278" y="3565"/>
                  </a:lnTo>
                  <a:lnTo>
                    <a:pt x="7686" y="3565"/>
                  </a:lnTo>
                  <a:lnTo>
                    <a:pt x="7893" y="3565"/>
                  </a:lnTo>
                  <a:lnTo>
                    <a:pt x="8300" y="3565"/>
                  </a:lnTo>
                  <a:lnTo>
                    <a:pt x="8508" y="3565"/>
                  </a:lnTo>
                  <a:lnTo>
                    <a:pt x="8915" y="3565"/>
                  </a:lnTo>
                  <a:lnTo>
                    <a:pt x="9122" y="3565"/>
                  </a:lnTo>
                  <a:lnTo>
                    <a:pt x="9530" y="3565"/>
                  </a:lnTo>
                  <a:lnTo>
                    <a:pt x="9737" y="3565"/>
                  </a:lnTo>
                  <a:lnTo>
                    <a:pt x="10145" y="3565"/>
                  </a:lnTo>
                  <a:lnTo>
                    <a:pt x="10352" y="3565"/>
                  </a:lnTo>
                  <a:lnTo>
                    <a:pt x="10759" y="3565"/>
                  </a:lnTo>
                  <a:lnTo>
                    <a:pt x="10967" y="3565"/>
                  </a:lnTo>
                  <a:lnTo>
                    <a:pt x="11094" y="3565"/>
                  </a:lnTo>
                  <a:lnTo>
                    <a:pt x="11094" y="3524"/>
                  </a:lnTo>
                  <a:lnTo>
                    <a:pt x="10967" y="3524"/>
                  </a:lnTo>
                  <a:lnTo>
                    <a:pt x="10967" y="3432"/>
                  </a:lnTo>
                  <a:lnTo>
                    <a:pt x="11017" y="3432"/>
                  </a:lnTo>
                  <a:lnTo>
                    <a:pt x="11017" y="3342"/>
                  </a:lnTo>
                  <a:lnTo>
                    <a:pt x="11094" y="3342"/>
                  </a:lnTo>
                  <a:lnTo>
                    <a:pt x="11094" y="3301"/>
                  </a:lnTo>
                  <a:lnTo>
                    <a:pt x="261" y="3301"/>
                  </a:lnTo>
                  <a:lnTo>
                    <a:pt x="261" y="3197"/>
                  </a:lnTo>
                  <a:lnTo>
                    <a:pt x="11094" y="3197"/>
                  </a:lnTo>
                  <a:lnTo>
                    <a:pt x="11094" y="3163"/>
                  </a:lnTo>
                  <a:lnTo>
                    <a:pt x="228" y="3163"/>
                  </a:lnTo>
                  <a:lnTo>
                    <a:pt x="217" y="3163"/>
                  </a:lnTo>
                  <a:lnTo>
                    <a:pt x="217" y="3083"/>
                  </a:lnTo>
                  <a:lnTo>
                    <a:pt x="11094" y="3083"/>
                  </a:lnTo>
                  <a:lnTo>
                    <a:pt x="11094" y="3049"/>
                  </a:lnTo>
                  <a:lnTo>
                    <a:pt x="184" y="3049"/>
                  </a:lnTo>
                  <a:lnTo>
                    <a:pt x="129" y="3049"/>
                  </a:lnTo>
                  <a:lnTo>
                    <a:pt x="129" y="2945"/>
                  </a:lnTo>
                  <a:lnTo>
                    <a:pt x="11094" y="2945"/>
                  </a:lnTo>
                  <a:lnTo>
                    <a:pt x="11094" y="2911"/>
                  </a:lnTo>
                  <a:close/>
                  <a:moveTo>
                    <a:pt x="11094" y="4279"/>
                  </a:moveTo>
                  <a:lnTo>
                    <a:pt x="11094" y="4235"/>
                  </a:lnTo>
                  <a:cubicBezTo>
                    <a:pt x="11093" y="4232"/>
                    <a:pt x="11092" y="4229"/>
                    <a:pt x="11092" y="4225"/>
                  </a:cubicBezTo>
                  <a:cubicBezTo>
                    <a:pt x="11092" y="4221"/>
                    <a:pt x="11093" y="4218"/>
                    <a:pt x="11094" y="4215"/>
                  </a:cubicBezTo>
                  <a:lnTo>
                    <a:pt x="11094" y="4171"/>
                  </a:lnTo>
                  <a:cubicBezTo>
                    <a:pt x="11074" y="4180"/>
                    <a:pt x="11059" y="4201"/>
                    <a:pt x="11059" y="4225"/>
                  </a:cubicBezTo>
                  <a:cubicBezTo>
                    <a:pt x="11059" y="4249"/>
                    <a:pt x="11074" y="4270"/>
                    <a:pt x="11094" y="4279"/>
                  </a:cubicBezTo>
                  <a:close/>
                  <a:moveTo>
                    <a:pt x="791" y="14701"/>
                  </a:moveTo>
                  <a:lnTo>
                    <a:pt x="817" y="14701"/>
                  </a:lnTo>
                  <a:lnTo>
                    <a:pt x="2403" y="14701"/>
                  </a:lnTo>
                  <a:lnTo>
                    <a:pt x="2429" y="14701"/>
                  </a:lnTo>
                  <a:lnTo>
                    <a:pt x="2429" y="14876"/>
                  </a:lnTo>
                  <a:lnTo>
                    <a:pt x="791" y="14876"/>
                  </a:lnTo>
                  <a:lnTo>
                    <a:pt x="791" y="14701"/>
                  </a:lnTo>
                  <a:close/>
                  <a:moveTo>
                    <a:pt x="850" y="14581"/>
                  </a:moveTo>
                  <a:lnTo>
                    <a:pt x="1019" y="14581"/>
                  </a:lnTo>
                  <a:lnTo>
                    <a:pt x="2201" y="14581"/>
                  </a:lnTo>
                  <a:lnTo>
                    <a:pt x="2370" y="14581"/>
                  </a:lnTo>
                  <a:lnTo>
                    <a:pt x="2370" y="14666"/>
                  </a:lnTo>
                  <a:lnTo>
                    <a:pt x="850" y="14666"/>
                  </a:lnTo>
                  <a:lnTo>
                    <a:pt x="850" y="14581"/>
                  </a:lnTo>
                  <a:close/>
                  <a:moveTo>
                    <a:pt x="867" y="13994"/>
                  </a:moveTo>
                  <a:lnTo>
                    <a:pt x="1025" y="13994"/>
                  </a:lnTo>
                  <a:lnTo>
                    <a:pt x="1022" y="14327"/>
                  </a:lnTo>
                  <a:lnTo>
                    <a:pt x="954" y="14327"/>
                  </a:lnTo>
                  <a:lnTo>
                    <a:pt x="954" y="14481"/>
                  </a:lnTo>
                  <a:lnTo>
                    <a:pt x="1020" y="14481"/>
                  </a:lnTo>
                  <a:lnTo>
                    <a:pt x="1020" y="14547"/>
                  </a:lnTo>
                  <a:lnTo>
                    <a:pt x="869" y="14547"/>
                  </a:lnTo>
                  <a:lnTo>
                    <a:pt x="867" y="13994"/>
                  </a:lnTo>
                  <a:close/>
                  <a:moveTo>
                    <a:pt x="791" y="13896"/>
                  </a:moveTo>
                  <a:lnTo>
                    <a:pt x="1027" y="13896"/>
                  </a:lnTo>
                  <a:lnTo>
                    <a:pt x="1026" y="13959"/>
                  </a:lnTo>
                  <a:lnTo>
                    <a:pt x="791" y="13959"/>
                  </a:lnTo>
                  <a:lnTo>
                    <a:pt x="791" y="13896"/>
                  </a:lnTo>
                  <a:close/>
                  <a:moveTo>
                    <a:pt x="659" y="13862"/>
                  </a:moveTo>
                  <a:lnTo>
                    <a:pt x="659" y="13798"/>
                  </a:lnTo>
                  <a:lnTo>
                    <a:pt x="1028" y="13798"/>
                  </a:lnTo>
                  <a:lnTo>
                    <a:pt x="1027" y="13862"/>
                  </a:lnTo>
                  <a:lnTo>
                    <a:pt x="758" y="13862"/>
                  </a:lnTo>
                  <a:lnTo>
                    <a:pt x="659" y="13862"/>
                  </a:lnTo>
                  <a:close/>
                  <a:moveTo>
                    <a:pt x="855" y="8678"/>
                  </a:moveTo>
                  <a:lnTo>
                    <a:pt x="1082" y="8678"/>
                  </a:lnTo>
                  <a:lnTo>
                    <a:pt x="1028" y="13764"/>
                  </a:lnTo>
                  <a:lnTo>
                    <a:pt x="867" y="13764"/>
                  </a:lnTo>
                  <a:lnTo>
                    <a:pt x="855" y="8678"/>
                  </a:lnTo>
                  <a:close/>
                  <a:moveTo>
                    <a:pt x="732" y="8581"/>
                  </a:moveTo>
                  <a:lnTo>
                    <a:pt x="1083" y="8581"/>
                  </a:lnTo>
                  <a:lnTo>
                    <a:pt x="1082" y="8644"/>
                  </a:lnTo>
                  <a:lnTo>
                    <a:pt x="732" y="8644"/>
                  </a:lnTo>
                  <a:lnTo>
                    <a:pt x="732" y="8581"/>
                  </a:lnTo>
                  <a:close/>
                  <a:moveTo>
                    <a:pt x="854" y="8234"/>
                  </a:moveTo>
                  <a:lnTo>
                    <a:pt x="1087" y="8234"/>
                  </a:lnTo>
                  <a:lnTo>
                    <a:pt x="1083" y="8546"/>
                  </a:lnTo>
                  <a:lnTo>
                    <a:pt x="855" y="8546"/>
                  </a:lnTo>
                  <a:lnTo>
                    <a:pt x="854" y="8234"/>
                  </a:lnTo>
                  <a:close/>
                  <a:moveTo>
                    <a:pt x="732" y="8136"/>
                  </a:moveTo>
                  <a:lnTo>
                    <a:pt x="1088" y="8136"/>
                  </a:lnTo>
                  <a:lnTo>
                    <a:pt x="1087" y="8199"/>
                  </a:lnTo>
                  <a:lnTo>
                    <a:pt x="732" y="8199"/>
                  </a:lnTo>
                  <a:lnTo>
                    <a:pt x="732" y="8136"/>
                  </a:lnTo>
                  <a:close/>
                  <a:moveTo>
                    <a:pt x="847" y="5418"/>
                  </a:moveTo>
                  <a:cubicBezTo>
                    <a:pt x="864" y="5436"/>
                    <a:pt x="885" y="5452"/>
                    <a:pt x="911" y="5463"/>
                  </a:cubicBezTo>
                  <a:cubicBezTo>
                    <a:pt x="997" y="5500"/>
                    <a:pt x="1048" y="5482"/>
                    <a:pt x="1074" y="5459"/>
                  </a:cubicBezTo>
                  <a:cubicBezTo>
                    <a:pt x="1107" y="5433"/>
                    <a:pt x="1122" y="5386"/>
                    <a:pt x="1115" y="5338"/>
                  </a:cubicBezTo>
                  <a:cubicBezTo>
                    <a:pt x="1108" y="5294"/>
                    <a:pt x="1084" y="5259"/>
                    <a:pt x="1049" y="5246"/>
                  </a:cubicBezTo>
                  <a:cubicBezTo>
                    <a:pt x="991" y="5223"/>
                    <a:pt x="945" y="5248"/>
                    <a:pt x="930" y="5282"/>
                  </a:cubicBezTo>
                  <a:cubicBezTo>
                    <a:pt x="918" y="5311"/>
                    <a:pt x="925" y="5355"/>
                    <a:pt x="984" y="5386"/>
                  </a:cubicBezTo>
                  <a:lnTo>
                    <a:pt x="999" y="5355"/>
                  </a:lnTo>
                  <a:cubicBezTo>
                    <a:pt x="967" y="5339"/>
                    <a:pt x="952" y="5315"/>
                    <a:pt x="961" y="5296"/>
                  </a:cubicBezTo>
                  <a:cubicBezTo>
                    <a:pt x="969" y="5276"/>
                    <a:pt x="999" y="5263"/>
                    <a:pt x="1038" y="5278"/>
                  </a:cubicBezTo>
                  <a:cubicBezTo>
                    <a:pt x="1061" y="5287"/>
                    <a:pt x="1078" y="5312"/>
                    <a:pt x="1082" y="5344"/>
                  </a:cubicBezTo>
                  <a:cubicBezTo>
                    <a:pt x="1087" y="5372"/>
                    <a:pt x="1082" y="5410"/>
                    <a:pt x="1054" y="5432"/>
                  </a:cubicBezTo>
                  <a:cubicBezTo>
                    <a:pt x="1025" y="5456"/>
                    <a:pt x="980" y="5456"/>
                    <a:pt x="924" y="5431"/>
                  </a:cubicBezTo>
                  <a:cubicBezTo>
                    <a:pt x="883" y="5413"/>
                    <a:pt x="856" y="5385"/>
                    <a:pt x="847" y="5351"/>
                  </a:cubicBezTo>
                  <a:lnTo>
                    <a:pt x="847" y="5293"/>
                  </a:lnTo>
                  <a:cubicBezTo>
                    <a:pt x="864" y="5223"/>
                    <a:pt x="941" y="5151"/>
                    <a:pt x="1057" y="5148"/>
                  </a:cubicBezTo>
                  <a:cubicBezTo>
                    <a:pt x="1091" y="5147"/>
                    <a:pt x="1241" y="5180"/>
                    <a:pt x="1288" y="5282"/>
                  </a:cubicBezTo>
                  <a:cubicBezTo>
                    <a:pt x="1324" y="5359"/>
                    <a:pt x="1293" y="5458"/>
                    <a:pt x="1197" y="5577"/>
                  </a:cubicBezTo>
                  <a:cubicBezTo>
                    <a:pt x="1194" y="5581"/>
                    <a:pt x="1192" y="5586"/>
                    <a:pt x="1194" y="5592"/>
                  </a:cubicBezTo>
                  <a:lnTo>
                    <a:pt x="1229" y="5767"/>
                  </a:lnTo>
                  <a:lnTo>
                    <a:pt x="1170" y="5767"/>
                  </a:lnTo>
                  <a:cubicBezTo>
                    <a:pt x="1153" y="5736"/>
                    <a:pt x="1142" y="5709"/>
                    <a:pt x="1134" y="5683"/>
                  </a:cubicBezTo>
                  <a:cubicBezTo>
                    <a:pt x="1134" y="5681"/>
                    <a:pt x="1133" y="5679"/>
                    <a:pt x="1132" y="5676"/>
                  </a:cubicBezTo>
                  <a:cubicBezTo>
                    <a:pt x="1102" y="5567"/>
                    <a:pt x="1146" y="5502"/>
                    <a:pt x="1184" y="5447"/>
                  </a:cubicBezTo>
                  <a:cubicBezTo>
                    <a:pt x="1210" y="5409"/>
                    <a:pt x="1233" y="5375"/>
                    <a:pt x="1224" y="5336"/>
                  </a:cubicBezTo>
                  <a:cubicBezTo>
                    <a:pt x="1215" y="5300"/>
                    <a:pt x="1180" y="5267"/>
                    <a:pt x="1108" y="5229"/>
                  </a:cubicBezTo>
                  <a:lnTo>
                    <a:pt x="1093" y="5260"/>
                  </a:lnTo>
                  <a:cubicBezTo>
                    <a:pt x="1154" y="5292"/>
                    <a:pt x="1186" y="5320"/>
                    <a:pt x="1192" y="5345"/>
                  </a:cubicBezTo>
                  <a:cubicBezTo>
                    <a:pt x="1197" y="5368"/>
                    <a:pt x="1179" y="5394"/>
                    <a:pt x="1157" y="5427"/>
                  </a:cubicBezTo>
                  <a:cubicBezTo>
                    <a:pt x="1130" y="5466"/>
                    <a:pt x="1099" y="5513"/>
                    <a:pt x="1091" y="5577"/>
                  </a:cubicBezTo>
                  <a:cubicBezTo>
                    <a:pt x="1061" y="5530"/>
                    <a:pt x="1026" y="5513"/>
                    <a:pt x="998" y="5507"/>
                  </a:cubicBezTo>
                  <a:cubicBezTo>
                    <a:pt x="942" y="5497"/>
                    <a:pt x="890" y="5532"/>
                    <a:pt x="865" y="5569"/>
                  </a:cubicBezTo>
                  <a:lnTo>
                    <a:pt x="892" y="5589"/>
                  </a:lnTo>
                  <a:cubicBezTo>
                    <a:pt x="911" y="5561"/>
                    <a:pt x="951" y="5534"/>
                    <a:pt x="992" y="5541"/>
                  </a:cubicBezTo>
                  <a:cubicBezTo>
                    <a:pt x="1040" y="5550"/>
                    <a:pt x="1078" y="5602"/>
                    <a:pt x="1101" y="5688"/>
                  </a:cubicBezTo>
                  <a:cubicBezTo>
                    <a:pt x="1108" y="5712"/>
                    <a:pt x="1118" y="5738"/>
                    <a:pt x="1133" y="5767"/>
                  </a:cubicBezTo>
                  <a:lnTo>
                    <a:pt x="976" y="5767"/>
                  </a:lnTo>
                  <a:lnTo>
                    <a:pt x="976" y="5885"/>
                  </a:lnTo>
                  <a:lnTo>
                    <a:pt x="1152" y="5885"/>
                  </a:lnTo>
                  <a:lnTo>
                    <a:pt x="1152" y="6171"/>
                  </a:lnTo>
                  <a:lnTo>
                    <a:pt x="1073" y="6171"/>
                  </a:lnTo>
                  <a:lnTo>
                    <a:pt x="1073" y="6303"/>
                  </a:lnTo>
                  <a:lnTo>
                    <a:pt x="1107" y="6303"/>
                  </a:lnTo>
                  <a:lnTo>
                    <a:pt x="1088" y="8102"/>
                  </a:lnTo>
                  <a:lnTo>
                    <a:pt x="854" y="8102"/>
                  </a:lnTo>
                  <a:lnTo>
                    <a:pt x="847" y="5418"/>
                  </a:lnTo>
                  <a:close/>
                  <a:moveTo>
                    <a:pt x="4681" y="5123"/>
                  </a:moveTo>
                  <a:cubicBezTo>
                    <a:pt x="4581" y="5150"/>
                    <a:pt x="4519" y="5223"/>
                    <a:pt x="4506" y="5295"/>
                  </a:cubicBezTo>
                  <a:cubicBezTo>
                    <a:pt x="4493" y="5368"/>
                    <a:pt x="4530" y="5431"/>
                    <a:pt x="4605" y="5463"/>
                  </a:cubicBezTo>
                  <a:cubicBezTo>
                    <a:pt x="4691" y="5500"/>
                    <a:pt x="4741" y="5482"/>
                    <a:pt x="4768" y="5459"/>
                  </a:cubicBezTo>
                  <a:cubicBezTo>
                    <a:pt x="4801" y="5433"/>
                    <a:pt x="4816" y="5386"/>
                    <a:pt x="4809" y="5338"/>
                  </a:cubicBezTo>
                  <a:cubicBezTo>
                    <a:pt x="4802" y="5294"/>
                    <a:pt x="4777" y="5259"/>
                    <a:pt x="4743" y="5246"/>
                  </a:cubicBezTo>
                  <a:cubicBezTo>
                    <a:pt x="4685" y="5223"/>
                    <a:pt x="4638" y="5248"/>
                    <a:pt x="4624" y="5282"/>
                  </a:cubicBezTo>
                  <a:cubicBezTo>
                    <a:pt x="4612" y="5311"/>
                    <a:pt x="4619" y="5355"/>
                    <a:pt x="4678" y="5386"/>
                  </a:cubicBezTo>
                  <a:lnTo>
                    <a:pt x="4693" y="5355"/>
                  </a:lnTo>
                  <a:cubicBezTo>
                    <a:pt x="4661" y="5339"/>
                    <a:pt x="4646" y="5315"/>
                    <a:pt x="4654" y="5296"/>
                  </a:cubicBezTo>
                  <a:cubicBezTo>
                    <a:pt x="4663" y="5276"/>
                    <a:pt x="4693" y="5263"/>
                    <a:pt x="4732" y="5278"/>
                  </a:cubicBezTo>
                  <a:cubicBezTo>
                    <a:pt x="4754" y="5287"/>
                    <a:pt x="4771" y="5312"/>
                    <a:pt x="4776" y="5344"/>
                  </a:cubicBezTo>
                  <a:cubicBezTo>
                    <a:pt x="4781" y="5372"/>
                    <a:pt x="4775" y="5410"/>
                    <a:pt x="4748" y="5432"/>
                  </a:cubicBezTo>
                  <a:cubicBezTo>
                    <a:pt x="4719" y="5456"/>
                    <a:pt x="4674" y="5456"/>
                    <a:pt x="4618" y="5431"/>
                  </a:cubicBezTo>
                  <a:cubicBezTo>
                    <a:pt x="4557" y="5405"/>
                    <a:pt x="4529" y="5358"/>
                    <a:pt x="4539" y="5302"/>
                  </a:cubicBezTo>
                  <a:cubicBezTo>
                    <a:pt x="4551" y="5230"/>
                    <a:pt x="4630" y="5151"/>
                    <a:pt x="4751" y="5148"/>
                  </a:cubicBezTo>
                  <a:cubicBezTo>
                    <a:pt x="4785" y="5147"/>
                    <a:pt x="4935" y="5180"/>
                    <a:pt x="4982" y="5282"/>
                  </a:cubicBezTo>
                  <a:cubicBezTo>
                    <a:pt x="5018" y="5359"/>
                    <a:pt x="4987" y="5458"/>
                    <a:pt x="4891" y="5577"/>
                  </a:cubicBezTo>
                  <a:cubicBezTo>
                    <a:pt x="4887" y="5581"/>
                    <a:pt x="4886" y="5586"/>
                    <a:pt x="4887" y="5592"/>
                  </a:cubicBezTo>
                  <a:lnTo>
                    <a:pt x="4923" y="5767"/>
                  </a:lnTo>
                  <a:lnTo>
                    <a:pt x="4864" y="5767"/>
                  </a:lnTo>
                  <a:cubicBezTo>
                    <a:pt x="4847" y="5736"/>
                    <a:pt x="4836" y="5709"/>
                    <a:pt x="4828" y="5683"/>
                  </a:cubicBezTo>
                  <a:cubicBezTo>
                    <a:pt x="4827" y="5681"/>
                    <a:pt x="4827" y="5679"/>
                    <a:pt x="4826" y="5676"/>
                  </a:cubicBezTo>
                  <a:cubicBezTo>
                    <a:pt x="4796" y="5567"/>
                    <a:pt x="4840" y="5502"/>
                    <a:pt x="4878" y="5447"/>
                  </a:cubicBezTo>
                  <a:cubicBezTo>
                    <a:pt x="4904" y="5409"/>
                    <a:pt x="4927" y="5375"/>
                    <a:pt x="4917" y="5336"/>
                  </a:cubicBezTo>
                  <a:cubicBezTo>
                    <a:pt x="4909" y="5300"/>
                    <a:pt x="4873" y="5267"/>
                    <a:pt x="4802" y="5229"/>
                  </a:cubicBezTo>
                  <a:lnTo>
                    <a:pt x="4787" y="5260"/>
                  </a:lnTo>
                  <a:cubicBezTo>
                    <a:pt x="4847" y="5292"/>
                    <a:pt x="4879" y="5320"/>
                    <a:pt x="4885" y="5345"/>
                  </a:cubicBezTo>
                  <a:cubicBezTo>
                    <a:pt x="4891" y="5368"/>
                    <a:pt x="4873" y="5394"/>
                    <a:pt x="4851" y="5427"/>
                  </a:cubicBezTo>
                  <a:cubicBezTo>
                    <a:pt x="4824" y="5466"/>
                    <a:pt x="4792" y="5513"/>
                    <a:pt x="4784" y="5577"/>
                  </a:cubicBezTo>
                  <a:cubicBezTo>
                    <a:pt x="4754" y="5530"/>
                    <a:pt x="4720" y="5513"/>
                    <a:pt x="4692" y="5507"/>
                  </a:cubicBezTo>
                  <a:cubicBezTo>
                    <a:pt x="4636" y="5497"/>
                    <a:pt x="4583" y="5532"/>
                    <a:pt x="4559" y="5569"/>
                  </a:cubicBezTo>
                  <a:lnTo>
                    <a:pt x="4586" y="5589"/>
                  </a:lnTo>
                  <a:cubicBezTo>
                    <a:pt x="4605" y="5561"/>
                    <a:pt x="4644" y="5534"/>
                    <a:pt x="4686" y="5541"/>
                  </a:cubicBezTo>
                  <a:cubicBezTo>
                    <a:pt x="4733" y="5550"/>
                    <a:pt x="4772" y="5602"/>
                    <a:pt x="4794" y="5688"/>
                  </a:cubicBezTo>
                  <a:cubicBezTo>
                    <a:pt x="4801" y="5712"/>
                    <a:pt x="4812" y="5738"/>
                    <a:pt x="4826" y="5767"/>
                  </a:cubicBezTo>
                  <a:lnTo>
                    <a:pt x="4670" y="5767"/>
                  </a:lnTo>
                  <a:lnTo>
                    <a:pt x="4670" y="5885"/>
                  </a:lnTo>
                  <a:lnTo>
                    <a:pt x="4846" y="5885"/>
                  </a:lnTo>
                  <a:lnTo>
                    <a:pt x="4846" y="6171"/>
                  </a:lnTo>
                  <a:lnTo>
                    <a:pt x="4766" y="6171"/>
                  </a:lnTo>
                  <a:lnTo>
                    <a:pt x="4766" y="6303"/>
                  </a:lnTo>
                  <a:lnTo>
                    <a:pt x="4801" y="6303"/>
                  </a:lnTo>
                  <a:lnTo>
                    <a:pt x="4782" y="8102"/>
                  </a:lnTo>
                  <a:lnTo>
                    <a:pt x="4314" y="8102"/>
                  </a:lnTo>
                  <a:lnTo>
                    <a:pt x="4314" y="5673"/>
                  </a:lnTo>
                  <a:lnTo>
                    <a:pt x="2600" y="5673"/>
                  </a:lnTo>
                  <a:lnTo>
                    <a:pt x="2600" y="8102"/>
                  </a:lnTo>
                  <a:lnTo>
                    <a:pt x="2132" y="8102"/>
                  </a:lnTo>
                  <a:lnTo>
                    <a:pt x="2113" y="6303"/>
                  </a:lnTo>
                  <a:lnTo>
                    <a:pt x="2147" y="6303"/>
                  </a:lnTo>
                  <a:lnTo>
                    <a:pt x="2147" y="6171"/>
                  </a:lnTo>
                  <a:lnTo>
                    <a:pt x="2068" y="6171"/>
                  </a:lnTo>
                  <a:lnTo>
                    <a:pt x="2068" y="5885"/>
                  </a:lnTo>
                  <a:lnTo>
                    <a:pt x="2244" y="5885"/>
                  </a:lnTo>
                  <a:lnTo>
                    <a:pt x="2244" y="5767"/>
                  </a:lnTo>
                  <a:lnTo>
                    <a:pt x="2088" y="5767"/>
                  </a:lnTo>
                  <a:cubicBezTo>
                    <a:pt x="2102" y="5738"/>
                    <a:pt x="2112" y="5712"/>
                    <a:pt x="2119" y="5687"/>
                  </a:cubicBezTo>
                  <a:cubicBezTo>
                    <a:pt x="2142" y="5602"/>
                    <a:pt x="2180" y="5550"/>
                    <a:pt x="2228" y="5541"/>
                  </a:cubicBezTo>
                  <a:cubicBezTo>
                    <a:pt x="2270" y="5534"/>
                    <a:pt x="2309" y="5561"/>
                    <a:pt x="2328" y="5589"/>
                  </a:cubicBezTo>
                  <a:lnTo>
                    <a:pt x="2355" y="5569"/>
                  </a:lnTo>
                  <a:cubicBezTo>
                    <a:pt x="2330" y="5532"/>
                    <a:pt x="2278" y="5497"/>
                    <a:pt x="2222" y="5507"/>
                  </a:cubicBezTo>
                  <a:cubicBezTo>
                    <a:pt x="2194" y="5513"/>
                    <a:pt x="2159" y="5530"/>
                    <a:pt x="2129" y="5577"/>
                  </a:cubicBezTo>
                  <a:cubicBezTo>
                    <a:pt x="2121" y="5513"/>
                    <a:pt x="2090" y="5466"/>
                    <a:pt x="2063" y="5427"/>
                  </a:cubicBezTo>
                  <a:cubicBezTo>
                    <a:pt x="2041" y="5394"/>
                    <a:pt x="2023" y="5368"/>
                    <a:pt x="2028" y="5345"/>
                  </a:cubicBezTo>
                  <a:cubicBezTo>
                    <a:pt x="2034" y="5320"/>
                    <a:pt x="2067" y="5292"/>
                    <a:pt x="2127" y="5260"/>
                  </a:cubicBezTo>
                  <a:lnTo>
                    <a:pt x="2112" y="5229"/>
                  </a:lnTo>
                  <a:cubicBezTo>
                    <a:pt x="2040" y="5267"/>
                    <a:pt x="2005" y="5300"/>
                    <a:pt x="1996" y="5336"/>
                  </a:cubicBezTo>
                  <a:cubicBezTo>
                    <a:pt x="1987" y="5375"/>
                    <a:pt x="2010" y="5409"/>
                    <a:pt x="2036" y="5447"/>
                  </a:cubicBezTo>
                  <a:cubicBezTo>
                    <a:pt x="2074" y="5502"/>
                    <a:pt x="2118" y="5567"/>
                    <a:pt x="2088" y="5676"/>
                  </a:cubicBezTo>
                  <a:cubicBezTo>
                    <a:pt x="2087" y="5678"/>
                    <a:pt x="2087" y="5681"/>
                    <a:pt x="2086" y="5684"/>
                  </a:cubicBezTo>
                  <a:cubicBezTo>
                    <a:pt x="2078" y="5709"/>
                    <a:pt x="2067" y="5736"/>
                    <a:pt x="2050" y="5767"/>
                  </a:cubicBezTo>
                  <a:lnTo>
                    <a:pt x="1991" y="5767"/>
                  </a:lnTo>
                  <a:lnTo>
                    <a:pt x="2027" y="5592"/>
                  </a:lnTo>
                  <a:cubicBezTo>
                    <a:pt x="2028" y="5586"/>
                    <a:pt x="2026" y="5581"/>
                    <a:pt x="2023" y="5577"/>
                  </a:cubicBezTo>
                  <a:cubicBezTo>
                    <a:pt x="1927" y="5458"/>
                    <a:pt x="1896" y="5359"/>
                    <a:pt x="1932" y="5282"/>
                  </a:cubicBezTo>
                  <a:cubicBezTo>
                    <a:pt x="1979" y="5179"/>
                    <a:pt x="2130" y="5148"/>
                    <a:pt x="2163" y="5148"/>
                  </a:cubicBezTo>
                  <a:cubicBezTo>
                    <a:pt x="2284" y="5151"/>
                    <a:pt x="2363" y="5230"/>
                    <a:pt x="2375" y="5302"/>
                  </a:cubicBezTo>
                  <a:cubicBezTo>
                    <a:pt x="2385" y="5358"/>
                    <a:pt x="2356" y="5405"/>
                    <a:pt x="2296" y="5431"/>
                  </a:cubicBezTo>
                  <a:cubicBezTo>
                    <a:pt x="2240" y="5456"/>
                    <a:pt x="2195" y="5456"/>
                    <a:pt x="2166" y="5432"/>
                  </a:cubicBezTo>
                  <a:cubicBezTo>
                    <a:pt x="2139" y="5410"/>
                    <a:pt x="2133" y="5372"/>
                    <a:pt x="2138" y="5344"/>
                  </a:cubicBezTo>
                  <a:cubicBezTo>
                    <a:pt x="2142" y="5312"/>
                    <a:pt x="2160" y="5287"/>
                    <a:pt x="2182" y="5278"/>
                  </a:cubicBezTo>
                  <a:cubicBezTo>
                    <a:pt x="2221" y="5263"/>
                    <a:pt x="2251" y="5276"/>
                    <a:pt x="2259" y="5296"/>
                  </a:cubicBezTo>
                  <a:cubicBezTo>
                    <a:pt x="2268" y="5315"/>
                    <a:pt x="2253" y="5339"/>
                    <a:pt x="2221" y="5355"/>
                  </a:cubicBezTo>
                  <a:lnTo>
                    <a:pt x="2236" y="5386"/>
                  </a:lnTo>
                  <a:cubicBezTo>
                    <a:pt x="2295" y="5355"/>
                    <a:pt x="2302" y="5311"/>
                    <a:pt x="2290" y="5282"/>
                  </a:cubicBezTo>
                  <a:cubicBezTo>
                    <a:pt x="2275" y="5248"/>
                    <a:pt x="2229" y="5223"/>
                    <a:pt x="2171" y="5246"/>
                  </a:cubicBezTo>
                  <a:cubicBezTo>
                    <a:pt x="2136" y="5259"/>
                    <a:pt x="2112" y="5294"/>
                    <a:pt x="2105" y="5338"/>
                  </a:cubicBezTo>
                  <a:cubicBezTo>
                    <a:pt x="2098" y="5386"/>
                    <a:pt x="2113" y="5433"/>
                    <a:pt x="2146" y="5459"/>
                  </a:cubicBezTo>
                  <a:cubicBezTo>
                    <a:pt x="2173" y="5482"/>
                    <a:pt x="2223" y="5500"/>
                    <a:pt x="2309" y="5463"/>
                  </a:cubicBezTo>
                  <a:cubicBezTo>
                    <a:pt x="2384" y="5431"/>
                    <a:pt x="2421" y="5368"/>
                    <a:pt x="2408" y="5295"/>
                  </a:cubicBezTo>
                  <a:cubicBezTo>
                    <a:pt x="2395" y="5223"/>
                    <a:pt x="2333" y="5150"/>
                    <a:pt x="2233" y="5123"/>
                  </a:cubicBezTo>
                  <a:lnTo>
                    <a:pt x="2363" y="5123"/>
                  </a:lnTo>
                  <a:lnTo>
                    <a:pt x="2363" y="5022"/>
                  </a:lnTo>
                  <a:lnTo>
                    <a:pt x="4551" y="5022"/>
                  </a:lnTo>
                  <a:lnTo>
                    <a:pt x="4551" y="5123"/>
                  </a:lnTo>
                  <a:lnTo>
                    <a:pt x="4681" y="5123"/>
                  </a:lnTo>
                  <a:close/>
                  <a:moveTo>
                    <a:pt x="8374" y="5123"/>
                  </a:moveTo>
                  <a:cubicBezTo>
                    <a:pt x="8275" y="5150"/>
                    <a:pt x="8213" y="5223"/>
                    <a:pt x="8200" y="5295"/>
                  </a:cubicBezTo>
                  <a:cubicBezTo>
                    <a:pt x="8187" y="5368"/>
                    <a:pt x="8224" y="5431"/>
                    <a:pt x="8299" y="5463"/>
                  </a:cubicBezTo>
                  <a:cubicBezTo>
                    <a:pt x="8385" y="5500"/>
                    <a:pt x="8435" y="5482"/>
                    <a:pt x="8462" y="5459"/>
                  </a:cubicBezTo>
                  <a:cubicBezTo>
                    <a:pt x="8494" y="5433"/>
                    <a:pt x="8510" y="5386"/>
                    <a:pt x="8503" y="5338"/>
                  </a:cubicBezTo>
                  <a:cubicBezTo>
                    <a:pt x="8496" y="5294"/>
                    <a:pt x="8471" y="5259"/>
                    <a:pt x="8437" y="5246"/>
                  </a:cubicBezTo>
                  <a:cubicBezTo>
                    <a:pt x="8379" y="5223"/>
                    <a:pt x="8332" y="5248"/>
                    <a:pt x="8318" y="5282"/>
                  </a:cubicBezTo>
                  <a:cubicBezTo>
                    <a:pt x="8306" y="5311"/>
                    <a:pt x="8313" y="5355"/>
                    <a:pt x="8371" y="5386"/>
                  </a:cubicBezTo>
                  <a:lnTo>
                    <a:pt x="8386" y="5355"/>
                  </a:lnTo>
                  <a:cubicBezTo>
                    <a:pt x="8355" y="5339"/>
                    <a:pt x="8340" y="5315"/>
                    <a:pt x="8348" y="5296"/>
                  </a:cubicBezTo>
                  <a:cubicBezTo>
                    <a:pt x="8356" y="5276"/>
                    <a:pt x="8386" y="5263"/>
                    <a:pt x="8425" y="5278"/>
                  </a:cubicBezTo>
                  <a:cubicBezTo>
                    <a:pt x="8448" y="5287"/>
                    <a:pt x="8465" y="5312"/>
                    <a:pt x="8470" y="5344"/>
                  </a:cubicBezTo>
                  <a:cubicBezTo>
                    <a:pt x="8474" y="5372"/>
                    <a:pt x="8469" y="5410"/>
                    <a:pt x="8441" y="5432"/>
                  </a:cubicBezTo>
                  <a:cubicBezTo>
                    <a:pt x="8413" y="5456"/>
                    <a:pt x="8368" y="5456"/>
                    <a:pt x="8312" y="5431"/>
                  </a:cubicBezTo>
                  <a:cubicBezTo>
                    <a:pt x="8251" y="5405"/>
                    <a:pt x="8222" y="5358"/>
                    <a:pt x="8232" y="5302"/>
                  </a:cubicBezTo>
                  <a:cubicBezTo>
                    <a:pt x="8245" y="5230"/>
                    <a:pt x="8324" y="5151"/>
                    <a:pt x="8445" y="5148"/>
                  </a:cubicBezTo>
                  <a:cubicBezTo>
                    <a:pt x="8479" y="5147"/>
                    <a:pt x="8629" y="5179"/>
                    <a:pt x="8676" y="5282"/>
                  </a:cubicBezTo>
                  <a:cubicBezTo>
                    <a:pt x="8711" y="5359"/>
                    <a:pt x="8681" y="5458"/>
                    <a:pt x="8585" y="5577"/>
                  </a:cubicBezTo>
                  <a:cubicBezTo>
                    <a:pt x="8581" y="5581"/>
                    <a:pt x="8580" y="5586"/>
                    <a:pt x="8581" y="5592"/>
                  </a:cubicBezTo>
                  <a:lnTo>
                    <a:pt x="8617" y="5767"/>
                  </a:lnTo>
                  <a:lnTo>
                    <a:pt x="8557" y="5767"/>
                  </a:lnTo>
                  <a:cubicBezTo>
                    <a:pt x="8541" y="5736"/>
                    <a:pt x="8529" y="5709"/>
                    <a:pt x="8522" y="5683"/>
                  </a:cubicBezTo>
                  <a:cubicBezTo>
                    <a:pt x="8521" y="5681"/>
                    <a:pt x="8520" y="5679"/>
                    <a:pt x="8520" y="5676"/>
                  </a:cubicBezTo>
                  <a:cubicBezTo>
                    <a:pt x="8489" y="5567"/>
                    <a:pt x="8534" y="5502"/>
                    <a:pt x="8571" y="5447"/>
                  </a:cubicBezTo>
                  <a:cubicBezTo>
                    <a:pt x="8598" y="5409"/>
                    <a:pt x="8620" y="5375"/>
                    <a:pt x="8611" y="5336"/>
                  </a:cubicBezTo>
                  <a:cubicBezTo>
                    <a:pt x="8603" y="5300"/>
                    <a:pt x="8567" y="5267"/>
                    <a:pt x="8496" y="5229"/>
                  </a:cubicBezTo>
                  <a:lnTo>
                    <a:pt x="8481" y="5260"/>
                  </a:lnTo>
                  <a:cubicBezTo>
                    <a:pt x="8541" y="5292"/>
                    <a:pt x="8573" y="5320"/>
                    <a:pt x="8579" y="5345"/>
                  </a:cubicBezTo>
                  <a:cubicBezTo>
                    <a:pt x="8585" y="5368"/>
                    <a:pt x="8567" y="5394"/>
                    <a:pt x="8545" y="5427"/>
                  </a:cubicBezTo>
                  <a:cubicBezTo>
                    <a:pt x="8518" y="5466"/>
                    <a:pt x="8486" y="5513"/>
                    <a:pt x="8478" y="5577"/>
                  </a:cubicBezTo>
                  <a:cubicBezTo>
                    <a:pt x="8448" y="5530"/>
                    <a:pt x="8414" y="5513"/>
                    <a:pt x="8386" y="5507"/>
                  </a:cubicBezTo>
                  <a:cubicBezTo>
                    <a:pt x="8329" y="5497"/>
                    <a:pt x="8277" y="5532"/>
                    <a:pt x="8253" y="5569"/>
                  </a:cubicBezTo>
                  <a:lnTo>
                    <a:pt x="8280" y="5589"/>
                  </a:lnTo>
                  <a:cubicBezTo>
                    <a:pt x="8298" y="5561"/>
                    <a:pt x="8338" y="5534"/>
                    <a:pt x="8380" y="5541"/>
                  </a:cubicBezTo>
                  <a:cubicBezTo>
                    <a:pt x="8427" y="5550"/>
                    <a:pt x="8465" y="5602"/>
                    <a:pt x="8488" y="5688"/>
                  </a:cubicBezTo>
                  <a:cubicBezTo>
                    <a:pt x="8495" y="5712"/>
                    <a:pt x="8506" y="5738"/>
                    <a:pt x="8520" y="5767"/>
                  </a:cubicBezTo>
                  <a:lnTo>
                    <a:pt x="8363" y="5767"/>
                  </a:lnTo>
                  <a:lnTo>
                    <a:pt x="8363" y="5885"/>
                  </a:lnTo>
                  <a:lnTo>
                    <a:pt x="8540" y="5885"/>
                  </a:lnTo>
                  <a:lnTo>
                    <a:pt x="8540" y="6171"/>
                  </a:lnTo>
                  <a:lnTo>
                    <a:pt x="8460" y="6171"/>
                  </a:lnTo>
                  <a:lnTo>
                    <a:pt x="8460" y="6303"/>
                  </a:lnTo>
                  <a:lnTo>
                    <a:pt x="8495" y="6303"/>
                  </a:lnTo>
                  <a:lnTo>
                    <a:pt x="8476" y="8102"/>
                  </a:lnTo>
                  <a:lnTo>
                    <a:pt x="8007" y="8102"/>
                  </a:lnTo>
                  <a:lnTo>
                    <a:pt x="8007" y="5673"/>
                  </a:lnTo>
                  <a:lnTo>
                    <a:pt x="6293" y="5673"/>
                  </a:lnTo>
                  <a:lnTo>
                    <a:pt x="6293" y="8102"/>
                  </a:lnTo>
                  <a:lnTo>
                    <a:pt x="5826" y="8102"/>
                  </a:lnTo>
                  <a:lnTo>
                    <a:pt x="5806" y="6303"/>
                  </a:lnTo>
                  <a:lnTo>
                    <a:pt x="5841" y="6303"/>
                  </a:lnTo>
                  <a:lnTo>
                    <a:pt x="5841" y="6171"/>
                  </a:lnTo>
                  <a:lnTo>
                    <a:pt x="5762" y="6171"/>
                  </a:lnTo>
                  <a:lnTo>
                    <a:pt x="5762" y="5885"/>
                  </a:lnTo>
                  <a:lnTo>
                    <a:pt x="5938" y="5885"/>
                  </a:lnTo>
                  <a:lnTo>
                    <a:pt x="5938" y="5767"/>
                  </a:lnTo>
                  <a:lnTo>
                    <a:pt x="5781" y="5767"/>
                  </a:lnTo>
                  <a:cubicBezTo>
                    <a:pt x="5796" y="5738"/>
                    <a:pt x="5806" y="5712"/>
                    <a:pt x="5813" y="5687"/>
                  </a:cubicBezTo>
                  <a:cubicBezTo>
                    <a:pt x="5836" y="5602"/>
                    <a:pt x="5874" y="5550"/>
                    <a:pt x="5921" y="5541"/>
                  </a:cubicBezTo>
                  <a:cubicBezTo>
                    <a:pt x="5963" y="5534"/>
                    <a:pt x="6003" y="5561"/>
                    <a:pt x="6022" y="5589"/>
                  </a:cubicBezTo>
                  <a:lnTo>
                    <a:pt x="6049" y="5569"/>
                  </a:lnTo>
                  <a:cubicBezTo>
                    <a:pt x="6024" y="5532"/>
                    <a:pt x="5972" y="5497"/>
                    <a:pt x="5916" y="5507"/>
                  </a:cubicBezTo>
                  <a:cubicBezTo>
                    <a:pt x="5887" y="5513"/>
                    <a:pt x="5853" y="5530"/>
                    <a:pt x="5823" y="5577"/>
                  </a:cubicBezTo>
                  <a:cubicBezTo>
                    <a:pt x="5815" y="5513"/>
                    <a:pt x="5783" y="5466"/>
                    <a:pt x="5757" y="5427"/>
                  </a:cubicBezTo>
                  <a:cubicBezTo>
                    <a:pt x="5734" y="5394"/>
                    <a:pt x="5717" y="5368"/>
                    <a:pt x="5722" y="5345"/>
                  </a:cubicBezTo>
                  <a:cubicBezTo>
                    <a:pt x="5728" y="5320"/>
                    <a:pt x="5760" y="5292"/>
                    <a:pt x="5820" y="5260"/>
                  </a:cubicBezTo>
                  <a:lnTo>
                    <a:pt x="5805" y="5229"/>
                  </a:lnTo>
                  <a:cubicBezTo>
                    <a:pt x="5734" y="5267"/>
                    <a:pt x="5699" y="5300"/>
                    <a:pt x="5690" y="5336"/>
                  </a:cubicBezTo>
                  <a:cubicBezTo>
                    <a:pt x="5681" y="5375"/>
                    <a:pt x="5704" y="5409"/>
                    <a:pt x="5730" y="5447"/>
                  </a:cubicBezTo>
                  <a:cubicBezTo>
                    <a:pt x="5767" y="5502"/>
                    <a:pt x="5812" y="5567"/>
                    <a:pt x="5782" y="5676"/>
                  </a:cubicBezTo>
                  <a:cubicBezTo>
                    <a:pt x="5781" y="5678"/>
                    <a:pt x="5780" y="5681"/>
                    <a:pt x="5780" y="5684"/>
                  </a:cubicBezTo>
                  <a:cubicBezTo>
                    <a:pt x="5772" y="5709"/>
                    <a:pt x="5760" y="5736"/>
                    <a:pt x="5744" y="5767"/>
                  </a:cubicBezTo>
                  <a:lnTo>
                    <a:pt x="5685" y="5767"/>
                  </a:lnTo>
                  <a:lnTo>
                    <a:pt x="5720" y="5592"/>
                  </a:lnTo>
                  <a:cubicBezTo>
                    <a:pt x="5721" y="5586"/>
                    <a:pt x="5720" y="5581"/>
                    <a:pt x="5717" y="5577"/>
                  </a:cubicBezTo>
                  <a:cubicBezTo>
                    <a:pt x="5621" y="5458"/>
                    <a:pt x="5590" y="5359"/>
                    <a:pt x="5625" y="5282"/>
                  </a:cubicBezTo>
                  <a:cubicBezTo>
                    <a:pt x="5673" y="5179"/>
                    <a:pt x="5823" y="5148"/>
                    <a:pt x="5856" y="5148"/>
                  </a:cubicBezTo>
                  <a:cubicBezTo>
                    <a:pt x="5977" y="5151"/>
                    <a:pt x="6056" y="5230"/>
                    <a:pt x="6069" y="5302"/>
                  </a:cubicBezTo>
                  <a:cubicBezTo>
                    <a:pt x="6079" y="5358"/>
                    <a:pt x="6050" y="5405"/>
                    <a:pt x="5990" y="5431"/>
                  </a:cubicBezTo>
                  <a:cubicBezTo>
                    <a:pt x="5933" y="5456"/>
                    <a:pt x="5889" y="5456"/>
                    <a:pt x="5860" y="5432"/>
                  </a:cubicBezTo>
                  <a:cubicBezTo>
                    <a:pt x="5832" y="5410"/>
                    <a:pt x="5827" y="5372"/>
                    <a:pt x="5831" y="5344"/>
                  </a:cubicBezTo>
                  <a:cubicBezTo>
                    <a:pt x="5836" y="5312"/>
                    <a:pt x="5853" y="5287"/>
                    <a:pt x="5876" y="5278"/>
                  </a:cubicBezTo>
                  <a:cubicBezTo>
                    <a:pt x="5915" y="5263"/>
                    <a:pt x="5945" y="5276"/>
                    <a:pt x="5953" y="5296"/>
                  </a:cubicBezTo>
                  <a:cubicBezTo>
                    <a:pt x="5961" y="5315"/>
                    <a:pt x="5946" y="5339"/>
                    <a:pt x="5915" y="5355"/>
                  </a:cubicBezTo>
                  <a:lnTo>
                    <a:pt x="5930" y="5386"/>
                  </a:lnTo>
                  <a:cubicBezTo>
                    <a:pt x="5989" y="5355"/>
                    <a:pt x="5995" y="5311"/>
                    <a:pt x="5983" y="5282"/>
                  </a:cubicBezTo>
                  <a:cubicBezTo>
                    <a:pt x="5969" y="5248"/>
                    <a:pt x="5923" y="5223"/>
                    <a:pt x="5865" y="5246"/>
                  </a:cubicBezTo>
                  <a:cubicBezTo>
                    <a:pt x="5830" y="5259"/>
                    <a:pt x="5805" y="5294"/>
                    <a:pt x="5799" y="5338"/>
                  </a:cubicBezTo>
                  <a:cubicBezTo>
                    <a:pt x="5791" y="5386"/>
                    <a:pt x="5807" y="5433"/>
                    <a:pt x="5839" y="5459"/>
                  </a:cubicBezTo>
                  <a:cubicBezTo>
                    <a:pt x="5866" y="5482"/>
                    <a:pt x="5916" y="5500"/>
                    <a:pt x="6002" y="5463"/>
                  </a:cubicBezTo>
                  <a:cubicBezTo>
                    <a:pt x="6077" y="5431"/>
                    <a:pt x="6114" y="5368"/>
                    <a:pt x="6101" y="5295"/>
                  </a:cubicBezTo>
                  <a:cubicBezTo>
                    <a:pt x="6089" y="5223"/>
                    <a:pt x="6026" y="5150"/>
                    <a:pt x="5927" y="5123"/>
                  </a:cubicBezTo>
                  <a:lnTo>
                    <a:pt x="6057" y="5123"/>
                  </a:lnTo>
                  <a:lnTo>
                    <a:pt x="6057" y="5022"/>
                  </a:lnTo>
                  <a:lnTo>
                    <a:pt x="8245" y="5022"/>
                  </a:lnTo>
                  <a:lnTo>
                    <a:pt x="8245" y="5123"/>
                  </a:lnTo>
                  <a:lnTo>
                    <a:pt x="8374" y="5123"/>
                  </a:lnTo>
                  <a:close/>
                  <a:moveTo>
                    <a:pt x="10139" y="6441"/>
                  </a:moveTo>
                  <a:lnTo>
                    <a:pt x="10828" y="6441"/>
                  </a:lnTo>
                  <a:lnTo>
                    <a:pt x="10828" y="8102"/>
                  </a:lnTo>
                  <a:lnTo>
                    <a:pt x="10139" y="8102"/>
                  </a:lnTo>
                  <a:lnTo>
                    <a:pt x="10139" y="6441"/>
                  </a:lnTo>
                  <a:close/>
                  <a:moveTo>
                    <a:pt x="10828" y="6407"/>
                  </a:moveTo>
                  <a:lnTo>
                    <a:pt x="10139" y="6407"/>
                  </a:lnTo>
                  <a:lnTo>
                    <a:pt x="10139" y="5801"/>
                  </a:lnTo>
                  <a:lnTo>
                    <a:pt x="10828" y="5801"/>
                  </a:lnTo>
                  <a:lnTo>
                    <a:pt x="10828" y="6407"/>
                  </a:lnTo>
                  <a:close/>
                  <a:moveTo>
                    <a:pt x="8178" y="14701"/>
                  </a:moveTo>
                  <a:lnTo>
                    <a:pt x="8204" y="14701"/>
                  </a:lnTo>
                  <a:lnTo>
                    <a:pt x="9791" y="14701"/>
                  </a:lnTo>
                  <a:lnTo>
                    <a:pt x="9817" y="14701"/>
                  </a:lnTo>
                  <a:lnTo>
                    <a:pt x="9817" y="14876"/>
                  </a:lnTo>
                  <a:lnTo>
                    <a:pt x="8178" y="14876"/>
                  </a:lnTo>
                  <a:lnTo>
                    <a:pt x="8178" y="14701"/>
                  </a:lnTo>
                  <a:close/>
                  <a:moveTo>
                    <a:pt x="6097" y="14666"/>
                  </a:moveTo>
                  <a:lnTo>
                    <a:pt x="6097" y="14547"/>
                  </a:lnTo>
                  <a:lnTo>
                    <a:pt x="5894" y="14547"/>
                  </a:lnTo>
                  <a:lnTo>
                    <a:pt x="5893" y="14481"/>
                  </a:lnTo>
                  <a:lnTo>
                    <a:pt x="5960" y="14481"/>
                  </a:lnTo>
                  <a:lnTo>
                    <a:pt x="5960" y="14327"/>
                  </a:lnTo>
                  <a:lnTo>
                    <a:pt x="5892" y="14327"/>
                  </a:lnTo>
                  <a:lnTo>
                    <a:pt x="5888" y="13994"/>
                  </a:lnTo>
                  <a:lnTo>
                    <a:pt x="8413" y="13994"/>
                  </a:lnTo>
                  <a:lnTo>
                    <a:pt x="8409" y="14327"/>
                  </a:lnTo>
                  <a:lnTo>
                    <a:pt x="8341" y="14327"/>
                  </a:lnTo>
                  <a:lnTo>
                    <a:pt x="8341" y="14481"/>
                  </a:lnTo>
                  <a:lnTo>
                    <a:pt x="8408" y="14481"/>
                  </a:lnTo>
                  <a:lnTo>
                    <a:pt x="8407" y="14547"/>
                  </a:lnTo>
                  <a:lnTo>
                    <a:pt x="8204" y="14547"/>
                  </a:lnTo>
                  <a:lnTo>
                    <a:pt x="8204" y="14666"/>
                  </a:lnTo>
                  <a:lnTo>
                    <a:pt x="8145" y="14666"/>
                  </a:lnTo>
                  <a:lnTo>
                    <a:pt x="8145" y="14876"/>
                  </a:lnTo>
                  <a:lnTo>
                    <a:pt x="6156" y="14876"/>
                  </a:lnTo>
                  <a:lnTo>
                    <a:pt x="6156" y="14666"/>
                  </a:lnTo>
                  <a:lnTo>
                    <a:pt x="6097" y="14666"/>
                  </a:lnTo>
                  <a:close/>
                  <a:moveTo>
                    <a:pt x="4485" y="14701"/>
                  </a:moveTo>
                  <a:lnTo>
                    <a:pt x="4511" y="14701"/>
                  </a:lnTo>
                  <a:lnTo>
                    <a:pt x="6097" y="14701"/>
                  </a:lnTo>
                  <a:lnTo>
                    <a:pt x="6123" y="14701"/>
                  </a:lnTo>
                  <a:lnTo>
                    <a:pt x="6123" y="14876"/>
                  </a:lnTo>
                  <a:lnTo>
                    <a:pt x="4485" y="14876"/>
                  </a:lnTo>
                  <a:lnTo>
                    <a:pt x="4485" y="14701"/>
                  </a:lnTo>
                  <a:close/>
                  <a:moveTo>
                    <a:pt x="2200" y="14481"/>
                  </a:moveTo>
                  <a:lnTo>
                    <a:pt x="2267" y="14481"/>
                  </a:lnTo>
                  <a:lnTo>
                    <a:pt x="2267" y="14327"/>
                  </a:lnTo>
                  <a:lnTo>
                    <a:pt x="2198" y="14327"/>
                  </a:lnTo>
                  <a:lnTo>
                    <a:pt x="2195" y="13994"/>
                  </a:lnTo>
                  <a:lnTo>
                    <a:pt x="4719" y="13994"/>
                  </a:lnTo>
                  <a:lnTo>
                    <a:pt x="4716" y="14327"/>
                  </a:lnTo>
                  <a:lnTo>
                    <a:pt x="4647" y="14327"/>
                  </a:lnTo>
                  <a:lnTo>
                    <a:pt x="4647" y="14481"/>
                  </a:lnTo>
                  <a:lnTo>
                    <a:pt x="4714" y="14481"/>
                  </a:lnTo>
                  <a:lnTo>
                    <a:pt x="4713" y="14547"/>
                  </a:lnTo>
                  <a:lnTo>
                    <a:pt x="4511" y="14547"/>
                  </a:lnTo>
                  <a:lnTo>
                    <a:pt x="4511" y="14666"/>
                  </a:lnTo>
                  <a:lnTo>
                    <a:pt x="4452" y="14666"/>
                  </a:lnTo>
                  <a:lnTo>
                    <a:pt x="4452" y="14876"/>
                  </a:lnTo>
                  <a:lnTo>
                    <a:pt x="2462" y="14876"/>
                  </a:lnTo>
                  <a:lnTo>
                    <a:pt x="2462" y="14666"/>
                  </a:lnTo>
                  <a:lnTo>
                    <a:pt x="2403" y="14666"/>
                  </a:lnTo>
                  <a:lnTo>
                    <a:pt x="2403" y="14547"/>
                  </a:lnTo>
                  <a:lnTo>
                    <a:pt x="2200" y="14547"/>
                  </a:lnTo>
                  <a:lnTo>
                    <a:pt x="2200" y="14481"/>
                  </a:lnTo>
                  <a:close/>
                  <a:moveTo>
                    <a:pt x="1053" y="14481"/>
                  </a:moveTo>
                  <a:lnTo>
                    <a:pt x="2167" y="14481"/>
                  </a:lnTo>
                  <a:lnTo>
                    <a:pt x="2167" y="14547"/>
                  </a:lnTo>
                  <a:lnTo>
                    <a:pt x="1053" y="14547"/>
                  </a:lnTo>
                  <a:lnTo>
                    <a:pt x="1053" y="14481"/>
                  </a:lnTo>
                  <a:close/>
                  <a:moveTo>
                    <a:pt x="2233" y="14447"/>
                  </a:moveTo>
                  <a:lnTo>
                    <a:pt x="987" y="14447"/>
                  </a:lnTo>
                  <a:lnTo>
                    <a:pt x="987" y="14361"/>
                  </a:lnTo>
                  <a:lnTo>
                    <a:pt x="2233" y="14361"/>
                  </a:lnTo>
                  <a:lnTo>
                    <a:pt x="2233" y="14447"/>
                  </a:lnTo>
                  <a:close/>
                  <a:moveTo>
                    <a:pt x="5887" y="13896"/>
                  </a:moveTo>
                  <a:lnTo>
                    <a:pt x="8414" y="13896"/>
                  </a:lnTo>
                  <a:lnTo>
                    <a:pt x="8413" y="13959"/>
                  </a:lnTo>
                  <a:lnTo>
                    <a:pt x="5888" y="13959"/>
                  </a:lnTo>
                  <a:lnTo>
                    <a:pt x="5887" y="13896"/>
                  </a:lnTo>
                  <a:close/>
                  <a:moveTo>
                    <a:pt x="5964" y="10214"/>
                  </a:moveTo>
                  <a:lnTo>
                    <a:pt x="5964" y="10355"/>
                  </a:lnTo>
                  <a:lnTo>
                    <a:pt x="6141" y="10355"/>
                  </a:lnTo>
                  <a:lnTo>
                    <a:pt x="6141" y="10482"/>
                  </a:lnTo>
                  <a:lnTo>
                    <a:pt x="6141" y="10850"/>
                  </a:lnTo>
                  <a:lnTo>
                    <a:pt x="6141" y="11000"/>
                  </a:lnTo>
                  <a:lnTo>
                    <a:pt x="6293" y="11000"/>
                  </a:lnTo>
                  <a:lnTo>
                    <a:pt x="6293" y="13764"/>
                  </a:lnTo>
                  <a:lnTo>
                    <a:pt x="5886" y="13764"/>
                  </a:lnTo>
                  <a:lnTo>
                    <a:pt x="5848" y="10214"/>
                  </a:lnTo>
                  <a:lnTo>
                    <a:pt x="5964" y="10214"/>
                  </a:lnTo>
                  <a:close/>
                  <a:moveTo>
                    <a:pt x="8470" y="8678"/>
                  </a:moveTo>
                  <a:lnTo>
                    <a:pt x="8454" y="10169"/>
                  </a:lnTo>
                  <a:lnTo>
                    <a:pt x="7157" y="9649"/>
                  </a:lnTo>
                  <a:lnTo>
                    <a:pt x="7145" y="9649"/>
                  </a:lnTo>
                  <a:lnTo>
                    <a:pt x="5848" y="10169"/>
                  </a:lnTo>
                  <a:lnTo>
                    <a:pt x="5832" y="8678"/>
                  </a:lnTo>
                  <a:lnTo>
                    <a:pt x="8470" y="8678"/>
                  </a:lnTo>
                  <a:close/>
                  <a:moveTo>
                    <a:pt x="8471" y="8581"/>
                  </a:moveTo>
                  <a:lnTo>
                    <a:pt x="8470" y="8644"/>
                  </a:lnTo>
                  <a:lnTo>
                    <a:pt x="5831" y="8644"/>
                  </a:lnTo>
                  <a:lnTo>
                    <a:pt x="5831" y="8581"/>
                  </a:lnTo>
                  <a:lnTo>
                    <a:pt x="8471" y="8581"/>
                  </a:lnTo>
                  <a:close/>
                  <a:moveTo>
                    <a:pt x="8471" y="8546"/>
                  </a:moveTo>
                  <a:lnTo>
                    <a:pt x="5830" y="8546"/>
                  </a:lnTo>
                  <a:lnTo>
                    <a:pt x="5827" y="8234"/>
                  </a:lnTo>
                  <a:lnTo>
                    <a:pt x="8474" y="8234"/>
                  </a:lnTo>
                  <a:lnTo>
                    <a:pt x="8471" y="8546"/>
                  </a:lnTo>
                  <a:close/>
                  <a:moveTo>
                    <a:pt x="8415" y="13764"/>
                  </a:moveTo>
                  <a:lnTo>
                    <a:pt x="8008" y="13764"/>
                  </a:lnTo>
                  <a:lnTo>
                    <a:pt x="8008" y="11000"/>
                  </a:lnTo>
                  <a:lnTo>
                    <a:pt x="8160" y="11000"/>
                  </a:lnTo>
                  <a:lnTo>
                    <a:pt x="8160" y="10850"/>
                  </a:lnTo>
                  <a:lnTo>
                    <a:pt x="8160" y="10482"/>
                  </a:lnTo>
                  <a:lnTo>
                    <a:pt x="8160" y="10355"/>
                  </a:lnTo>
                  <a:lnTo>
                    <a:pt x="8337" y="10355"/>
                  </a:lnTo>
                  <a:lnTo>
                    <a:pt x="8337" y="10214"/>
                  </a:lnTo>
                  <a:lnTo>
                    <a:pt x="8453" y="10214"/>
                  </a:lnTo>
                  <a:lnTo>
                    <a:pt x="8415" y="13764"/>
                  </a:lnTo>
                  <a:close/>
                  <a:moveTo>
                    <a:pt x="7168" y="11653"/>
                  </a:moveTo>
                  <a:lnTo>
                    <a:pt x="7856" y="11653"/>
                  </a:lnTo>
                  <a:lnTo>
                    <a:pt x="7856" y="13764"/>
                  </a:lnTo>
                  <a:lnTo>
                    <a:pt x="7168" y="13764"/>
                  </a:lnTo>
                  <a:lnTo>
                    <a:pt x="7168" y="11653"/>
                  </a:lnTo>
                  <a:close/>
                  <a:moveTo>
                    <a:pt x="7135" y="11618"/>
                  </a:moveTo>
                  <a:lnTo>
                    <a:pt x="6445" y="11618"/>
                  </a:lnTo>
                  <a:lnTo>
                    <a:pt x="6445" y="10843"/>
                  </a:lnTo>
                  <a:lnTo>
                    <a:pt x="7135" y="10843"/>
                  </a:lnTo>
                  <a:lnTo>
                    <a:pt x="7135" y="11618"/>
                  </a:lnTo>
                  <a:close/>
                  <a:moveTo>
                    <a:pt x="7856" y="11618"/>
                  </a:moveTo>
                  <a:lnTo>
                    <a:pt x="7168" y="11618"/>
                  </a:lnTo>
                  <a:lnTo>
                    <a:pt x="7168" y="10843"/>
                  </a:lnTo>
                  <a:lnTo>
                    <a:pt x="7856" y="10843"/>
                  </a:lnTo>
                  <a:lnTo>
                    <a:pt x="7856" y="11618"/>
                  </a:lnTo>
                  <a:close/>
                  <a:moveTo>
                    <a:pt x="6445" y="11653"/>
                  </a:moveTo>
                  <a:lnTo>
                    <a:pt x="7135" y="11653"/>
                  </a:lnTo>
                  <a:lnTo>
                    <a:pt x="7135" y="13764"/>
                  </a:lnTo>
                  <a:lnTo>
                    <a:pt x="6445" y="13764"/>
                  </a:lnTo>
                  <a:lnTo>
                    <a:pt x="6445" y="11653"/>
                  </a:lnTo>
                  <a:close/>
                  <a:moveTo>
                    <a:pt x="6326" y="11000"/>
                  </a:moveTo>
                  <a:lnTo>
                    <a:pt x="6326" y="10850"/>
                  </a:lnTo>
                  <a:lnTo>
                    <a:pt x="6326" y="10749"/>
                  </a:lnTo>
                  <a:lnTo>
                    <a:pt x="7975" y="10749"/>
                  </a:lnTo>
                  <a:lnTo>
                    <a:pt x="7975" y="10850"/>
                  </a:lnTo>
                  <a:lnTo>
                    <a:pt x="7975" y="11000"/>
                  </a:lnTo>
                  <a:lnTo>
                    <a:pt x="7975" y="13764"/>
                  </a:lnTo>
                  <a:lnTo>
                    <a:pt x="7889" y="13764"/>
                  </a:lnTo>
                  <a:lnTo>
                    <a:pt x="7889" y="11639"/>
                  </a:lnTo>
                  <a:cubicBezTo>
                    <a:pt x="7889" y="11638"/>
                    <a:pt x="7890" y="11637"/>
                    <a:pt x="7890" y="11635"/>
                  </a:cubicBezTo>
                  <a:cubicBezTo>
                    <a:pt x="7890" y="11634"/>
                    <a:pt x="7889" y="11633"/>
                    <a:pt x="7889" y="11632"/>
                  </a:cubicBezTo>
                  <a:lnTo>
                    <a:pt x="7889" y="10808"/>
                  </a:lnTo>
                  <a:lnTo>
                    <a:pt x="6412" y="10808"/>
                  </a:lnTo>
                  <a:lnTo>
                    <a:pt x="6412" y="11632"/>
                  </a:lnTo>
                  <a:cubicBezTo>
                    <a:pt x="6412" y="11633"/>
                    <a:pt x="6412" y="11634"/>
                    <a:pt x="6412" y="11635"/>
                  </a:cubicBezTo>
                  <a:cubicBezTo>
                    <a:pt x="6412" y="11637"/>
                    <a:pt x="6412" y="11638"/>
                    <a:pt x="6412" y="11639"/>
                  </a:cubicBezTo>
                  <a:lnTo>
                    <a:pt x="6412" y="13764"/>
                  </a:lnTo>
                  <a:lnTo>
                    <a:pt x="6326" y="13764"/>
                  </a:lnTo>
                  <a:lnTo>
                    <a:pt x="6326" y="11000"/>
                  </a:lnTo>
                  <a:close/>
                  <a:moveTo>
                    <a:pt x="6174" y="10516"/>
                  </a:moveTo>
                  <a:lnTo>
                    <a:pt x="6293" y="10516"/>
                  </a:lnTo>
                  <a:lnTo>
                    <a:pt x="6293" y="10715"/>
                  </a:lnTo>
                  <a:lnTo>
                    <a:pt x="6293" y="10815"/>
                  </a:lnTo>
                  <a:lnTo>
                    <a:pt x="6174" y="10815"/>
                  </a:lnTo>
                  <a:lnTo>
                    <a:pt x="6174" y="10516"/>
                  </a:lnTo>
                  <a:close/>
                  <a:moveTo>
                    <a:pt x="6293" y="10482"/>
                  </a:moveTo>
                  <a:lnTo>
                    <a:pt x="6174" y="10482"/>
                  </a:lnTo>
                  <a:lnTo>
                    <a:pt x="6174" y="10355"/>
                  </a:lnTo>
                  <a:lnTo>
                    <a:pt x="6293" y="10355"/>
                  </a:lnTo>
                  <a:lnTo>
                    <a:pt x="6293" y="10482"/>
                  </a:lnTo>
                  <a:close/>
                  <a:moveTo>
                    <a:pt x="6326" y="10355"/>
                  </a:moveTo>
                  <a:lnTo>
                    <a:pt x="7975" y="10355"/>
                  </a:lnTo>
                  <a:lnTo>
                    <a:pt x="7975" y="10482"/>
                  </a:lnTo>
                  <a:lnTo>
                    <a:pt x="7975" y="10715"/>
                  </a:lnTo>
                  <a:lnTo>
                    <a:pt x="6326" y="10715"/>
                  </a:lnTo>
                  <a:lnTo>
                    <a:pt x="6326" y="10482"/>
                  </a:lnTo>
                  <a:lnTo>
                    <a:pt x="6326" y="10355"/>
                  </a:lnTo>
                  <a:close/>
                  <a:moveTo>
                    <a:pt x="8127" y="10815"/>
                  </a:moveTo>
                  <a:lnTo>
                    <a:pt x="8008" y="10815"/>
                  </a:lnTo>
                  <a:lnTo>
                    <a:pt x="8008" y="10715"/>
                  </a:lnTo>
                  <a:lnTo>
                    <a:pt x="8008" y="10516"/>
                  </a:lnTo>
                  <a:lnTo>
                    <a:pt x="8127" y="10516"/>
                  </a:lnTo>
                  <a:lnTo>
                    <a:pt x="8127" y="10815"/>
                  </a:lnTo>
                  <a:close/>
                  <a:moveTo>
                    <a:pt x="8008" y="10850"/>
                  </a:moveTo>
                  <a:lnTo>
                    <a:pt x="8127" y="10850"/>
                  </a:lnTo>
                  <a:lnTo>
                    <a:pt x="8127" y="10966"/>
                  </a:lnTo>
                  <a:lnTo>
                    <a:pt x="8008" y="10966"/>
                  </a:lnTo>
                  <a:lnTo>
                    <a:pt x="8008" y="10850"/>
                  </a:lnTo>
                  <a:close/>
                  <a:moveTo>
                    <a:pt x="8127" y="10482"/>
                  </a:moveTo>
                  <a:lnTo>
                    <a:pt x="8008" y="10482"/>
                  </a:lnTo>
                  <a:lnTo>
                    <a:pt x="8008" y="10355"/>
                  </a:lnTo>
                  <a:lnTo>
                    <a:pt x="8127" y="10355"/>
                  </a:lnTo>
                  <a:lnTo>
                    <a:pt x="8127" y="10482"/>
                  </a:lnTo>
                  <a:close/>
                  <a:moveTo>
                    <a:pt x="5997" y="10214"/>
                  </a:moveTo>
                  <a:lnTo>
                    <a:pt x="6204" y="10214"/>
                  </a:lnTo>
                  <a:lnTo>
                    <a:pt x="6439" y="10214"/>
                  </a:lnTo>
                  <a:lnTo>
                    <a:pt x="7862" y="10214"/>
                  </a:lnTo>
                  <a:lnTo>
                    <a:pt x="8098" y="10214"/>
                  </a:lnTo>
                  <a:lnTo>
                    <a:pt x="8304" y="10214"/>
                  </a:lnTo>
                  <a:lnTo>
                    <a:pt x="8304" y="10321"/>
                  </a:lnTo>
                  <a:lnTo>
                    <a:pt x="8160" y="10321"/>
                  </a:lnTo>
                  <a:lnTo>
                    <a:pt x="7975" y="10321"/>
                  </a:lnTo>
                  <a:lnTo>
                    <a:pt x="6326" y="10321"/>
                  </a:lnTo>
                  <a:lnTo>
                    <a:pt x="6141" y="10321"/>
                  </a:lnTo>
                  <a:lnTo>
                    <a:pt x="5997" y="10321"/>
                  </a:lnTo>
                  <a:lnTo>
                    <a:pt x="5997" y="10214"/>
                  </a:lnTo>
                  <a:close/>
                  <a:moveTo>
                    <a:pt x="7771" y="10180"/>
                  </a:moveTo>
                  <a:lnTo>
                    <a:pt x="6530" y="10180"/>
                  </a:lnTo>
                  <a:lnTo>
                    <a:pt x="7151" y="9936"/>
                  </a:lnTo>
                  <a:lnTo>
                    <a:pt x="7771" y="10180"/>
                  </a:lnTo>
                  <a:close/>
                  <a:moveTo>
                    <a:pt x="7865" y="10180"/>
                  </a:moveTo>
                  <a:lnTo>
                    <a:pt x="7156" y="9902"/>
                  </a:lnTo>
                  <a:lnTo>
                    <a:pt x="7145" y="9902"/>
                  </a:lnTo>
                  <a:lnTo>
                    <a:pt x="6436" y="10180"/>
                  </a:lnTo>
                  <a:lnTo>
                    <a:pt x="6295" y="10180"/>
                  </a:lnTo>
                  <a:lnTo>
                    <a:pt x="7151" y="9844"/>
                  </a:lnTo>
                  <a:lnTo>
                    <a:pt x="8007" y="10180"/>
                  </a:lnTo>
                  <a:lnTo>
                    <a:pt x="7865" y="10180"/>
                  </a:lnTo>
                  <a:close/>
                  <a:moveTo>
                    <a:pt x="8101" y="10180"/>
                  </a:moveTo>
                  <a:lnTo>
                    <a:pt x="7156" y="9809"/>
                  </a:lnTo>
                  <a:lnTo>
                    <a:pt x="7145" y="9809"/>
                  </a:lnTo>
                  <a:lnTo>
                    <a:pt x="6201" y="10180"/>
                  </a:lnTo>
                  <a:lnTo>
                    <a:pt x="5964" y="10180"/>
                  </a:lnTo>
                  <a:lnTo>
                    <a:pt x="5913" y="10180"/>
                  </a:lnTo>
                  <a:lnTo>
                    <a:pt x="7151" y="9683"/>
                  </a:lnTo>
                  <a:lnTo>
                    <a:pt x="8388" y="10180"/>
                  </a:lnTo>
                  <a:lnTo>
                    <a:pt x="8337" y="10180"/>
                  </a:lnTo>
                  <a:lnTo>
                    <a:pt x="8101" y="10180"/>
                  </a:lnTo>
                  <a:close/>
                  <a:moveTo>
                    <a:pt x="6174" y="10850"/>
                  </a:moveTo>
                  <a:lnTo>
                    <a:pt x="6293" y="10850"/>
                  </a:lnTo>
                  <a:lnTo>
                    <a:pt x="6293" y="10966"/>
                  </a:lnTo>
                  <a:lnTo>
                    <a:pt x="6174" y="10966"/>
                  </a:lnTo>
                  <a:lnTo>
                    <a:pt x="6174" y="10850"/>
                  </a:lnTo>
                  <a:close/>
                  <a:moveTo>
                    <a:pt x="5886" y="13798"/>
                  </a:moveTo>
                  <a:lnTo>
                    <a:pt x="6293" y="13798"/>
                  </a:lnTo>
                  <a:lnTo>
                    <a:pt x="6412" y="13798"/>
                  </a:lnTo>
                  <a:lnTo>
                    <a:pt x="7889" y="13798"/>
                  </a:lnTo>
                  <a:lnTo>
                    <a:pt x="8008" y="13798"/>
                  </a:lnTo>
                  <a:lnTo>
                    <a:pt x="8415" y="13798"/>
                  </a:lnTo>
                  <a:lnTo>
                    <a:pt x="8414" y="13862"/>
                  </a:lnTo>
                  <a:lnTo>
                    <a:pt x="5887" y="13862"/>
                  </a:lnTo>
                  <a:lnTo>
                    <a:pt x="5886" y="13798"/>
                  </a:lnTo>
                  <a:close/>
                  <a:moveTo>
                    <a:pt x="2194" y="13896"/>
                  </a:moveTo>
                  <a:lnTo>
                    <a:pt x="4720" y="13896"/>
                  </a:lnTo>
                  <a:lnTo>
                    <a:pt x="4720" y="13959"/>
                  </a:lnTo>
                  <a:lnTo>
                    <a:pt x="2194" y="13959"/>
                  </a:lnTo>
                  <a:lnTo>
                    <a:pt x="2194" y="13896"/>
                  </a:lnTo>
                  <a:close/>
                  <a:moveTo>
                    <a:pt x="3473" y="11653"/>
                  </a:moveTo>
                  <a:lnTo>
                    <a:pt x="4162" y="11653"/>
                  </a:lnTo>
                  <a:lnTo>
                    <a:pt x="4162" y="13764"/>
                  </a:lnTo>
                  <a:lnTo>
                    <a:pt x="3473" y="13764"/>
                  </a:lnTo>
                  <a:lnTo>
                    <a:pt x="3473" y="11653"/>
                  </a:lnTo>
                  <a:close/>
                  <a:moveTo>
                    <a:pt x="3440" y="11618"/>
                  </a:moveTo>
                  <a:lnTo>
                    <a:pt x="2752" y="11618"/>
                  </a:lnTo>
                  <a:lnTo>
                    <a:pt x="2752" y="10843"/>
                  </a:lnTo>
                  <a:lnTo>
                    <a:pt x="3440" y="10843"/>
                  </a:lnTo>
                  <a:lnTo>
                    <a:pt x="3440" y="11618"/>
                  </a:lnTo>
                  <a:close/>
                  <a:moveTo>
                    <a:pt x="4162" y="11618"/>
                  </a:moveTo>
                  <a:lnTo>
                    <a:pt x="3473" y="11618"/>
                  </a:lnTo>
                  <a:lnTo>
                    <a:pt x="3473" y="10843"/>
                  </a:lnTo>
                  <a:lnTo>
                    <a:pt x="4162" y="10843"/>
                  </a:lnTo>
                  <a:lnTo>
                    <a:pt x="4162" y="11618"/>
                  </a:lnTo>
                  <a:close/>
                  <a:moveTo>
                    <a:pt x="2752" y="11653"/>
                  </a:moveTo>
                  <a:lnTo>
                    <a:pt x="3440" y="11653"/>
                  </a:lnTo>
                  <a:lnTo>
                    <a:pt x="3440" y="13764"/>
                  </a:lnTo>
                  <a:lnTo>
                    <a:pt x="2752" y="13764"/>
                  </a:lnTo>
                  <a:lnTo>
                    <a:pt x="2752" y="11653"/>
                  </a:lnTo>
                  <a:close/>
                  <a:moveTo>
                    <a:pt x="2633" y="11000"/>
                  </a:moveTo>
                  <a:lnTo>
                    <a:pt x="2633" y="10850"/>
                  </a:lnTo>
                  <a:lnTo>
                    <a:pt x="2633" y="10749"/>
                  </a:lnTo>
                  <a:lnTo>
                    <a:pt x="4281" y="10749"/>
                  </a:lnTo>
                  <a:lnTo>
                    <a:pt x="4281" y="10850"/>
                  </a:lnTo>
                  <a:lnTo>
                    <a:pt x="4281" y="11000"/>
                  </a:lnTo>
                  <a:lnTo>
                    <a:pt x="4281" y="13764"/>
                  </a:lnTo>
                  <a:lnTo>
                    <a:pt x="4195" y="13764"/>
                  </a:lnTo>
                  <a:lnTo>
                    <a:pt x="4195" y="10808"/>
                  </a:lnTo>
                  <a:lnTo>
                    <a:pt x="2719" y="10808"/>
                  </a:lnTo>
                  <a:lnTo>
                    <a:pt x="2719" y="11629"/>
                  </a:lnTo>
                  <a:cubicBezTo>
                    <a:pt x="2718" y="11631"/>
                    <a:pt x="2717" y="11633"/>
                    <a:pt x="2717" y="11635"/>
                  </a:cubicBezTo>
                  <a:cubicBezTo>
                    <a:pt x="2717" y="11638"/>
                    <a:pt x="2718" y="11640"/>
                    <a:pt x="2719" y="11642"/>
                  </a:cubicBezTo>
                  <a:lnTo>
                    <a:pt x="2719" y="13764"/>
                  </a:lnTo>
                  <a:lnTo>
                    <a:pt x="2633" y="13764"/>
                  </a:lnTo>
                  <a:lnTo>
                    <a:pt x="2633" y="11000"/>
                  </a:lnTo>
                  <a:close/>
                  <a:moveTo>
                    <a:pt x="2481" y="10516"/>
                  </a:moveTo>
                  <a:lnTo>
                    <a:pt x="2600" y="10516"/>
                  </a:lnTo>
                  <a:lnTo>
                    <a:pt x="2600" y="10715"/>
                  </a:lnTo>
                  <a:lnTo>
                    <a:pt x="2600" y="10815"/>
                  </a:lnTo>
                  <a:lnTo>
                    <a:pt x="2481" y="10815"/>
                  </a:lnTo>
                  <a:lnTo>
                    <a:pt x="2481" y="10516"/>
                  </a:lnTo>
                  <a:close/>
                  <a:moveTo>
                    <a:pt x="2600" y="10482"/>
                  </a:moveTo>
                  <a:lnTo>
                    <a:pt x="2481" y="10482"/>
                  </a:lnTo>
                  <a:lnTo>
                    <a:pt x="2481" y="10355"/>
                  </a:lnTo>
                  <a:lnTo>
                    <a:pt x="2600" y="10355"/>
                  </a:lnTo>
                  <a:lnTo>
                    <a:pt x="2600" y="10482"/>
                  </a:lnTo>
                  <a:close/>
                  <a:moveTo>
                    <a:pt x="4281" y="10321"/>
                  </a:moveTo>
                  <a:lnTo>
                    <a:pt x="2633" y="10321"/>
                  </a:lnTo>
                  <a:lnTo>
                    <a:pt x="2448" y="10321"/>
                  </a:lnTo>
                  <a:lnTo>
                    <a:pt x="2303" y="10321"/>
                  </a:lnTo>
                  <a:lnTo>
                    <a:pt x="2303" y="10214"/>
                  </a:lnTo>
                  <a:lnTo>
                    <a:pt x="4610" y="10214"/>
                  </a:lnTo>
                  <a:lnTo>
                    <a:pt x="4610" y="10321"/>
                  </a:lnTo>
                  <a:lnTo>
                    <a:pt x="4466" y="10321"/>
                  </a:lnTo>
                  <a:lnTo>
                    <a:pt x="4281" y="10321"/>
                  </a:lnTo>
                  <a:close/>
                  <a:moveTo>
                    <a:pt x="2633" y="10355"/>
                  </a:moveTo>
                  <a:lnTo>
                    <a:pt x="4281" y="10355"/>
                  </a:lnTo>
                  <a:lnTo>
                    <a:pt x="4281" y="10482"/>
                  </a:lnTo>
                  <a:lnTo>
                    <a:pt x="4281" y="10715"/>
                  </a:lnTo>
                  <a:lnTo>
                    <a:pt x="2633" y="10715"/>
                  </a:lnTo>
                  <a:lnTo>
                    <a:pt x="2633" y="10482"/>
                  </a:lnTo>
                  <a:lnTo>
                    <a:pt x="2633" y="10355"/>
                  </a:lnTo>
                  <a:close/>
                  <a:moveTo>
                    <a:pt x="4433" y="10815"/>
                  </a:moveTo>
                  <a:lnTo>
                    <a:pt x="4314" y="10815"/>
                  </a:lnTo>
                  <a:lnTo>
                    <a:pt x="4314" y="10715"/>
                  </a:lnTo>
                  <a:lnTo>
                    <a:pt x="4314" y="10516"/>
                  </a:lnTo>
                  <a:lnTo>
                    <a:pt x="4433" y="10516"/>
                  </a:lnTo>
                  <a:lnTo>
                    <a:pt x="4433" y="10815"/>
                  </a:lnTo>
                  <a:close/>
                  <a:moveTo>
                    <a:pt x="4314" y="10850"/>
                  </a:moveTo>
                  <a:lnTo>
                    <a:pt x="4433" y="10850"/>
                  </a:lnTo>
                  <a:lnTo>
                    <a:pt x="4433" y="10966"/>
                  </a:lnTo>
                  <a:lnTo>
                    <a:pt x="4314" y="10966"/>
                  </a:lnTo>
                  <a:lnTo>
                    <a:pt x="4314" y="10850"/>
                  </a:lnTo>
                  <a:close/>
                  <a:moveTo>
                    <a:pt x="4433" y="10482"/>
                  </a:moveTo>
                  <a:lnTo>
                    <a:pt x="4314" y="10482"/>
                  </a:lnTo>
                  <a:lnTo>
                    <a:pt x="4314" y="10355"/>
                  </a:lnTo>
                  <a:lnTo>
                    <a:pt x="4433" y="10355"/>
                  </a:lnTo>
                  <a:lnTo>
                    <a:pt x="4433" y="10482"/>
                  </a:lnTo>
                  <a:close/>
                  <a:moveTo>
                    <a:pt x="2481" y="10850"/>
                  </a:moveTo>
                  <a:lnTo>
                    <a:pt x="2600" y="10850"/>
                  </a:lnTo>
                  <a:lnTo>
                    <a:pt x="2600" y="10966"/>
                  </a:lnTo>
                  <a:lnTo>
                    <a:pt x="2481" y="10966"/>
                  </a:lnTo>
                  <a:lnTo>
                    <a:pt x="2481" y="10850"/>
                  </a:lnTo>
                  <a:close/>
                  <a:moveTo>
                    <a:pt x="2192" y="13798"/>
                  </a:moveTo>
                  <a:lnTo>
                    <a:pt x="2600" y="13798"/>
                  </a:lnTo>
                  <a:lnTo>
                    <a:pt x="2719" y="13798"/>
                  </a:lnTo>
                  <a:lnTo>
                    <a:pt x="4195" y="13798"/>
                  </a:lnTo>
                  <a:lnTo>
                    <a:pt x="4314" y="13798"/>
                  </a:lnTo>
                  <a:lnTo>
                    <a:pt x="4721" y="13798"/>
                  </a:lnTo>
                  <a:lnTo>
                    <a:pt x="4721" y="13862"/>
                  </a:lnTo>
                  <a:lnTo>
                    <a:pt x="2193" y="13862"/>
                  </a:lnTo>
                  <a:lnTo>
                    <a:pt x="2192" y="13798"/>
                  </a:lnTo>
                  <a:close/>
                  <a:moveTo>
                    <a:pt x="4776" y="8678"/>
                  </a:moveTo>
                  <a:lnTo>
                    <a:pt x="4722" y="13764"/>
                  </a:lnTo>
                  <a:lnTo>
                    <a:pt x="4314" y="13764"/>
                  </a:lnTo>
                  <a:lnTo>
                    <a:pt x="4314" y="11000"/>
                  </a:lnTo>
                  <a:lnTo>
                    <a:pt x="4466" y="11000"/>
                  </a:lnTo>
                  <a:lnTo>
                    <a:pt x="4466" y="10850"/>
                  </a:lnTo>
                  <a:lnTo>
                    <a:pt x="4466" y="10482"/>
                  </a:lnTo>
                  <a:lnTo>
                    <a:pt x="4466" y="10355"/>
                  </a:lnTo>
                  <a:lnTo>
                    <a:pt x="4643" y="10355"/>
                  </a:lnTo>
                  <a:lnTo>
                    <a:pt x="4643" y="10180"/>
                  </a:lnTo>
                  <a:lnTo>
                    <a:pt x="2270" y="10180"/>
                  </a:lnTo>
                  <a:lnTo>
                    <a:pt x="2270" y="10355"/>
                  </a:lnTo>
                  <a:lnTo>
                    <a:pt x="2448" y="10355"/>
                  </a:lnTo>
                  <a:lnTo>
                    <a:pt x="2448" y="10482"/>
                  </a:lnTo>
                  <a:lnTo>
                    <a:pt x="2448" y="10850"/>
                  </a:lnTo>
                  <a:lnTo>
                    <a:pt x="2448" y="11000"/>
                  </a:lnTo>
                  <a:lnTo>
                    <a:pt x="2600" y="11000"/>
                  </a:lnTo>
                  <a:lnTo>
                    <a:pt x="2600" y="13764"/>
                  </a:lnTo>
                  <a:lnTo>
                    <a:pt x="2192" y="13764"/>
                  </a:lnTo>
                  <a:lnTo>
                    <a:pt x="2138" y="8678"/>
                  </a:lnTo>
                  <a:lnTo>
                    <a:pt x="4776" y="8678"/>
                  </a:lnTo>
                  <a:close/>
                  <a:moveTo>
                    <a:pt x="4777" y="8581"/>
                  </a:moveTo>
                  <a:lnTo>
                    <a:pt x="4776" y="8644"/>
                  </a:lnTo>
                  <a:lnTo>
                    <a:pt x="2138" y="8644"/>
                  </a:lnTo>
                  <a:lnTo>
                    <a:pt x="2137" y="8581"/>
                  </a:lnTo>
                  <a:lnTo>
                    <a:pt x="4777" y="8581"/>
                  </a:lnTo>
                  <a:close/>
                  <a:moveTo>
                    <a:pt x="4777" y="8546"/>
                  </a:moveTo>
                  <a:lnTo>
                    <a:pt x="2137" y="8546"/>
                  </a:lnTo>
                  <a:lnTo>
                    <a:pt x="2133" y="8234"/>
                  </a:lnTo>
                  <a:lnTo>
                    <a:pt x="4781" y="8234"/>
                  </a:lnTo>
                  <a:lnTo>
                    <a:pt x="4777" y="8546"/>
                  </a:lnTo>
                  <a:close/>
                  <a:moveTo>
                    <a:pt x="4680" y="14361"/>
                  </a:moveTo>
                  <a:lnTo>
                    <a:pt x="5927" y="14361"/>
                  </a:lnTo>
                  <a:lnTo>
                    <a:pt x="5927" y="14447"/>
                  </a:lnTo>
                  <a:lnTo>
                    <a:pt x="4680" y="14447"/>
                  </a:lnTo>
                  <a:lnTo>
                    <a:pt x="4680" y="14361"/>
                  </a:lnTo>
                  <a:close/>
                  <a:moveTo>
                    <a:pt x="6064" y="14666"/>
                  </a:moveTo>
                  <a:lnTo>
                    <a:pt x="4544" y="14666"/>
                  </a:lnTo>
                  <a:lnTo>
                    <a:pt x="4544" y="14581"/>
                  </a:lnTo>
                  <a:lnTo>
                    <a:pt x="4713" y="14581"/>
                  </a:lnTo>
                  <a:lnTo>
                    <a:pt x="5895" y="14581"/>
                  </a:lnTo>
                  <a:lnTo>
                    <a:pt x="6064" y="14581"/>
                  </a:lnTo>
                  <a:lnTo>
                    <a:pt x="6064" y="14666"/>
                  </a:lnTo>
                  <a:close/>
                  <a:moveTo>
                    <a:pt x="5861" y="14547"/>
                  </a:moveTo>
                  <a:lnTo>
                    <a:pt x="4746" y="14547"/>
                  </a:lnTo>
                  <a:lnTo>
                    <a:pt x="4747" y="14481"/>
                  </a:lnTo>
                  <a:lnTo>
                    <a:pt x="5860" y="14481"/>
                  </a:lnTo>
                  <a:lnTo>
                    <a:pt x="5861" y="14547"/>
                  </a:lnTo>
                  <a:close/>
                  <a:moveTo>
                    <a:pt x="8374" y="14361"/>
                  </a:moveTo>
                  <a:lnTo>
                    <a:pt x="9621" y="14361"/>
                  </a:lnTo>
                  <a:lnTo>
                    <a:pt x="9621" y="14447"/>
                  </a:lnTo>
                  <a:lnTo>
                    <a:pt x="8374" y="14447"/>
                  </a:lnTo>
                  <a:lnTo>
                    <a:pt x="8374" y="14361"/>
                  </a:lnTo>
                  <a:close/>
                  <a:moveTo>
                    <a:pt x="9758" y="14666"/>
                  </a:moveTo>
                  <a:lnTo>
                    <a:pt x="8237" y="14666"/>
                  </a:lnTo>
                  <a:lnTo>
                    <a:pt x="8237" y="14581"/>
                  </a:lnTo>
                  <a:lnTo>
                    <a:pt x="8407" y="14581"/>
                  </a:lnTo>
                  <a:lnTo>
                    <a:pt x="9588" y="14581"/>
                  </a:lnTo>
                  <a:lnTo>
                    <a:pt x="9758" y="14581"/>
                  </a:lnTo>
                  <a:lnTo>
                    <a:pt x="9758" y="14666"/>
                  </a:lnTo>
                  <a:close/>
                  <a:moveTo>
                    <a:pt x="9555" y="14547"/>
                  </a:moveTo>
                  <a:lnTo>
                    <a:pt x="8440" y="14547"/>
                  </a:lnTo>
                  <a:lnTo>
                    <a:pt x="8441" y="14481"/>
                  </a:lnTo>
                  <a:lnTo>
                    <a:pt x="9554" y="14481"/>
                  </a:lnTo>
                  <a:lnTo>
                    <a:pt x="9555" y="14547"/>
                  </a:lnTo>
                  <a:close/>
                  <a:moveTo>
                    <a:pt x="10838" y="11618"/>
                  </a:moveTo>
                  <a:lnTo>
                    <a:pt x="10139" y="11618"/>
                  </a:lnTo>
                  <a:lnTo>
                    <a:pt x="10139" y="10843"/>
                  </a:lnTo>
                  <a:lnTo>
                    <a:pt x="10838" y="10843"/>
                  </a:lnTo>
                  <a:lnTo>
                    <a:pt x="10838" y="11618"/>
                  </a:lnTo>
                  <a:close/>
                  <a:moveTo>
                    <a:pt x="10139" y="11653"/>
                  </a:moveTo>
                  <a:lnTo>
                    <a:pt x="10838" y="11653"/>
                  </a:lnTo>
                  <a:lnTo>
                    <a:pt x="10838" y="13764"/>
                  </a:lnTo>
                  <a:lnTo>
                    <a:pt x="10139" y="13764"/>
                  </a:lnTo>
                  <a:lnTo>
                    <a:pt x="10139" y="11653"/>
                  </a:lnTo>
                  <a:close/>
                  <a:moveTo>
                    <a:pt x="9868" y="10516"/>
                  </a:moveTo>
                  <a:lnTo>
                    <a:pt x="9987" y="10516"/>
                  </a:lnTo>
                  <a:lnTo>
                    <a:pt x="9987" y="10715"/>
                  </a:lnTo>
                  <a:lnTo>
                    <a:pt x="9987" y="10815"/>
                  </a:lnTo>
                  <a:lnTo>
                    <a:pt x="9868" y="10815"/>
                  </a:lnTo>
                  <a:lnTo>
                    <a:pt x="9868" y="10516"/>
                  </a:lnTo>
                  <a:close/>
                  <a:moveTo>
                    <a:pt x="9987" y="10482"/>
                  </a:moveTo>
                  <a:lnTo>
                    <a:pt x="9868" y="10482"/>
                  </a:lnTo>
                  <a:lnTo>
                    <a:pt x="9868" y="10355"/>
                  </a:lnTo>
                  <a:lnTo>
                    <a:pt x="9987" y="10355"/>
                  </a:lnTo>
                  <a:lnTo>
                    <a:pt x="9987" y="10482"/>
                  </a:lnTo>
                  <a:close/>
                  <a:moveTo>
                    <a:pt x="9868" y="10850"/>
                  </a:moveTo>
                  <a:lnTo>
                    <a:pt x="9987" y="10850"/>
                  </a:lnTo>
                  <a:lnTo>
                    <a:pt x="9987" y="10966"/>
                  </a:lnTo>
                  <a:lnTo>
                    <a:pt x="9868" y="10966"/>
                  </a:lnTo>
                  <a:lnTo>
                    <a:pt x="9868" y="10850"/>
                  </a:lnTo>
                  <a:close/>
                  <a:moveTo>
                    <a:pt x="9467" y="6303"/>
                  </a:moveTo>
                  <a:lnTo>
                    <a:pt x="9553" y="14327"/>
                  </a:lnTo>
                  <a:lnTo>
                    <a:pt x="8442" y="14327"/>
                  </a:lnTo>
                  <a:lnTo>
                    <a:pt x="8528" y="6303"/>
                  </a:lnTo>
                  <a:lnTo>
                    <a:pt x="9467" y="6303"/>
                  </a:lnTo>
                  <a:close/>
                  <a:moveTo>
                    <a:pt x="9502" y="6205"/>
                  </a:moveTo>
                  <a:lnTo>
                    <a:pt x="9502" y="6269"/>
                  </a:lnTo>
                  <a:lnTo>
                    <a:pt x="9500" y="6269"/>
                  </a:lnTo>
                  <a:lnTo>
                    <a:pt x="8495" y="6269"/>
                  </a:lnTo>
                  <a:lnTo>
                    <a:pt x="8493" y="6269"/>
                  </a:lnTo>
                  <a:lnTo>
                    <a:pt x="8493" y="6205"/>
                  </a:lnTo>
                  <a:lnTo>
                    <a:pt x="9502" y="6205"/>
                  </a:lnTo>
                  <a:close/>
                  <a:moveTo>
                    <a:pt x="8654" y="5885"/>
                  </a:moveTo>
                  <a:lnTo>
                    <a:pt x="8773" y="5885"/>
                  </a:lnTo>
                  <a:lnTo>
                    <a:pt x="8773" y="6171"/>
                  </a:lnTo>
                  <a:lnTo>
                    <a:pt x="8654" y="6171"/>
                  </a:lnTo>
                  <a:lnTo>
                    <a:pt x="8654" y="5885"/>
                  </a:lnTo>
                  <a:close/>
                  <a:moveTo>
                    <a:pt x="8573" y="5885"/>
                  </a:moveTo>
                  <a:lnTo>
                    <a:pt x="8621" y="5885"/>
                  </a:lnTo>
                  <a:lnTo>
                    <a:pt x="8621" y="6171"/>
                  </a:lnTo>
                  <a:lnTo>
                    <a:pt x="8573" y="6171"/>
                  </a:lnTo>
                  <a:lnTo>
                    <a:pt x="8573" y="5885"/>
                  </a:lnTo>
                  <a:close/>
                  <a:moveTo>
                    <a:pt x="8284" y="5026"/>
                  </a:moveTo>
                  <a:lnTo>
                    <a:pt x="9711" y="5026"/>
                  </a:lnTo>
                  <a:lnTo>
                    <a:pt x="9711" y="5083"/>
                  </a:lnTo>
                  <a:lnTo>
                    <a:pt x="8284" y="5083"/>
                  </a:lnTo>
                  <a:lnTo>
                    <a:pt x="8284" y="5026"/>
                  </a:lnTo>
                  <a:close/>
                  <a:moveTo>
                    <a:pt x="9053" y="6171"/>
                  </a:moveTo>
                  <a:lnTo>
                    <a:pt x="8942" y="6171"/>
                  </a:lnTo>
                  <a:lnTo>
                    <a:pt x="8942" y="5648"/>
                  </a:lnTo>
                  <a:lnTo>
                    <a:pt x="9053" y="5648"/>
                  </a:lnTo>
                  <a:lnTo>
                    <a:pt x="9053" y="6171"/>
                  </a:lnTo>
                  <a:close/>
                  <a:moveTo>
                    <a:pt x="8916" y="5140"/>
                  </a:moveTo>
                  <a:cubicBezTo>
                    <a:pt x="8958" y="5160"/>
                    <a:pt x="8989" y="5215"/>
                    <a:pt x="8967" y="5272"/>
                  </a:cubicBezTo>
                  <a:cubicBezTo>
                    <a:pt x="8956" y="5301"/>
                    <a:pt x="8934" y="5306"/>
                    <a:pt x="8926" y="5307"/>
                  </a:cubicBezTo>
                  <a:cubicBezTo>
                    <a:pt x="8912" y="5308"/>
                    <a:pt x="8899" y="5302"/>
                    <a:pt x="8893" y="5291"/>
                  </a:cubicBezTo>
                  <a:cubicBezTo>
                    <a:pt x="8886" y="5278"/>
                    <a:pt x="8889" y="5260"/>
                    <a:pt x="8902" y="5239"/>
                  </a:cubicBezTo>
                  <a:lnTo>
                    <a:pt x="8874" y="5220"/>
                  </a:lnTo>
                  <a:cubicBezTo>
                    <a:pt x="8847" y="5264"/>
                    <a:pt x="8857" y="5295"/>
                    <a:pt x="8865" y="5309"/>
                  </a:cubicBezTo>
                  <a:cubicBezTo>
                    <a:pt x="8878" y="5331"/>
                    <a:pt x="8902" y="5343"/>
                    <a:pt x="8928" y="5341"/>
                  </a:cubicBezTo>
                  <a:cubicBezTo>
                    <a:pt x="8959" y="5339"/>
                    <a:pt x="8985" y="5318"/>
                    <a:pt x="8997" y="5285"/>
                  </a:cubicBezTo>
                  <a:cubicBezTo>
                    <a:pt x="9010" y="5318"/>
                    <a:pt x="9036" y="5339"/>
                    <a:pt x="9067" y="5341"/>
                  </a:cubicBezTo>
                  <a:cubicBezTo>
                    <a:pt x="9093" y="5343"/>
                    <a:pt x="9117" y="5331"/>
                    <a:pt x="9130" y="5309"/>
                  </a:cubicBezTo>
                  <a:cubicBezTo>
                    <a:pt x="9138" y="5295"/>
                    <a:pt x="9148" y="5264"/>
                    <a:pt x="9121" y="5220"/>
                  </a:cubicBezTo>
                  <a:lnTo>
                    <a:pt x="9093" y="5239"/>
                  </a:lnTo>
                  <a:cubicBezTo>
                    <a:pt x="9106" y="5260"/>
                    <a:pt x="9109" y="5278"/>
                    <a:pt x="9102" y="5291"/>
                  </a:cubicBezTo>
                  <a:cubicBezTo>
                    <a:pt x="9096" y="5302"/>
                    <a:pt x="9083" y="5308"/>
                    <a:pt x="9069" y="5307"/>
                  </a:cubicBezTo>
                  <a:cubicBezTo>
                    <a:pt x="9061" y="5306"/>
                    <a:pt x="9039" y="5301"/>
                    <a:pt x="9028" y="5272"/>
                  </a:cubicBezTo>
                  <a:cubicBezTo>
                    <a:pt x="9006" y="5215"/>
                    <a:pt x="9037" y="5160"/>
                    <a:pt x="9079" y="5140"/>
                  </a:cubicBezTo>
                  <a:cubicBezTo>
                    <a:pt x="9115" y="5122"/>
                    <a:pt x="9167" y="5127"/>
                    <a:pt x="9203" y="5198"/>
                  </a:cubicBezTo>
                  <a:cubicBezTo>
                    <a:pt x="9242" y="5271"/>
                    <a:pt x="9209" y="5317"/>
                    <a:pt x="9167" y="5375"/>
                  </a:cubicBezTo>
                  <a:cubicBezTo>
                    <a:pt x="9136" y="5417"/>
                    <a:pt x="9102" y="5465"/>
                    <a:pt x="9095" y="5529"/>
                  </a:cubicBezTo>
                  <a:lnTo>
                    <a:pt x="8900" y="5529"/>
                  </a:lnTo>
                  <a:cubicBezTo>
                    <a:pt x="8893" y="5465"/>
                    <a:pt x="8859" y="5417"/>
                    <a:pt x="8828" y="5375"/>
                  </a:cubicBezTo>
                  <a:cubicBezTo>
                    <a:pt x="8786" y="5317"/>
                    <a:pt x="8753" y="5271"/>
                    <a:pt x="8792" y="5198"/>
                  </a:cubicBezTo>
                  <a:cubicBezTo>
                    <a:pt x="8828" y="5127"/>
                    <a:pt x="8880" y="5122"/>
                    <a:pt x="8916" y="5140"/>
                  </a:cubicBezTo>
                  <a:close/>
                  <a:moveTo>
                    <a:pt x="8997" y="5183"/>
                  </a:moveTo>
                  <a:cubicBezTo>
                    <a:pt x="8988" y="5159"/>
                    <a:pt x="8973" y="5138"/>
                    <a:pt x="8954" y="5123"/>
                  </a:cubicBezTo>
                  <a:lnTo>
                    <a:pt x="9041" y="5123"/>
                  </a:lnTo>
                  <a:cubicBezTo>
                    <a:pt x="9022" y="5138"/>
                    <a:pt x="9007" y="5159"/>
                    <a:pt x="8997" y="5183"/>
                  </a:cubicBezTo>
                  <a:close/>
                  <a:moveTo>
                    <a:pt x="8795" y="5564"/>
                  </a:moveTo>
                  <a:lnTo>
                    <a:pt x="9200" y="5564"/>
                  </a:lnTo>
                  <a:lnTo>
                    <a:pt x="9200" y="5614"/>
                  </a:lnTo>
                  <a:lnTo>
                    <a:pt x="8795" y="5614"/>
                  </a:lnTo>
                  <a:lnTo>
                    <a:pt x="8795" y="5564"/>
                  </a:lnTo>
                  <a:close/>
                  <a:moveTo>
                    <a:pt x="9422" y="6171"/>
                  </a:moveTo>
                  <a:lnTo>
                    <a:pt x="9374" y="6171"/>
                  </a:lnTo>
                  <a:lnTo>
                    <a:pt x="9374" y="5885"/>
                  </a:lnTo>
                  <a:lnTo>
                    <a:pt x="9422" y="5885"/>
                  </a:lnTo>
                  <a:lnTo>
                    <a:pt x="9422" y="6171"/>
                  </a:lnTo>
                  <a:close/>
                  <a:moveTo>
                    <a:pt x="9222" y="5885"/>
                  </a:moveTo>
                  <a:lnTo>
                    <a:pt x="9341" y="5885"/>
                  </a:lnTo>
                  <a:lnTo>
                    <a:pt x="9341" y="6171"/>
                  </a:lnTo>
                  <a:lnTo>
                    <a:pt x="9222" y="6171"/>
                  </a:lnTo>
                  <a:lnTo>
                    <a:pt x="9222" y="5885"/>
                  </a:lnTo>
                  <a:close/>
                  <a:moveTo>
                    <a:pt x="9599" y="5801"/>
                  </a:moveTo>
                  <a:lnTo>
                    <a:pt x="9599" y="5851"/>
                  </a:lnTo>
                  <a:lnTo>
                    <a:pt x="9455" y="5851"/>
                  </a:lnTo>
                  <a:lnTo>
                    <a:pt x="9341" y="5851"/>
                  </a:lnTo>
                  <a:lnTo>
                    <a:pt x="9172" y="5851"/>
                  </a:lnTo>
                  <a:lnTo>
                    <a:pt x="9172" y="5801"/>
                  </a:lnTo>
                  <a:lnTo>
                    <a:pt x="9599" y="5801"/>
                  </a:lnTo>
                  <a:close/>
                  <a:moveTo>
                    <a:pt x="9380" y="5593"/>
                  </a:moveTo>
                  <a:lnTo>
                    <a:pt x="9345" y="5767"/>
                  </a:lnTo>
                  <a:lnTo>
                    <a:pt x="9139" y="5767"/>
                  </a:lnTo>
                  <a:lnTo>
                    <a:pt x="9139" y="5885"/>
                  </a:lnTo>
                  <a:lnTo>
                    <a:pt x="9189" y="5885"/>
                  </a:lnTo>
                  <a:lnTo>
                    <a:pt x="9189" y="6171"/>
                  </a:lnTo>
                  <a:lnTo>
                    <a:pt x="9086" y="6171"/>
                  </a:lnTo>
                  <a:lnTo>
                    <a:pt x="9086" y="5648"/>
                  </a:lnTo>
                  <a:lnTo>
                    <a:pt x="9131" y="5648"/>
                  </a:lnTo>
                  <a:cubicBezTo>
                    <a:pt x="9141" y="5698"/>
                    <a:pt x="9169" y="5731"/>
                    <a:pt x="9209" y="5740"/>
                  </a:cubicBezTo>
                  <a:cubicBezTo>
                    <a:pt x="9216" y="5741"/>
                    <a:pt x="9222" y="5741"/>
                    <a:pt x="9228" y="5741"/>
                  </a:cubicBezTo>
                  <a:cubicBezTo>
                    <a:pt x="9263" y="5741"/>
                    <a:pt x="9297" y="5722"/>
                    <a:pt x="9315" y="5691"/>
                  </a:cubicBezTo>
                  <a:cubicBezTo>
                    <a:pt x="9339" y="5650"/>
                    <a:pt x="9331" y="5600"/>
                    <a:pt x="9294" y="5551"/>
                  </a:cubicBezTo>
                  <a:lnTo>
                    <a:pt x="9268" y="5573"/>
                  </a:lnTo>
                  <a:cubicBezTo>
                    <a:pt x="9296" y="5610"/>
                    <a:pt x="9303" y="5645"/>
                    <a:pt x="9287" y="5673"/>
                  </a:cubicBezTo>
                  <a:cubicBezTo>
                    <a:pt x="9273" y="5698"/>
                    <a:pt x="9243" y="5711"/>
                    <a:pt x="9216" y="5706"/>
                  </a:cubicBezTo>
                  <a:cubicBezTo>
                    <a:pt x="9190" y="5701"/>
                    <a:pt x="9172" y="5680"/>
                    <a:pt x="9165" y="5648"/>
                  </a:cubicBezTo>
                  <a:lnTo>
                    <a:pt x="9233" y="5648"/>
                  </a:lnTo>
                  <a:lnTo>
                    <a:pt x="9233" y="5529"/>
                  </a:lnTo>
                  <a:lnTo>
                    <a:pt x="9128" y="5529"/>
                  </a:lnTo>
                  <a:cubicBezTo>
                    <a:pt x="9135" y="5476"/>
                    <a:pt x="9165" y="5435"/>
                    <a:pt x="9193" y="5395"/>
                  </a:cubicBezTo>
                  <a:cubicBezTo>
                    <a:pt x="9236" y="5336"/>
                    <a:pt x="9281" y="5274"/>
                    <a:pt x="9232" y="5181"/>
                  </a:cubicBezTo>
                  <a:cubicBezTo>
                    <a:pt x="9219" y="5155"/>
                    <a:pt x="9204" y="5137"/>
                    <a:pt x="9188" y="5123"/>
                  </a:cubicBezTo>
                  <a:lnTo>
                    <a:pt x="9485" y="5123"/>
                  </a:lnTo>
                  <a:cubicBezTo>
                    <a:pt x="9417" y="5142"/>
                    <a:pt x="9326" y="5187"/>
                    <a:pt x="9289" y="5267"/>
                  </a:cubicBezTo>
                  <a:cubicBezTo>
                    <a:pt x="9248" y="5356"/>
                    <a:pt x="9279" y="5466"/>
                    <a:pt x="9380" y="5593"/>
                  </a:cubicBezTo>
                  <a:close/>
                  <a:moveTo>
                    <a:pt x="8706" y="5267"/>
                  </a:moveTo>
                  <a:cubicBezTo>
                    <a:pt x="8669" y="5187"/>
                    <a:pt x="8578" y="5142"/>
                    <a:pt x="8509" y="5123"/>
                  </a:cubicBezTo>
                  <a:lnTo>
                    <a:pt x="8807" y="5123"/>
                  </a:lnTo>
                  <a:cubicBezTo>
                    <a:pt x="8791" y="5137"/>
                    <a:pt x="8776" y="5155"/>
                    <a:pt x="8763" y="5181"/>
                  </a:cubicBezTo>
                  <a:cubicBezTo>
                    <a:pt x="8714" y="5274"/>
                    <a:pt x="8759" y="5336"/>
                    <a:pt x="8802" y="5395"/>
                  </a:cubicBezTo>
                  <a:cubicBezTo>
                    <a:pt x="8830" y="5435"/>
                    <a:pt x="8860" y="5476"/>
                    <a:pt x="8867" y="5529"/>
                  </a:cubicBezTo>
                  <a:lnTo>
                    <a:pt x="8762" y="5529"/>
                  </a:lnTo>
                  <a:lnTo>
                    <a:pt x="8762" y="5648"/>
                  </a:lnTo>
                  <a:lnTo>
                    <a:pt x="8830" y="5648"/>
                  </a:lnTo>
                  <a:cubicBezTo>
                    <a:pt x="8823" y="5680"/>
                    <a:pt x="8805" y="5701"/>
                    <a:pt x="8779" y="5706"/>
                  </a:cubicBezTo>
                  <a:cubicBezTo>
                    <a:pt x="8752" y="5711"/>
                    <a:pt x="8722" y="5698"/>
                    <a:pt x="8708" y="5673"/>
                  </a:cubicBezTo>
                  <a:cubicBezTo>
                    <a:pt x="8692" y="5645"/>
                    <a:pt x="8699" y="5610"/>
                    <a:pt x="8727" y="5573"/>
                  </a:cubicBezTo>
                  <a:lnTo>
                    <a:pt x="8701" y="5551"/>
                  </a:lnTo>
                  <a:cubicBezTo>
                    <a:pt x="8664" y="5600"/>
                    <a:pt x="8656" y="5650"/>
                    <a:pt x="8680" y="5691"/>
                  </a:cubicBezTo>
                  <a:cubicBezTo>
                    <a:pt x="8698" y="5722"/>
                    <a:pt x="8732" y="5741"/>
                    <a:pt x="8767" y="5741"/>
                  </a:cubicBezTo>
                  <a:cubicBezTo>
                    <a:pt x="8773" y="5741"/>
                    <a:pt x="8779" y="5741"/>
                    <a:pt x="8786" y="5740"/>
                  </a:cubicBezTo>
                  <a:cubicBezTo>
                    <a:pt x="8826" y="5731"/>
                    <a:pt x="8854" y="5698"/>
                    <a:pt x="8864" y="5648"/>
                  </a:cubicBezTo>
                  <a:lnTo>
                    <a:pt x="8909" y="5648"/>
                  </a:lnTo>
                  <a:lnTo>
                    <a:pt x="8909" y="6171"/>
                  </a:lnTo>
                  <a:lnTo>
                    <a:pt x="8806" y="6171"/>
                  </a:lnTo>
                  <a:lnTo>
                    <a:pt x="8806" y="5885"/>
                  </a:lnTo>
                  <a:lnTo>
                    <a:pt x="8856" y="5885"/>
                  </a:lnTo>
                  <a:lnTo>
                    <a:pt x="8856" y="5767"/>
                  </a:lnTo>
                  <a:lnTo>
                    <a:pt x="8650" y="5767"/>
                  </a:lnTo>
                  <a:lnTo>
                    <a:pt x="8615" y="5593"/>
                  </a:lnTo>
                  <a:cubicBezTo>
                    <a:pt x="8716" y="5466"/>
                    <a:pt x="8747" y="5356"/>
                    <a:pt x="8706" y="5267"/>
                  </a:cubicBezTo>
                  <a:close/>
                  <a:moveTo>
                    <a:pt x="8822" y="5801"/>
                  </a:moveTo>
                  <a:lnTo>
                    <a:pt x="8822" y="5851"/>
                  </a:lnTo>
                  <a:lnTo>
                    <a:pt x="8654" y="5851"/>
                  </a:lnTo>
                  <a:lnTo>
                    <a:pt x="8540" y="5851"/>
                  </a:lnTo>
                  <a:lnTo>
                    <a:pt x="8396" y="5851"/>
                  </a:lnTo>
                  <a:lnTo>
                    <a:pt x="8396" y="5801"/>
                  </a:lnTo>
                  <a:lnTo>
                    <a:pt x="8822" y="5801"/>
                  </a:lnTo>
                  <a:close/>
                  <a:moveTo>
                    <a:pt x="6412" y="8136"/>
                  </a:moveTo>
                  <a:lnTo>
                    <a:pt x="7888" y="8136"/>
                  </a:lnTo>
                  <a:lnTo>
                    <a:pt x="8007" y="8136"/>
                  </a:lnTo>
                  <a:lnTo>
                    <a:pt x="8475" y="8136"/>
                  </a:lnTo>
                  <a:lnTo>
                    <a:pt x="8475" y="8199"/>
                  </a:lnTo>
                  <a:lnTo>
                    <a:pt x="5827" y="8199"/>
                  </a:lnTo>
                  <a:lnTo>
                    <a:pt x="5826" y="8136"/>
                  </a:lnTo>
                  <a:lnTo>
                    <a:pt x="6293" y="8136"/>
                  </a:lnTo>
                  <a:lnTo>
                    <a:pt x="6412" y="8136"/>
                  </a:lnTo>
                  <a:close/>
                  <a:moveTo>
                    <a:pt x="7167" y="6441"/>
                  </a:moveTo>
                  <a:lnTo>
                    <a:pt x="7855" y="6441"/>
                  </a:lnTo>
                  <a:lnTo>
                    <a:pt x="7855" y="8102"/>
                  </a:lnTo>
                  <a:lnTo>
                    <a:pt x="7167" y="8102"/>
                  </a:lnTo>
                  <a:lnTo>
                    <a:pt x="7167" y="6441"/>
                  </a:lnTo>
                  <a:close/>
                  <a:moveTo>
                    <a:pt x="6445" y="6441"/>
                  </a:moveTo>
                  <a:lnTo>
                    <a:pt x="7134" y="6441"/>
                  </a:lnTo>
                  <a:lnTo>
                    <a:pt x="7134" y="8102"/>
                  </a:lnTo>
                  <a:lnTo>
                    <a:pt x="6445" y="8102"/>
                  </a:lnTo>
                  <a:lnTo>
                    <a:pt x="6445" y="6441"/>
                  </a:lnTo>
                  <a:close/>
                  <a:moveTo>
                    <a:pt x="7134" y="6407"/>
                  </a:moveTo>
                  <a:lnTo>
                    <a:pt x="6445" y="6407"/>
                  </a:lnTo>
                  <a:lnTo>
                    <a:pt x="6445" y="5801"/>
                  </a:lnTo>
                  <a:lnTo>
                    <a:pt x="7134" y="5801"/>
                  </a:lnTo>
                  <a:lnTo>
                    <a:pt x="7134" y="6407"/>
                  </a:lnTo>
                  <a:close/>
                  <a:moveTo>
                    <a:pt x="7855" y="6407"/>
                  </a:moveTo>
                  <a:lnTo>
                    <a:pt x="7167" y="6407"/>
                  </a:lnTo>
                  <a:lnTo>
                    <a:pt x="7167" y="5801"/>
                  </a:lnTo>
                  <a:lnTo>
                    <a:pt x="7855" y="5801"/>
                  </a:lnTo>
                  <a:lnTo>
                    <a:pt x="7855" y="6407"/>
                  </a:lnTo>
                  <a:close/>
                  <a:moveTo>
                    <a:pt x="7974" y="8102"/>
                  </a:moveTo>
                  <a:lnTo>
                    <a:pt x="7888" y="8102"/>
                  </a:lnTo>
                  <a:lnTo>
                    <a:pt x="7888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7150" y="5767"/>
                  </a:lnTo>
                  <a:lnTo>
                    <a:pt x="6412" y="5767"/>
                  </a:lnTo>
                  <a:lnTo>
                    <a:pt x="6412" y="6417"/>
                  </a:lnTo>
                  <a:cubicBezTo>
                    <a:pt x="6411" y="6419"/>
                    <a:pt x="6411" y="6421"/>
                    <a:pt x="6411" y="6424"/>
                  </a:cubicBezTo>
                  <a:cubicBezTo>
                    <a:pt x="6411" y="6426"/>
                    <a:pt x="6411" y="6429"/>
                    <a:pt x="6412" y="6431"/>
                  </a:cubicBezTo>
                  <a:lnTo>
                    <a:pt x="6412" y="8102"/>
                  </a:lnTo>
                  <a:lnTo>
                    <a:pt x="6326" y="8102"/>
                  </a:lnTo>
                  <a:lnTo>
                    <a:pt x="6326" y="5708"/>
                  </a:lnTo>
                  <a:lnTo>
                    <a:pt x="7974" y="5708"/>
                  </a:lnTo>
                  <a:lnTo>
                    <a:pt x="7974" y="8102"/>
                  </a:lnTo>
                  <a:close/>
                  <a:moveTo>
                    <a:pt x="5773" y="6303"/>
                  </a:moveTo>
                  <a:lnTo>
                    <a:pt x="5859" y="14327"/>
                  </a:lnTo>
                  <a:lnTo>
                    <a:pt x="4749" y="14327"/>
                  </a:lnTo>
                  <a:lnTo>
                    <a:pt x="4834" y="6303"/>
                  </a:lnTo>
                  <a:lnTo>
                    <a:pt x="5773" y="6303"/>
                  </a:lnTo>
                  <a:close/>
                  <a:moveTo>
                    <a:pt x="5808" y="6205"/>
                  </a:moveTo>
                  <a:lnTo>
                    <a:pt x="5808" y="6269"/>
                  </a:lnTo>
                  <a:lnTo>
                    <a:pt x="5806" y="6269"/>
                  </a:lnTo>
                  <a:lnTo>
                    <a:pt x="4801" y="6269"/>
                  </a:lnTo>
                  <a:lnTo>
                    <a:pt x="4799" y="6269"/>
                  </a:lnTo>
                  <a:lnTo>
                    <a:pt x="4799" y="6205"/>
                  </a:lnTo>
                  <a:lnTo>
                    <a:pt x="5808" y="6205"/>
                  </a:lnTo>
                  <a:close/>
                  <a:moveTo>
                    <a:pt x="4960" y="5885"/>
                  </a:moveTo>
                  <a:lnTo>
                    <a:pt x="5079" y="5885"/>
                  </a:lnTo>
                  <a:lnTo>
                    <a:pt x="5079" y="6171"/>
                  </a:lnTo>
                  <a:lnTo>
                    <a:pt x="4960" y="6171"/>
                  </a:lnTo>
                  <a:lnTo>
                    <a:pt x="4960" y="5885"/>
                  </a:lnTo>
                  <a:close/>
                  <a:moveTo>
                    <a:pt x="4879" y="5885"/>
                  </a:moveTo>
                  <a:lnTo>
                    <a:pt x="4927" y="5885"/>
                  </a:lnTo>
                  <a:lnTo>
                    <a:pt x="4927" y="6171"/>
                  </a:lnTo>
                  <a:lnTo>
                    <a:pt x="4879" y="6171"/>
                  </a:lnTo>
                  <a:lnTo>
                    <a:pt x="4879" y="5885"/>
                  </a:lnTo>
                  <a:close/>
                  <a:moveTo>
                    <a:pt x="4590" y="5026"/>
                  </a:moveTo>
                  <a:lnTo>
                    <a:pt x="6017" y="5026"/>
                  </a:lnTo>
                  <a:lnTo>
                    <a:pt x="6017" y="5083"/>
                  </a:lnTo>
                  <a:lnTo>
                    <a:pt x="4590" y="5083"/>
                  </a:lnTo>
                  <a:lnTo>
                    <a:pt x="4590" y="5026"/>
                  </a:lnTo>
                  <a:close/>
                  <a:moveTo>
                    <a:pt x="5359" y="6171"/>
                  </a:moveTo>
                  <a:lnTo>
                    <a:pt x="5248" y="6171"/>
                  </a:lnTo>
                  <a:lnTo>
                    <a:pt x="5248" y="5648"/>
                  </a:lnTo>
                  <a:lnTo>
                    <a:pt x="5359" y="5648"/>
                  </a:lnTo>
                  <a:lnTo>
                    <a:pt x="5359" y="6171"/>
                  </a:lnTo>
                  <a:close/>
                  <a:moveTo>
                    <a:pt x="5223" y="5140"/>
                  </a:moveTo>
                  <a:cubicBezTo>
                    <a:pt x="5265" y="5160"/>
                    <a:pt x="5295" y="5215"/>
                    <a:pt x="5273" y="5272"/>
                  </a:cubicBezTo>
                  <a:cubicBezTo>
                    <a:pt x="5262" y="5301"/>
                    <a:pt x="5241" y="5306"/>
                    <a:pt x="5232" y="5307"/>
                  </a:cubicBezTo>
                  <a:cubicBezTo>
                    <a:pt x="5218" y="5308"/>
                    <a:pt x="5206" y="5302"/>
                    <a:pt x="5200" y="5291"/>
                  </a:cubicBezTo>
                  <a:cubicBezTo>
                    <a:pt x="5192" y="5278"/>
                    <a:pt x="5195" y="5260"/>
                    <a:pt x="5208" y="5239"/>
                  </a:cubicBezTo>
                  <a:lnTo>
                    <a:pt x="5180" y="5220"/>
                  </a:lnTo>
                  <a:cubicBezTo>
                    <a:pt x="5153" y="5264"/>
                    <a:pt x="5163" y="5295"/>
                    <a:pt x="5171" y="5309"/>
                  </a:cubicBezTo>
                  <a:cubicBezTo>
                    <a:pt x="5184" y="5331"/>
                    <a:pt x="5208" y="5343"/>
                    <a:pt x="5235" y="5341"/>
                  </a:cubicBezTo>
                  <a:cubicBezTo>
                    <a:pt x="5265" y="5339"/>
                    <a:pt x="5291" y="5318"/>
                    <a:pt x="5304" y="5285"/>
                  </a:cubicBezTo>
                  <a:cubicBezTo>
                    <a:pt x="5317" y="5318"/>
                    <a:pt x="5342" y="5339"/>
                    <a:pt x="5373" y="5341"/>
                  </a:cubicBezTo>
                  <a:cubicBezTo>
                    <a:pt x="5399" y="5343"/>
                    <a:pt x="5424" y="5331"/>
                    <a:pt x="5436" y="5309"/>
                  </a:cubicBezTo>
                  <a:cubicBezTo>
                    <a:pt x="5444" y="5295"/>
                    <a:pt x="5454" y="5264"/>
                    <a:pt x="5427" y="5220"/>
                  </a:cubicBezTo>
                  <a:lnTo>
                    <a:pt x="5399" y="5239"/>
                  </a:lnTo>
                  <a:cubicBezTo>
                    <a:pt x="5412" y="5260"/>
                    <a:pt x="5415" y="5278"/>
                    <a:pt x="5408" y="5291"/>
                  </a:cubicBezTo>
                  <a:cubicBezTo>
                    <a:pt x="5402" y="5302"/>
                    <a:pt x="5389" y="5308"/>
                    <a:pt x="5375" y="5307"/>
                  </a:cubicBezTo>
                  <a:cubicBezTo>
                    <a:pt x="5367" y="5306"/>
                    <a:pt x="5346" y="5301"/>
                    <a:pt x="5334" y="5272"/>
                  </a:cubicBezTo>
                  <a:cubicBezTo>
                    <a:pt x="5312" y="5215"/>
                    <a:pt x="5343" y="5160"/>
                    <a:pt x="5385" y="5140"/>
                  </a:cubicBezTo>
                  <a:cubicBezTo>
                    <a:pt x="5421" y="5122"/>
                    <a:pt x="5473" y="5127"/>
                    <a:pt x="5510" y="5198"/>
                  </a:cubicBezTo>
                  <a:cubicBezTo>
                    <a:pt x="5548" y="5271"/>
                    <a:pt x="5515" y="5317"/>
                    <a:pt x="5473" y="5375"/>
                  </a:cubicBezTo>
                  <a:cubicBezTo>
                    <a:pt x="5443" y="5417"/>
                    <a:pt x="5409" y="5465"/>
                    <a:pt x="5401" y="5529"/>
                  </a:cubicBezTo>
                  <a:lnTo>
                    <a:pt x="5206" y="5529"/>
                  </a:lnTo>
                  <a:cubicBezTo>
                    <a:pt x="5199" y="5465"/>
                    <a:pt x="5165" y="5417"/>
                    <a:pt x="5134" y="5375"/>
                  </a:cubicBezTo>
                  <a:cubicBezTo>
                    <a:pt x="5093" y="5317"/>
                    <a:pt x="5060" y="5271"/>
                    <a:pt x="5098" y="5198"/>
                  </a:cubicBezTo>
                  <a:cubicBezTo>
                    <a:pt x="5134" y="5127"/>
                    <a:pt x="5186" y="5122"/>
                    <a:pt x="5223" y="5140"/>
                  </a:cubicBezTo>
                  <a:close/>
                  <a:moveTo>
                    <a:pt x="5304" y="5183"/>
                  </a:moveTo>
                  <a:cubicBezTo>
                    <a:pt x="5294" y="5159"/>
                    <a:pt x="5279" y="5138"/>
                    <a:pt x="5260" y="5123"/>
                  </a:cubicBezTo>
                  <a:lnTo>
                    <a:pt x="5347" y="5123"/>
                  </a:lnTo>
                  <a:cubicBezTo>
                    <a:pt x="5329" y="5138"/>
                    <a:pt x="5313" y="5159"/>
                    <a:pt x="5304" y="5183"/>
                  </a:cubicBezTo>
                  <a:close/>
                  <a:moveTo>
                    <a:pt x="5102" y="5564"/>
                  </a:moveTo>
                  <a:lnTo>
                    <a:pt x="5506" y="5564"/>
                  </a:lnTo>
                  <a:lnTo>
                    <a:pt x="5506" y="5614"/>
                  </a:lnTo>
                  <a:lnTo>
                    <a:pt x="5102" y="5614"/>
                  </a:lnTo>
                  <a:lnTo>
                    <a:pt x="5102" y="5564"/>
                  </a:lnTo>
                  <a:close/>
                  <a:moveTo>
                    <a:pt x="5728" y="6171"/>
                  </a:moveTo>
                  <a:lnTo>
                    <a:pt x="5681" y="6171"/>
                  </a:lnTo>
                  <a:lnTo>
                    <a:pt x="5681" y="5885"/>
                  </a:lnTo>
                  <a:lnTo>
                    <a:pt x="5728" y="5885"/>
                  </a:lnTo>
                  <a:lnTo>
                    <a:pt x="5728" y="6171"/>
                  </a:lnTo>
                  <a:close/>
                  <a:moveTo>
                    <a:pt x="5528" y="5885"/>
                  </a:moveTo>
                  <a:lnTo>
                    <a:pt x="5648" y="5885"/>
                  </a:lnTo>
                  <a:lnTo>
                    <a:pt x="5648" y="6171"/>
                  </a:lnTo>
                  <a:lnTo>
                    <a:pt x="5528" y="6171"/>
                  </a:lnTo>
                  <a:lnTo>
                    <a:pt x="5528" y="5885"/>
                  </a:lnTo>
                  <a:close/>
                  <a:moveTo>
                    <a:pt x="5905" y="5801"/>
                  </a:moveTo>
                  <a:lnTo>
                    <a:pt x="5905" y="5851"/>
                  </a:lnTo>
                  <a:lnTo>
                    <a:pt x="5762" y="5851"/>
                  </a:lnTo>
                  <a:lnTo>
                    <a:pt x="5648" y="5851"/>
                  </a:lnTo>
                  <a:lnTo>
                    <a:pt x="5479" y="5851"/>
                  </a:lnTo>
                  <a:lnTo>
                    <a:pt x="5479" y="5801"/>
                  </a:lnTo>
                  <a:lnTo>
                    <a:pt x="5905" y="5801"/>
                  </a:lnTo>
                  <a:close/>
                  <a:moveTo>
                    <a:pt x="5686" y="5593"/>
                  </a:moveTo>
                  <a:lnTo>
                    <a:pt x="5651" y="5767"/>
                  </a:lnTo>
                  <a:lnTo>
                    <a:pt x="5446" y="5767"/>
                  </a:lnTo>
                  <a:lnTo>
                    <a:pt x="5446" y="5885"/>
                  </a:lnTo>
                  <a:lnTo>
                    <a:pt x="5495" y="5885"/>
                  </a:lnTo>
                  <a:lnTo>
                    <a:pt x="5495" y="6171"/>
                  </a:lnTo>
                  <a:lnTo>
                    <a:pt x="5392" y="6171"/>
                  </a:lnTo>
                  <a:lnTo>
                    <a:pt x="5392" y="5648"/>
                  </a:lnTo>
                  <a:lnTo>
                    <a:pt x="5437" y="5648"/>
                  </a:lnTo>
                  <a:cubicBezTo>
                    <a:pt x="5447" y="5698"/>
                    <a:pt x="5475" y="5731"/>
                    <a:pt x="5516" y="5740"/>
                  </a:cubicBezTo>
                  <a:cubicBezTo>
                    <a:pt x="5522" y="5741"/>
                    <a:pt x="5528" y="5741"/>
                    <a:pt x="5535" y="5741"/>
                  </a:cubicBezTo>
                  <a:cubicBezTo>
                    <a:pt x="5570" y="5741"/>
                    <a:pt x="5604" y="5722"/>
                    <a:pt x="5622" y="5691"/>
                  </a:cubicBezTo>
                  <a:cubicBezTo>
                    <a:pt x="5645" y="5650"/>
                    <a:pt x="5637" y="5600"/>
                    <a:pt x="5600" y="5551"/>
                  </a:cubicBezTo>
                  <a:lnTo>
                    <a:pt x="5574" y="5573"/>
                  </a:lnTo>
                  <a:cubicBezTo>
                    <a:pt x="5603" y="5610"/>
                    <a:pt x="5609" y="5645"/>
                    <a:pt x="5593" y="5673"/>
                  </a:cubicBezTo>
                  <a:cubicBezTo>
                    <a:pt x="5579" y="5698"/>
                    <a:pt x="5549" y="5711"/>
                    <a:pt x="5522" y="5706"/>
                  </a:cubicBezTo>
                  <a:cubicBezTo>
                    <a:pt x="5497" y="5701"/>
                    <a:pt x="5479" y="5680"/>
                    <a:pt x="5471" y="5648"/>
                  </a:cubicBezTo>
                  <a:lnTo>
                    <a:pt x="5539" y="5648"/>
                  </a:lnTo>
                  <a:lnTo>
                    <a:pt x="5539" y="5529"/>
                  </a:lnTo>
                  <a:lnTo>
                    <a:pt x="5434" y="5529"/>
                  </a:lnTo>
                  <a:cubicBezTo>
                    <a:pt x="5442" y="5476"/>
                    <a:pt x="5471" y="5435"/>
                    <a:pt x="5500" y="5395"/>
                  </a:cubicBezTo>
                  <a:cubicBezTo>
                    <a:pt x="5543" y="5336"/>
                    <a:pt x="5587" y="5274"/>
                    <a:pt x="5539" y="5181"/>
                  </a:cubicBezTo>
                  <a:cubicBezTo>
                    <a:pt x="5525" y="5155"/>
                    <a:pt x="5510" y="5137"/>
                    <a:pt x="5494" y="5123"/>
                  </a:cubicBezTo>
                  <a:lnTo>
                    <a:pt x="5792" y="5123"/>
                  </a:lnTo>
                  <a:cubicBezTo>
                    <a:pt x="5724" y="5142"/>
                    <a:pt x="5633" y="5187"/>
                    <a:pt x="5596" y="5267"/>
                  </a:cubicBezTo>
                  <a:cubicBezTo>
                    <a:pt x="5555" y="5356"/>
                    <a:pt x="5585" y="5466"/>
                    <a:pt x="5686" y="5593"/>
                  </a:cubicBezTo>
                  <a:close/>
                  <a:moveTo>
                    <a:pt x="5012" y="5267"/>
                  </a:moveTo>
                  <a:cubicBezTo>
                    <a:pt x="4975" y="5187"/>
                    <a:pt x="4884" y="5142"/>
                    <a:pt x="4816" y="5123"/>
                  </a:cubicBezTo>
                  <a:lnTo>
                    <a:pt x="5114" y="5123"/>
                  </a:lnTo>
                  <a:cubicBezTo>
                    <a:pt x="5098" y="5137"/>
                    <a:pt x="5082" y="5155"/>
                    <a:pt x="5069" y="5181"/>
                  </a:cubicBezTo>
                  <a:cubicBezTo>
                    <a:pt x="5021" y="5274"/>
                    <a:pt x="5065" y="5336"/>
                    <a:pt x="5108" y="5395"/>
                  </a:cubicBezTo>
                  <a:cubicBezTo>
                    <a:pt x="5137" y="5435"/>
                    <a:pt x="5166" y="5476"/>
                    <a:pt x="5173" y="5529"/>
                  </a:cubicBezTo>
                  <a:lnTo>
                    <a:pt x="5069" y="5529"/>
                  </a:lnTo>
                  <a:lnTo>
                    <a:pt x="5069" y="5648"/>
                  </a:lnTo>
                  <a:lnTo>
                    <a:pt x="5137" y="5648"/>
                  </a:lnTo>
                  <a:cubicBezTo>
                    <a:pt x="5129" y="5680"/>
                    <a:pt x="5111" y="5701"/>
                    <a:pt x="5086" y="5706"/>
                  </a:cubicBezTo>
                  <a:cubicBezTo>
                    <a:pt x="5058" y="5711"/>
                    <a:pt x="5028" y="5698"/>
                    <a:pt x="5014" y="5673"/>
                  </a:cubicBezTo>
                  <a:cubicBezTo>
                    <a:pt x="4998" y="5645"/>
                    <a:pt x="5005" y="5610"/>
                    <a:pt x="5033" y="5573"/>
                  </a:cubicBezTo>
                  <a:lnTo>
                    <a:pt x="5008" y="5551"/>
                  </a:lnTo>
                  <a:cubicBezTo>
                    <a:pt x="4970" y="5600"/>
                    <a:pt x="4963" y="5650"/>
                    <a:pt x="4986" y="5691"/>
                  </a:cubicBezTo>
                  <a:cubicBezTo>
                    <a:pt x="5004" y="5722"/>
                    <a:pt x="5038" y="5741"/>
                    <a:pt x="5073" y="5741"/>
                  </a:cubicBezTo>
                  <a:cubicBezTo>
                    <a:pt x="5079" y="5741"/>
                    <a:pt x="5086" y="5741"/>
                    <a:pt x="5092" y="5740"/>
                  </a:cubicBezTo>
                  <a:cubicBezTo>
                    <a:pt x="5133" y="5731"/>
                    <a:pt x="5161" y="5698"/>
                    <a:pt x="5170" y="5648"/>
                  </a:cubicBezTo>
                  <a:lnTo>
                    <a:pt x="5215" y="5648"/>
                  </a:lnTo>
                  <a:lnTo>
                    <a:pt x="5215" y="6171"/>
                  </a:lnTo>
                  <a:lnTo>
                    <a:pt x="5112" y="6171"/>
                  </a:lnTo>
                  <a:lnTo>
                    <a:pt x="5112" y="5885"/>
                  </a:lnTo>
                  <a:lnTo>
                    <a:pt x="5162" y="5885"/>
                  </a:lnTo>
                  <a:lnTo>
                    <a:pt x="5162" y="5767"/>
                  </a:lnTo>
                  <a:lnTo>
                    <a:pt x="4957" y="5767"/>
                  </a:lnTo>
                  <a:lnTo>
                    <a:pt x="4921" y="5593"/>
                  </a:lnTo>
                  <a:cubicBezTo>
                    <a:pt x="5022" y="5466"/>
                    <a:pt x="5053" y="5356"/>
                    <a:pt x="5012" y="5267"/>
                  </a:cubicBezTo>
                  <a:close/>
                  <a:moveTo>
                    <a:pt x="5129" y="5801"/>
                  </a:moveTo>
                  <a:lnTo>
                    <a:pt x="5129" y="5851"/>
                  </a:lnTo>
                  <a:lnTo>
                    <a:pt x="4960" y="5851"/>
                  </a:lnTo>
                  <a:lnTo>
                    <a:pt x="4846" y="5851"/>
                  </a:lnTo>
                  <a:lnTo>
                    <a:pt x="4703" y="5851"/>
                  </a:lnTo>
                  <a:lnTo>
                    <a:pt x="4703" y="5801"/>
                  </a:lnTo>
                  <a:lnTo>
                    <a:pt x="5129" y="5801"/>
                  </a:lnTo>
                  <a:close/>
                  <a:moveTo>
                    <a:pt x="2719" y="8136"/>
                  </a:moveTo>
                  <a:lnTo>
                    <a:pt x="4195" y="8136"/>
                  </a:lnTo>
                  <a:lnTo>
                    <a:pt x="4314" y="8136"/>
                  </a:lnTo>
                  <a:lnTo>
                    <a:pt x="4782" y="8136"/>
                  </a:lnTo>
                  <a:lnTo>
                    <a:pt x="4781" y="8199"/>
                  </a:lnTo>
                  <a:lnTo>
                    <a:pt x="2133" y="8199"/>
                  </a:lnTo>
                  <a:lnTo>
                    <a:pt x="2132" y="8136"/>
                  </a:lnTo>
                  <a:lnTo>
                    <a:pt x="2600" y="8136"/>
                  </a:lnTo>
                  <a:lnTo>
                    <a:pt x="2719" y="8136"/>
                  </a:lnTo>
                  <a:close/>
                  <a:moveTo>
                    <a:pt x="3473" y="6441"/>
                  </a:moveTo>
                  <a:lnTo>
                    <a:pt x="4162" y="6441"/>
                  </a:lnTo>
                  <a:lnTo>
                    <a:pt x="4162" y="8102"/>
                  </a:lnTo>
                  <a:lnTo>
                    <a:pt x="3473" y="8102"/>
                  </a:lnTo>
                  <a:lnTo>
                    <a:pt x="3473" y="6441"/>
                  </a:lnTo>
                  <a:close/>
                  <a:moveTo>
                    <a:pt x="2752" y="6441"/>
                  </a:moveTo>
                  <a:lnTo>
                    <a:pt x="3440" y="6441"/>
                  </a:lnTo>
                  <a:lnTo>
                    <a:pt x="3440" y="8102"/>
                  </a:lnTo>
                  <a:lnTo>
                    <a:pt x="2752" y="8102"/>
                  </a:lnTo>
                  <a:lnTo>
                    <a:pt x="2752" y="6441"/>
                  </a:lnTo>
                  <a:close/>
                  <a:moveTo>
                    <a:pt x="3440" y="6407"/>
                  </a:moveTo>
                  <a:lnTo>
                    <a:pt x="2752" y="6407"/>
                  </a:lnTo>
                  <a:lnTo>
                    <a:pt x="2752" y="5801"/>
                  </a:lnTo>
                  <a:lnTo>
                    <a:pt x="3440" y="5801"/>
                  </a:lnTo>
                  <a:lnTo>
                    <a:pt x="3440" y="6407"/>
                  </a:lnTo>
                  <a:close/>
                  <a:moveTo>
                    <a:pt x="4162" y="6407"/>
                  </a:moveTo>
                  <a:lnTo>
                    <a:pt x="3473" y="6407"/>
                  </a:lnTo>
                  <a:lnTo>
                    <a:pt x="3473" y="5801"/>
                  </a:lnTo>
                  <a:lnTo>
                    <a:pt x="4162" y="5801"/>
                  </a:lnTo>
                  <a:lnTo>
                    <a:pt x="4162" y="6407"/>
                  </a:lnTo>
                  <a:close/>
                  <a:moveTo>
                    <a:pt x="4281" y="8102"/>
                  </a:moveTo>
                  <a:lnTo>
                    <a:pt x="4195" y="8102"/>
                  </a:lnTo>
                  <a:lnTo>
                    <a:pt x="4195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3457" y="5767"/>
                  </a:lnTo>
                  <a:lnTo>
                    <a:pt x="2719" y="5767"/>
                  </a:lnTo>
                  <a:lnTo>
                    <a:pt x="2719" y="6417"/>
                  </a:lnTo>
                  <a:cubicBezTo>
                    <a:pt x="2718" y="6419"/>
                    <a:pt x="2717" y="6421"/>
                    <a:pt x="2717" y="6424"/>
                  </a:cubicBezTo>
                  <a:cubicBezTo>
                    <a:pt x="2717" y="6426"/>
                    <a:pt x="2718" y="6429"/>
                    <a:pt x="2719" y="6431"/>
                  </a:cubicBezTo>
                  <a:lnTo>
                    <a:pt x="2719" y="8102"/>
                  </a:lnTo>
                  <a:lnTo>
                    <a:pt x="2633" y="8102"/>
                  </a:lnTo>
                  <a:lnTo>
                    <a:pt x="2633" y="5708"/>
                  </a:lnTo>
                  <a:lnTo>
                    <a:pt x="4281" y="5708"/>
                  </a:lnTo>
                  <a:lnTo>
                    <a:pt x="4281" y="8102"/>
                  </a:lnTo>
                  <a:close/>
                  <a:moveTo>
                    <a:pt x="2114" y="6205"/>
                  </a:moveTo>
                  <a:lnTo>
                    <a:pt x="2114" y="6269"/>
                  </a:lnTo>
                  <a:lnTo>
                    <a:pt x="2112" y="6269"/>
                  </a:lnTo>
                  <a:lnTo>
                    <a:pt x="1108" y="6269"/>
                  </a:lnTo>
                  <a:lnTo>
                    <a:pt x="1106" y="6269"/>
                  </a:lnTo>
                  <a:lnTo>
                    <a:pt x="1106" y="6205"/>
                  </a:lnTo>
                  <a:lnTo>
                    <a:pt x="2114" y="6205"/>
                  </a:lnTo>
                  <a:close/>
                  <a:moveTo>
                    <a:pt x="1266" y="5885"/>
                  </a:moveTo>
                  <a:lnTo>
                    <a:pt x="1385" y="5885"/>
                  </a:lnTo>
                  <a:lnTo>
                    <a:pt x="1385" y="6171"/>
                  </a:lnTo>
                  <a:lnTo>
                    <a:pt x="1266" y="6171"/>
                  </a:lnTo>
                  <a:lnTo>
                    <a:pt x="1266" y="5885"/>
                  </a:lnTo>
                  <a:close/>
                  <a:moveTo>
                    <a:pt x="1185" y="5885"/>
                  </a:moveTo>
                  <a:lnTo>
                    <a:pt x="1233" y="5885"/>
                  </a:lnTo>
                  <a:lnTo>
                    <a:pt x="1233" y="6171"/>
                  </a:lnTo>
                  <a:lnTo>
                    <a:pt x="1185" y="6171"/>
                  </a:lnTo>
                  <a:lnTo>
                    <a:pt x="1185" y="5885"/>
                  </a:lnTo>
                  <a:close/>
                  <a:moveTo>
                    <a:pt x="896" y="5026"/>
                  </a:moveTo>
                  <a:lnTo>
                    <a:pt x="2324" y="5026"/>
                  </a:lnTo>
                  <a:lnTo>
                    <a:pt x="2324" y="5083"/>
                  </a:lnTo>
                  <a:lnTo>
                    <a:pt x="896" y="5083"/>
                  </a:lnTo>
                  <a:lnTo>
                    <a:pt x="896" y="5026"/>
                  </a:lnTo>
                  <a:close/>
                  <a:moveTo>
                    <a:pt x="1666" y="6171"/>
                  </a:moveTo>
                  <a:lnTo>
                    <a:pt x="1554" y="6171"/>
                  </a:lnTo>
                  <a:lnTo>
                    <a:pt x="1554" y="5648"/>
                  </a:lnTo>
                  <a:lnTo>
                    <a:pt x="1666" y="5648"/>
                  </a:lnTo>
                  <a:lnTo>
                    <a:pt x="1666" y="6171"/>
                  </a:lnTo>
                  <a:close/>
                  <a:moveTo>
                    <a:pt x="1529" y="5140"/>
                  </a:moveTo>
                  <a:cubicBezTo>
                    <a:pt x="1571" y="5160"/>
                    <a:pt x="1602" y="5215"/>
                    <a:pt x="1580" y="5272"/>
                  </a:cubicBezTo>
                  <a:cubicBezTo>
                    <a:pt x="1568" y="5301"/>
                    <a:pt x="1547" y="5306"/>
                    <a:pt x="1538" y="5307"/>
                  </a:cubicBezTo>
                  <a:cubicBezTo>
                    <a:pt x="1525" y="5308"/>
                    <a:pt x="1512" y="5302"/>
                    <a:pt x="1506" y="5291"/>
                  </a:cubicBezTo>
                  <a:cubicBezTo>
                    <a:pt x="1499" y="5278"/>
                    <a:pt x="1502" y="5260"/>
                    <a:pt x="1514" y="5239"/>
                  </a:cubicBezTo>
                  <a:lnTo>
                    <a:pt x="1487" y="5220"/>
                  </a:lnTo>
                  <a:cubicBezTo>
                    <a:pt x="1460" y="5264"/>
                    <a:pt x="1469" y="5295"/>
                    <a:pt x="1478" y="5309"/>
                  </a:cubicBezTo>
                  <a:cubicBezTo>
                    <a:pt x="1490" y="5331"/>
                    <a:pt x="1514" y="5343"/>
                    <a:pt x="1541" y="5341"/>
                  </a:cubicBezTo>
                  <a:cubicBezTo>
                    <a:pt x="1571" y="5339"/>
                    <a:pt x="1597" y="5318"/>
                    <a:pt x="1610" y="5285"/>
                  </a:cubicBezTo>
                  <a:cubicBezTo>
                    <a:pt x="1623" y="5318"/>
                    <a:pt x="1649" y="5339"/>
                    <a:pt x="1679" y="5341"/>
                  </a:cubicBezTo>
                  <a:cubicBezTo>
                    <a:pt x="1706" y="5343"/>
                    <a:pt x="1730" y="5331"/>
                    <a:pt x="1742" y="5309"/>
                  </a:cubicBezTo>
                  <a:cubicBezTo>
                    <a:pt x="1751" y="5295"/>
                    <a:pt x="1760" y="5264"/>
                    <a:pt x="1733" y="5220"/>
                  </a:cubicBezTo>
                  <a:lnTo>
                    <a:pt x="1706" y="5239"/>
                  </a:lnTo>
                  <a:cubicBezTo>
                    <a:pt x="1718" y="5260"/>
                    <a:pt x="1721" y="5278"/>
                    <a:pt x="1714" y="5291"/>
                  </a:cubicBezTo>
                  <a:cubicBezTo>
                    <a:pt x="1708" y="5302"/>
                    <a:pt x="1695" y="5308"/>
                    <a:pt x="1682" y="5307"/>
                  </a:cubicBezTo>
                  <a:cubicBezTo>
                    <a:pt x="1673" y="5306"/>
                    <a:pt x="1652" y="5301"/>
                    <a:pt x="1641" y="5272"/>
                  </a:cubicBezTo>
                  <a:cubicBezTo>
                    <a:pt x="1619" y="5215"/>
                    <a:pt x="1649" y="5160"/>
                    <a:pt x="1691" y="5140"/>
                  </a:cubicBezTo>
                  <a:cubicBezTo>
                    <a:pt x="1728" y="5122"/>
                    <a:pt x="1780" y="5127"/>
                    <a:pt x="1816" y="5198"/>
                  </a:cubicBezTo>
                  <a:cubicBezTo>
                    <a:pt x="1854" y="5271"/>
                    <a:pt x="1821" y="5317"/>
                    <a:pt x="1779" y="5375"/>
                  </a:cubicBezTo>
                  <a:cubicBezTo>
                    <a:pt x="1749" y="5417"/>
                    <a:pt x="1715" y="5465"/>
                    <a:pt x="1708" y="5529"/>
                  </a:cubicBezTo>
                  <a:lnTo>
                    <a:pt x="1513" y="5529"/>
                  </a:lnTo>
                  <a:cubicBezTo>
                    <a:pt x="1505" y="5465"/>
                    <a:pt x="1471" y="5417"/>
                    <a:pt x="1441" y="5375"/>
                  </a:cubicBezTo>
                  <a:cubicBezTo>
                    <a:pt x="1399" y="5317"/>
                    <a:pt x="1366" y="5271"/>
                    <a:pt x="1404" y="5198"/>
                  </a:cubicBezTo>
                  <a:cubicBezTo>
                    <a:pt x="1440" y="5127"/>
                    <a:pt x="1492" y="5122"/>
                    <a:pt x="1529" y="5140"/>
                  </a:cubicBezTo>
                  <a:close/>
                  <a:moveTo>
                    <a:pt x="1610" y="5183"/>
                  </a:moveTo>
                  <a:cubicBezTo>
                    <a:pt x="1601" y="5159"/>
                    <a:pt x="1585" y="5138"/>
                    <a:pt x="1566" y="5123"/>
                  </a:cubicBezTo>
                  <a:lnTo>
                    <a:pt x="1654" y="5123"/>
                  </a:lnTo>
                  <a:cubicBezTo>
                    <a:pt x="1635" y="5138"/>
                    <a:pt x="1619" y="5159"/>
                    <a:pt x="1610" y="5183"/>
                  </a:cubicBezTo>
                  <a:close/>
                  <a:moveTo>
                    <a:pt x="1408" y="5564"/>
                  </a:moveTo>
                  <a:lnTo>
                    <a:pt x="1812" y="5564"/>
                  </a:lnTo>
                  <a:lnTo>
                    <a:pt x="1812" y="5614"/>
                  </a:lnTo>
                  <a:lnTo>
                    <a:pt x="1408" y="5614"/>
                  </a:lnTo>
                  <a:lnTo>
                    <a:pt x="1408" y="5564"/>
                  </a:lnTo>
                  <a:close/>
                  <a:moveTo>
                    <a:pt x="2035" y="6171"/>
                  </a:moveTo>
                  <a:lnTo>
                    <a:pt x="1987" y="6171"/>
                  </a:lnTo>
                  <a:lnTo>
                    <a:pt x="1987" y="5885"/>
                  </a:lnTo>
                  <a:lnTo>
                    <a:pt x="2035" y="5885"/>
                  </a:lnTo>
                  <a:lnTo>
                    <a:pt x="2035" y="6171"/>
                  </a:lnTo>
                  <a:close/>
                  <a:moveTo>
                    <a:pt x="1835" y="5885"/>
                  </a:moveTo>
                  <a:lnTo>
                    <a:pt x="1954" y="5885"/>
                  </a:lnTo>
                  <a:lnTo>
                    <a:pt x="1954" y="6171"/>
                  </a:lnTo>
                  <a:lnTo>
                    <a:pt x="1835" y="6171"/>
                  </a:lnTo>
                  <a:lnTo>
                    <a:pt x="1835" y="5885"/>
                  </a:lnTo>
                  <a:close/>
                  <a:moveTo>
                    <a:pt x="2211" y="5801"/>
                  </a:moveTo>
                  <a:lnTo>
                    <a:pt x="2211" y="5851"/>
                  </a:lnTo>
                  <a:lnTo>
                    <a:pt x="2068" y="5851"/>
                  </a:lnTo>
                  <a:lnTo>
                    <a:pt x="1954" y="5851"/>
                  </a:lnTo>
                  <a:lnTo>
                    <a:pt x="1785" y="5851"/>
                  </a:lnTo>
                  <a:lnTo>
                    <a:pt x="1785" y="5801"/>
                  </a:lnTo>
                  <a:lnTo>
                    <a:pt x="2211" y="5801"/>
                  </a:lnTo>
                  <a:close/>
                  <a:moveTo>
                    <a:pt x="1993" y="5593"/>
                  </a:moveTo>
                  <a:lnTo>
                    <a:pt x="1957" y="5767"/>
                  </a:lnTo>
                  <a:lnTo>
                    <a:pt x="1752" y="5767"/>
                  </a:lnTo>
                  <a:lnTo>
                    <a:pt x="1752" y="5885"/>
                  </a:lnTo>
                  <a:lnTo>
                    <a:pt x="1802" y="5885"/>
                  </a:lnTo>
                  <a:lnTo>
                    <a:pt x="1802" y="6171"/>
                  </a:lnTo>
                  <a:lnTo>
                    <a:pt x="1699" y="6171"/>
                  </a:lnTo>
                  <a:lnTo>
                    <a:pt x="1699" y="5648"/>
                  </a:lnTo>
                  <a:lnTo>
                    <a:pt x="1743" y="5648"/>
                  </a:lnTo>
                  <a:cubicBezTo>
                    <a:pt x="1753" y="5698"/>
                    <a:pt x="1781" y="5731"/>
                    <a:pt x="1822" y="5740"/>
                  </a:cubicBezTo>
                  <a:cubicBezTo>
                    <a:pt x="1828" y="5741"/>
                    <a:pt x="1835" y="5741"/>
                    <a:pt x="1841" y="5741"/>
                  </a:cubicBezTo>
                  <a:cubicBezTo>
                    <a:pt x="1876" y="5741"/>
                    <a:pt x="1910" y="5722"/>
                    <a:pt x="1928" y="5691"/>
                  </a:cubicBezTo>
                  <a:cubicBezTo>
                    <a:pt x="1951" y="5650"/>
                    <a:pt x="1943" y="5600"/>
                    <a:pt x="1906" y="5551"/>
                  </a:cubicBezTo>
                  <a:lnTo>
                    <a:pt x="1880" y="5573"/>
                  </a:lnTo>
                  <a:cubicBezTo>
                    <a:pt x="1909" y="5610"/>
                    <a:pt x="1916" y="5645"/>
                    <a:pt x="1900" y="5673"/>
                  </a:cubicBezTo>
                  <a:cubicBezTo>
                    <a:pt x="1886" y="5698"/>
                    <a:pt x="1856" y="5711"/>
                    <a:pt x="1828" y="5706"/>
                  </a:cubicBezTo>
                  <a:cubicBezTo>
                    <a:pt x="1803" y="5701"/>
                    <a:pt x="1785" y="5680"/>
                    <a:pt x="1777" y="5648"/>
                  </a:cubicBezTo>
                  <a:lnTo>
                    <a:pt x="1845" y="5648"/>
                  </a:lnTo>
                  <a:lnTo>
                    <a:pt x="1845" y="5529"/>
                  </a:lnTo>
                  <a:lnTo>
                    <a:pt x="1741" y="5529"/>
                  </a:lnTo>
                  <a:cubicBezTo>
                    <a:pt x="1748" y="5476"/>
                    <a:pt x="1777" y="5435"/>
                    <a:pt x="1806" y="5395"/>
                  </a:cubicBezTo>
                  <a:cubicBezTo>
                    <a:pt x="1849" y="5336"/>
                    <a:pt x="1893" y="5274"/>
                    <a:pt x="1845" y="5181"/>
                  </a:cubicBezTo>
                  <a:cubicBezTo>
                    <a:pt x="1832" y="5155"/>
                    <a:pt x="1816" y="5137"/>
                    <a:pt x="1800" y="5123"/>
                  </a:cubicBezTo>
                  <a:lnTo>
                    <a:pt x="2098" y="5123"/>
                  </a:lnTo>
                  <a:cubicBezTo>
                    <a:pt x="2030" y="5142"/>
                    <a:pt x="1939" y="5187"/>
                    <a:pt x="1902" y="5267"/>
                  </a:cubicBezTo>
                  <a:cubicBezTo>
                    <a:pt x="1861" y="5356"/>
                    <a:pt x="1891" y="5466"/>
                    <a:pt x="1993" y="5593"/>
                  </a:cubicBezTo>
                  <a:close/>
                  <a:moveTo>
                    <a:pt x="1318" y="5267"/>
                  </a:moveTo>
                  <a:cubicBezTo>
                    <a:pt x="1281" y="5187"/>
                    <a:pt x="1190" y="5142"/>
                    <a:pt x="1122" y="5123"/>
                  </a:cubicBezTo>
                  <a:lnTo>
                    <a:pt x="1420" y="5123"/>
                  </a:lnTo>
                  <a:cubicBezTo>
                    <a:pt x="1404" y="5137"/>
                    <a:pt x="1388" y="5155"/>
                    <a:pt x="1375" y="5181"/>
                  </a:cubicBezTo>
                  <a:cubicBezTo>
                    <a:pt x="1327" y="5274"/>
                    <a:pt x="1371" y="5336"/>
                    <a:pt x="1414" y="5395"/>
                  </a:cubicBezTo>
                  <a:cubicBezTo>
                    <a:pt x="1443" y="5435"/>
                    <a:pt x="1472" y="5476"/>
                    <a:pt x="1479" y="5529"/>
                  </a:cubicBezTo>
                  <a:lnTo>
                    <a:pt x="1375" y="5529"/>
                  </a:lnTo>
                  <a:lnTo>
                    <a:pt x="1375" y="5648"/>
                  </a:lnTo>
                  <a:lnTo>
                    <a:pt x="1443" y="5648"/>
                  </a:lnTo>
                  <a:cubicBezTo>
                    <a:pt x="1435" y="5680"/>
                    <a:pt x="1417" y="5701"/>
                    <a:pt x="1392" y="5706"/>
                  </a:cubicBezTo>
                  <a:cubicBezTo>
                    <a:pt x="1365" y="5711"/>
                    <a:pt x="1335" y="5698"/>
                    <a:pt x="1320" y="5673"/>
                  </a:cubicBezTo>
                  <a:cubicBezTo>
                    <a:pt x="1304" y="5645"/>
                    <a:pt x="1311" y="5610"/>
                    <a:pt x="1340" y="5573"/>
                  </a:cubicBezTo>
                  <a:lnTo>
                    <a:pt x="1314" y="5551"/>
                  </a:lnTo>
                  <a:cubicBezTo>
                    <a:pt x="1277" y="5600"/>
                    <a:pt x="1269" y="5650"/>
                    <a:pt x="1292" y="5691"/>
                  </a:cubicBezTo>
                  <a:cubicBezTo>
                    <a:pt x="1310" y="5722"/>
                    <a:pt x="1344" y="5741"/>
                    <a:pt x="1379" y="5741"/>
                  </a:cubicBezTo>
                  <a:cubicBezTo>
                    <a:pt x="1386" y="5741"/>
                    <a:pt x="1392" y="5741"/>
                    <a:pt x="1398" y="5740"/>
                  </a:cubicBezTo>
                  <a:cubicBezTo>
                    <a:pt x="1439" y="5731"/>
                    <a:pt x="1467" y="5698"/>
                    <a:pt x="1477" y="5648"/>
                  </a:cubicBezTo>
                  <a:lnTo>
                    <a:pt x="1521" y="5648"/>
                  </a:lnTo>
                  <a:lnTo>
                    <a:pt x="1521" y="6171"/>
                  </a:lnTo>
                  <a:lnTo>
                    <a:pt x="1419" y="6171"/>
                  </a:lnTo>
                  <a:lnTo>
                    <a:pt x="1419" y="5885"/>
                  </a:lnTo>
                  <a:lnTo>
                    <a:pt x="1468" y="5885"/>
                  </a:lnTo>
                  <a:lnTo>
                    <a:pt x="1468" y="5767"/>
                  </a:lnTo>
                  <a:lnTo>
                    <a:pt x="1263" y="5767"/>
                  </a:lnTo>
                  <a:lnTo>
                    <a:pt x="1228" y="5593"/>
                  </a:lnTo>
                  <a:cubicBezTo>
                    <a:pt x="1329" y="5466"/>
                    <a:pt x="1359" y="5356"/>
                    <a:pt x="1318" y="5267"/>
                  </a:cubicBezTo>
                  <a:close/>
                  <a:moveTo>
                    <a:pt x="1435" y="5801"/>
                  </a:moveTo>
                  <a:lnTo>
                    <a:pt x="1435" y="5851"/>
                  </a:lnTo>
                  <a:lnTo>
                    <a:pt x="1266" y="5851"/>
                  </a:lnTo>
                  <a:lnTo>
                    <a:pt x="1152" y="5851"/>
                  </a:lnTo>
                  <a:lnTo>
                    <a:pt x="1009" y="5851"/>
                  </a:lnTo>
                  <a:lnTo>
                    <a:pt x="1009" y="5801"/>
                  </a:lnTo>
                  <a:lnTo>
                    <a:pt x="1435" y="5801"/>
                  </a:lnTo>
                  <a:close/>
                  <a:moveTo>
                    <a:pt x="1140" y="6303"/>
                  </a:moveTo>
                  <a:lnTo>
                    <a:pt x="2080" y="6303"/>
                  </a:lnTo>
                  <a:lnTo>
                    <a:pt x="2165" y="14327"/>
                  </a:lnTo>
                  <a:lnTo>
                    <a:pt x="1055" y="14327"/>
                  </a:lnTo>
                  <a:lnTo>
                    <a:pt x="1140" y="6303"/>
                  </a:lnTo>
                  <a:close/>
                  <a:moveTo>
                    <a:pt x="846" y="5022"/>
                  </a:moveTo>
                  <a:lnTo>
                    <a:pt x="857" y="5022"/>
                  </a:lnTo>
                  <a:lnTo>
                    <a:pt x="857" y="5123"/>
                  </a:lnTo>
                  <a:lnTo>
                    <a:pt x="987" y="5123"/>
                  </a:lnTo>
                  <a:cubicBezTo>
                    <a:pt x="925" y="5140"/>
                    <a:pt x="877" y="5175"/>
                    <a:pt x="847" y="5217"/>
                  </a:cubicBezTo>
                  <a:lnTo>
                    <a:pt x="846" y="5022"/>
                  </a:lnTo>
                  <a:close/>
                  <a:moveTo>
                    <a:pt x="790" y="4318"/>
                  </a:moveTo>
                  <a:cubicBezTo>
                    <a:pt x="794" y="4318"/>
                    <a:pt x="798" y="4318"/>
                    <a:pt x="802" y="4318"/>
                  </a:cubicBezTo>
                  <a:cubicBezTo>
                    <a:pt x="887" y="4318"/>
                    <a:pt x="1003" y="4284"/>
                    <a:pt x="1114" y="4141"/>
                  </a:cubicBezTo>
                  <a:cubicBezTo>
                    <a:pt x="1161" y="4228"/>
                    <a:pt x="1241" y="4290"/>
                    <a:pt x="1330" y="4319"/>
                  </a:cubicBezTo>
                  <a:lnTo>
                    <a:pt x="1040" y="4319"/>
                  </a:lnTo>
                  <a:cubicBezTo>
                    <a:pt x="1088" y="4253"/>
                    <a:pt x="1114" y="4244"/>
                    <a:pt x="1124" y="4244"/>
                  </a:cubicBezTo>
                  <a:cubicBezTo>
                    <a:pt x="1129" y="4244"/>
                    <a:pt x="1135" y="4245"/>
                    <a:pt x="1141" y="4253"/>
                  </a:cubicBezTo>
                  <a:cubicBezTo>
                    <a:pt x="1147" y="4261"/>
                    <a:pt x="1157" y="4262"/>
                    <a:pt x="1164" y="4256"/>
                  </a:cubicBezTo>
                  <a:cubicBezTo>
                    <a:pt x="1172" y="4251"/>
                    <a:pt x="1173" y="4240"/>
                    <a:pt x="1167" y="4232"/>
                  </a:cubicBezTo>
                  <a:cubicBezTo>
                    <a:pt x="1156" y="4217"/>
                    <a:pt x="1140" y="4209"/>
                    <a:pt x="1123" y="4209"/>
                  </a:cubicBezTo>
                  <a:cubicBezTo>
                    <a:pt x="1089" y="4210"/>
                    <a:pt x="1048" y="4246"/>
                    <a:pt x="999" y="4319"/>
                  </a:cubicBezTo>
                  <a:lnTo>
                    <a:pt x="790" y="4319"/>
                  </a:lnTo>
                  <a:lnTo>
                    <a:pt x="790" y="4318"/>
                  </a:lnTo>
                  <a:close/>
                  <a:moveTo>
                    <a:pt x="1995" y="3758"/>
                  </a:moveTo>
                  <a:cubicBezTo>
                    <a:pt x="1991" y="3744"/>
                    <a:pt x="1982" y="3734"/>
                    <a:pt x="1969" y="3728"/>
                  </a:cubicBezTo>
                  <a:cubicBezTo>
                    <a:pt x="1930" y="3711"/>
                    <a:pt x="1856" y="3741"/>
                    <a:pt x="1782" y="3849"/>
                  </a:cubicBezTo>
                  <a:cubicBezTo>
                    <a:pt x="1781" y="3850"/>
                    <a:pt x="1781" y="3851"/>
                    <a:pt x="1781" y="3852"/>
                  </a:cubicBezTo>
                  <a:cubicBezTo>
                    <a:pt x="1754" y="3790"/>
                    <a:pt x="1706" y="3740"/>
                    <a:pt x="1640" y="3709"/>
                  </a:cubicBezTo>
                  <a:cubicBezTo>
                    <a:pt x="1636" y="3707"/>
                    <a:pt x="1631" y="3705"/>
                    <a:pt x="1627" y="3703"/>
                  </a:cubicBezTo>
                  <a:lnTo>
                    <a:pt x="2181" y="3703"/>
                  </a:lnTo>
                  <a:cubicBezTo>
                    <a:pt x="2125" y="3707"/>
                    <a:pt x="2062" y="3724"/>
                    <a:pt x="1995" y="3758"/>
                  </a:cubicBezTo>
                  <a:close/>
                  <a:moveTo>
                    <a:pt x="2387" y="3948"/>
                  </a:moveTo>
                  <a:cubicBezTo>
                    <a:pt x="2379" y="3890"/>
                    <a:pt x="2347" y="3838"/>
                    <a:pt x="2296" y="3803"/>
                  </a:cubicBezTo>
                  <a:cubicBezTo>
                    <a:pt x="2222" y="3753"/>
                    <a:pt x="2124" y="3747"/>
                    <a:pt x="2021" y="3783"/>
                  </a:cubicBezTo>
                  <a:cubicBezTo>
                    <a:pt x="2220" y="3688"/>
                    <a:pt x="2372" y="3754"/>
                    <a:pt x="2414" y="3834"/>
                  </a:cubicBezTo>
                  <a:cubicBezTo>
                    <a:pt x="2436" y="3877"/>
                    <a:pt x="2426" y="3918"/>
                    <a:pt x="2387" y="3948"/>
                  </a:cubicBezTo>
                  <a:close/>
                  <a:moveTo>
                    <a:pt x="1818" y="4225"/>
                  </a:moveTo>
                  <a:cubicBezTo>
                    <a:pt x="1818" y="4238"/>
                    <a:pt x="1808" y="4248"/>
                    <a:pt x="1796" y="4248"/>
                  </a:cubicBezTo>
                  <a:cubicBezTo>
                    <a:pt x="1784" y="4248"/>
                    <a:pt x="1774" y="4238"/>
                    <a:pt x="1774" y="4225"/>
                  </a:cubicBezTo>
                  <a:cubicBezTo>
                    <a:pt x="1774" y="4212"/>
                    <a:pt x="1784" y="4202"/>
                    <a:pt x="1796" y="4202"/>
                  </a:cubicBezTo>
                  <a:cubicBezTo>
                    <a:pt x="1808" y="4202"/>
                    <a:pt x="1818" y="4212"/>
                    <a:pt x="1818" y="4225"/>
                  </a:cubicBezTo>
                  <a:close/>
                  <a:moveTo>
                    <a:pt x="1103" y="4078"/>
                  </a:moveTo>
                  <a:cubicBezTo>
                    <a:pt x="1095" y="4082"/>
                    <a:pt x="1091" y="4092"/>
                    <a:pt x="1094" y="4100"/>
                  </a:cubicBezTo>
                  <a:cubicBezTo>
                    <a:pt x="1094" y="4101"/>
                    <a:pt x="1095" y="4102"/>
                    <a:pt x="1095" y="4103"/>
                  </a:cubicBezTo>
                  <a:cubicBezTo>
                    <a:pt x="1073" y="4103"/>
                    <a:pt x="1058" y="4097"/>
                    <a:pt x="1056" y="4087"/>
                  </a:cubicBezTo>
                  <a:cubicBezTo>
                    <a:pt x="1052" y="4068"/>
                    <a:pt x="1077" y="4033"/>
                    <a:pt x="1111" y="4020"/>
                  </a:cubicBezTo>
                  <a:cubicBezTo>
                    <a:pt x="1149" y="4006"/>
                    <a:pt x="1182" y="4025"/>
                    <a:pt x="1206" y="4073"/>
                  </a:cubicBezTo>
                  <a:cubicBezTo>
                    <a:pt x="1295" y="4256"/>
                    <a:pt x="1454" y="4280"/>
                    <a:pt x="1573" y="4241"/>
                  </a:cubicBezTo>
                  <a:cubicBezTo>
                    <a:pt x="1627" y="4224"/>
                    <a:pt x="1683" y="4187"/>
                    <a:pt x="1678" y="4148"/>
                  </a:cubicBezTo>
                  <a:cubicBezTo>
                    <a:pt x="1676" y="4135"/>
                    <a:pt x="1668" y="4120"/>
                    <a:pt x="1642" y="4112"/>
                  </a:cubicBezTo>
                  <a:cubicBezTo>
                    <a:pt x="1664" y="4101"/>
                    <a:pt x="1692" y="4095"/>
                    <a:pt x="1719" y="4096"/>
                  </a:cubicBezTo>
                  <a:cubicBezTo>
                    <a:pt x="1698" y="4174"/>
                    <a:pt x="1645" y="4241"/>
                    <a:pt x="1568" y="4275"/>
                  </a:cubicBezTo>
                  <a:cubicBezTo>
                    <a:pt x="1398" y="4349"/>
                    <a:pt x="1195" y="4263"/>
                    <a:pt x="1125" y="4087"/>
                  </a:cubicBezTo>
                  <a:cubicBezTo>
                    <a:pt x="1121" y="4078"/>
                    <a:pt x="1111" y="4074"/>
                    <a:pt x="1103" y="4078"/>
                  </a:cubicBezTo>
                  <a:close/>
                  <a:moveTo>
                    <a:pt x="3325" y="3758"/>
                  </a:moveTo>
                  <a:cubicBezTo>
                    <a:pt x="3321" y="3744"/>
                    <a:pt x="3312" y="3734"/>
                    <a:pt x="3299" y="3728"/>
                  </a:cubicBezTo>
                  <a:cubicBezTo>
                    <a:pt x="3260" y="3711"/>
                    <a:pt x="3190" y="3740"/>
                    <a:pt x="3117" y="3841"/>
                  </a:cubicBezTo>
                  <a:cubicBezTo>
                    <a:pt x="3090" y="3785"/>
                    <a:pt x="3043" y="3738"/>
                    <a:pt x="2982" y="3709"/>
                  </a:cubicBezTo>
                  <a:cubicBezTo>
                    <a:pt x="2977" y="3707"/>
                    <a:pt x="2973" y="3705"/>
                    <a:pt x="2968" y="3703"/>
                  </a:cubicBezTo>
                  <a:lnTo>
                    <a:pt x="3510" y="3703"/>
                  </a:lnTo>
                  <a:cubicBezTo>
                    <a:pt x="3454" y="3707"/>
                    <a:pt x="3392" y="3724"/>
                    <a:pt x="3325" y="3758"/>
                  </a:cubicBezTo>
                  <a:close/>
                  <a:moveTo>
                    <a:pt x="3716" y="3948"/>
                  </a:moveTo>
                  <a:cubicBezTo>
                    <a:pt x="3709" y="3890"/>
                    <a:pt x="3677" y="3838"/>
                    <a:pt x="3625" y="3803"/>
                  </a:cubicBezTo>
                  <a:cubicBezTo>
                    <a:pt x="3551" y="3753"/>
                    <a:pt x="3454" y="3747"/>
                    <a:pt x="3351" y="3783"/>
                  </a:cubicBezTo>
                  <a:cubicBezTo>
                    <a:pt x="3550" y="3688"/>
                    <a:pt x="3701" y="3754"/>
                    <a:pt x="3743" y="3834"/>
                  </a:cubicBezTo>
                  <a:cubicBezTo>
                    <a:pt x="3765" y="3877"/>
                    <a:pt x="3755" y="3918"/>
                    <a:pt x="3716" y="3948"/>
                  </a:cubicBezTo>
                  <a:close/>
                  <a:moveTo>
                    <a:pt x="3159" y="4225"/>
                  </a:moveTo>
                  <a:cubicBezTo>
                    <a:pt x="3159" y="4238"/>
                    <a:pt x="3149" y="4248"/>
                    <a:pt x="3137" y="4248"/>
                  </a:cubicBezTo>
                  <a:cubicBezTo>
                    <a:pt x="3125" y="4248"/>
                    <a:pt x="3115" y="4238"/>
                    <a:pt x="3115" y="4225"/>
                  </a:cubicBezTo>
                  <a:cubicBezTo>
                    <a:pt x="3115" y="4212"/>
                    <a:pt x="3125" y="4202"/>
                    <a:pt x="3137" y="4202"/>
                  </a:cubicBezTo>
                  <a:cubicBezTo>
                    <a:pt x="3149" y="4202"/>
                    <a:pt x="3159" y="4212"/>
                    <a:pt x="3159" y="4225"/>
                  </a:cubicBezTo>
                  <a:close/>
                  <a:moveTo>
                    <a:pt x="2444" y="4078"/>
                  </a:moveTo>
                  <a:cubicBezTo>
                    <a:pt x="2436" y="4082"/>
                    <a:pt x="2432" y="4092"/>
                    <a:pt x="2436" y="4100"/>
                  </a:cubicBezTo>
                  <a:cubicBezTo>
                    <a:pt x="2436" y="4101"/>
                    <a:pt x="2436" y="4102"/>
                    <a:pt x="2436" y="4103"/>
                  </a:cubicBezTo>
                  <a:cubicBezTo>
                    <a:pt x="2414" y="4103"/>
                    <a:pt x="2400" y="4097"/>
                    <a:pt x="2398" y="4087"/>
                  </a:cubicBezTo>
                  <a:cubicBezTo>
                    <a:pt x="2394" y="4068"/>
                    <a:pt x="2419" y="4033"/>
                    <a:pt x="2452" y="4020"/>
                  </a:cubicBezTo>
                  <a:cubicBezTo>
                    <a:pt x="2490" y="4006"/>
                    <a:pt x="2524" y="4025"/>
                    <a:pt x="2547" y="4073"/>
                  </a:cubicBezTo>
                  <a:cubicBezTo>
                    <a:pt x="2636" y="4256"/>
                    <a:pt x="2795" y="4280"/>
                    <a:pt x="2914" y="4241"/>
                  </a:cubicBezTo>
                  <a:cubicBezTo>
                    <a:pt x="2968" y="4224"/>
                    <a:pt x="3024" y="4187"/>
                    <a:pt x="3019" y="4148"/>
                  </a:cubicBezTo>
                  <a:cubicBezTo>
                    <a:pt x="3017" y="4135"/>
                    <a:pt x="3009" y="4120"/>
                    <a:pt x="2983" y="4112"/>
                  </a:cubicBezTo>
                  <a:cubicBezTo>
                    <a:pt x="3006" y="4101"/>
                    <a:pt x="3034" y="4095"/>
                    <a:pt x="3060" y="4096"/>
                  </a:cubicBezTo>
                  <a:cubicBezTo>
                    <a:pt x="3040" y="4174"/>
                    <a:pt x="2986" y="4241"/>
                    <a:pt x="2910" y="4275"/>
                  </a:cubicBezTo>
                  <a:cubicBezTo>
                    <a:pt x="2740" y="4349"/>
                    <a:pt x="2536" y="4263"/>
                    <a:pt x="2466" y="4087"/>
                  </a:cubicBezTo>
                  <a:cubicBezTo>
                    <a:pt x="2462" y="4078"/>
                    <a:pt x="2453" y="4074"/>
                    <a:pt x="2444" y="4078"/>
                  </a:cubicBezTo>
                  <a:close/>
                  <a:moveTo>
                    <a:pt x="4654" y="3758"/>
                  </a:moveTo>
                  <a:cubicBezTo>
                    <a:pt x="4650" y="3744"/>
                    <a:pt x="4641" y="3734"/>
                    <a:pt x="4628" y="3728"/>
                  </a:cubicBezTo>
                  <a:cubicBezTo>
                    <a:pt x="4590" y="3711"/>
                    <a:pt x="4519" y="3740"/>
                    <a:pt x="4447" y="3841"/>
                  </a:cubicBezTo>
                  <a:cubicBezTo>
                    <a:pt x="4419" y="3785"/>
                    <a:pt x="4373" y="3738"/>
                    <a:pt x="4311" y="3709"/>
                  </a:cubicBezTo>
                  <a:cubicBezTo>
                    <a:pt x="4307" y="3707"/>
                    <a:pt x="4302" y="3705"/>
                    <a:pt x="4298" y="3703"/>
                  </a:cubicBezTo>
                  <a:lnTo>
                    <a:pt x="4840" y="3703"/>
                  </a:lnTo>
                  <a:cubicBezTo>
                    <a:pt x="4784" y="3707"/>
                    <a:pt x="4721" y="3724"/>
                    <a:pt x="4654" y="3758"/>
                  </a:cubicBezTo>
                  <a:close/>
                  <a:moveTo>
                    <a:pt x="5046" y="3948"/>
                  </a:moveTo>
                  <a:cubicBezTo>
                    <a:pt x="5038" y="3890"/>
                    <a:pt x="5006" y="3838"/>
                    <a:pt x="4955" y="3803"/>
                  </a:cubicBezTo>
                  <a:cubicBezTo>
                    <a:pt x="4881" y="3753"/>
                    <a:pt x="4783" y="3747"/>
                    <a:pt x="4680" y="3783"/>
                  </a:cubicBezTo>
                  <a:cubicBezTo>
                    <a:pt x="4880" y="3688"/>
                    <a:pt x="5031" y="3754"/>
                    <a:pt x="5073" y="3834"/>
                  </a:cubicBezTo>
                  <a:cubicBezTo>
                    <a:pt x="5095" y="3877"/>
                    <a:pt x="5085" y="3918"/>
                    <a:pt x="5046" y="3948"/>
                  </a:cubicBezTo>
                  <a:close/>
                  <a:moveTo>
                    <a:pt x="4489" y="4225"/>
                  </a:moveTo>
                  <a:cubicBezTo>
                    <a:pt x="4489" y="4238"/>
                    <a:pt x="4479" y="4248"/>
                    <a:pt x="4467" y="4248"/>
                  </a:cubicBezTo>
                  <a:cubicBezTo>
                    <a:pt x="4454" y="4248"/>
                    <a:pt x="4445" y="4238"/>
                    <a:pt x="4445" y="4225"/>
                  </a:cubicBezTo>
                  <a:cubicBezTo>
                    <a:pt x="4445" y="4212"/>
                    <a:pt x="4454" y="4202"/>
                    <a:pt x="4467" y="4202"/>
                  </a:cubicBezTo>
                  <a:cubicBezTo>
                    <a:pt x="4479" y="4202"/>
                    <a:pt x="4489" y="4212"/>
                    <a:pt x="4489" y="4225"/>
                  </a:cubicBezTo>
                  <a:close/>
                  <a:moveTo>
                    <a:pt x="3774" y="4078"/>
                  </a:moveTo>
                  <a:cubicBezTo>
                    <a:pt x="3765" y="4082"/>
                    <a:pt x="3761" y="4092"/>
                    <a:pt x="3765" y="4100"/>
                  </a:cubicBezTo>
                  <a:cubicBezTo>
                    <a:pt x="3765" y="4101"/>
                    <a:pt x="3766" y="4102"/>
                    <a:pt x="3766" y="4103"/>
                  </a:cubicBezTo>
                  <a:cubicBezTo>
                    <a:pt x="3744" y="4103"/>
                    <a:pt x="3729" y="4097"/>
                    <a:pt x="3727" y="4087"/>
                  </a:cubicBezTo>
                  <a:cubicBezTo>
                    <a:pt x="3723" y="4068"/>
                    <a:pt x="3748" y="4033"/>
                    <a:pt x="3782" y="4020"/>
                  </a:cubicBezTo>
                  <a:cubicBezTo>
                    <a:pt x="3820" y="4006"/>
                    <a:pt x="3853" y="4025"/>
                    <a:pt x="3876" y="4073"/>
                  </a:cubicBezTo>
                  <a:cubicBezTo>
                    <a:pt x="3966" y="4256"/>
                    <a:pt x="4125" y="4280"/>
                    <a:pt x="4244" y="4241"/>
                  </a:cubicBezTo>
                  <a:cubicBezTo>
                    <a:pt x="4298" y="4224"/>
                    <a:pt x="4354" y="4187"/>
                    <a:pt x="4348" y="4148"/>
                  </a:cubicBezTo>
                  <a:cubicBezTo>
                    <a:pt x="4347" y="4135"/>
                    <a:pt x="4339" y="4120"/>
                    <a:pt x="4313" y="4112"/>
                  </a:cubicBezTo>
                  <a:cubicBezTo>
                    <a:pt x="4335" y="4101"/>
                    <a:pt x="4363" y="4095"/>
                    <a:pt x="4390" y="4096"/>
                  </a:cubicBezTo>
                  <a:cubicBezTo>
                    <a:pt x="4369" y="4174"/>
                    <a:pt x="4316" y="4241"/>
                    <a:pt x="4239" y="4275"/>
                  </a:cubicBezTo>
                  <a:cubicBezTo>
                    <a:pt x="4069" y="4349"/>
                    <a:pt x="3866" y="4263"/>
                    <a:pt x="3796" y="4087"/>
                  </a:cubicBezTo>
                  <a:cubicBezTo>
                    <a:pt x="3792" y="4078"/>
                    <a:pt x="3782" y="4074"/>
                    <a:pt x="3774" y="4078"/>
                  </a:cubicBezTo>
                  <a:close/>
                  <a:moveTo>
                    <a:pt x="5984" y="3758"/>
                  </a:moveTo>
                  <a:cubicBezTo>
                    <a:pt x="5980" y="3744"/>
                    <a:pt x="5971" y="3734"/>
                    <a:pt x="5958" y="3728"/>
                  </a:cubicBezTo>
                  <a:cubicBezTo>
                    <a:pt x="5919" y="3711"/>
                    <a:pt x="5849" y="3740"/>
                    <a:pt x="5776" y="3841"/>
                  </a:cubicBezTo>
                  <a:cubicBezTo>
                    <a:pt x="5749" y="3785"/>
                    <a:pt x="5702" y="3738"/>
                    <a:pt x="5641" y="3709"/>
                  </a:cubicBezTo>
                  <a:cubicBezTo>
                    <a:pt x="5636" y="3707"/>
                    <a:pt x="5632" y="3705"/>
                    <a:pt x="5627" y="3703"/>
                  </a:cubicBezTo>
                  <a:lnTo>
                    <a:pt x="6169" y="3703"/>
                  </a:lnTo>
                  <a:cubicBezTo>
                    <a:pt x="6113" y="3707"/>
                    <a:pt x="6051" y="3724"/>
                    <a:pt x="5984" y="3758"/>
                  </a:cubicBezTo>
                  <a:close/>
                  <a:moveTo>
                    <a:pt x="6375" y="3948"/>
                  </a:moveTo>
                  <a:cubicBezTo>
                    <a:pt x="6368" y="3890"/>
                    <a:pt x="6336" y="3838"/>
                    <a:pt x="6284" y="3803"/>
                  </a:cubicBezTo>
                  <a:cubicBezTo>
                    <a:pt x="6210" y="3753"/>
                    <a:pt x="6113" y="3747"/>
                    <a:pt x="6009" y="3783"/>
                  </a:cubicBezTo>
                  <a:cubicBezTo>
                    <a:pt x="6209" y="3688"/>
                    <a:pt x="6360" y="3754"/>
                    <a:pt x="6402" y="3834"/>
                  </a:cubicBezTo>
                  <a:cubicBezTo>
                    <a:pt x="6424" y="3877"/>
                    <a:pt x="6414" y="3918"/>
                    <a:pt x="6375" y="3948"/>
                  </a:cubicBezTo>
                  <a:close/>
                  <a:moveTo>
                    <a:pt x="5818" y="4225"/>
                  </a:moveTo>
                  <a:cubicBezTo>
                    <a:pt x="5818" y="4238"/>
                    <a:pt x="5808" y="4248"/>
                    <a:pt x="5796" y="4248"/>
                  </a:cubicBezTo>
                  <a:cubicBezTo>
                    <a:pt x="5784" y="4248"/>
                    <a:pt x="5774" y="4238"/>
                    <a:pt x="5774" y="4225"/>
                  </a:cubicBezTo>
                  <a:cubicBezTo>
                    <a:pt x="5774" y="4212"/>
                    <a:pt x="5784" y="4202"/>
                    <a:pt x="5796" y="4202"/>
                  </a:cubicBezTo>
                  <a:cubicBezTo>
                    <a:pt x="5808" y="4202"/>
                    <a:pt x="5818" y="4212"/>
                    <a:pt x="5818" y="4225"/>
                  </a:cubicBezTo>
                  <a:close/>
                  <a:moveTo>
                    <a:pt x="5103" y="4078"/>
                  </a:moveTo>
                  <a:cubicBezTo>
                    <a:pt x="5095" y="4082"/>
                    <a:pt x="5091" y="4092"/>
                    <a:pt x="5094" y="4100"/>
                  </a:cubicBezTo>
                  <a:cubicBezTo>
                    <a:pt x="5095" y="4101"/>
                    <a:pt x="5095" y="4102"/>
                    <a:pt x="5095" y="4103"/>
                  </a:cubicBezTo>
                  <a:cubicBezTo>
                    <a:pt x="5073" y="4103"/>
                    <a:pt x="5059" y="4097"/>
                    <a:pt x="5056" y="4087"/>
                  </a:cubicBezTo>
                  <a:cubicBezTo>
                    <a:pt x="5052" y="4068"/>
                    <a:pt x="5077" y="4033"/>
                    <a:pt x="5111" y="4020"/>
                  </a:cubicBezTo>
                  <a:cubicBezTo>
                    <a:pt x="5149" y="4006"/>
                    <a:pt x="5183" y="4025"/>
                    <a:pt x="5206" y="4073"/>
                  </a:cubicBezTo>
                  <a:cubicBezTo>
                    <a:pt x="5295" y="4256"/>
                    <a:pt x="5454" y="4280"/>
                    <a:pt x="5573" y="4241"/>
                  </a:cubicBezTo>
                  <a:cubicBezTo>
                    <a:pt x="5627" y="4224"/>
                    <a:pt x="5683" y="4187"/>
                    <a:pt x="5678" y="4148"/>
                  </a:cubicBezTo>
                  <a:cubicBezTo>
                    <a:pt x="5676" y="4135"/>
                    <a:pt x="5668" y="4120"/>
                    <a:pt x="5642" y="4112"/>
                  </a:cubicBezTo>
                  <a:cubicBezTo>
                    <a:pt x="5665" y="4101"/>
                    <a:pt x="5693" y="4095"/>
                    <a:pt x="5719" y="4096"/>
                  </a:cubicBezTo>
                  <a:cubicBezTo>
                    <a:pt x="5699" y="4174"/>
                    <a:pt x="5645" y="4241"/>
                    <a:pt x="5569" y="4275"/>
                  </a:cubicBezTo>
                  <a:cubicBezTo>
                    <a:pt x="5399" y="4349"/>
                    <a:pt x="5195" y="4263"/>
                    <a:pt x="5125" y="4087"/>
                  </a:cubicBezTo>
                  <a:cubicBezTo>
                    <a:pt x="5121" y="4078"/>
                    <a:pt x="5112" y="4074"/>
                    <a:pt x="5103" y="4078"/>
                  </a:cubicBezTo>
                  <a:close/>
                  <a:moveTo>
                    <a:pt x="7313" y="3758"/>
                  </a:moveTo>
                  <a:cubicBezTo>
                    <a:pt x="7309" y="3744"/>
                    <a:pt x="7300" y="3734"/>
                    <a:pt x="7287" y="3728"/>
                  </a:cubicBezTo>
                  <a:cubicBezTo>
                    <a:pt x="7249" y="3711"/>
                    <a:pt x="7178" y="3740"/>
                    <a:pt x="7106" y="3841"/>
                  </a:cubicBezTo>
                  <a:cubicBezTo>
                    <a:pt x="7078" y="3785"/>
                    <a:pt x="7032" y="3738"/>
                    <a:pt x="6970" y="3709"/>
                  </a:cubicBezTo>
                  <a:cubicBezTo>
                    <a:pt x="6966" y="3707"/>
                    <a:pt x="6961" y="3705"/>
                    <a:pt x="6957" y="3703"/>
                  </a:cubicBezTo>
                  <a:lnTo>
                    <a:pt x="7499" y="3703"/>
                  </a:lnTo>
                  <a:cubicBezTo>
                    <a:pt x="7443" y="3707"/>
                    <a:pt x="7380" y="3724"/>
                    <a:pt x="7313" y="3758"/>
                  </a:cubicBezTo>
                  <a:close/>
                  <a:moveTo>
                    <a:pt x="7705" y="3948"/>
                  </a:moveTo>
                  <a:cubicBezTo>
                    <a:pt x="7697" y="3890"/>
                    <a:pt x="7665" y="3838"/>
                    <a:pt x="7614" y="3803"/>
                  </a:cubicBezTo>
                  <a:cubicBezTo>
                    <a:pt x="7540" y="3753"/>
                    <a:pt x="7442" y="3747"/>
                    <a:pt x="7339" y="3783"/>
                  </a:cubicBezTo>
                  <a:cubicBezTo>
                    <a:pt x="7538" y="3688"/>
                    <a:pt x="7690" y="3754"/>
                    <a:pt x="7732" y="3834"/>
                  </a:cubicBezTo>
                  <a:cubicBezTo>
                    <a:pt x="7754" y="3877"/>
                    <a:pt x="7744" y="3918"/>
                    <a:pt x="7705" y="3948"/>
                  </a:cubicBezTo>
                  <a:close/>
                  <a:moveTo>
                    <a:pt x="7148" y="4225"/>
                  </a:moveTo>
                  <a:cubicBezTo>
                    <a:pt x="7148" y="4238"/>
                    <a:pt x="7138" y="4248"/>
                    <a:pt x="7126" y="4248"/>
                  </a:cubicBezTo>
                  <a:cubicBezTo>
                    <a:pt x="7114" y="4248"/>
                    <a:pt x="7104" y="4238"/>
                    <a:pt x="7104" y="4225"/>
                  </a:cubicBezTo>
                  <a:cubicBezTo>
                    <a:pt x="7104" y="4212"/>
                    <a:pt x="7114" y="4202"/>
                    <a:pt x="7126" y="4202"/>
                  </a:cubicBezTo>
                  <a:cubicBezTo>
                    <a:pt x="7138" y="4202"/>
                    <a:pt x="7148" y="4212"/>
                    <a:pt x="7148" y="4225"/>
                  </a:cubicBezTo>
                  <a:close/>
                  <a:moveTo>
                    <a:pt x="6433" y="4078"/>
                  </a:moveTo>
                  <a:cubicBezTo>
                    <a:pt x="6424" y="4082"/>
                    <a:pt x="6420" y="4092"/>
                    <a:pt x="6424" y="4100"/>
                  </a:cubicBezTo>
                  <a:cubicBezTo>
                    <a:pt x="6424" y="4101"/>
                    <a:pt x="6425" y="4102"/>
                    <a:pt x="6425" y="4103"/>
                  </a:cubicBezTo>
                  <a:cubicBezTo>
                    <a:pt x="6403" y="4103"/>
                    <a:pt x="6388" y="4097"/>
                    <a:pt x="6386" y="4087"/>
                  </a:cubicBezTo>
                  <a:cubicBezTo>
                    <a:pt x="6382" y="4068"/>
                    <a:pt x="6407" y="4033"/>
                    <a:pt x="6441" y="4020"/>
                  </a:cubicBezTo>
                  <a:cubicBezTo>
                    <a:pt x="6478" y="4006"/>
                    <a:pt x="6512" y="4025"/>
                    <a:pt x="6535" y="4073"/>
                  </a:cubicBezTo>
                  <a:cubicBezTo>
                    <a:pt x="6625" y="4256"/>
                    <a:pt x="6784" y="4280"/>
                    <a:pt x="6903" y="4241"/>
                  </a:cubicBezTo>
                  <a:cubicBezTo>
                    <a:pt x="6957" y="4224"/>
                    <a:pt x="7013" y="4187"/>
                    <a:pt x="7007" y="4148"/>
                  </a:cubicBezTo>
                  <a:cubicBezTo>
                    <a:pt x="7006" y="4135"/>
                    <a:pt x="6998" y="4120"/>
                    <a:pt x="6972" y="4112"/>
                  </a:cubicBezTo>
                  <a:cubicBezTo>
                    <a:pt x="6994" y="4101"/>
                    <a:pt x="7022" y="4095"/>
                    <a:pt x="7049" y="4096"/>
                  </a:cubicBezTo>
                  <a:cubicBezTo>
                    <a:pt x="7028" y="4174"/>
                    <a:pt x="6975" y="4241"/>
                    <a:pt x="6898" y="4275"/>
                  </a:cubicBezTo>
                  <a:cubicBezTo>
                    <a:pt x="6728" y="4349"/>
                    <a:pt x="6525" y="4263"/>
                    <a:pt x="6454" y="4087"/>
                  </a:cubicBezTo>
                  <a:cubicBezTo>
                    <a:pt x="6451" y="4078"/>
                    <a:pt x="6441" y="4074"/>
                    <a:pt x="6433" y="4078"/>
                  </a:cubicBezTo>
                  <a:close/>
                  <a:moveTo>
                    <a:pt x="8643" y="3758"/>
                  </a:moveTo>
                  <a:cubicBezTo>
                    <a:pt x="8639" y="3744"/>
                    <a:pt x="8630" y="3734"/>
                    <a:pt x="8617" y="3728"/>
                  </a:cubicBezTo>
                  <a:cubicBezTo>
                    <a:pt x="8578" y="3711"/>
                    <a:pt x="8508" y="3740"/>
                    <a:pt x="8435" y="3841"/>
                  </a:cubicBezTo>
                  <a:cubicBezTo>
                    <a:pt x="8408" y="3785"/>
                    <a:pt x="8361" y="3738"/>
                    <a:pt x="8300" y="3709"/>
                  </a:cubicBezTo>
                  <a:cubicBezTo>
                    <a:pt x="8295" y="3707"/>
                    <a:pt x="8291" y="3705"/>
                    <a:pt x="8286" y="3703"/>
                  </a:cubicBezTo>
                  <a:lnTo>
                    <a:pt x="8828" y="3703"/>
                  </a:lnTo>
                  <a:cubicBezTo>
                    <a:pt x="8772" y="3707"/>
                    <a:pt x="8710" y="3724"/>
                    <a:pt x="8643" y="3758"/>
                  </a:cubicBezTo>
                  <a:close/>
                  <a:moveTo>
                    <a:pt x="9034" y="3948"/>
                  </a:moveTo>
                  <a:cubicBezTo>
                    <a:pt x="9027" y="3890"/>
                    <a:pt x="8995" y="3838"/>
                    <a:pt x="8943" y="3803"/>
                  </a:cubicBezTo>
                  <a:cubicBezTo>
                    <a:pt x="8869" y="3753"/>
                    <a:pt x="8772" y="3747"/>
                    <a:pt x="8668" y="3783"/>
                  </a:cubicBezTo>
                  <a:cubicBezTo>
                    <a:pt x="8868" y="3688"/>
                    <a:pt x="9019" y="3754"/>
                    <a:pt x="9061" y="3834"/>
                  </a:cubicBezTo>
                  <a:cubicBezTo>
                    <a:pt x="9083" y="3877"/>
                    <a:pt x="9073" y="3918"/>
                    <a:pt x="9034" y="3948"/>
                  </a:cubicBezTo>
                  <a:close/>
                  <a:moveTo>
                    <a:pt x="8477" y="4225"/>
                  </a:moveTo>
                  <a:cubicBezTo>
                    <a:pt x="8477" y="4238"/>
                    <a:pt x="8467" y="4248"/>
                    <a:pt x="8455" y="4248"/>
                  </a:cubicBezTo>
                  <a:cubicBezTo>
                    <a:pt x="8443" y="4248"/>
                    <a:pt x="8433" y="4238"/>
                    <a:pt x="8433" y="4225"/>
                  </a:cubicBezTo>
                  <a:cubicBezTo>
                    <a:pt x="8433" y="4212"/>
                    <a:pt x="8443" y="4202"/>
                    <a:pt x="8455" y="4202"/>
                  </a:cubicBezTo>
                  <a:cubicBezTo>
                    <a:pt x="8467" y="4202"/>
                    <a:pt x="8477" y="4212"/>
                    <a:pt x="8477" y="4225"/>
                  </a:cubicBezTo>
                  <a:close/>
                  <a:moveTo>
                    <a:pt x="7762" y="4078"/>
                  </a:moveTo>
                  <a:cubicBezTo>
                    <a:pt x="7754" y="4082"/>
                    <a:pt x="7750" y="4092"/>
                    <a:pt x="7753" y="4100"/>
                  </a:cubicBezTo>
                  <a:cubicBezTo>
                    <a:pt x="7754" y="4101"/>
                    <a:pt x="7754" y="4102"/>
                    <a:pt x="7754" y="4103"/>
                  </a:cubicBezTo>
                  <a:cubicBezTo>
                    <a:pt x="7732" y="4103"/>
                    <a:pt x="7718" y="4097"/>
                    <a:pt x="7715" y="4087"/>
                  </a:cubicBezTo>
                  <a:cubicBezTo>
                    <a:pt x="7711" y="4068"/>
                    <a:pt x="7736" y="4033"/>
                    <a:pt x="7770" y="4020"/>
                  </a:cubicBezTo>
                  <a:cubicBezTo>
                    <a:pt x="7808" y="4006"/>
                    <a:pt x="7842" y="4025"/>
                    <a:pt x="7865" y="4073"/>
                  </a:cubicBezTo>
                  <a:cubicBezTo>
                    <a:pt x="7954" y="4256"/>
                    <a:pt x="8113" y="4280"/>
                    <a:pt x="8232" y="4241"/>
                  </a:cubicBezTo>
                  <a:cubicBezTo>
                    <a:pt x="8286" y="4224"/>
                    <a:pt x="8342" y="4187"/>
                    <a:pt x="8337" y="4148"/>
                  </a:cubicBezTo>
                  <a:cubicBezTo>
                    <a:pt x="8335" y="4135"/>
                    <a:pt x="8327" y="4120"/>
                    <a:pt x="8301" y="4112"/>
                  </a:cubicBezTo>
                  <a:cubicBezTo>
                    <a:pt x="8324" y="4101"/>
                    <a:pt x="8352" y="4095"/>
                    <a:pt x="8378" y="4096"/>
                  </a:cubicBezTo>
                  <a:cubicBezTo>
                    <a:pt x="8358" y="4174"/>
                    <a:pt x="8304" y="4241"/>
                    <a:pt x="8228" y="4275"/>
                  </a:cubicBezTo>
                  <a:cubicBezTo>
                    <a:pt x="8147" y="4310"/>
                    <a:pt x="8053" y="4310"/>
                    <a:pt x="7969" y="4274"/>
                  </a:cubicBezTo>
                  <a:cubicBezTo>
                    <a:pt x="7884" y="4238"/>
                    <a:pt x="7818" y="4172"/>
                    <a:pt x="7784" y="4087"/>
                  </a:cubicBezTo>
                  <a:cubicBezTo>
                    <a:pt x="7780" y="4078"/>
                    <a:pt x="7771" y="4074"/>
                    <a:pt x="7762" y="4078"/>
                  </a:cubicBezTo>
                  <a:close/>
                  <a:moveTo>
                    <a:pt x="9972" y="3758"/>
                  </a:moveTo>
                  <a:cubicBezTo>
                    <a:pt x="9968" y="3744"/>
                    <a:pt x="9959" y="3734"/>
                    <a:pt x="9946" y="3728"/>
                  </a:cubicBezTo>
                  <a:cubicBezTo>
                    <a:pt x="9908" y="3711"/>
                    <a:pt x="9837" y="3740"/>
                    <a:pt x="9765" y="3841"/>
                  </a:cubicBezTo>
                  <a:cubicBezTo>
                    <a:pt x="9737" y="3785"/>
                    <a:pt x="9691" y="3738"/>
                    <a:pt x="9629" y="3709"/>
                  </a:cubicBezTo>
                  <a:cubicBezTo>
                    <a:pt x="9625" y="3707"/>
                    <a:pt x="9620" y="3705"/>
                    <a:pt x="9616" y="3703"/>
                  </a:cubicBezTo>
                  <a:lnTo>
                    <a:pt x="10158" y="3703"/>
                  </a:lnTo>
                  <a:cubicBezTo>
                    <a:pt x="10102" y="3707"/>
                    <a:pt x="10039" y="3724"/>
                    <a:pt x="9972" y="3758"/>
                  </a:cubicBezTo>
                  <a:close/>
                  <a:moveTo>
                    <a:pt x="10364" y="3948"/>
                  </a:moveTo>
                  <a:cubicBezTo>
                    <a:pt x="10356" y="3890"/>
                    <a:pt x="10324" y="3838"/>
                    <a:pt x="10273" y="3803"/>
                  </a:cubicBezTo>
                  <a:cubicBezTo>
                    <a:pt x="10199" y="3753"/>
                    <a:pt x="10101" y="3747"/>
                    <a:pt x="9998" y="3783"/>
                  </a:cubicBezTo>
                  <a:cubicBezTo>
                    <a:pt x="10197" y="3688"/>
                    <a:pt x="10349" y="3754"/>
                    <a:pt x="10391" y="3834"/>
                  </a:cubicBezTo>
                  <a:cubicBezTo>
                    <a:pt x="10413" y="3877"/>
                    <a:pt x="10403" y="3918"/>
                    <a:pt x="10364" y="3948"/>
                  </a:cubicBezTo>
                  <a:close/>
                  <a:moveTo>
                    <a:pt x="9806" y="4225"/>
                  </a:moveTo>
                  <a:cubicBezTo>
                    <a:pt x="9806" y="4238"/>
                    <a:pt x="9797" y="4248"/>
                    <a:pt x="9785" y="4248"/>
                  </a:cubicBezTo>
                  <a:cubicBezTo>
                    <a:pt x="9772" y="4248"/>
                    <a:pt x="9763" y="4238"/>
                    <a:pt x="9763" y="4225"/>
                  </a:cubicBezTo>
                  <a:cubicBezTo>
                    <a:pt x="9763" y="4212"/>
                    <a:pt x="9772" y="4202"/>
                    <a:pt x="9785" y="4202"/>
                  </a:cubicBezTo>
                  <a:cubicBezTo>
                    <a:pt x="9797" y="4202"/>
                    <a:pt x="9806" y="4212"/>
                    <a:pt x="9806" y="4225"/>
                  </a:cubicBezTo>
                  <a:close/>
                  <a:moveTo>
                    <a:pt x="9092" y="4078"/>
                  </a:moveTo>
                  <a:cubicBezTo>
                    <a:pt x="9083" y="4082"/>
                    <a:pt x="9079" y="4092"/>
                    <a:pt x="9083" y="4100"/>
                  </a:cubicBezTo>
                  <a:cubicBezTo>
                    <a:pt x="9083" y="4101"/>
                    <a:pt x="9084" y="4102"/>
                    <a:pt x="9084" y="4103"/>
                  </a:cubicBezTo>
                  <a:cubicBezTo>
                    <a:pt x="9061" y="4103"/>
                    <a:pt x="9047" y="4097"/>
                    <a:pt x="9045" y="4087"/>
                  </a:cubicBezTo>
                  <a:cubicBezTo>
                    <a:pt x="9041" y="4068"/>
                    <a:pt x="9066" y="4033"/>
                    <a:pt x="9100" y="4020"/>
                  </a:cubicBezTo>
                  <a:cubicBezTo>
                    <a:pt x="9137" y="4006"/>
                    <a:pt x="9171" y="4025"/>
                    <a:pt x="9194" y="4073"/>
                  </a:cubicBezTo>
                  <a:cubicBezTo>
                    <a:pt x="9284" y="4256"/>
                    <a:pt x="9443" y="4280"/>
                    <a:pt x="9562" y="4241"/>
                  </a:cubicBezTo>
                  <a:cubicBezTo>
                    <a:pt x="9616" y="4224"/>
                    <a:pt x="9672" y="4187"/>
                    <a:pt x="9666" y="4148"/>
                  </a:cubicBezTo>
                  <a:cubicBezTo>
                    <a:pt x="9665" y="4135"/>
                    <a:pt x="9657" y="4120"/>
                    <a:pt x="9631" y="4112"/>
                  </a:cubicBezTo>
                  <a:cubicBezTo>
                    <a:pt x="9653" y="4101"/>
                    <a:pt x="9681" y="4095"/>
                    <a:pt x="9708" y="4096"/>
                  </a:cubicBezTo>
                  <a:cubicBezTo>
                    <a:pt x="9687" y="4174"/>
                    <a:pt x="9634" y="4241"/>
                    <a:pt x="9557" y="4275"/>
                  </a:cubicBezTo>
                  <a:cubicBezTo>
                    <a:pt x="9477" y="4310"/>
                    <a:pt x="9382" y="4310"/>
                    <a:pt x="9298" y="4274"/>
                  </a:cubicBezTo>
                  <a:cubicBezTo>
                    <a:pt x="9213" y="4238"/>
                    <a:pt x="9147" y="4172"/>
                    <a:pt x="9113" y="4087"/>
                  </a:cubicBezTo>
                  <a:cubicBezTo>
                    <a:pt x="9110" y="4078"/>
                    <a:pt x="9100" y="4074"/>
                    <a:pt x="9092" y="4078"/>
                  </a:cubicBezTo>
                  <a:close/>
                  <a:moveTo>
                    <a:pt x="10421" y="4078"/>
                  </a:moveTo>
                  <a:cubicBezTo>
                    <a:pt x="10413" y="4082"/>
                    <a:pt x="10409" y="4092"/>
                    <a:pt x="10412" y="4100"/>
                  </a:cubicBezTo>
                  <a:cubicBezTo>
                    <a:pt x="10413" y="4101"/>
                    <a:pt x="10413" y="4102"/>
                    <a:pt x="10413" y="4103"/>
                  </a:cubicBezTo>
                  <a:cubicBezTo>
                    <a:pt x="10391" y="4103"/>
                    <a:pt x="10377" y="4097"/>
                    <a:pt x="10374" y="4087"/>
                  </a:cubicBezTo>
                  <a:cubicBezTo>
                    <a:pt x="10370" y="4068"/>
                    <a:pt x="10395" y="4033"/>
                    <a:pt x="10429" y="4020"/>
                  </a:cubicBezTo>
                  <a:cubicBezTo>
                    <a:pt x="10467" y="4006"/>
                    <a:pt x="10501" y="4025"/>
                    <a:pt x="10524" y="4073"/>
                  </a:cubicBezTo>
                  <a:cubicBezTo>
                    <a:pt x="10613" y="4256"/>
                    <a:pt x="10772" y="4280"/>
                    <a:pt x="10891" y="4241"/>
                  </a:cubicBezTo>
                  <a:cubicBezTo>
                    <a:pt x="10945" y="4224"/>
                    <a:pt x="11001" y="4187"/>
                    <a:pt x="10996" y="4148"/>
                  </a:cubicBezTo>
                  <a:cubicBezTo>
                    <a:pt x="10994" y="4135"/>
                    <a:pt x="10986" y="4120"/>
                    <a:pt x="10960" y="4112"/>
                  </a:cubicBezTo>
                  <a:cubicBezTo>
                    <a:pt x="10983" y="4101"/>
                    <a:pt x="11011" y="4095"/>
                    <a:pt x="11037" y="4096"/>
                  </a:cubicBezTo>
                  <a:cubicBezTo>
                    <a:pt x="11017" y="4174"/>
                    <a:pt x="10963" y="4241"/>
                    <a:pt x="10887" y="4275"/>
                  </a:cubicBezTo>
                  <a:cubicBezTo>
                    <a:pt x="10806" y="4310"/>
                    <a:pt x="10712" y="4310"/>
                    <a:pt x="10628" y="4274"/>
                  </a:cubicBezTo>
                  <a:cubicBezTo>
                    <a:pt x="10543" y="4238"/>
                    <a:pt x="10477" y="4172"/>
                    <a:pt x="10443" y="4087"/>
                  </a:cubicBezTo>
                  <a:cubicBezTo>
                    <a:pt x="10439" y="4078"/>
                    <a:pt x="10430" y="4074"/>
                    <a:pt x="10421" y="4078"/>
                  </a:cubicBezTo>
                  <a:close/>
                  <a:moveTo>
                    <a:pt x="10452" y="3751"/>
                  </a:moveTo>
                  <a:cubicBezTo>
                    <a:pt x="10442" y="3752"/>
                    <a:pt x="10431" y="3742"/>
                    <a:pt x="10419" y="3724"/>
                  </a:cubicBezTo>
                  <a:cubicBezTo>
                    <a:pt x="10414" y="3716"/>
                    <a:pt x="10404" y="3714"/>
                    <a:pt x="10396" y="3719"/>
                  </a:cubicBezTo>
                  <a:cubicBezTo>
                    <a:pt x="10389" y="3725"/>
                    <a:pt x="10387" y="3735"/>
                    <a:pt x="10392" y="3743"/>
                  </a:cubicBezTo>
                  <a:cubicBezTo>
                    <a:pt x="10410" y="3771"/>
                    <a:pt x="10430" y="3785"/>
                    <a:pt x="10451" y="3785"/>
                  </a:cubicBezTo>
                  <a:cubicBezTo>
                    <a:pt x="10452" y="3785"/>
                    <a:pt x="10452" y="3785"/>
                    <a:pt x="10453" y="3785"/>
                  </a:cubicBezTo>
                  <a:cubicBezTo>
                    <a:pt x="10454" y="3785"/>
                    <a:pt x="10455" y="3785"/>
                    <a:pt x="10456" y="3785"/>
                  </a:cubicBezTo>
                  <a:lnTo>
                    <a:pt x="10456" y="3785"/>
                  </a:lnTo>
                  <a:cubicBezTo>
                    <a:pt x="10456" y="3816"/>
                    <a:pt x="10481" y="3842"/>
                    <a:pt x="10511" y="3842"/>
                  </a:cubicBezTo>
                  <a:cubicBezTo>
                    <a:pt x="10541" y="3842"/>
                    <a:pt x="10566" y="3816"/>
                    <a:pt x="10566" y="3785"/>
                  </a:cubicBezTo>
                  <a:cubicBezTo>
                    <a:pt x="10566" y="3759"/>
                    <a:pt x="10549" y="3737"/>
                    <a:pt x="10527" y="3730"/>
                  </a:cubicBezTo>
                  <a:cubicBezTo>
                    <a:pt x="10532" y="3722"/>
                    <a:pt x="10538" y="3713"/>
                    <a:pt x="10544" y="3703"/>
                  </a:cubicBezTo>
                  <a:lnTo>
                    <a:pt x="10682" y="3703"/>
                  </a:lnTo>
                  <a:cubicBezTo>
                    <a:pt x="10682" y="3703"/>
                    <a:pt x="10682" y="3703"/>
                    <a:pt x="10682" y="3703"/>
                  </a:cubicBezTo>
                  <a:cubicBezTo>
                    <a:pt x="10625" y="3730"/>
                    <a:pt x="10603" y="3774"/>
                    <a:pt x="10602" y="3804"/>
                  </a:cubicBezTo>
                  <a:cubicBezTo>
                    <a:pt x="10601" y="3825"/>
                    <a:pt x="10610" y="3843"/>
                    <a:pt x="10626" y="3851"/>
                  </a:cubicBezTo>
                  <a:cubicBezTo>
                    <a:pt x="10632" y="3855"/>
                    <a:pt x="10641" y="3858"/>
                    <a:pt x="10652" y="3857"/>
                  </a:cubicBezTo>
                  <a:cubicBezTo>
                    <a:pt x="10623" y="3910"/>
                    <a:pt x="10617" y="3976"/>
                    <a:pt x="10641" y="4036"/>
                  </a:cubicBezTo>
                  <a:cubicBezTo>
                    <a:pt x="10657" y="4077"/>
                    <a:pt x="10688" y="4109"/>
                    <a:pt x="10727" y="4126"/>
                  </a:cubicBezTo>
                  <a:cubicBezTo>
                    <a:pt x="10766" y="4142"/>
                    <a:pt x="10809" y="4142"/>
                    <a:pt x="10849" y="4125"/>
                  </a:cubicBezTo>
                  <a:cubicBezTo>
                    <a:pt x="10881" y="4111"/>
                    <a:pt x="10906" y="4085"/>
                    <a:pt x="10919" y="4052"/>
                  </a:cubicBezTo>
                  <a:cubicBezTo>
                    <a:pt x="10932" y="4018"/>
                    <a:pt x="10932" y="3981"/>
                    <a:pt x="10918" y="3948"/>
                  </a:cubicBezTo>
                  <a:cubicBezTo>
                    <a:pt x="10907" y="3920"/>
                    <a:pt x="10887" y="3899"/>
                    <a:pt x="10860" y="3887"/>
                  </a:cubicBezTo>
                  <a:cubicBezTo>
                    <a:pt x="10834" y="3876"/>
                    <a:pt x="10804" y="3876"/>
                    <a:pt x="10778" y="3887"/>
                  </a:cubicBezTo>
                  <a:cubicBezTo>
                    <a:pt x="10732" y="3907"/>
                    <a:pt x="10711" y="3962"/>
                    <a:pt x="10730" y="4009"/>
                  </a:cubicBezTo>
                  <a:cubicBezTo>
                    <a:pt x="10746" y="4049"/>
                    <a:pt x="10790" y="4068"/>
                    <a:pt x="10828" y="4051"/>
                  </a:cubicBezTo>
                  <a:cubicBezTo>
                    <a:pt x="10836" y="4047"/>
                    <a:pt x="10840" y="4037"/>
                    <a:pt x="10837" y="4029"/>
                  </a:cubicBezTo>
                  <a:cubicBezTo>
                    <a:pt x="10833" y="4020"/>
                    <a:pt x="10823" y="4016"/>
                    <a:pt x="10815" y="4019"/>
                  </a:cubicBezTo>
                  <a:cubicBezTo>
                    <a:pt x="10794" y="4029"/>
                    <a:pt x="10769" y="4018"/>
                    <a:pt x="10760" y="3996"/>
                  </a:cubicBezTo>
                  <a:cubicBezTo>
                    <a:pt x="10749" y="3966"/>
                    <a:pt x="10762" y="3932"/>
                    <a:pt x="10791" y="3919"/>
                  </a:cubicBezTo>
                  <a:cubicBezTo>
                    <a:pt x="10809" y="3911"/>
                    <a:pt x="10829" y="3911"/>
                    <a:pt x="10848" y="3919"/>
                  </a:cubicBezTo>
                  <a:cubicBezTo>
                    <a:pt x="10866" y="3927"/>
                    <a:pt x="10880" y="3942"/>
                    <a:pt x="10888" y="3961"/>
                  </a:cubicBezTo>
                  <a:cubicBezTo>
                    <a:pt x="10898" y="3986"/>
                    <a:pt x="10898" y="4013"/>
                    <a:pt x="10888" y="4038"/>
                  </a:cubicBezTo>
                  <a:cubicBezTo>
                    <a:pt x="10878" y="4064"/>
                    <a:pt x="10860" y="4083"/>
                    <a:pt x="10836" y="4093"/>
                  </a:cubicBezTo>
                  <a:cubicBezTo>
                    <a:pt x="10805" y="4107"/>
                    <a:pt x="10771" y="4107"/>
                    <a:pt x="10740" y="4094"/>
                  </a:cubicBezTo>
                  <a:cubicBezTo>
                    <a:pt x="10709" y="4081"/>
                    <a:pt x="10685" y="4055"/>
                    <a:pt x="10672" y="4023"/>
                  </a:cubicBezTo>
                  <a:cubicBezTo>
                    <a:pt x="10637" y="3938"/>
                    <a:pt x="10676" y="3839"/>
                    <a:pt x="10758" y="3803"/>
                  </a:cubicBezTo>
                  <a:cubicBezTo>
                    <a:pt x="10863" y="3758"/>
                    <a:pt x="10983" y="3809"/>
                    <a:pt x="11027" y="3918"/>
                  </a:cubicBezTo>
                  <a:cubicBezTo>
                    <a:pt x="11046" y="3965"/>
                    <a:pt x="11051" y="4015"/>
                    <a:pt x="11044" y="4062"/>
                  </a:cubicBezTo>
                  <a:cubicBezTo>
                    <a:pt x="10992" y="4058"/>
                    <a:pt x="10936" y="4076"/>
                    <a:pt x="10906" y="4112"/>
                  </a:cubicBezTo>
                  <a:lnTo>
                    <a:pt x="10918" y="4141"/>
                  </a:lnTo>
                  <a:cubicBezTo>
                    <a:pt x="10954" y="4142"/>
                    <a:pt x="10963" y="4151"/>
                    <a:pt x="10963" y="4152"/>
                  </a:cubicBezTo>
                  <a:cubicBezTo>
                    <a:pt x="10964" y="4160"/>
                    <a:pt x="10940" y="4189"/>
                    <a:pt x="10881" y="4209"/>
                  </a:cubicBezTo>
                  <a:cubicBezTo>
                    <a:pt x="10775" y="4243"/>
                    <a:pt x="10633" y="4222"/>
                    <a:pt x="10553" y="4057"/>
                  </a:cubicBezTo>
                  <a:cubicBezTo>
                    <a:pt x="10522" y="3994"/>
                    <a:pt x="10472" y="3968"/>
                    <a:pt x="10418" y="3988"/>
                  </a:cubicBezTo>
                  <a:cubicBezTo>
                    <a:pt x="10370" y="4006"/>
                    <a:pt x="10334" y="4057"/>
                    <a:pt x="10342" y="4095"/>
                  </a:cubicBezTo>
                  <a:cubicBezTo>
                    <a:pt x="10345" y="4109"/>
                    <a:pt x="10356" y="4131"/>
                    <a:pt x="10393" y="4136"/>
                  </a:cubicBezTo>
                  <a:cubicBezTo>
                    <a:pt x="10287" y="4266"/>
                    <a:pt x="10177" y="4288"/>
                    <a:pt x="10102" y="4283"/>
                  </a:cubicBezTo>
                  <a:cubicBezTo>
                    <a:pt x="10000" y="4277"/>
                    <a:pt x="9922" y="4219"/>
                    <a:pt x="9901" y="4182"/>
                  </a:cubicBezTo>
                  <a:cubicBezTo>
                    <a:pt x="9897" y="4174"/>
                    <a:pt x="9886" y="4171"/>
                    <a:pt x="9879" y="4176"/>
                  </a:cubicBezTo>
                  <a:cubicBezTo>
                    <a:pt x="9871" y="4181"/>
                    <a:pt x="9868" y="4191"/>
                    <a:pt x="9873" y="4200"/>
                  </a:cubicBezTo>
                  <a:cubicBezTo>
                    <a:pt x="9898" y="4244"/>
                    <a:pt x="9985" y="4310"/>
                    <a:pt x="10100" y="4318"/>
                  </a:cubicBezTo>
                  <a:cubicBezTo>
                    <a:pt x="10107" y="4318"/>
                    <a:pt x="10114" y="4318"/>
                    <a:pt x="10121" y="4318"/>
                  </a:cubicBezTo>
                  <a:cubicBezTo>
                    <a:pt x="10206" y="4318"/>
                    <a:pt x="10322" y="4284"/>
                    <a:pt x="10432" y="4141"/>
                  </a:cubicBezTo>
                  <a:cubicBezTo>
                    <a:pt x="10472" y="4215"/>
                    <a:pt x="10536" y="4273"/>
                    <a:pt x="10616" y="4306"/>
                  </a:cubicBezTo>
                  <a:cubicBezTo>
                    <a:pt x="10627" y="4311"/>
                    <a:pt x="10638" y="4315"/>
                    <a:pt x="10650" y="4319"/>
                  </a:cubicBezTo>
                  <a:lnTo>
                    <a:pt x="10358" y="4319"/>
                  </a:lnTo>
                  <a:cubicBezTo>
                    <a:pt x="10406" y="4253"/>
                    <a:pt x="10433" y="4244"/>
                    <a:pt x="10443" y="4244"/>
                  </a:cubicBezTo>
                  <a:cubicBezTo>
                    <a:pt x="10447" y="4243"/>
                    <a:pt x="10453" y="4245"/>
                    <a:pt x="10460" y="4253"/>
                  </a:cubicBezTo>
                  <a:cubicBezTo>
                    <a:pt x="10465" y="4261"/>
                    <a:pt x="10476" y="4262"/>
                    <a:pt x="10483" y="4256"/>
                  </a:cubicBezTo>
                  <a:cubicBezTo>
                    <a:pt x="10490" y="4251"/>
                    <a:pt x="10491" y="4240"/>
                    <a:pt x="10486" y="4232"/>
                  </a:cubicBezTo>
                  <a:cubicBezTo>
                    <a:pt x="10474" y="4217"/>
                    <a:pt x="10458" y="4209"/>
                    <a:pt x="10441" y="4209"/>
                  </a:cubicBezTo>
                  <a:cubicBezTo>
                    <a:pt x="10407" y="4210"/>
                    <a:pt x="10366" y="4246"/>
                    <a:pt x="10318" y="4319"/>
                  </a:cubicBezTo>
                  <a:lnTo>
                    <a:pt x="9537" y="4319"/>
                  </a:lnTo>
                  <a:cubicBezTo>
                    <a:pt x="9548" y="4315"/>
                    <a:pt x="9559" y="4311"/>
                    <a:pt x="9570" y="4306"/>
                  </a:cubicBezTo>
                  <a:cubicBezTo>
                    <a:pt x="9658" y="4268"/>
                    <a:pt x="9718" y="4191"/>
                    <a:pt x="9741" y="4101"/>
                  </a:cubicBezTo>
                  <a:cubicBezTo>
                    <a:pt x="9749" y="4104"/>
                    <a:pt x="9757" y="4107"/>
                    <a:pt x="9764" y="4111"/>
                  </a:cubicBezTo>
                  <a:cubicBezTo>
                    <a:pt x="9786" y="4124"/>
                    <a:pt x="9795" y="4143"/>
                    <a:pt x="9792" y="4168"/>
                  </a:cubicBezTo>
                  <a:cubicBezTo>
                    <a:pt x="9789" y="4168"/>
                    <a:pt x="9787" y="4168"/>
                    <a:pt x="9785" y="4168"/>
                  </a:cubicBezTo>
                  <a:cubicBezTo>
                    <a:pt x="9754" y="4168"/>
                    <a:pt x="9730" y="4193"/>
                    <a:pt x="9730" y="4225"/>
                  </a:cubicBezTo>
                  <a:cubicBezTo>
                    <a:pt x="9730" y="4257"/>
                    <a:pt x="9754" y="4282"/>
                    <a:pt x="9785" y="4282"/>
                  </a:cubicBezTo>
                  <a:cubicBezTo>
                    <a:pt x="9815" y="4282"/>
                    <a:pt x="9840" y="4257"/>
                    <a:pt x="9840" y="4225"/>
                  </a:cubicBezTo>
                  <a:cubicBezTo>
                    <a:pt x="9840" y="4209"/>
                    <a:pt x="9833" y="4194"/>
                    <a:pt x="9823" y="4184"/>
                  </a:cubicBezTo>
                  <a:cubicBezTo>
                    <a:pt x="9832" y="4140"/>
                    <a:pt x="9817" y="4103"/>
                    <a:pt x="9780" y="4081"/>
                  </a:cubicBezTo>
                  <a:cubicBezTo>
                    <a:pt x="9770" y="4075"/>
                    <a:pt x="9759" y="4071"/>
                    <a:pt x="9747" y="4067"/>
                  </a:cubicBezTo>
                  <a:cubicBezTo>
                    <a:pt x="9755" y="4014"/>
                    <a:pt x="9749" y="3958"/>
                    <a:pt x="9728" y="3905"/>
                  </a:cubicBezTo>
                  <a:cubicBezTo>
                    <a:pt x="9677" y="3779"/>
                    <a:pt x="9537" y="3719"/>
                    <a:pt x="9416" y="3771"/>
                  </a:cubicBezTo>
                  <a:cubicBezTo>
                    <a:pt x="9397" y="3780"/>
                    <a:pt x="9380" y="3791"/>
                    <a:pt x="9366" y="3804"/>
                  </a:cubicBezTo>
                  <a:cubicBezTo>
                    <a:pt x="9339" y="3823"/>
                    <a:pt x="9320" y="3826"/>
                    <a:pt x="9312" y="3821"/>
                  </a:cubicBezTo>
                  <a:cubicBezTo>
                    <a:pt x="9306" y="3818"/>
                    <a:pt x="9306" y="3809"/>
                    <a:pt x="9306" y="3805"/>
                  </a:cubicBezTo>
                  <a:cubicBezTo>
                    <a:pt x="9307" y="3784"/>
                    <a:pt x="9325" y="3754"/>
                    <a:pt x="9366" y="3735"/>
                  </a:cubicBezTo>
                  <a:cubicBezTo>
                    <a:pt x="9440" y="3700"/>
                    <a:pt x="9536" y="3702"/>
                    <a:pt x="9615" y="3740"/>
                  </a:cubicBezTo>
                  <a:cubicBezTo>
                    <a:pt x="9684" y="3773"/>
                    <a:pt x="9731" y="3828"/>
                    <a:pt x="9750" y="3895"/>
                  </a:cubicBezTo>
                  <a:cubicBezTo>
                    <a:pt x="9752" y="3903"/>
                    <a:pt x="9759" y="3908"/>
                    <a:pt x="9766" y="3908"/>
                  </a:cubicBezTo>
                  <a:cubicBezTo>
                    <a:pt x="9768" y="3908"/>
                    <a:pt x="9769" y="3908"/>
                    <a:pt x="9771" y="3907"/>
                  </a:cubicBezTo>
                  <a:cubicBezTo>
                    <a:pt x="9779" y="3905"/>
                    <a:pt x="9785" y="3895"/>
                    <a:pt x="9782" y="3886"/>
                  </a:cubicBezTo>
                  <a:cubicBezTo>
                    <a:pt x="9781" y="3882"/>
                    <a:pt x="9779" y="3879"/>
                    <a:pt x="9778" y="3875"/>
                  </a:cubicBezTo>
                  <a:cubicBezTo>
                    <a:pt x="9781" y="3874"/>
                    <a:pt x="9784" y="3872"/>
                    <a:pt x="9786" y="3869"/>
                  </a:cubicBezTo>
                  <a:cubicBezTo>
                    <a:pt x="9850" y="3777"/>
                    <a:pt x="9911" y="3750"/>
                    <a:pt x="9934" y="3760"/>
                  </a:cubicBezTo>
                  <a:cubicBezTo>
                    <a:pt x="9940" y="3763"/>
                    <a:pt x="9943" y="3770"/>
                    <a:pt x="9941" y="3782"/>
                  </a:cubicBezTo>
                  <a:lnTo>
                    <a:pt x="9937" y="3809"/>
                  </a:lnTo>
                  <a:cubicBezTo>
                    <a:pt x="9916" y="3819"/>
                    <a:pt x="9896" y="3831"/>
                    <a:pt x="9876" y="3844"/>
                  </a:cubicBezTo>
                  <a:cubicBezTo>
                    <a:pt x="9876" y="3844"/>
                    <a:pt x="9876" y="3845"/>
                    <a:pt x="9875" y="3845"/>
                  </a:cubicBezTo>
                  <a:cubicBezTo>
                    <a:pt x="9874" y="3846"/>
                    <a:pt x="9874" y="3846"/>
                    <a:pt x="9873" y="3847"/>
                  </a:cubicBezTo>
                  <a:cubicBezTo>
                    <a:pt x="9872" y="3848"/>
                    <a:pt x="9871" y="3849"/>
                    <a:pt x="9871" y="3850"/>
                  </a:cubicBezTo>
                  <a:cubicBezTo>
                    <a:pt x="9870" y="3851"/>
                    <a:pt x="9870" y="3852"/>
                    <a:pt x="9870" y="3853"/>
                  </a:cubicBezTo>
                  <a:cubicBezTo>
                    <a:pt x="9869" y="3854"/>
                    <a:pt x="9869" y="3855"/>
                    <a:pt x="9869" y="3856"/>
                  </a:cubicBezTo>
                  <a:cubicBezTo>
                    <a:pt x="9869" y="3857"/>
                    <a:pt x="9869" y="3858"/>
                    <a:pt x="9869" y="3859"/>
                  </a:cubicBezTo>
                  <a:cubicBezTo>
                    <a:pt x="9869" y="3860"/>
                    <a:pt x="9869" y="3861"/>
                    <a:pt x="9869" y="3863"/>
                  </a:cubicBezTo>
                  <a:cubicBezTo>
                    <a:pt x="9869" y="3863"/>
                    <a:pt x="9869" y="3863"/>
                    <a:pt x="9869" y="3864"/>
                  </a:cubicBezTo>
                  <a:cubicBezTo>
                    <a:pt x="9869" y="3865"/>
                    <a:pt x="9870" y="3865"/>
                    <a:pt x="9870" y="3866"/>
                  </a:cubicBezTo>
                  <a:cubicBezTo>
                    <a:pt x="9870" y="3866"/>
                    <a:pt x="9870" y="3867"/>
                    <a:pt x="9871" y="3868"/>
                  </a:cubicBezTo>
                  <a:cubicBezTo>
                    <a:pt x="9871" y="3868"/>
                    <a:pt x="9871" y="3868"/>
                    <a:pt x="9872" y="3869"/>
                  </a:cubicBezTo>
                  <a:cubicBezTo>
                    <a:pt x="9872" y="3870"/>
                    <a:pt x="9873" y="3871"/>
                    <a:pt x="9874" y="3871"/>
                  </a:cubicBezTo>
                  <a:cubicBezTo>
                    <a:pt x="9875" y="3872"/>
                    <a:pt x="9875" y="3873"/>
                    <a:pt x="9876" y="3873"/>
                  </a:cubicBezTo>
                  <a:cubicBezTo>
                    <a:pt x="9877" y="3874"/>
                    <a:pt x="9878" y="3874"/>
                    <a:pt x="9879" y="3875"/>
                  </a:cubicBezTo>
                  <a:cubicBezTo>
                    <a:pt x="9880" y="3875"/>
                    <a:pt x="9881" y="3875"/>
                    <a:pt x="9882" y="3876"/>
                  </a:cubicBezTo>
                  <a:cubicBezTo>
                    <a:pt x="9883" y="3876"/>
                    <a:pt x="9884" y="3876"/>
                    <a:pt x="9885" y="3876"/>
                  </a:cubicBezTo>
                  <a:cubicBezTo>
                    <a:pt x="9886" y="3876"/>
                    <a:pt x="9887" y="3876"/>
                    <a:pt x="9889" y="3875"/>
                  </a:cubicBezTo>
                  <a:cubicBezTo>
                    <a:pt x="9889" y="3875"/>
                    <a:pt x="9889" y="3875"/>
                    <a:pt x="9890" y="3875"/>
                  </a:cubicBezTo>
                  <a:cubicBezTo>
                    <a:pt x="10055" y="3823"/>
                    <a:pt x="10179" y="3837"/>
                    <a:pt x="10230" y="3914"/>
                  </a:cubicBezTo>
                  <a:cubicBezTo>
                    <a:pt x="10262" y="3964"/>
                    <a:pt x="10254" y="4026"/>
                    <a:pt x="10229" y="4058"/>
                  </a:cubicBezTo>
                  <a:cubicBezTo>
                    <a:pt x="10220" y="4070"/>
                    <a:pt x="10203" y="4086"/>
                    <a:pt x="10177" y="4082"/>
                  </a:cubicBezTo>
                  <a:cubicBezTo>
                    <a:pt x="10182" y="4074"/>
                    <a:pt x="10186" y="4065"/>
                    <a:pt x="10189" y="4055"/>
                  </a:cubicBezTo>
                  <a:cubicBezTo>
                    <a:pt x="10197" y="4026"/>
                    <a:pt x="10193" y="3995"/>
                    <a:pt x="10179" y="3968"/>
                  </a:cubicBezTo>
                  <a:cubicBezTo>
                    <a:pt x="10162" y="3936"/>
                    <a:pt x="10134" y="3912"/>
                    <a:pt x="10100" y="3902"/>
                  </a:cubicBezTo>
                  <a:cubicBezTo>
                    <a:pt x="10065" y="3892"/>
                    <a:pt x="10030" y="3896"/>
                    <a:pt x="9998" y="3914"/>
                  </a:cubicBezTo>
                  <a:cubicBezTo>
                    <a:pt x="9920" y="3959"/>
                    <a:pt x="9892" y="4062"/>
                    <a:pt x="9935" y="4144"/>
                  </a:cubicBezTo>
                  <a:cubicBezTo>
                    <a:pt x="9971" y="4212"/>
                    <a:pt x="10039" y="4251"/>
                    <a:pt x="10109" y="4251"/>
                  </a:cubicBezTo>
                  <a:cubicBezTo>
                    <a:pt x="10141" y="4251"/>
                    <a:pt x="10174" y="4242"/>
                    <a:pt x="10205" y="4225"/>
                  </a:cubicBezTo>
                  <a:cubicBezTo>
                    <a:pt x="10213" y="4220"/>
                    <a:pt x="10216" y="4210"/>
                    <a:pt x="10211" y="4201"/>
                  </a:cubicBezTo>
                  <a:cubicBezTo>
                    <a:pt x="10207" y="4193"/>
                    <a:pt x="10197" y="4190"/>
                    <a:pt x="10189" y="4195"/>
                  </a:cubicBezTo>
                  <a:cubicBezTo>
                    <a:pt x="10109" y="4241"/>
                    <a:pt x="10008" y="4210"/>
                    <a:pt x="9964" y="4127"/>
                  </a:cubicBezTo>
                  <a:cubicBezTo>
                    <a:pt x="9929" y="4062"/>
                    <a:pt x="9952" y="3980"/>
                    <a:pt x="10014" y="3944"/>
                  </a:cubicBezTo>
                  <a:cubicBezTo>
                    <a:pt x="10038" y="3930"/>
                    <a:pt x="10065" y="3927"/>
                    <a:pt x="10090" y="3935"/>
                  </a:cubicBezTo>
                  <a:cubicBezTo>
                    <a:pt x="10116" y="3943"/>
                    <a:pt x="10137" y="3960"/>
                    <a:pt x="10150" y="3985"/>
                  </a:cubicBezTo>
                  <a:cubicBezTo>
                    <a:pt x="10160" y="4004"/>
                    <a:pt x="10163" y="4025"/>
                    <a:pt x="10157" y="4046"/>
                  </a:cubicBezTo>
                  <a:cubicBezTo>
                    <a:pt x="10151" y="4066"/>
                    <a:pt x="10138" y="4083"/>
                    <a:pt x="10120" y="4094"/>
                  </a:cubicBezTo>
                  <a:cubicBezTo>
                    <a:pt x="10107" y="4101"/>
                    <a:pt x="10091" y="4103"/>
                    <a:pt x="10076" y="4099"/>
                  </a:cubicBezTo>
                  <a:cubicBezTo>
                    <a:pt x="10061" y="4094"/>
                    <a:pt x="10049" y="4084"/>
                    <a:pt x="10041" y="4070"/>
                  </a:cubicBezTo>
                  <a:cubicBezTo>
                    <a:pt x="10030" y="4048"/>
                    <a:pt x="10037" y="4021"/>
                    <a:pt x="10058" y="4009"/>
                  </a:cubicBezTo>
                  <a:cubicBezTo>
                    <a:pt x="10066" y="4004"/>
                    <a:pt x="10074" y="4003"/>
                    <a:pt x="10082" y="4006"/>
                  </a:cubicBezTo>
                  <a:cubicBezTo>
                    <a:pt x="10090" y="4008"/>
                    <a:pt x="10097" y="4014"/>
                    <a:pt x="10101" y="4021"/>
                  </a:cubicBezTo>
                  <a:cubicBezTo>
                    <a:pt x="10105" y="4030"/>
                    <a:pt x="10115" y="4033"/>
                    <a:pt x="10123" y="4028"/>
                  </a:cubicBezTo>
                  <a:cubicBezTo>
                    <a:pt x="10131" y="4024"/>
                    <a:pt x="10134" y="4013"/>
                    <a:pt x="10130" y="4005"/>
                  </a:cubicBezTo>
                  <a:cubicBezTo>
                    <a:pt x="10121" y="3989"/>
                    <a:pt x="10108" y="3978"/>
                    <a:pt x="10091" y="3973"/>
                  </a:cubicBezTo>
                  <a:cubicBezTo>
                    <a:pt x="10075" y="3968"/>
                    <a:pt x="10057" y="3970"/>
                    <a:pt x="10042" y="3978"/>
                  </a:cubicBezTo>
                  <a:cubicBezTo>
                    <a:pt x="10005" y="4000"/>
                    <a:pt x="9992" y="4048"/>
                    <a:pt x="10012" y="4086"/>
                  </a:cubicBezTo>
                  <a:cubicBezTo>
                    <a:pt x="10024" y="4109"/>
                    <a:pt x="10043" y="4125"/>
                    <a:pt x="10067" y="4132"/>
                  </a:cubicBezTo>
                  <a:cubicBezTo>
                    <a:pt x="10090" y="4139"/>
                    <a:pt x="10115" y="4136"/>
                    <a:pt x="10136" y="4124"/>
                  </a:cubicBezTo>
                  <a:cubicBezTo>
                    <a:pt x="10142" y="4120"/>
                    <a:pt x="10148" y="4116"/>
                    <a:pt x="10154" y="4111"/>
                  </a:cubicBezTo>
                  <a:cubicBezTo>
                    <a:pt x="10164" y="4115"/>
                    <a:pt x="10175" y="4117"/>
                    <a:pt x="10185" y="4117"/>
                  </a:cubicBezTo>
                  <a:cubicBezTo>
                    <a:pt x="10212" y="4117"/>
                    <a:pt x="10236" y="4104"/>
                    <a:pt x="10255" y="4080"/>
                  </a:cubicBezTo>
                  <a:cubicBezTo>
                    <a:pt x="10287" y="4038"/>
                    <a:pt x="10299" y="3959"/>
                    <a:pt x="10257" y="3895"/>
                  </a:cubicBezTo>
                  <a:cubicBezTo>
                    <a:pt x="10230" y="3853"/>
                    <a:pt x="10165" y="3797"/>
                    <a:pt x="10020" y="3812"/>
                  </a:cubicBezTo>
                  <a:cubicBezTo>
                    <a:pt x="10109" y="3783"/>
                    <a:pt x="10192" y="3790"/>
                    <a:pt x="10255" y="3832"/>
                  </a:cubicBezTo>
                  <a:cubicBezTo>
                    <a:pt x="10312" y="3870"/>
                    <a:pt x="10340" y="3934"/>
                    <a:pt x="10331" y="4001"/>
                  </a:cubicBezTo>
                  <a:cubicBezTo>
                    <a:pt x="10330" y="4011"/>
                    <a:pt x="10336" y="4019"/>
                    <a:pt x="10345" y="4021"/>
                  </a:cubicBezTo>
                  <a:cubicBezTo>
                    <a:pt x="10346" y="4021"/>
                    <a:pt x="10347" y="4021"/>
                    <a:pt x="10347" y="4021"/>
                  </a:cubicBezTo>
                  <a:cubicBezTo>
                    <a:pt x="10355" y="4021"/>
                    <a:pt x="10362" y="4015"/>
                    <a:pt x="10364" y="4006"/>
                  </a:cubicBezTo>
                  <a:cubicBezTo>
                    <a:pt x="10365" y="4000"/>
                    <a:pt x="10365" y="3994"/>
                    <a:pt x="10365" y="3988"/>
                  </a:cubicBezTo>
                  <a:cubicBezTo>
                    <a:pt x="10432" y="3949"/>
                    <a:pt x="10453" y="3882"/>
                    <a:pt x="10420" y="3818"/>
                  </a:cubicBezTo>
                  <a:cubicBezTo>
                    <a:pt x="10391" y="3762"/>
                    <a:pt x="10316" y="3711"/>
                    <a:pt x="10213" y="3703"/>
                  </a:cubicBezTo>
                  <a:lnTo>
                    <a:pt x="10505" y="3703"/>
                  </a:lnTo>
                  <a:cubicBezTo>
                    <a:pt x="10478" y="3743"/>
                    <a:pt x="10460" y="3750"/>
                    <a:pt x="10452" y="3751"/>
                  </a:cubicBezTo>
                  <a:close/>
                  <a:moveTo>
                    <a:pt x="10511" y="3762"/>
                  </a:moveTo>
                  <a:cubicBezTo>
                    <a:pt x="10523" y="3762"/>
                    <a:pt x="10533" y="3772"/>
                    <a:pt x="10533" y="3785"/>
                  </a:cubicBezTo>
                  <a:cubicBezTo>
                    <a:pt x="10533" y="3797"/>
                    <a:pt x="10523" y="3808"/>
                    <a:pt x="10511" y="3808"/>
                  </a:cubicBezTo>
                  <a:cubicBezTo>
                    <a:pt x="10499" y="3808"/>
                    <a:pt x="10489" y="3797"/>
                    <a:pt x="10489" y="3785"/>
                  </a:cubicBezTo>
                  <a:cubicBezTo>
                    <a:pt x="10489" y="3772"/>
                    <a:pt x="10499" y="3762"/>
                    <a:pt x="10511" y="3762"/>
                  </a:cubicBezTo>
                  <a:close/>
                  <a:moveTo>
                    <a:pt x="9122" y="3751"/>
                  </a:moveTo>
                  <a:cubicBezTo>
                    <a:pt x="9112" y="3752"/>
                    <a:pt x="9102" y="3742"/>
                    <a:pt x="9090" y="3724"/>
                  </a:cubicBezTo>
                  <a:cubicBezTo>
                    <a:pt x="9085" y="3716"/>
                    <a:pt x="9074" y="3714"/>
                    <a:pt x="9067" y="3719"/>
                  </a:cubicBezTo>
                  <a:cubicBezTo>
                    <a:pt x="9059" y="3725"/>
                    <a:pt x="9057" y="3735"/>
                    <a:pt x="9062" y="3743"/>
                  </a:cubicBezTo>
                  <a:cubicBezTo>
                    <a:pt x="9081" y="3771"/>
                    <a:pt x="9100" y="3785"/>
                    <a:pt x="9122" y="3785"/>
                  </a:cubicBezTo>
                  <a:cubicBezTo>
                    <a:pt x="9122" y="3785"/>
                    <a:pt x="9123" y="3785"/>
                    <a:pt x="9123" y="3785"/>
                  </a:cubicBezTo>
                  <a:cubicBezTo>
                    <a:pt x="9124" y="3785"/>
                    <a:pt x="9125" y="3785"/>
                    <a:pt x="9127" y="3785"/>
                  </a:cubicBezTo>
                  <a:lnTo>
                    <a:pt x="9127" y="3785"/>
                  </a:lnTo>
                  <a:cubicBezTo>
                    <a:pt x="9127" y="3816"/>
                    <a:pt x="9151" y="3842"/>
                    <a:pt x="9182" y="3842"/>
                  </a:cubicBezTo>
                  <a:cubicBezTo>
                    <a:pt x="9212" y="3842"/>
                    <a:pt x="9237" y="3816"/>
                    <a:pt x="9237" y="3785"/>
                  </a:cubicBezTo>
                  <a:cubicBezTo>
                    <a:pt x="9237" y="3759"/>
                    <a:pt x="9220" y="3737"/>
                    <a:pt x="9197" y="3730"/>
                  </a:cubicBezTo>
                  <a:cubicBezTo>
                    <a:pt x="9203" y="3722"/>
                    <a:pt x="9209" y="3713"/>
                    <a:pt x="9215" y="3703"/>
                  </a:cubicBezTo>
                  <a:lnTo>
                    <a:pt x="9352" y="3703"/>
                  </a:lnTo>
                  <a:cubicBezTo>
                    <a:pt x="9352" y="3703"/>
                    <a:pt x="9352" y="3703"/>
                    <a:pt x="9352" y="3703"/>
                  </a:cubicBezTo>
                  <a:cubicBezTo>
                    <a:pt x="9295" y="3730"/>
                    <a:pt x="9274" y="3774"/>
                    <a:pt x="9273" y="3804"/>
                  </a:cubicBezTo>
                  <a:cubicBezTo>
                    <a:pt x="9272" y="3825"/>
                    <a:pt x="9281" y="3843"/>
                    <a:pt x="9297" y="3851"/>
                  </a:cubicBezTo>
                  <a:cubicBezTo>
                    <a:pt x="9302" y="3855"/>
                    <a:pt x="9311" y="3858"/>
                    <a:pt x="9323" y="3857"/>
                  </a:cubicBezTo>
                  <a:cubicBezTo>
                    <a:pt x="9294" y="3910"/>
                    <a:pt x="9287" y="3976"/>
                    <a:pt x="9312" y="4036"/>
                  </a:cubicBezTo>
                  <a:cubicBezTo>
                    <a:pt x="9328" y="4077"/>
                    <a:pt x="9359" y="4109"/>
                    <a:pt x="9398" y="4126"/>
                  </a:cubicBezTo>
                  <a:cubicBezTo>
                    <a:pt x="9437" y="4142"/>
                    <a:pt x="9480" y="4142"/>
                    <a:pt x="9519" y="4125"/>
                  </a:cubicBezTo>
                  <a:cubicBezTo>
                    <a:pt x="9551" y="4111"/>
                    <a:pt x="9576" y="4085"/>
                    <a:pt x="9589" y="4052"/>
                  </a:cubicBezTo>
                  <a:cubicBezTo>
                    <a:pt x="9603" y="4018"/>
                    <a:pt x="9602" y="3981"/>
                    <a:pt x="9589" y="3948"/>
                  </a:cubicBezTo>
                  <a:cubicBezTo>
                    <a:pt x="9578" y="3920"/>
                    <a:pt x="9557" y="3899"/>
                    <a:pt x="9531" y="3887"/>
                  </a:cubicBezTo>
                  <a:cubicBezTo>
                    <a:pt x="9504" y="3876"/>
                    <a:pt x="9475" y="3876"/>
                    <a:pt x="9448" y="3887"/>
                  </a:cubicBezTo>
                  <a:cubicBezTo>
                    <a:pt x="9403" y="3907"/>
                    <a:pt x="9382" y="3962"/>
                    <a:pt x="9400" y="4009"/>
                  </a:cubicBezTo>
                  <a:cubicBezTo>
                    <a:pt x="9416" y="4049"/>
                    <a:pt x="9460" y="4068"/>
                    <a:pt x="9498" y="4051"/>
                  </a:cubicBezTo>
                  <a:cubicBezTo>
                    <a:pt x="9507" y="4047"/>
                    <a:pt x="9511" y="4037"/>
                    <a:pt x="9507" y="4029"/>
                  </a:cubicBezTo>
                  <a:cubicBezTo>
                    <a:pt x="9504" y="4020"/>
                    <a:pt x="9494" y="4016"/>
                    <a:pt x="9485" y="4019"/>
                  </a:cubicBezTo>
                  <a:cubicBezTo>
                    <a:pt x="9464" y="4029"/>
                    <a:pt x="9440" y="4018"/>
                    <a:pt x="9431" y="3996"/>
                  </a:cubicBezTo>
                  <a:cubicBezTo>
                    <a:pt x="9419" y="3966"/>
                    <a:pt x="9433" y="3932"/>
                    <a:pt x="9461" y="3919"/>
                  </a:cubicBezTo>
                  <a:cubicBezTo>
                    <a:pt x="9479" y="3911"/>
                    <a:pt x="9500" y="3911"/>
                    <a:pt x="9518" y="3919"/>
                  </a:cubicBezTo>
                  <a:cubicBezTo>
                    <a:pt x="9537" y="3927"/>
                    <a:pt x="9551" y="3942"/>
                    <a:pt x="9558" y="3961"/>
                  </a:cubicBezTo>
                  <a:cubicBezTo>
                    <a:pt x="9569" y="3986"/>
                    <a:pt x="9569" y="4013"/>
                    <a:pt x="9559" y="4038"/>
                  </a:cubicBezTo>
                  <a:cubicBezTo>
                    <a:pt x="9549" y="4064"/>
                    <a:pt x="9530" y="4083"/>
                    <a:pt x="9506" y="4093"/>
                  </a:cubicBezTo>
                  <a:cubicBezTo>
                    <a:pt x="9475" y="4107"/>
                    <a:pt x="9441" y="4107"/>
                    <a:pt x="9410" y="4094"/>
                  </a:cubicBezTo>
                  <a:cubicBezTo>
                    <a:pt x="9379" y="4081"/>
                    <a:pt x="9355" y="4055"/>
                    <a:pt x="9342" y="4023"/>
                  </a:cubicBezTo>
                  <a:cubicBezTo>
                    <a:pt x="9308" y="3938"/>
                    <a:pt x="9347" y="3839"/>
                    <a:pt x="9429" y="3803"/>
                  </a:cubicBezTo>
                  <a:cubicBezTo>
                    <a:pt x="9533" y="3758"/>
                    <a:pt x="9654" y="3809"/>
                    <a:pt x="9697" y="3918"/>
                  </a:cubicBezTo>
                  <a:cubicBezTo>
                    <a:pt x="9716" y="3965"/>
                    <a:pt x="9721" y="4015"/>
                    <a:pt x="9715" y="4062"/>
                  </a:cubicBezTo>
                  <a:cubicBezTo>
                    <a:pt x="9663" y="4058"/>
                    <a:pt x="9607" y="4076"/>
                    <a:pt x="9577" y="4112"/>
                  </a:cubicBezTo>
                  <a:lnTo>
                    <a:pt x="9589" y="4141"/>
                  </a:lnTo>
                  <a:cubicBezTo>
                    <a:pt x="9625" y="4142"/>
                    <a:pt x="9633" y="4151"/>
                    <a:pt x="9634" y="4152"/>
                  </a:cubicBezTo>
                  <a:cubicBezTo>
                    <a:pt x="9635" y="4160"/>
                    <a:pt x="9611" y="4189"/>
                    <a:pt x="9552" y="4209"/>
                  </a:cubicBezTo>
                  <a:cubicBezTo>
                    <a:pt x="9446" y="4243"/>
                    <a:pt x="9304" y="4222"/>
                    <a:pt x="9224" y="4057"/>
                  </a:cubicBezTo>
                  <a:cubicBezTo>
                    <a:pt x="9193" y="3994"/>
                    <a:pt x="9142" y="3968"/>
                    <a:pt x="9089" y="3988"/>
                  </a:cubicBezTo>
                  <a:cubicBezTo>
                    <a:pt x="9041" y="4006"/>
                    <a:pt x="9005" y="4057"/>
                    <a:pt x="9013" y="4095"/>
                  </a:cubicBezTo>
                  <a:cubicBezTo>
                    <a:pt x="9016" y="4109"/>
                    <a:pt x="9027" y="4131"/>
                    <a:pt x="9064" y="4136"/>
                  </a:cubicBezTo>
                  <a:cubicBezTo>
                    <a:pt x="8957" y="4266"/>
                    <a:pt x="8848" y="4288"/>
                    <a:pt x="8773" y="4283"/>
                  </a:cubicBezTo>
                  <a:cubicBezTo>
                    <a:pt x="8671" y="4277"/>
                    <a:pt x="8592" y="4219"/>
                    <a:pt x="8572" y="4182"/>
                  </a:cubicBezTo>
                  <a:cubicBezTo>
                    <a:pt x="8567" y="4174"/>
                    <a:pt x="8557" y="4171"/>
                    <a:pt x="8549" y="4176"/>
                  </a:cubicBezTo>
                  <a:cubicBezTo>
                    <a:pt x="8541" y="4181"/>
                    <a:pt x="8539" y="4191"/>
                    <a:pt x="8543" y="4200"/>
                  </a:cubicBezTo>
                  <a:cubicBezTo>
                    <a:pt x="8568" y="4244"/>
                    <a:pt x="8655" y="4310"/>
                    <a:pt x="8771" y="4318"/>
                  </a:cubicBezTo>
                  <a:cubicBezTo>
                    <a:pt x="8777" y="4318"/>
                    <a:pt x="8784" y="4318"/>
                    <a:pt x="8791" y="4318"/>
                  </a:cubicBezTo>
                  <a:cubicBezTo>
                    <a:pt x="8876" y="4318"/>
                    <a:pt x="8992" y="4284"/>
                    <a:pt x="9102" y="4141"/>
                  </a:cubicBezTo>
                  <a:cubicBezTo>
                    <a:pt x="9143" y="4215"/>
                    <a:pt x="9207" y="4273"/>
                    <a:pt x="9286" y="4306"/>
                  </a:cubicBezTo>
                  <a:cubicBezTo>
                    <a:pt x="9297" y="4311"/>
                    <a:pt x="9309" y="4315"/>
                    <a:pt x="9321" y="4319"/>
                  </a:cubicBezTo>
                  <a:lnTo>
                    <a:pt x="9029" y="4319"/>
                  </a:lnTo>
                  <a:cubicBezTo>
                    <a:pt x="9077" y="4253"/>
                    <a:pt x="9103" y="4244"/>
                    <a:pt x="9113" y="4244"/>
                  </a:cubicBezTo>
                  <a:cubicBezTo>
                    <a:pt x="9118" y="4243"/>
                    <a:pt x="9123" y="4245"/>
                    <a:pt x="9130" y="4253"/>
                  </a:cubicBezTo>
                  <a:cubicBezTo>
                    <a:pt x="9136" y="4261"/>
                    <a:pt x="9146" y="4262"/>
                    <a:pt x="9153" y="4256"/>
                  </a:cubicBezTo>
                  <a:cubicBezTo>
                    <a:pt x="9160" y="4251"/>
                    <a:pt x="9162" y="4240"/>
                    <a:pt x="9156" y="4232"/>
                  </a:cubicBezTo>
                  <a:cubicBezTo>
                    <a:pt x="9144" y="4217"/>
                    <a:pt x="9129" y="4209"/>
                    <a:pt x="9112" y="4209"/>
                  </a:cubicBezTo>
                  <a:cubicBezTo>
                    <a:pt x="9078" y="4210"/>
                    <a:pt x="9037" y="4246"/>
                    <a:pt x="8988" y="4319"/>
                  </a:cubicBezTo>
                  <a:lnTo>
                    <a:pt x="8208" y="4319"/>
                  </a:lnTo>
                  <a:cubicBezTo>
                    <a:pt x="8219" y="4315"/>
                    <a:pt x="8230" y="4311"/>
                    <a:pt x="8240" y="4306"/>
                  </a:cubicBezTo>
                  <a:cubicBezTo>
                    <a:pt x="8328" y="4268"/>
                    <a:pt x="8388" y="4191"/>
                    <a:pt x="8411" y="4101"/>
                  </a:cubicBezTo>
                  <a:cubicBezTo>
                    <a:pt x="8419" y="4104"/>
                    <a:pt x="8427" y="4107"/>
                    <a:pt x="8434" y="4111"/>
                  </a:cubicBezTo>
                  <a:cubicBezTo>
                    <a:pt x="8456" y="4124"/>
                    <a:pt x="8466" y="4143"/>
                    <a:pt x="8462" y="4168"/>
                  </a:cubicBezTo>
                  <a:cubicBezTo>
                    <a:pt x="8460" y="4168"/>
                    <a:pt x="8458" y="4168"/>
                    <a:pt x="8455" y="4168"/>
                  </a:cubicBezTo>
                  <a:cubicBezTo>
                    <a:pt x="8425" y="4168"/>
                    <a:pt x="8400" y="4193"/>
                    <a:pt x="8400" y="4225"/>
                  </a:cubicBezTo>
                  <a:cubicBezTo>
                    <a:pt x="8400" y="4257"/>
                    <a:pt x="8425" y="4282"/>
                    <a:pt x="8455" y="4282"/>
                  </a:cubicBezTo>
                  <a:cubicBezTo>
                    <a:pt x="8485" y="4282"/>
                    <a:pt x="8510" y="4257"/>
                    <a:pt x="8510" y="4225"/>
                  </a:cubicBezTo>
                  <a:cubicBezTo>
                    <a:pt x="8510" y="4209"/>
                    <a:pt x="8504" y="4194"/>
                    <a:pt x="8493" y="4184"/>
                  </a:cubicBezTo>
                  <a:cubicBezTo>
                    <a:pt x="8503" y="4140"/>
                    <a:pt x="8488" y="4103"/>
                    <a:pt x="8451" y="4081"/>
                  </a:cubicBezTo>
                  <a:cubicBezTo>
                    <a:pt x="8440" y="4075"/>
                    <a:pt x="8429" y="4071"/>
                    <a:pt x="8418" y="4067"/>
                  </a:cubicBezTo>
                  <a:cubicBezTo>
                    <a:pt x="8425" y="4014"/>
                    <a:pt x="8420" y="3958"/>
                    <a:pt x="8398" y="3905"/>
                  </a:cubicBezTo>
                  <a:cubicBezTo>
                    <a:pt x="8348" y="3779"/>
                    <a:pt x="8208" y="3719"/>
                    <a:pt x="8086" y="3771"/>
                  </a:cubicBezTo>
                  <a:cubicBezTo>
                    <a:pt x="8068" y="3780"/>
                    <a:pt x="8051" y="3791"/>
                    <a:pt x="8036" y="3804"/>
                  </a:cubicBezTo>
                  <a:cubicBezTo>
                    <a:pt x="8009" y="3823"/>
                    <a:pt x="7991" y="3826"/>
                    <a:pt x="7983" y="3821"/>
                  </a:cubicBezTo>
                  <a:cubicBezTo>
                    <a:pt x="7977" y="3818"/>
                    <a:pt x="7976" y="3809"/>
                    <a:pt x="7976" y="3805"/>
                  </a:cubicBezTo>
                  <a:cubicBezTo>
                    <a:pt x="7977" y="3784"/>
                    <a:pt x="7996" y="3754"/>
                    <a:pt x="8036" y="3735"/>
                  </a:cubicBezTo>
                  <a:cubicBezTo>
                    <a:pt x="8111" y="3700"/>
                    <a:pt x="8206" y="3702"/>
                    <a:pt x="8286" y="3740"/>
                  </a:cubicBezTo>
                  <a:cubicBezTo>
                    <a:pt x="8354" y="3773"/>
                    <a:pt x="8402" y="3828"/>
                    <a:pt x="8421" y="3895"/>
                  </a:cubicBezTo>
                  <a:cubicBezTo>
                    <a:pt x="8423" y="3903"/>
                    <a:pt x="8429" y="3908"/>
                    <a:pt x="8437" y="3908"/>
                  </a:cubicBezTo>
                  <a:cubicBezTo>
                    <a:pt x="8438" y="3908"/>
                    <a:pt x="8440" y="3908"/>
                    <a:pt x="8441" y="3907"/>
                  </a:cubicBezTo>
                  <a:cubicBezTo>
                    <a:pt x="8450" y="3905"/>
                    <a:pt x="8455" y="3895"/>
                    <a:pt x="8452" y="3886"/>
                  </a:cubicBezTo>
                  <a:cubicBezTo>
                    <a:pt x="8451" y="3882"/>
                    <a:pt x="8450" y="3879"/>
                    <a:pt x="8449" y="3875"/>
                  </a:cubicBezTo>
                  <a:cubicBezTo>
                    <a:pt x="8452" y="3874"/>
                    <a:pt x="8454" y="3872"/>
                    <a:pt x="8456" y="3869"/>
                  </a:cubicBezTo>
                  <a:cubicBezTo>
                    <a:pt x="8520" y="3777"/>
                    <a:pt x="8581" y="3750"/>
                    <a:pt x="8604" y="3760"/>
                  </a:cubicBezTo>
                  <a:cubicBezTo>
                    <a:pt x="8611" y="3763"/>
                    <a:pt x="8613" y="3770"/>
                    <a:pt x="8612" y="3782"/>
                  </a:cubicBezTo>
                  <a:lnTo>
                    <a:pt x="8607" y="3809"/>
                  </a:lnTo>
                  <a:cubicBezTo>
                    <a:pt x="8587" y="3819"/>
                    <a:pt x="8567" y="3831"/>
                    <a:pt x="8547" y="3844"/>
                  </a:cubicBezTo>
                  <a:cubicBezTo>
                    <a:pt x="8546" y="3844"/>
                    <a:pt x="8546" y="3845"/>
                    <a:pt x="8546" y="3845"/>
                  </a:cubicBezTo>
                  <a:cubicBezTo>
                    <a:pt x="8545" y="3846"/>
                    <a:pt x="8544" y="3846"/>
                    <a:pt x="8543" y="3847"/>
                  </a:cubicBezTo>
                  <a:cubicBezTo>
                    <a:pt x="8543" y="3848"/>
                    <a:pt x="8542" y="3849"/>
                    <a:pt x="8541" y="3850"/>
                  </a:cubicBezTo>
                  <a:cubicBezTo>
                    <a:pt x="8541" y="3851"/>
                    <a:pt x="8541" y="3852"/>
                    <a:pt x="8540" y="3853"/>
                  </a:cubicBezTo>
                  <a:cubicBezTo>
                    <a:pt x="8540" y="3854"/>
                    <a:pt x="8539" y="3855"/>
                    <a:pt x="8539" y="3856"/>
                  </a:cubicBezTo>
                  <a:cubicBezTo>
                    <a:pt x="8539" y="3857"/>
                    <a:pt x="8539" y="3858"/>
                    <a:pt x="8539" y="3859"/>
                  </a:cubicBezTo>
                  <a:cubicBezTo>
                    <a:pt x="8539" y="3860"/>
                    <a:pt x="8539" y="3861"/>
                    <a:pt x="8539" y="3863"/>
                  </a:cubicBezTo>
                  <a:cubicBezTo>
                    <a:pt x="8540" y="3863"/>
                    <a:pt x="8539" y="3863"/>
                    <a:pt x="8540" y="3864"/>
                  </a:cubicBezTo>
                  <a:cubicBezTo>
                    <a:pt x="8540" y="3865"/>
                    <a:pt x="8540" y="3865"/>
                    <a:pt x="8541" y="3866"/>
                  </a:cubicBezTo>
                  <a:cubicBezTo>
                    <a:pt x="8541" y="3866"/>
                    <a:pt x="8541" y="3867"/>
                    <a:pt x="8541" y="3868"/>
                  </a:cubicBezTo>
                  <a:cubicBezTo>
                    <a:pt x="8542" y="3868"/>
                    <a:pt x="8542" y="3868"/>
                    <a:pt x="8542" y="3869"/>
                  </a:cubicBezTo>
                  <a:cubicBezTo>
                    <a:pt x="8543" y="3870"/>
                    <a:pt x="8544" y="3871"/>
                    <a:pt x="8544" y="3871"/>
                  </a:cubicBezTo>
                  <a:cubicBezTo>
                    <a:pt x="8545" y="3872"/>
                    <a:pt x="8546" y="3873"/>
                    <a:pt x="8547" y="3873"/>
                  </a:cubicBezTo>
                  <a:cubicBezTo>
                    <a:pt x="8548" y="3874"/>
                    <a:pt x="8549" y="3874"/>
                    <a:pt x="8550" y="3875"/>
                  </a:cubicBezTo>
                  <a:cubicBezTo>
                    <a:pt x="8551" y="3875"/>
                    <a:pt x="8552" y="3875"/>
                    <a:pt x="8553" y="3876"/>
                  </a:cubicBezTo>
                  <a:cubicBezTo>
                    <a:pt x="8554" y="3876"/>
                    <a:pt x="8555" y="3876"/>
                    <a:pt x="8556" y="3876"/>
                  </a:cubicBezTo>
                  <a:cubicBezTo>
                    <a:pt x="8557" y="3876"/>
                    <a:pt x="8558" y="3876"/>
                    <a:pt x="8559" y="3875"/>
                  </a:cubicBezTo>
                  <a:cubicBezTo>
                    <a:pt x="8559" y="3875"/>
                    <a:pt x="8560" y="3875"/>
                    <a:pt x="8560" y="3875"/>
                  </a:cubicBezTo>
                  <a:cubicBezTo>
                    <a:pt x="8726" y="3823"/>
                    <a:pt x="8850" y="3837"/>
                    <a:pt x="8900" y="3914"/>
                  </a:cubicBezTo>
                  <a:cubicBezTo>
                    <a:pt x="8933" y="3964"/>
                    <a:pt x="8924" y="4026"/>
                    <a:pt x="8900" y="4058"/>
                  </a:cubicBezTo>
                  <a:cubicBezTo>
                    <a:pt x="8891" y="4070"/>
                    <a:pt x="8874" y="4086"/>
                    <a:pt x="8848" y="4082"/>
                  </a:cubicBezTo>
                  <a:cubicBezTo>
                    <a:pt x="8852" y="4074"/>
                    <a:pt x="8856" y="4065"/>
                    <a:pt x="8859" y="4055"/>
                  </a:cubicBezTo>
                  <a:cubicBezTo>
                    <a:pt x="8867" y="4026"/>
                    <a:pt x="8864" y="3995"/>
                    <a:pt x="8850" y="3968"/>
                  </a:cubicBezTo>
                  <a:cubicBezTo>
                    <a:pt x="8833" y="3936"/>
                    <a:pt x="8804" y="3912"/>
                    <a:pt x="8770" y="3902"/>
                  </a:cubicBezTo>
                  <a:cubicBezTo>
                    <a:pt x="8736" y="3892"/>
                    <a:pt x="8700" y="3896"/>
                    <a:pt x="8669" y="3914"/>
                  </a:cubicBezTo>
                  <a:cubicBezTo>
                    <a:pt x="8591" y="3959"/>
                    <a:pt x="8562" y="4062"/>
                    <a:pt x="8605" y="4144"/>
                  </a:cubicBezTo>
                  <a:cubicBezTo>
                    <a:pt x="8641" y="4212"/>
                    <a:pt x="8709" y="4251"/>
                    <a:pt x="8779" y="4251"/>
                  </a:cubicBezTo>
                  <a:cubicBezTo>
                    <a:pt x="8812" y="4251"/>
                    <a:pt x="8845" y="4242"/>
                    <a:pt x="8875" y="4225"/>
                  </a:cubicBezTo>
                  <a:cubicBezTo>
                    <a:pt x="8883" y="4220"/>
                    <a:pt x="8886" y="4210"/>
                    <a:pt x="8882" y="4201"/>
                  </a:cubicBezTo>
                  <a:cubicBezTo>
                    <a:pt x="8877" y="4193"/>
                    <a:pt x="8867" y="4190"/>
                    <a:pt x="8859" y="4195"/>
                  </a:cubicBezTo>
                  <a:cubicBezTo>
                    <a:pt x="8779" y="4241"/>
                    <a:pt x="8678" y="4210"/>
                    <a:pt x="8634" y="4127"/>
                  </a:cubicBezTo>
                  <a:cubicBezTo>
                    <a:pt x="8600" y="4062"/>
                    <a:pt x="8622" y="3980"/>
                    <a:pt x="8685" y="3944"/>
                  </a:cubicBezTo>
                  <a:cubicBezTo>
                    <a:pt x="8708" y="3930"/>
                    <a:pt x="8735" y="3927"/>
                    <a:pt x="8761" y="3935"/>
                  </a:cubicBezTo>
                  <a:cubicBezTo>
                    <a:pt x="8787" y="3943"/>
                    <a:pt x="8808" y="3960"/>
                    <a:pt x="8821" y="3985"/>
                  </a:cubicBezTo>
                  <a:cubicBezTo>
                    <a:pt x="8831" y="4004"/>
                    <a:pt x="8833" y="4025"/>
                    <a:pt x="8827" y="4046"/>
                  </a:cubicBezTo>
                  <a:cubicBezTo>
                    <a:pt x="8822" y="4066"/>
                    <a:pt x="8809" y="4083"/>
                    <a:pt x="8791" y="4094"/>
                  </a:cubicBezTo>
                  <a:cubicBezTo>
                    <a:pt x="8777" y="4101"/>
                    <a:pt x="8761" y="4103"/>
                    <a:pt x="8746" y="4099"/>
                  </a:cubicBezTo>
                  <a:cubicBezTo>
                    <a:pt x="8732" y="4094"/>
                    <a:pt x="8719" y="4084"/>
                    <a:pt x="8712" y="4070"/>
                  </a:cubicBezTo>
                  <a:cubicBezTo>
                    <a:pt x="8700" y="4048"/>
                    <a:pt x="8708" y="4021"/>
                    <a:pt x="8729" y="4009"/>
                  </a:cubicBezTo>
                  <a:cubicBezTo>
                    <a:pt x="8736" y="4004"/>
                    <a:pt x="8744" y="4003"/>
                    <a:pt x="8752" y="4006"/>
                  </a:cubicBezTo>
                  <a:cubicBezTo>
                    <a:pt x="8760" y="4008"/>
                    <a:pt x="8767" y="4014"/>
                    <a:pt x="8771" y="4021"/>
                  </a:cubicBezTo>
                  <a:cubicBezTo>
                    <a:pt x="8776" y="4030"/>
                    <a:pt x="8785" y="4033"/>
                    <a:pt x="8794" y="4028"/>
                  </a:cubicBezTo>
                  <a:cubicBezTo>
                    <a:pt x="8802" y="4024"/>
                    <a:pt x="8804" y="4013"/>
                    <a:pt x="8800" y="4005"/>
                  </a:cubicBezTo>
                  <a:cubicBezTo>
                    <a:pt x="8792" y="3989"/>
                    <a:pt x="8778" y="3978"/>
                    <a:pt x="8762" y="3973"/>
                  </a:cubicBezTo>
                  <a:cubicBezTo>
                    <a:pt x="8745" y="3968"/>
                    <a:pt x="8728" y="3970"/>
                    <a:pt x="8713" y="3978"/>
                  </a:cubicBezTo>
                  <a:cubicBezTo>
                    <a:pt x="8676" y="4000"/>
                    <a:pt x="8663" y="4048"/>
                    <a:pt x="8683" y="4086"/>
                  </a:cubicBezTo>
                  <a:cubicBezTo>
                    <a:pt x="8695" y="4109"/>
                    <a:pt x="8714" y="4125"/>
                    <a:pt x="8737" y="4132"/>
                  </a:cubicBezTo>
                  <a:cubicBezTo>
                    <a:pt x="8761" y="4139"/>
                    <a:pt x="8785" y="4136"/>
                    <a:pt x="8807" y="4124"/>
                  </a:cubicBezTo>
                  <a:cubicBezTo>
                    <a:pt x="8813" y="4120"/>
                    <a:pt x="8819" y="4116"/>
                    <a:pt x="8824" y="4111"/>
                  </a:cubicBezTo>
                  <a:cubicBezTo>
                    <a:pt x="8835" y="4115"/>
                    <a:pt x="8845" y="4117"/>
                    <a:pt x="8855" y="4117"/>
                  </a:cubicBezTo>
                  <a:cubicBezTo>
                    <a:pt x="8882" y="4117"/>
                    <a:pt x="8907" y="4104"/>
                    <a:pt x="8925" y="4080"/>
                  </a:cubicBezTo>
                  <a:cubicBezTo>
                    <a:pt x="8957" y="4038"/>
                    <a:pt x="8969" y="3959"/>
                    <a:pt x="8927" y="3895"/>
                  </a:cubicBezTo>
                  <a:cubicBezTo>
                    <a:pt x="8900" y="3853"/>
                    <a:pt x="8836" y="3797"/>
                    <a:pt x="8691" y="3812"/>
                  </a:cubicBezTo>
                  <a:cubicBezTo>
                    <a:pt x="8780" y="3783"/>
                    <a:pt x="8863" y="3790"/>
                    <a:pt x="8925" y="3832"/>
                  </a:cubicBezTo>
                  <a:cubicBezTo>
                    <a:pt x="8982" y="3870"/>
                    <a:pt x="9011" y="3934"/>
                    <a:pt x="9001" y="4001"/>
                  </a:cubicBezTo>
                  <a:cubicBezTo>
                    <a:pt x="9000" y="4011"/>
                    <a:pt x="9006" y="4019"/>
                    <a:pt x="9016" y="4021"/>
                  </a:cubicBezTo>
                  <a:cubicBezTo>
                    <a:pt x="9016" y="4021"/>
                    <a:pt x="9017" y="4021"/>
                    <a:pt x="9018" y="4021"/>
                  </a:cubicBezTo>
                  <a:cubicBezTo>
                    <a:pt x="9026" y="4021"/>
                    <a:pt x="9033" y="4015"/>
                    <a:pt x="9034" y="4006"/>
                  </a:cubicBezTo>
                  <a:cubicBezTo>
                    <a:pt x="9035" y="4000"/>
                    <a:pt x="9035" y="3994"/>
                    <a:pt x="9035" y="3988"/>
                  </a:cubicBezTo>
                  <a:cubicBezTo>
                    <a:pt x="9102" y="3949"/>
                    <a:pt x="9124" y="3882"/>
                    <a:pt x="9090" y="3818"/>
                  </a:cubicBezTo>
                  <a:cubicBezTo>
                    <a:pt x="9061" y="3762"/>
                    <a:pt x="8987" y="3711"/>
                    <a:pt x="8883" y="3703"/>
                  </a:cubicBezTo>
                  <a:lnTo>
                    <a:pt x="9175" y="3703"/>
                  </a:lnTo>
                  <a:cubicBezTo>
                    <a:pt x="9148" y="3743"/>
                    <a:pt x="9131" y="3750"/>
                    <a:pt x="9122" y="3751"/>
                  </a:cubicBezTo>
                  <a:close/>
                  <a:moveTo>
                    <a:pt x="9182" y="3762"/>
                  </a:moveTo>
                  <a:cubicBezTo>
                    <a:pt x="9194" y="3762"/>
                    <a:pt x="9203" y="3772"/>
                    <a:pt x="9203" y="3785"/>
                  </a:cubicBezTo>
                  <a:cubicBezTo>
                    <a:pt x="9203" y="3797"/>
                    <a:pt x="9194" y="3808"/>
                    <a:pt x="9182" y="3808"/>
                  </a:cubicBezTo>
                  <a:cubicBezTo>
                    <a:pt x="9169" y="3808"/>
                    <a:pt x="9160" y="3797"/>
                    <a:pt x="9160" y="3785"/>
                  </a:cubicBezTo>
                  <a:cubicBezTo>
                    <a:pt x="9160" y="3772"/>
                    <a:pt x="9169" y="3762"/>
                    <a:pt x="9182" y="3762"/>
                  </a:cubicBezTo>
                  <a:close/>
                  <a:moveTo>
                    <a:pt x="7793" y="3751"/>
                  </a:moveTo>
                  <a:cubicBezTo>
                    <a:pt x="7783" y="3752"/>
                    <a:pt x="7772" y="3742"/>
                    <a:pt x="7760" y="3724"/>
                  </a:cubicBezTo>
                  <a:cubicBezTo>
                    <a:pt x="7755" y="3716"/>
                    <a:pt x="7745" y="3714"/>
                    <a:pt x="7737" y="3719"/>
                  </a:cubicBezTo>
                  <a:cubicBezTo>
                    <a:pt x="7730" y="3725"/>
                    <a:pt x="7728" y="3735"/>
                    <a:pt x="7733" y="3743"/>
                  </a:cubicBezTo>
                  <a:cubicBezTo>
                    <a:pt x="7751" y="3771"/>
                    <a:pt x="7771" y="3785"/>
                    <a:pt x="7792" y="3785"/>
                  </a:cubicBezTo>
                  <a:cubicBezTo>
                    <a:pt x="7793" y="3785"/>
                    <a:pt x="7793" y="3785"/>
                    <a:pt x="7794" y="3785"/>
                  </a:cubicBezTo>
                  <a:cubicBezTo>
                    <a:pt x="7795" y="3785"/>
                    <a:pt x="7796" y="3785"/>
                    <a:pt x="7797" y="3785"/>
                  </a:cubicBezTo>
                  <a:lnTo>
                    <a:pt x="7797" y="3785"/>
                  </a:lnTo>
                  <a:cubicBezTo>
                    <a:pt x="7797" y="3816"/>
                    <a:pt x="7822" y="3842"/>
                    <a:pt x="7852" y="3842"/>
                  </a:cubicBezTo>
                  <a:cubicBezTo>
                    <a:pt x="7882" y="3842"/>
                    <a:pt x="7907" y="3816"/>
                    <a:pt x="7907" y="3785"/>
                  </a:cubicBezTo>
                  <a:cubicBezTo>
                    <a:pt x="7907" y="3759"/>
                    <a:pt x="7890" y="3737"/>
                    <a:pt x="7868" y="3730"/>
                  </a:cubicBezTo>
                  <a:cubicBezTo>
                    <a:pt x="7873" y="3722"/>
                    <a:pt x="7879" y="3713"/>
                    <a:pt x="7885" y="3703"/>
                  </a:cubicBezTo>
                  <a:lnTo>
                    <a:pt x="8023" y="3703"/>
                  </a:lnTo>
                  <a:cubicBezTo>
                    <a:pt x="8023" y="3703"/>
                    <a:pt x="8023" y="3703"/>
                    <a:pt x="8023" y="3703"/>
                  </a:cubicBezTo>
                  <a:cubicBezTo>
                    <a:pt x="7966" y="3730"/>
                    <a:pt x="7944" y="3774"/>
                    <a:pt x="7943" y="3804"/>
                  </a:cubicBezTo>
                  <a:cubicBezTo>
                    <a:pt x="7943" y="3825"/>
                    <a:pt x="7951" y="3843"/>
                    <a:pt x="7967" y="3851"/>
                  </a:cubicBezTo>
                  <a:cubicBezTo>
                    <a:pt x="7973" y="3855"/>
                    <a:pt x="7982" y="3858"/>
                    <a:pt x="7993" y="3857"/>
                  </a:cubicBezTo>
                  <a:cubicBezTo>
                    <a:pt x="7964" y="3910"/>
                    <a:pt x="7958" y="3976"/>
                    <a:pt x="7982" y="4036"/>
                  </a:cubicBezTo>
                  <a:cubicBezTo>
                    <a:pt x="7998" y="4077"/>
                    <a:pt x="8029" y="4109"/>
                    <a:pt x="8068" y="4126"/>
                  </a:cubicBezTo>
                  <a:cubicBezTo>
                    <a:pt x="8107" y="4142"/>
                    <a:pt x="8151" y="4142"/>
                    <a:pt x="8190" y="4125"/>
                  </a:cubicBezTo>
                  <a:cubicBezTo>
                    <a:pt x="8222" y="4111"/>
                    <a:pt x="8247" y="4085"/>
                    <a:pt x="8260" y="4052"/>
                  </a:cubicBezTo>
                  <a:cubicBezTo>
                    <a:pt x="8273" y="4018"/>
                    <a:pt x="8273" y="3981"/>
                    <a:pt x="8260" y="3948"/>
                  </a:cubicBezTo>
                  <a:cubicBezTo>
                    <a:pt x="8248" y="3920"/>
                    <a:pt x="8228" y="3899"/>
                    <a:pt x="8201" y="3887"/>
                  </a:cubicBezTo>
                  <a:cubicBezTo>
                    <a:pt x="8175" y="3876"/>
                    <a:pt x="8146" y="3876"/>
                    <a:pt x="8119" y="3887"/>
                  </a:cubicBezTo>
                  <a:cubicBezTo>
                    <a:pt x="8074" y="3907"/>
                    <a:pt x="8052" y="3962"/>
                    <a:pt x="8071" y="4009"/>
                  </a:cubicBezTo>
                  <a:cubicBezTo>
                    <a:pt x="8087" y="4049"/>
                    <a:pt x="8131" y="4068"/>
                    <a:pt x="8169" y="4051"/>
                  </a:cubicBezTo>
                  <a:cubicBezTo>
                    <a:pt x="8177" y="4047"/>
                    <a:pt x="8181" y="4037"/>
                    <a:pt x="8178" y="4029"/>
                  </a:cubicBezTo>
                  <a:cubicBezTo>
                    <a:pt x="8174" y="4020"/>
                    <a:pt x="8164" y="4016"/>
                    <a:pt x="8156" y="4019"/>
                  </a:cubicBezTo>
                  <a:cubicBezTo>
                    <a:pt x="8135" y="4029"/>
                    <a:pt x="8110" y="4018"/>
                    <a:pt x="8102" y="3996"/>
                  </a:cubicBezTo>
                  <a:cubicBezTo>
                    <a:pt x="8090" y="3966"/>
                    <a:pt x="8103" y="3932"/>
                    <a:pt x="8132" y="3919"/>
                  </a:cubicBezTo>
                  <a:cubicBezTo>
                    <a:pt x="8150" y="3911"/>
                    <a:pt x="8170" y="3911"/>
                    <a:pt x="8189" y="3919"/>
                  </a:cubicBezTo>
                  <a:cubicBezTo>
                    <a:pt x="8207" y="3927"/>
                    <a:pt x="8221" y="3942"/>
                    <a:pt x="8229" y="3961"/>
                  </a:cubicBezTo>
                  <a:cubicBezTo>
                    <a:pt x="8239" y="3986"/>
                    <a:pt x="8239" y="4013"/>
                    <a:pt x="8229" y="4038"/>
                  </a:cubicBezTo>
                  <a:cubicBezTo>
                    <a:pt x="8219" y="4064"/>
                    <a:pt x="8201" y="4083"/>
                    <a:pt x="8177" y="4093"/>
                  </a:cubicBezTo>
                  <a:cubicBezTo>
                    <a:pt x="8146" y="4107"/>
                    <a:pt x="8112" y="4107"/>
                    <a:pt x="8081" y="4094"/>
                  </a:cubicBezTo>
                  <a:cubicBezTo>
                    <a:pt x="8050" y="4081"/>
                    <a:pt x="8026" y="4055"/>
                    <a:pt x="8013" y="4023"/>
                  </a:cubicBezTo>
                  <a:cubicBezTo>
                    <a:pt x="7978" y="3938"/>
                    <a:pt x="8017" y="3839"/>
                    <a:pt x="8099" y="3803"/>
                  </a:cubicBezTo>
                  <a:cubicBezTo>
                    <a:pt x="8204" y="3758"/>
                    <a:pt x="8324" y="3809"/>
                    <a:pt x="8368" y="3918"/>
                  </a:cubicBezTo>
                  <a:cubicBezTo>
                    <a:pt x="8387" y="3965"/>
                    <a:pt x="8392" y="4015"/>
                    <a:pt x="8385" y="4062"/>
                  </a:cubicBezTo>
                  <a:cubicBezTo>
                    <a:pt x="8333" y="4058"/>
                    <a:pt x="8277" y="4076"/>
                    <a:pt x="8247" y="4112"/>
                  </a:cubicBezTo>
                  <a:lnTo>
                    <a:pt x="8259" y="4141"/>
                  </a:lnTo>
                  <a:cubicBezTo>
                    <a:pt x="8295" y="4142"/>
                    <a:pt x="8304" y="4151"/>
                    <a:pt x="8304" y="4152"/>
                  </a:cubicBezTo>
                  <a:cubicBezTo>
                    <a:pt x="8305" y="4160"/>
                    <a:pt x="8282" y="4189"/>
                    <a:pt x="8222" y="4209"/>
                  </a:cubicBezTo>
                  <a:cubicBezTo>
                    <a:pt x="8116" y="4243"/>
                    <a:pt x="7974" y="4222"/>
                    <a:pt x="7894" y="4057"/>
                  </a:cubicBezTo>
                  <a:cubicBezTo>
                    <a:pt x="7864" y="3994"/>
                    <a:pt x="7813" y="3968"/>
                    <a:pt x="7759" y="3988"/>
                  </a:cubicBezTo>
                  <a:cubicBezTo>
                    <a:pt x="7711" y="4006"/>
                    <a:pt x="7675" y="4057"/>
                    <a:pt x="7683" y="4095"/>
                  </a:cubicBezTo>
                  <a:cubicBezTo>
                    <a:pt x="7686" y="4109"/>
                    <a:pt x="7697" y="4131"/>
                    <a:pt x="7734" y="4136"/>
                  </a:cubicBezTo>
                  <a:cubicBezTo>
                    <a:pt x="7628" y="4266"/>
                    <a:pt x="7518" y="4288"/>
                    <a:pt x="7443" y="4283"/>
                  </a:cubicBezTo>
                  <a:cubicBezTo>
                    <a:pt x="7341" y="4277"/>
                    <a:pt x="7263" y="4219"/>
                    <a:pt x="7242" y="4182"/>
                  </a:cubicBezTo>
                  <a:cubicBezTo>
                    <a:pt x="7238" y="4174"/>
                    <a:pt x="7227" y="4171"/>
                    <a:pt x="7220" y="4176"/>
                  </a:cubicBezTo>
                  <a:cubicBezTo>
                    <a:pt x="7212" y="4181"/>
                    <a:pt x="7209" y="4191"/>
                    <a:pt x="7214" y="4200"/>
                  </a:cubicBezTo>
                  <a:cubicBezTo>
                    <a:pt x="7239" y="4244"/>
                    <a:pt x="7326" y="4310"/>
                    <a:pt x="7441" y="4318"/>
                  </a:cubicBezTo>
                  <a:cubicBezTo>
                    <a:pt x="7448" y="4318"/>
                    <a:pt x="7455" y="4318"/>
                    <a:pt x="7462" y="4318"/>
                  </a:cubicBezTo>
                  <a:cubicBezTo>
                    <a:pt x="7547" y="4318"/>
                    <a:pt x="7663" y="4284"/>
                    <a:pt x="7773" y="4141"/>
                  </a:cubicBezTo>
                  <a:cubicBezTo>
                    <a:pt x="7813" y="4215"/>
                    <a:pt x="7877" y="4273"/>
                    <a:pt x="7957" y="4306"/>
                  </a:cubicBezTo>
                  <a:cubicBezTo>
                    <a:pt x="7968" y="4311"/>
                    <a:pt x="7979" y="4315"/>
                    <a:pt x="7991" y="4319"/>
                  </a:cubicBezTo>
                  <a:lnTo>
                    <a:pt x="7699" y="4319"/>
                  </a:lnTo>
                  <a:cubicBezTo>
                    <a:pt x="7747" y="4253"/>
                    <a:pt x="7774" y="4244"/>
                    <a:pt x="7783" y="4244"/>
                  </a:cubicBezTo>
                  <a:cubicBezTo>
                    <a:pt x="7788" y="4243"/>
                    <a:pt x="7794" y="4245"/>
                    <a:pt x="7801" y="4253"/>
                  </a:cubicBezTo>
                  <a:cubicBezTo>
                    <a:pt x="7806" y="4261"/>
                    <a:pt x="7817" y="4262"/>
                    <a:pt x="7824" y="4256"/>
                  </a:cubicBezTo>
                  <a:cubicBezTo>
                    <a:pt x="7831" y="4251"/>
                    <a:pt x="7832" y="4240"/>
                    <a:pt x="7827" y="4232"/>
                  </a:cubicBezTo>
                  <a:cubicBezTo>
                    <a:pt x="7815" y="4217"/>
                    <a:pt x="7799" y="4209"/>
                    <a:pt x="7782" y="4209"/>
                  </a:cubicBezTo>
                  <a:cubicBezTo>
                    <a:pt x="7748" y="4210"/>
                    <a:pt x="7707" y="4246"/>
                    <a:pt x="7659" y="4319"/>
                  </a:cubicBezTo>
                  <a:lnTo>
                    <a:pt x="6878" y="4319"/>
                  </a:lnTo>
                  <a:cubicBezTo>
                    <a:pt x="6889" y="4315"/>
                    <a:pt x="6900" y="4311"/>
                    <a:pt x="6911" y="4306"/>
                  </a:cubicBezTo>
                  <a:cubicBezTo>
                    <a:pt x="6999" y="4268"/>
                    <a:pt x="7059" y="4191"/>
                    <a:pt x="7082" y="4101"/>
                  </a:cubicBezTo>
                  <a:cubicBezTo>
                    <a:pt x="7090" y="4104"/>
                    <a:pt x="7098" y="4107"/>
                    <a:pt x="7105" y="4111"/>
                  </a:cubicBezTo>
                  <a:cubicBezTo>
                    <a:pt x="7127" y="4124"/>
                    <a:pt x="7136" y="4143"/>
                    <a:pt x="7133" y="4168"/>
                  </a:cubicBezTo>
                  <a:cubicBezTo>
                    <a:pt x="7131" y="4168"/>
                    <a:pt x="7128" y="4168"/>
                    <a:pt x="7126" y="4168"/>
                  </a:cubicBezTo>
                  <a:cubicBezTo>
                    <a:pt x="7095" y="4168"/>
                    <a:pt x="7071" y="4193"/>
                    <a:pt x="7071" y="4225"/>
                  </a:cubicBezTo>
                  <a:cubicBezTo>
                    <a:pt x="7071" y="4257"/>
                    <a:pt x="7095" y="4282"/>
                    <a:pt x="7126" y="4282"/>
                  </a:cubicBezTo>
                  <a:cubicBezTo>
                    <a:pt x="7156" y="4282"/>
                    <a:pt x="7181" y="4257"/>
                    <a:pt x="7181" y="4225"/>
                  </a:cubicBezTo>
                  <a:cubicBezTo>
                    <a:pt x="7181" y="4209"/>
                    <a:pt x="7174" y="4194"/>
                    <a:pt x="7164" y="4184"/>
                  </a:cubicBezTo>
                  <a:cubicBezTo>
                    <a:pt x="7173" y="4140"/>
                    <a:pt x="7158" y="4103"/>
                    <a:pt x="7121" y="4081"/>
                  </a:cubicBezTo>
                  <a:cubicBezTo>
                    <a:pt x="7111" y="4075"/>
                    <a:pt x="7100" y="4071"/>
                    <a:pt x="7088" y="4067"/>
                  </a:cubicBezTo>
                  <a:cubicBezTo>
                    <a:pt x="7096" y="4014"/>
                    <a:pt x="7090" y="3958"/>
                    <a:pt x="7069" y="3905"/>
                  </a:cubicBezTo>
                  <a:cubicBezTo>
                    <a:pt x="7018" y="3779"/>
                    <a:pt x="6878" y="3719"/>
                    <a:pt x="6757" y="3771"/>
                  </a:cubicBezTo>
                  <a:cubicBezTo>
                    <a:pt x="6738" y="3780"/>
                    <a:pt x="6721" y="3791"/>
                    <a:pt x="6707" y="3804"/>
                  </a:cubicBezTo>
                  <a:cubicBezTo>
                    <a:pt x="6680" y="3823"/>
                    <a:pt x="6661" y="3826"/>
                    <a:pt x="6653" y="3821"/>
                  </a:cubicBezTo>
                  <a:cubicBezTo>
                    <a:pt x="6647" y="3818"/>
                    <a:pt x="6647" y="3809"/>
                    <a:pt x="6647" y="3805"/>
                  </a:cubicBezTo>
                  <a:cubicBezTo>
                    <a:pt x="6648" y="3784"/>
                    <a:pt x="6666" y="3754"/>
                    <a:pt x="6707" y="3735"/>
                  </a:cubicBezTo>
                  <a:cubicBezTo>
                    <a:pt x="6781" y="3700"/>
                    <a:pt x="6877" y="3702"/>
                    <a:pt x="6956" y="3740"/>
                  </a:cubicBezTo>
                  <a:cubicBezTo>
                    <a:pt x="7025" y="3773"/>
                    <a:pt x="7072" y="3828"/>
                    <a:pt x="7091" y="3895"/>
                  </a:cubicBezTo>
                  <a:cubicBezTo>
                    <a:pt x="7093" y="3903"/>
                    <a:pt x="7100" y="3908"/>
                    <a:pt x="7107" y="3908"/>
                  </a:cubicBezTo>
                  <a:cubicBezTo>
                    <a:pt x="7109" y="3908"/>
                    <a:pt x="7110" y="3908"/>
                    <a:pt x="7112" y="3907"/>
                  </a:cubicBezTo>
                  <a:cubicBezTo>
                    <a:pt x="7120" y="3905"/>
                    <a:pt x="7126" y="3895"/>
                    <a:pt x="7123" y="3886"/>
                  </a:cubicBezTo>
                  <a:cubicBezTo>
                    <a:pt x="7122" y="3882"/>
                    <a:pt x="7120" y="3879"/>
                    <a:pt x="7119" y="3875"/>
                  </a:cubicBezTo>
                  <a:cubicBezTo>
                    <a:pt x="7122" y="3874"/>
                    <a:pt x="7125" y="3872"/>
                    <a:pt x="7127" y="3869"/>
                  </a:cubicBezTo>
                  <a:cubicBezTo>
                    <a:pt x="7191" y="3777"/>
                    <a:pt x="7252" y="3750"/>
                    <a:pt x="7275" y="3760"/>
                  </a:cubicBezTo>
                  <a:cubicBezTo>
                    <a:pt x="7281" y="3763"/>
                    <a:pt x="7284" y="3770"/>
                    <a:pt x="7282" y="3782"/>
                  </a:cubicBezTo>
                  <a:lnTo>
                    <a:pt x="7278" y="3809"/>
                  </a:lnTo>
                  <a:cubicBezTo>
                    <a:pt x="7258" y="3819"/>
                    <a:pt x="7237" y="3831"/>
                    <a:pt x="7217" y="3844"/>
                  </a:cubicBezTo>
                  <a:cubicBezTo>
                    <a:pt x="7217" y="3844"/>
                    <a:pt x="7217" y="3845"/>
                    <a:pt x="7216" y="3845"/>
                  </a:cubicBezTo>
                  <a:cubicBezTo>
                    <a:pt x="7215" y="3846"/>
                    <a:pt x="7215" y="3846"/>
                    <a:pt x="7214" y="3847"/>
                  </a:cubicBezTo>
                  <a:cubicBezTo>
                    <a:pt x="7213" y="3848"/>
                    <a:pt x="7213" y="3849"/>
                    <a:pt x="7212" y="3850"/>
                  </a:cubicBezTo>
                  <a:cubicBezTo>
                    <a:pt x="7211" y="3851"/>
                    <a:pt x="7211" y="3852"/>
                    <a:pt x="7211" y="3853"/>
                  </a:cubicBezTo>
                  <a:cubicBezTo>
                    <a:pt x="7210" y="3854"/>
                    <a:pt x="7210" y="3855"/>
                    <a:pt x="7210" y="3856"/>
                  </a:cubicBezTo>
                  <a:cubicBezTo>
                    <a:pt x="7210" y="3857"/>
                    <a:pt x="7210" y="3858"/>
                    <a:pt x="7210" y="3859"/>
                  </a:cubicBezTo>
                  <a:cubicBezTo>
                    <a:pt x="7210" y="3860"/>
                    <a:pt x="7210" y="3861"/>
                    <a:pt x="7210" y="3863"/>
                  </a:cubicBezTo>
                  <a:cubicBezTo>
                    <a:pt x="7210" y="3863"/>
                    <a:pt x="7210" y="3863"/>
                    <a:pt x="7210" y="3864"/>
                  </a:cubicBezTo>
                  <a:cubicBezTo>
                    <a:pt x="7210" y="3865"/>
                    <a:pt x="7211" y="3865"/>
                    <a:pt x="7211" y="3866"/>
                  </a:cubicBezTo>
                  <a:cubicBezTo>
                    <a:pt x="7211" y="3866"/>
                    <a:pt x="7211" y="3867"/>
                    <a:pt x="7212" y="3868"/>
                  </a:cubicBezTo>
                  <a:cubicBezTo>
                    <a:pt x="7212" y="3868"/>
                    <a:pt x="7212" y="3868"/>
                    <a:pt x="7213" y="3869"/>
                  </a:cubicBezTo>
                  <a:cubicBezTo>
                    <a:pt x="7213" y="3870"/>
                    <a:pt x="7214" y="3871"/>
                    <a:pt x="7215" y="3871"/>
                  </a:cubicBezTo>
                  <a:cubicBezTo>
                    <a:pt x="7216" y="3872"/>
                    <a:pt x="7216" y="3873"/>
                    <a:pt x="7217" y="3873"/>
                  </a:cubicBezTo>
                  <a:cubicBezTo>
                    <a:pt x="7218" y="3874"/>
                    <a:pt x="7219" y="3874"/>
                    <a:pt x="7220" y="3875"/>
                  </a:cubicBezTo>
                  <a:cubicBezTo>
                    <a:pt x="7221" y="3875"/>
                    <a:pt x="7222" y="3875"/>
                    <a:pt x="7223" y="3876"/>
                  </a:cubicBezTo>
                  <a:cubicBezTo>
                    <a:pt x="7224" y="3876"/>
                    <a:pt x="7225" y="3876"/>
                    <a:pt x="7226" y="3876"/>
                  </a:cubicBezTo>
                  <a:cubicBezTo>
                    <a:pt x="7227" y="3876"/>
                    <a:pt x="7228" y="3876"/>
                    <a:pt x="7230" y="3875"/>
                  </a:cubicBezTo>
                  <a:cubicBezTo>
                    <a:pt x="7230" y="3875"/>
                    <a:pt x="7230" y="3875"/>
                    <a:pt x="7231" y="3875"/>
                  </a:cubicBezTo>
                  <a:cubicBezTo>
                    <a:pt x="7396" y="3823"/>
                    <a:pt x="7520" y="3837"/>
                    <a:pt x="7571" y="3914"/>
                  </a:cubicBezTo>
                  <a:cubicBezTo>
                    <a:pt x="7603" y="3964"/>
                    <a:pt x="7595" y="4026"/>
                    <a:pt x="7570" y="4058"/>
                  </a:cubicBezTo>
                  <a:cubicBezTo>
                    <a:pt x="7562" y="4070"/>
                    <a:pt x="7544" y="4086"/>
                    <a:pt x="7518" y="4082"/>
                  </a:cubicBezTo>
                  <a:cubicBezTo>
                    <a:pt x="7523" y="4074"/>
                    <a:pt x="7527" y="4065"/>
                    <a:pt x="7530" y="4055"/>
                  </a:cubicBezTo>
                  <a:cubicBezTo>
                    <a:pt x="7538" y="4026"/>
                    <a:pt x="7534" y="3995"/>
                    <a:pt x="7520" y="3968"/>
                  </a:cubicBezTo>
                  <a:cubicBezTo>
                    <a:pt x="7503" y="3936"/>
                    <a:pt x="7475" y="3912"/>
                    <a:pt x="7441" y="3902"/>
                  </a:cubicBezTo>
                  <a:cubicBezTo>
                    <a:pt x="7407" y="3892"/>
                    <a:pt x="7371" y="3896"/>
                    <a:pt x="7339" y="3914"/>
                  </a:cubicBezTo>
                  <a:cubicBezTo>
                    <a:pt x="7261" y="3959"/>
                    <a:pt x="7233" y="4062"/>
                    <a:pt x="7276" y="4144"/>
                  </a:cubicBezTo>
                  <a:cubicBezTo>
                    <a:pt x="7312" y="4212"/>
                    <a:pt x="7380" y="4251"/>
                    <a:pt x="7450" y="4251"/>
                  </a:cubicBezTo>
                  <a:cubicBezTo>
                    <a:pt x="7482" y="4251"/>
                    <a:pt x="7515" y="4242"/>
                    <a:pt x="7546" y="4225"/>
                  </a:cubicBezTo>
                  <a:cubicBezTo>
                    <a:pt x="7554" y="4220"/>
                    <a:pt x="7557" y="4210"/>
                    <a:pt x="7552" y="4201"/>
                  </a:cubicBezTo>
                  <a:cubicBezTo>
                    <a:pt x="7548" y="4193"/>
                    <a:pt x="7538" y="4190"/>
                    <a:pt x="7530" y="4195"/>
                  </a:cubicBezTo>
                  <a:cubicBezTo>
                    <a:pt x="7450" y="4241"/>
                    <a:pt x="7349" y="4210"/>
                    <a:pt x="7305" y="4127"/>
                  </a:cubicBezTo>
                  <a:cubicBezTo>
                    <a:pt x="7270" y="4062"/>
                    <a:pt x="7293" y="3980"/>
                    <a:pt x="7355" y="3944"/>
                  </a:cubicBezTo>
                  <a:cubicBezTo>
                    <a:pt x="7379" y="3930"/>
                    <a:pt x="7406" y="3927"/>
                    <a:pt x="7431" y="3935"/>
                  </a:cubicBezTo>
                  <a:cubicBezTo>
                    <a:pt x="7457" y="3943"/>
                    <a:pt x="7478" y="3960"/>
                    <a:pt x="7491" y="3985"/>
                  </a:cubicBezTo>
                  <a:cubicBezTo>
                    <a:pt x="7501" y="4004"/>
                    <a:pt x="7504" y="4025"/>
                    <a:pt x="7498" y="4046"/>
                  </a:cubicBezTo>
                  <a:cubicBezTo>
                    <a:pt x="7492" y="4066"/>
                    <a:pt x="7479" y="4083"/>
                    <a:pt x="7461" y="4094"/>
                  </a:cubicBezTo>
                  <a:cubicBezTo>
                    <a:pt x="7448" y="4101"/>
                    <a:pt x="7432" y="4103"/>
                    <a:pt x="7417" y="4099"/>
                  </a:cubicBezTo>
                  <a:cubicBezTo>
                    <a:pt x="7402" y="4094"/>
                    <a:pt x="7390" y="4084"/>
                    <a:pt x="7382" y="4070"/>
                  </a:cubicBezTo>
                  <a:cubicBezTo>
                    <a:pt x="7371" y="4048"/>
                    <a:pt x="7378" y="4021"/>
                    <a:pt x="7399" y="4009"/>
                  </a:cubicBezTo>
                  <a:cubicBezTo>
                    <a:pt x="7407" y="4004"/>
                    <a:pt x="7415" y="4003"/>
                    <a:pt x="7423" y="4006"/>
                  </a:cubicBezTo>
                  <a:cubicBezTo>
                    <a:pt x="7431" y="4008"/>
                    <a:pt x="7438" y="4014"/>
                    <a:pt x="7442" y="4021"/>
                  </a:cubicBezTo>
                  <a:cubicBezTo>
                    <a:pt x="7446" y="4030"/>
                    <a:pt x="7456" y="4033"/>
                    <a:pt x="7464" y="4028"/>
                  </a:cubicBezTo>
                  <a:cubicBezTo>
                    <a:pt x="7472" y="4024"/>
                    <a:pt x="7475" y="4013"/>
                    <a:pt x="7471" y="4005"/>
                  </a:cubicBezTo>
                  <a:cubicBezTo>
                    <a:pt x="7462" y="3989"/>
                    <a:pt x="7449" y="3978"/>
                    <a:pt x="7432" y="3973"/>
                  </a:cubicBezTo>
                  <a:cubicBezTo>
                    <a:pt x="7416" y="3968"/>
                    <a:pt x="7398" y="3970"/>
                    <a:pt x="7383" y="3978"/>
                  </a:cubicBezTo>
                  <a:cubicBezTo>
                    <a:pt x="7346" y="4000"/>
                    <a:pt x="7333" y="4048"/>
                    <a:pt x="7353" y="4086"/>
                  </a:cubicBezTo>
                  <a:cubicBezTo>
                    <a:pt x="7365" y="4109"/>
                    <a:pt x="7384" y="4125"/>
                    <a:pt x="7408" y="4132"/>
                  </a:cubicBezTo>
                  <a:cubicBezTo>
                    <a:pt x="7431" y="4139"/>
                    <a:pt x="7456" y="4136"/>
                    <a:pt x="7477" y="4124"/>
                  </a:cubicBezTo>
                  <a:cubicBezTo>
                    <a:pt x="7483" y="4120"/>
                    <a:pt x="7489" y="4116"/>
                    <a:pt x="7495" y="4111"/>
                  </a:cubicBezTo>
                  <a:cubicBezTo>
                    <a:pt x="7505" y="4115"/>
                    <a:pt x="7516" y="4117"/>
                    <a:pt x="7526" y="4117"/>
                  </a:cubicBezTo>
                  <a:cubicBezTo>
                    <a:pt x="7553" y="4117"/>
                    <a:pt x="7577" y="4104"/>
                    <a:pt x="7596" y="4080"/>
                  </a:cubicBezTo>
                  <a:cubicBezTo>
                    <a:pt x="7628" y="4038"/>
                    <a:pt x="7640" y="3959"/>
                    <a:pt x="7598" y="3895"/>
                  </a:cubicBezTo>
                  <a:cubicBezTo>
                    <a:pt x="7571" y="3853"/>
                    <a:pt x="7506" y="3797"/>
                    <a:pt x="7361" y="3812"/>
                  </a:cubicBezTo>
                  <a:cubicBezTo>
                    <a:pt x="7450" y="3783"/>
                    <a:pt x="7533" y="3790"/>
                    <a:pt x="7596" y="3832"/>
                  </a:cubicBezTo>
                  <a:cubicBezTo>
                    <a:pt x="7653" y="3870"/>
                    <a:pt x="7681" y="3934"/>
                    <a:pt x="7672" y="4001"/>
                  </a:cubicBezTo>
                  <a:cubicBezTo>
                    <a:pt x="7671" y="4011"/>
                    <a:pt x="7677" y="4019"/>
                    <a:pt x="7686" y="4021"/>
                  </a:cubicBezTo>
                  <a:cubicBezTo>
                    <a:pt x="7687" y="4021"/>
                    <a:pt x="7688" y="4021"/>
                    <a:pt x="7688" y="4021"/>
                  </a:cubicBezTo>
                  <a:cubicBezTo>
                    <a:pt x="7697" y="4021"/>
                    <a:pt x="7704" y="4015"/>
                    <a:pt x="7705" y="4006"/>
                  </a:cubicBezTo>
                  <a:cubicBezTo>
                    <a:pt x="7706" y="4000"/>
                    <a:pt x="7706" y="3994"/>
                    <a:pt x="7706" y="3988"/>
                  </a:cubicBezTo>
                  <a:cubicBezTo>
                    <a:pt x="7773" y="3949"/>
                    <a:pt x="7794" y="3882"/>
                    <a:pt x="7761" y="3818"/>
                  </a:cubicBezTo>
                  <a:cubicBezTo>
                    <a:pt x="7732" y="3762"/>
                    <a:pt x="7657" y="3711"/>
                    <a:pt x="7554" y="3703"/>
                  </a:cubicBezTo>
                  <a:lnTo>
                    <a:pt x="7846" y="3703"/>
                  </a:lnTo>
                  <a:cubicBezTo>
                    <a:pt x="7819" y="3743"/>
                    <a:pt x="7801" y="3750"/>
                    <a:pt x="7793" y="3751"/>
                  </a:cubicBezTo>
                  <a:close/>
                  <a:moveTo>
                    <a:pt x="7852" y="3762"/>
                  </a:moveTo>
                  <a:cubicBezTo>
                    <a:pt x="7864" y="3762"/>
                    <a:pt x="7874" y="3772"/>
                    <a:pt x="7874" y="3785"/>
                  </a:cubicBezTo>
                  <a:cubicBezTo>
                    <a:pt x="7874" y="3797"/>
                    <a:pt x="7864" y="3808"/>
                    <a:pt x="7852" y="3808"/>
                  </a:cubicBezTo>
                  <a:cubicBezTo>
                    <a:pt x="7840" y="3808"/>
                    <a:pt x="7830" y="3797"/>
                    <a:pt x="7830" y="3785"/>
                  </a:cubicBezTo>
                  <a:cubicBezTo>
                    <a:pt x="7830" y="3772"/>
                    <a:pt x="7840" y="3762"/>
                    <a:pt x="7852" y="3762"/>
                  </a:cubicBezTo>
                  <a:close/>
                  <a:moveTo>
                    <a:pt x="6463" y="3751"/>
                  </a:moveTo>
                  <a:cubicBezTo>
                    <a:pt x="6453" y="3752"/>
                    <a:pt x="6443" y="3742"/>
                    <a:pt x="6431" y="3724"/>
                  </a:cubicBezTo>
                  <a:cubicBezTo>
                    <a:pt x="6426" y="3716"/>
                    <a:pt x="6415" y="3714"/>
                    <a:pt x="6408" y="3719"/>
                  </a:cubicBezTo>
                  <a:cubicBezTo>
                    <a:pt x="6400" y="3725"/>
                    <a:pt x="6398" y="3735"/>
                    <a:pt x="6403" y="3743"/>
                  </a:cubicBezTo>
                  <a:cubicBezTo>
                    <a:pt x="6422" y="3771"/>
                    <a:pt x="6441" y="3785"/>
                    <a:pt x="6463" y="3785"/>
                  </a:cubicBezTo>
                  <a:cubicBezTo>
                    <a:pt x="6463" y="3785"/>
                    <a:pt x="6464" y="3785"/>
                    <a:pt x="6464" y="3785"/>
                  </a:cubicBezTo>
                  <a:cubicBezTo>
                    <a:pt x="6465" y="3785"/>
                    <a:pt x="6466" y="3785"/>
                    <a:pt x="6468" y="3785"/>
                  </a:cubicBezTo>
                  <a:lnTo>
                    <a:pt x="6468" y="3785"/>
                  </a:lnTo>
                  <a:cubicBezTo>
                    <a:pt x="6468" y="3816"/>
                    <a:pt x="6492" y="3842"/>
                    <a:pt x="6523" y="3842"/>
                  </a:cubicBezTo>
                  <a:cubicBezTo>
                    <a:pt x="6553" y="3842"/>
                    <a:pt x="6578" y="3816"/>
                    <a:pt x="6578" y="3785"/>
                  </a:cubicBezTo>
                  <a:cubicBezTo>
                    <a:pt x="6578" y="3759"/>
                    <a:pt x="6561" y="3737"/>
                    <a:pt x="6538" y="3730"/>
                  </a:cubicBezTo>
                  <a:cubicBezTo>
                    <a:pt x="6544" y="3722"/>
                    <a:pt x="6550" y="3713"/>
                    <a:pt x="6556" y="3703"/>
                  </a:cubicBezTo>
                  <a:lnTo>
                    <a:pt x="6693" y="3703"/>
                  </a:lnTo>
                  <a:cubicBezTo>
                    <a:pt x="6693" y="3703"/>
                    <a:pt x="6693" y="3703"/>
                    <a:pt x="6693" y="3703"/>
                  </a:cubicBezTo>
                  <a:cubicBezTo>
                    <a:pt x="6636" y="3730"/>
                    <a:pt x="6615" y="3774"/>
                    <a:pt x="6614" y="3803"/>
                  </a:cubicBezTo>
                  <a:cubicBezTo>
                    <a:pt x="6613" y="3825"/>
                    <a:pt x="6622" y="3843"/>
                    <a:pt x="6638" y="3851"/>
                  </a:cubicBezTo>
                  <a:cubicBezTo>
                    <a:pt x="6643" y="3855"/>
                    <a:pt x="6652" y="3858"/>
                    <a:pt x="6664" y="3857"/>
                  </a:cubicBezTo>
                  <a:cubicBezTo>
                    <a:pt x="6635" y="3910"/>
                    <a:pt x="6628" y="3976"/>
                    <a:pt x="6653" y="4036"/>
                  </a:cubicBezTo>
                  <a:cubicBezTo>
                    <a:pt x="6669" y="4077"/>
                    <a:pt x="6700" y="4109"/>
                    <a:pt x="6739" y="4126"/>
                  </a:cubicBezTo>
                  <a:cubicBezTo>
                    <a:pt x="6778" y="4142"/>
                    <a:pt x="6821" y="4142"/>
                    <a:pt x="6860" y="4125"/>
                  </a:cubicBezTo>
                  <a:cubicBezTo>
                    <a:pt x="6892" y="4111"/>
                    <a:pt x="6917" y="4085"/>
                    <a:pt x="6930" y="4052"/>
                  </a:cubicBezTo>
                  <a:cubicBezTo>
                    <a:pt x="6944" y="4018"/>
                    <a:pt x="6943" y="3981"/>
                    <a:pt x="6930" y="3948"/>
                  </a:cubicBezTo>
                  <a:cubicBezTo>
                    <a:pt x="6919" y="3920"/>
                    <a:pt x="6898" y="3899"/>
                    <a:pt x="6872" y="3887"/>
                  </a:cubicBezTo>
                  <a:cubicBezTo>
                    <a:pt x="6845" y="3876"/>
                    <a:pt x="6816" y="3876"/>
                    <a:pt x="6790" y="3887"/>
                  </a:cubicBezTo>
                  <a:cubicBezTo>
                    <a:pt x="6744" y="3907"/>
                    <a:pt x="6723" y="3962"/>
                    <a:pt x="6742" y="4009"/>
                  </a:cubicBezTo>
                  <a:cubicBezTo>
                    <a:pt x="6749" y="4028"/>
                    <a:pt x="6764" y="4043"/>
                    <a:pt x="6782" y="4051"/>
                  </a:cubicBezTo>
                  <a:cubicBezTo>
                    <a:pt x="6801" y="4059"/>
                    <a:pt x="6821" y="4059"/>
                    <a:pt x="6839" y="4051"/>
                  </a:cubicBezTo>
                  <a:cubicBezTo>
                    <a:pt x="6848" y="4047"/>
                    <a:pt x="6852" y="4037"/>
                    <a:pt x="6848" y="4029"/>
                  </a:cubicBezTo>
                  <a:cubicBezTo>
                    <a:pt x="6845" y="4020"/>
                    <a:pt x="6835" y="4016"/>
                    <a:pt x="6827" y="4019"/>
                  </a:cubicBezTo>
                  <a:cubicBezTo>
                    <a:pt x="6816" y="4024"/>
                    <a:pt x="6805" y="4024"/>
                    <a:pt x="6795" y="4019"/>
                  </a:cubicBezTo>
                  <a:cubicBezTo>
                    <a:pt x="6784" y="4015"/>
                    <a:pt x="6776" y="4007"/>
                    <a:pt x="6772" y="3996"/>
                  </a:cubicBezTo>
                  <a:cubicBezTo>
                    <a:pt x="6760" y="3966"/>
                    <a:pt x="6774" y="3932"/>
                    <a:pt x="6802" y="3919"/>
                  </a:cubicBezTo>
                  <a:cubicBezTo>
                    <a:pt x="6821" y="3911"/>
                    <a:pt x="6841" y="3911"/>
                    <a:pt x="6859" y="3919"/>
                  </a:cubicBezTo>
                  <a:cubicBezTo>
                    <a:pt x="6878" y="3927"/>
                    <a:pt x="6892" y="3942"/>
                    <a:pt x="6900" y="3961"/>
                  </a:cubicBezTo>
                  <a:cubicBezTo>
                    <a:pt x="6910" y="3986"/>
                    <a:pt x="6910" y="4013"/>
                    <a:pt x="6900" y="4038"/>
                  </a:cubicBezTo>
                  <a:cubicBezTo>
                    <a:pt x="6890" y="4064"/>
                    <a:pt x="6871" y="4083"/>
                    <a:pt x="6847" y="4093"/>
                  </a:cubicBezTo>
                  <a:cubicBezTo>
                    <a:pt x="6816" y="4107"/>
                    <a:pt x="6782" y="4107"/>
                    <a:pt x="6751" y="4094"/>
                  </a:cubicBezTo>
                  <a:cubicBezTo>
                    <a:pt x="6720" y="4081"/>
                    <a:pt x="6696" y="4055"/>
                    <a:pt x="6683" y="4023"/>
                  </a:cubicBezTo>
                  <a:cubicBezTo>
                    <a:pt x="6649" y="3938"/>
                    <a:pt x="6688" y="3839"/>
                    <a:pt x="6770" y="3803"/>
                  </a:cubicBezTo>
                  <a:cubicBezTo>
                    <a:pt x="6874" y="3758"/>
                    <a:pt x="6995" y="3809"/>
                    <a:pt x="7038" y="3918"/>
                  </a:cubicBezTo>
                  <a:cubicBezTo>
                    <a:pt x="7057" y="3965"/>
                    <a:pt x="7062" y="4015"/>
                    <a:pt x="7056" y="4062"/>
                  </a:cubicBezTo>
                  <a:cubicBezTo>
                    <a:pt x="7004" y="4058"/>
                    <a:pt x="6948" y="4076"/>
                    <a:pt x="6918" y="4112"/>
                  </a:cubicBezTo>
                  <a:lnTo>
                    <a:pt x="6930" y="4141"/>
                  </a:lnTo>
                  <a:cubicBezTo>
                    <a:pt x="6966" y="4142"/>
                    <a:pt x="6974" y="4151"/>
                    <a:pt x="6975" y="4152"/>
                  </a:cubicBezTo>
                  <a:cubicBezTo>
                    <a:pt x="6976" y="4160"/>
                    <a:pt x="6952" y="4189"/>
                    <a:pt x="6893" y="4209"/>
                  </a:cubicBezTo>
                  <a:cubicBezTo>
                    <a:pt x="6787" y="4243"/>
                    <a:pt x="6645" y="4222"/>
                    <a:pt x="6565" y="4057"/>
                  </a:cubicBezTo>
                  <a:cubicBezTo>
                    <a:pt x="6534" y="3994"/>
                    <a:pt x="6483" y="3968"/>
                    <a:pt x="6430" y="3988"/>
                  </a:cubicBezTo>
                  <a:cubicBezTo>
                    <a:pt x="6382" y="4006"/>
                    <a:pt x="6346" y="4057"/>
                    <a:pt x="6354" y="4095"/>
                  </a:cubicBezTo>
                  <a:cubicBezTo>
                    <a:pt x="6357" y="4109"/>
                    <a:pt x="6368" y="4131"/>
                    <a:pt x="6405" y="4136"/>
                  </a:cubicBezTo>
                  <a:cubicBezTo>
                    <a:pt x="6298" y="4266"/>
                    <a:pt x="6189" y="4288"/>
                    <a:pt x="6114" y="4283"/>
                  </a:cubicBezTo>
                  <a:cubicBezTo>
                    <a:pt x="6012" y="4277"/>
                    <a:pt x="5934" y="4219"/>
                    <a:pt x="5913" y="4182"/>
                  </a:cubicBezTo>
                  <a:cubicBezTo>
                    <a:pt x="5908" y="4174"/>
                    <a:pt x="5898" y="4171"/>
                    <a:pt x="5890" y="4176"/>
                  </a:cubicBezTo>
                  <a:cubicBezTo>
                    <a:pt x="5882" y="4181"/>
                    <a:pt x="5880" y="4191"/>
                    <a:pt x="5884" y="4200"/>
                  </a:cubicBezTo>
                  <a:cubicBezTo>
                    <a:pt x="5909" y="4244"/>
                    <a:pt x="5996" y="4310"/>
                    <a:pt x="6112" y="4318"/>
                  </a:cubicBezTo>
                  <a:cubicBezTo>
                    <a:pt x="6118" y="4318"/>
                    <a:pt x="6125" y="4318"/>
                    <a:pt x="6132" y="4318"/>
                  </a:cubicBezTo>
                  <a:cubicBezTo>
                    <a:pt x="6217" y="4318"/>
                    <a:pt x="6333" y="4284"/>
                    <a:pt x="6443" y="4141"/>
                  </a:cubicBezTo>
                  <a:cubicBezTo>
                    <a:pt x="6491" y="4228"/>
                    <a:pt x="6570" y="4290"/>
                    <a:pt x="6660" y="4319"/>
                  </a:cubicBezTo>
                  <a:lnTo>
                    <a:pt x="6370" y="4319"/>
                  </a:lnTo>
                  <a:cubicBezTo>
                    <a:pt x="6418" y="4253"/>
                    <a:pt x="6444" y="4244"/>
                    <a:pt x="6454" y="4244"/>
                  </a:cubicBezTo>
                  <a:cubicBezTo>
                    <a:pt x="6458" y="4244"/>
                    <a:pt x="6464" y="4245"/>
                    <a:pt x="6471" y="4253"/>
                  </a:cubicBezTo>
                  <a:cubicBezTo>
                    <a:pt x="6477" y="4261"/>
                    <a:pt x="6487" y="4262"/>
                    <a:pt x="6494" y="4256"/>
                  </a:cubicBezTo>
                  <a:cubicBezTo>
                    <a:pt x="6501" y="4251"/>
                    <a:pt x="6503" y="4240"/>
                    <a:pt x="6497" y="4232"/>
                  </a:cubicBezTo>
                  <a:cubicBezTo>
                    <a:pt x="6485" y="4217"/>
                    <a:pt x="6470" y="4209"/>
                    <a:pt x="6453" y="4209"/>
                  </a:cubicBezTo>
                  <a:cubicBezTo>
                    <a:pt x="6419" y="4210"/>
                    <a:pt x="6378" y="4246"/>
                    <a:pt x="6329" y="4319"/>
                  </a:cubicBezTo>
                  <a:lnTo>
                    <a:pt x="5549" y="4319"/>
                  </a:lnTo>
                  <a:cubicBezTo>
                    <a:pt x="5560" y="4315"/>
                    <a:pt x="5571" y="4311"/>
                    <a:pt x="5581" y="4306"/>
                  </a:cubicBezTo>
                  <a:cubicBezTo>
                    <a:pt x="5669" y="4268"/>
                    <a:pt x="5729" y="4191"/>
                    <a:pt x="5752" y="4101"/>
                  </a:cubicBezTo>
                  <a:cubicBezTo>
                    <a:pt x="5760" y="4104"/>
                    <a:pt x="5768" y="4107"/>
                    <a:pt x="5775" y="4111"/>
                  </a:cubicBezTo>
                  <a:cubicBezTo>
                    <a:pt x="5797" y="4124"/>
                    <a:pt x="5807" y="4143"/>
                    <a:pt x="5803" y="4168"/>
                  </a:cubicBezTo>
                  <a:cubicBezTo>
                    <a:pt x="5801" y="4168"/>
                    <a:pt x="5799" y="4168"/>
                    <a:pt x="5796" y="4168"/>
                  </a:cubicBezTo>
                  <a:cubicBezTo>
                    <a:pt x="5766" y="4168"/>
                    <a:pt x="5741" y="4193"/>
                    <a:pt x="5741" y="4225"/>
                  </a:cubicBezTo>
                  <a:cubicBezTo>
                    <a:pt x="5741" y="4257"/>
                    <a:pt x="5766" y="4282"/>
                    <a:pt x="5796" y="4282"/>
                  </a:cubicBezTo>
                  <a:cubicBezTo>
                    <a:pt x="5826" y="4282"/>
                    <a:pt x="5851" y="4257"/>
                    <a:pt x="5851" y="4225"/>
                  </a:cubicBezTo>
                  <a:cubicBezTo>
                    <a:pt x="5851" y="4209"/>
                    <a:pt x="5845" y="4194"/>
                    <a:pt x="5834" y="4184"/>
                  </a:cubicBezTo>
                  <a:cubicBezTo>
                    <a:pt x="5844" y="4140"/>
                    <a:pt x="5829" y="4103"/>
                    <a:pt x="5791" y="4081"/>
                  </a:cubicBezTo>
                  <a:cubicBezTo>
                    <a:pt x="5782" y="4075"/>
                    <a:pt x="5770" y="4071"/>
                    <a:pt x="5759" y="4067"/>
                  </a:cubicBezTo>
                  <a:cubicBezTo>
                    <a:pt x="5766" y="4014"/>
                    <a:pt x="5761" y="3958"/>
                    <a:pt x="5739" y="3905"/>
                  </a:cubicBezTo>
                  <a:cubicBezTo>
                    <a:pt x="5689" y="3779"/>
                    <a:pt x="5549" y="3719"/>
                    <a:pt x="5427" y="3771"/>
                  </a:cubicBezTo>
                  <a:cubicBezTo>
                    <a:pt x="5409" y="3780"/>
                    <a:pt x="5392" y="3791"/>
                    <a:pt x="5377" y="3804"/>
                  </a:cubicBezTo>
                  <a:cubicBezTo>
                    <a:pt x="5350" y="3823"/>
                    <a:pt x="5332" y="3826"/>
                    <a:pt x="5324" y="3821"/>
                  </a:cubicBezTo>
                  <a:cubicBezTo>
                    <a:pt x="5318" y="3818"/>
                    <a:pt x="5317" y="3809"/>
                    <a:pt x="5317" y="3805"/>
                  </a:cubicBezTo>
                  <a:cubicBezTo>
                    <a:pt x="5318" y="3784"/>
                    <a:pt x="5337" y="3754"/>
                    <a:pt x="5377" y="3735"/>
                  </a:cubicBezTo>
                  <a:cubicBezTo>
                    <a:pt x="5452" y="3700"/>
                    <a:pt x="5547" y="3702"/>
                    <a:pt x="5627" y="3740"/>
                  </a:cubicBezTo>
                  <a:cubicBezTo>
                    <a:pt x="5695" y="3773"/>
                    <a:pt x="5743" y="3828"/>
                    <a:pt x="5762" y="3895"/>
                  </a:cubicBezTo>
                  <a:cubicBezTo>
                    <a:pt x="5764" y="3903"/>
                    <a:pt x="5770" y="3908"/>
                    <a:pt x="5778" y="3908"/>
                  </a:cubicBezTo>
                  <a:cubicBezTo>
                    <a:pt x="5779" y="3908"/>
                    <a:pt x="5781" y="3908"/>
                    <a:pt x="5782" y="3907"/>
                  </a:cubicBezTo>
                  <a:cubicBezTo>
                    <a:pt x="5791" y="3905"/>
                    <a:pt x="5796" y="3895"/>
                    <a:pt x="5793" y="3886"/>
                  </a:cubicBezTo>
                  <a:cubicBezTo>
                    <a:pt x="5792" y="3882"/>
                    <a:pt x="5791" y="3879"/>
                    <a:pt x="5790" y="3875"/>
                  </a:cubicBezTo>
                  <a:cubicBezTo>
                    <a:pt x="5793" y="3874"/>
                    <a:pt x="5795" y="3872"/>
                    <a:pt x="5797" y="3869"/>
                  </a:cubicBezTo>
                  <a:cubicBezTo>
                    <a:pt x="5861" y="3777"/>
                    <a:pt x="5922" y="3750"/>
                    <a:pt x="5945" y="3760"/>
                  </a:cubicBezTo>
                  <a:cubicBezTo>
                    <a:pt x="5952" y="3763"/>
                    <a:pt x="5955" y="3770"/>
                    <a:pt x="5953" y="3782"/>
                  </a:cubicBezTo>
                  <a:lnTo>
                    <a:pt x="5948" y="3809"/>
                  </a:lnTo>
                  <a:cubicBezTo>
                    <a:pt x="5928" y="3819"/>
                    <a:pt x="5908" y="3831"/>
                    <a:pt x="5888" y="3844"/>
                  </a:cubicBezTo>
                  <a:cubicBezTo>
                    <a:pt x="5887" y="3844"/>
                    <a:pt x="5887" y="3845"/>
                    <a:pt x="5887" y="3845"/>
                  </a:cubicBezTo>
                  <a:cubicBezTo>
                    <a:pt x="5886" y="3846"/>
                    <a:pt x="5885" y="3846"/>
                    <a:pt x="5884" y="3847"/>
                  </a:cubicBezTo>
                  <a:cubicBezTo>
                    <a:pt x="5884" y="3848"/>
                    <a:pt x="5883" y="3849"/>
                    <a:pt x="5882" y="3850"/>
                  </a:cubicBezTo>
                  <a:cubicBezTo>
                    <a:pt x="5882" y="3851"/>
                    <a:pt x="5882" y="3852"/>
                    <a:pt x="5881" y="3853"/>
                  </a:cubicBezTo>
                  <a:cubicBezTo>
                    <a:pt x="5881" y="3854"/>
                    <a:pt x="5880" y="3855"/>
                    <a:pt x="5880" y="3856"/>
                  </a:cubicBezTo>
                  <a:cubicBezTo>
                    <a:pt x="5880" y="3857"/>
                    <a:pt x="5880" y="3858"/>
                    <a:pt x="5880" y="3859"/>
                  </a:cubicBezTo>
                  <a:cubicBezTo>
                    <a:pt x="5880" y="3860"/>
                    <a:pt x="5880" y="3861"/>
                    <a:pt x="5881" y="3863"/>
                  </a:cubicBezTo>
                  <a:cubicBezTo>
                    <a:pt x="5881" y="3863"/>
                    <a:pt x="5880" y="3863"/>
                    <a:pt x="5881" y="3864"/>
                  </a:cubicBezTo>
                  <a:cubicBezTo>
                    <a:pt x="5881" y="3865"/>
                    <a:pt x="5881" y="3865"/>
                    <a:pt x="5882" y="3866"/>
                  </a:cubicBezTo>
                  <a:cubicBezTo>
                    <a:pt x="5882" y="3866"/>
                    <a:pt x="5882" y="3867"/>
                    <a:pt x="5882" y="3868"/>
                  </a:cubicBezTo>
                  <a:cubicBezTo>
                    <a:pt x="5883" y="3868"/>
                    <a:pt x="5883" y="3868"/>
                    <a:pt x="5883" y="3869"/>
                  </a:cubicBezTo>
                  <a:cubicBezTo>
                    <a:pt x="5884" y="3870"/>
                    <a:pt x="5885" y="3870"/>
                    <a:pt x="5886" y="3871"/>
                  </a:cubicBezTo>
                  <a:cubicBezTo>
                    <a:pt x="5886" y="3872"/>
                    <a:pt x="5887" y="3873"/>
                    <a:pt x="5888" y="3873"/>
                  </a:cubicBezTo>
                  <a:cubicBezTo>
                    <a:pt x="5889" y="3874"/>
                    <a:pt x="5890" y="3874"/>
                    <a:pt x="5891" y="3875"/>
                  </a:cubicBezTo>
                  <a:cubicBezTo>
                    <a:pt x="5892" y="3875"/>
                    <a:pt x="5893" y="3875"/>
                    <a:pt x="5894" y="3876"/>
                  </a:cubicBezTo>
                  <a:cubicBezTo>
                    <a:pt x="5895" y="3876"/>
                    <a:pt x="5896" y="3876"/>
                    <a:pt x="5897" y="3876"/>
                  </a:cubicBezTo>
                  <a:cubicBezTo>
                    <a:pt x="5898" y="3876"/>
                    <a:pt x="5899" y="3876"/>
                    <a:pt x="5900" y="3875"/>
                  </a:cubicBezTo>
                  <a:cubicBezTo>
                    <a:pt x="5900" y="3875"/>
                    <a:pt x="5901" y="3875"/>
                    <a:pt x="5901" y="3875"/>
                  </a:cubicBezTo>
                  <a:cubicBezTo>
                    <a:pt x="6067" y="3823"/>
                    <a:pt x="6191" y="3837"/>
                    <a:pt x="6241" y="3914"/>
                  </a:cubicBezTo>
                  <a:cubicBezTo>
                    <a:pt x="6274" y="3964"/>
                    <a:pt x="6265" y="4026"/>
                    <a:pt x="6241" y="4058"/>
                  </a:cubicBezTo>
                  <a:cubicBezTo>
                    <a:pt x="6232" y="4070"/>
                    <a:pt x="6215" y="4086"/>
                    <a:pt x="6189" y="4082"/>
                  </a:cubicBezTo>
                  <a:cubicBezTo>
                    <a:pt x="6193" y="4074"/>
                    <a:pt x="6197" y="4065"/>
                    <a:pt x="6200" y="4055"/>
                  </a:cubicBezTo>
                  <a:cubicBezTo>
                    <a:pt x="6208" y="4026"/>
                    <a:pt x="6205" y="3995"/>
                    <a:pt x="6191" y="3968"/>
                  </a:cubicBezTo>
                  <a:cubicBezTo>
                    <a:pt x="6155" y="3901"/>
                    <a:pt x="6074" y="3877"/>
                    <a:pt x="6010" y="3914"/>
                  </a:cubicBezTo>
                  <a:cubicBezTo>
                    <a:pt x="5972" y="3935"/>
                    <a:pt x="5944" y="3971"/>
                    <a:pt x="5932" y="4015"/>
                  </a:cubicBezTo>
                  <a:cubicBezTo>
                    <a:pt x="5920" y="4058"/>
                    <a:pt x="5925" y="4104"/>
                    <a:pt x="5946" y="4144"/>
                  </a:cubicBezTo>
                  <a:cubicBezTo>
                    <a:pt x="5982" y="4212"/>
                    <a:pt x="6050" y="4251"/>
                    <a:pt x="6121" y="4251"/>
                  </a:cubicBezTo>
                  <a:cubicBezTo>
                    <a:pt x="6153" y="4251"/>
                    <a:pt x="6186" y="4242"/>
                    <a:pt x="6216" y="4225"/>
                  </a:cubicBezTo>
                  <a:cubicBezTo>
                    <a:pt x="6224" y="4220"/>
                    <a:pt x="6227" y="4210"/>
                    <a:pt x="6223" y="4201"/>
                  </a:cubicBezTo>
                  <a:cubicBezTo>
                    <a:pt x="6218" y="4193"/>
                    <a:pt x="6208" y="4190"/>
                    <a:pt x="6200" y="4195"/>
                  </a:cubicBezTo>
                  <a:cubicBezTo>
                    <a:pt x="6120" y="4241"/>
                    <a:pt x="6019" y="4210"/>
                    <a:pt x="5975" y="4127"/>
                  </a:cubicBezTo>
                  <a:cubicBezTo>
                    <a:pt x="5959" y="4095"/>
                    <a:pt x="5955" y="4059"/>
                    <a:pt x="5964" y="4024"/>
                  </a:cubicBezTo>
                  <a:cubicBezTo>
                    <a:pt x="5974" y="3990"/>
                    <a:pt x="5996" y="3961"/>
                    <a:pt x="6026" y="3944"/>
                  </a:cubicBezTo>
                  <a:cubicBezTo>
                    <a:pt x="6074" y="3916"/>
                    <a:pt x="6135" y="3934"/>
                    <a:pt x="6162" y="3985"/>
                  </a:cubicBezTo>
                  <a:cubicBezTo>
                    <a:pt x="6182" y="4023"/>
                    <a:pt x="6169" y="4072"/>
                    <a:pt x="6132" y="4094"/>
                  </a:cubicBezTo>
                  <a:cubicBezTo>
                    <a:pt x="6104" y="4110"/>
                    <a:pt x="6068" y="4099"/>
                    <a:pt x="6053" y="4070"/>
                  </a:cubicBezTo>
                  <a:cubicBezTo>
                    <a:pt x="6041" y="4048"/>
                    <a:pt x="6049" y="4021"/>
                    <a:pt x="6070" y="4009"/>
                  </a:cubicBezTo>
                  <a:cubicBezTo>
                    <a:pt x="6077" y="4004"/>
                    <a:pt x="6086" y="4003"/>
                    <a:pt x="6094" y="4006"/>
                  </a:cubicBezTo>
                  <a:cubicBezTo>
                    <a:pt x="6101" y="4008"/>
                    <a:pt x="6108" y="4014"/>
                    <a:pt x="6112" y="4021"/>
                  </a:cubicBezTo>
                  <a:cubicBezTo>
                    <a:pt x="6117" y="4030"/>
                    <a:pt x="6127" y="4033"/>
                    <a:pt x="6135" y="4028"/>
                  </a:cubicBezTo>
                  <a:cubicBezTo>
                    <a:pt x="6143" y="4024"/>
                    <a:pt x="6146" y="4013"/>
                    <a:pt x="6141" y="4005"/>
                  </a:cubicBezTo>
                  <a:cubicBezTo>
                    <a:pt x="6133" y="3989"/>
                    <a:pt x="6119" y="3978"/>
                    <a:pt x="6103" y="3973"/>
                  </a:cubicBezTo>
                  <a:cubicBezTo>
                    <a:pt x="6086" y="3968"/>
                    <a:pt x="6069" y="3970"/>
                    <a:pt x="6054" y="3978"/>
                  </a:cubicBezTo>
                  <a:cubicBezTo>
                    <a:pt x="6017" y="4000"/>
                    <a:pt x="6004" y="4048"/>
                    <a:pt x="6024" y="4086"/>
                  </a:cubicBezTo>
                  <a:cubicBezTo>
                    <a:pt x="6048" y="4132"/>
                    <a:pt x="6104" y="4149"/>
                    <a:pt x="6148" y="4124"/>
                  </a:cubicBezTo>
                  <a:cubicBezTo>
                    <a:pt x="6154" y="4120"/>
                    <a:pt x="6160" y="4116"/>
                    <a:pt x="6165" y="4111"/>
                  </a:cubicBezTo>
                  <a:cubicBezTo>
                    <a:pt x="6176" y="4115"/>
                    <a:pt x="6186" y="4117"/>
                    <a:pt x="6196" y="4117"/>
                  </a:cubicBezTo>
                  <a:cubicBezTo>
                    <a:pt x="6223" y="4117"/>
                    <a:pt x="6248" y="4104"/>
                    <a:pt x="6266" y="4080"/>
                  </a:cubicBezTo>
                  <a:cubicBezTo>
                    <a:pt x="6298" y="4038"/>
                    <a:pt x="6310" y="3959"/>
                    <a:pt x="6268" y="3895"/>
                  </a:cubicBezTo>
                  <a:cubicBezTo>
                    <a:pt x="6241" y="3853"/>
                    <a:pt x="6177" y="3797"/>
                    <a:pt x="6032" y="3812"/>
                  </a:cubicBezTo>
                  <a:cubicBezTo>
                    <a:pt x="6121" y="3783"/>
                    <a:pt x="6204" y="3790"/>
                    <a:pt x="6266" y="3832"/>
                  </a:cubicBezTo>
                  <a:cubicBezTo>
                    <a:pt x="6323" y="3870"/>
                    <a:pt x="6352" y="3934"/>
                    <a:pt x="6343" y="4001"/>
                  </a:cubicBezTo>
                  <a:cubicBezTo>
                    <a:pt x="6341" y="4011"/>
                    <a:pt x="6348" y="4019"/>
                    <a:pt x="6357" y="4021"/>
                  </a:cubicBezTo>
                  <a:cubicBezTo>
                    <a:pt x="6357" y="4021"/>
                    <a:pt x="6358" y="4021"/>
                    <a:pt x="6359" y="4021"/>
                  </a:cubicBezTo>
                  <a:cubicBezTo>
                    <a:pt x="6367" y="4021"/>
                    <a:pt x="6374" y="4015"/>
                    <a:pt x="6375" y="4006"/>
                  </a:cubicBezTo>
                  <a:cubicBezTo>
                    <a:pt x="6376" y="4000"/>
                    <a:pt x="6376" y="3994"/>
                    <a:pt x="6376" y="3988"/>
                  </a:cubicBezTo>
                  <a:cubicBezTo>
                    <a:pt x="6443" y="3949"/>
                    <a:pt x="6465" y="3882"/>
                    <a:pt x="6431" y="3818"/>
                  </a:cubicBezTo>
                  <a:cubicBezTo>
                    <a:pt x="6402" y="3762"/>
                    <a:pt x="6328" y="3711"/>
                    <a:pt x="6225" y="3703"/>
                  </a:cubicBezTo>
                  <a:lnTo>
                    <a:pt x="6516" y="3703"/>
                  </a:lnTo>
                  <a:cubicBezTo>
                    <a:pt x="6489" y="3743"/>
                    <a:pt x="6472" y="3750"/>
                    <a:pt x="6463" y="3751"/>
                  </a:cubicBezTo>
                  <a:close/>
                  <a:moveTo>
                    <a:pt x="6523" y="3762"/>
                  </a:moveTo>
                  <a:cubicBezTo>
                    <a:pt x="6535" y="3762"/>
                    <a:pt x="6545" y="3772"/>
                    <a:pt x="6545" y="3785"/>
                  </a:cubicBezTo>
                  <a:cubicBezTo>
                    <a:pt x="6545" y="3797"/>
                    <a:pt x="6535" y="3808"/>
                    <a:pt x="6523" y="3808"/>
                  </a:cubicBezTo>
                  <a:cubicBezTo>
                    <a:pt x="6510" y="3808"/>
                    <a:pt x="6501" y="3797"/>
                    <a:pt x="6501" y="3785"/>
                  </a:cubicBezTo>
                  <a:cubicBezTo>
                    <a:pt x="6501" y="3772"/>
                    <a:pt x="6510" y="3762"/>
                    <a:pt x="6523" y="3762"/>
                  </a:cubicBezTo>
                  <a:close/>
                  <a:moveTo>
                    <a:pt x="5134" y="3751"/>
                  </a:moveTo>
                  <a:cubicBezTo>
                    <a:pt x="5124" y="3752"/>
                    <a:pt x="5113" y="3742"/>
                    <a:pt x="5101" y="3724"/>
                  </a:cubicBezTo>
                  <a:cubicBezTo>
                    <a:pt x="5096" y="3716"/>
                    <a:pt x="5086" y="3714"/>
                    <a:pt x="5078" y="3719"/>
                  </a:cubicBezTo>
                  <a:cubicBezTo>
                    <a:pt x="5071" y="3725"/>
                    <a:pt x="5069" y="3735"/>
                    <a:pt x="5074" y="3743"/>
                  </a:cubicBezTo>
                  <a:cubicBezTo>
                    <a:pt x="5092" y="3771"/>
                    <a:pt x="5112" y="3785"/>
                    <a:pt x="5133" y="3785"/>
                  </a:cubicBezTo>
                  <a:cubicBezTo>
                    <a:pt x="5134" y="3785"/>
                    <a:pt x="5134" y="3785"/>
                    <a:pt x="5135" y="3785"/>
                  </a:cubicBezTo>
                  <a:cubicBezTo>
                    <a:pt x="5136" y="3785"/>
                    <a:pt x="5137" y="3785"/>
                    <a:pt x="5138" y="3785"/>
                  </a:cubicBezTo>
                  <a:lnTo>
                    <a:pt x="5138" y="3785"/>
                  </a:lnTo>
                  <a:cubicBezTo>
                    <a:pt x="5138" y="3816"/>
                    <a:pt x="5163" y="3842"/>
                    <a:pt x="5193" y="3842"/>
                  </a:cubicBezTo>
                  <a:cubicBezTo>
                    <a:pt x="5223" y="3842"/>
                    <a:pt x="5248" y="3816"/>
                    <a:pt x="5248" y="3785"/>
                  </a:cubicBezTo>
                  <a:cubicBezTo>
                    <a:pt x="5248" y="3759"/>
                    <a:pt x="5231" y="3737"/>
                    <a:pt x="5209" y="3730"/>
                  </a:cubicBezTo>
                  <a:cubicBezTo>
                    <a:pt x="5214" y="3722"/>
                    <a:pt x="5220" y="3713"/>
                    <a:pt x="5226" y="3703"/>
                  </a:cubicBezTo>
                  <a:lnTo>
                    <a:pt x="5364" y="3703"/>
                  </a:lnTo>
                  <a:cubicBezTo>
                    <a:pt x="5364" y="3703"/>
                    <a:pt x="5364" y="3703"/>
                    <a:pt x="5364" y="3703"/>
                  </a:cubicBezTo>
                  <a:cubicBezTo>
                    <a:pt x="5307" y="3730"/>
                    <a:pt x="5285" y="3774"/>
                    <a:pt x="5284" y="3803"/>
                  </a:cubicBezTo>
                  <a:cubicBezTo>
                    <a:pt x="5284" y="3825"/>
                    <a:pt x="5292" y="3843"/>
                    <a:pt x="5308" y="3851"/>
                  </a:cubicBezTo>
                  <a:cubicBezTo>
                    <a:pt x="5314" y="3855"/>
                    <a:pt x="5323" y="3858"/>
                    <a:pt x="5334" y="3857"/>
                  </a:cubicBezTo>
                  <a:cubicBezTo>
                    <a:pt x="5305" y="3910"/>
                    <a:pt x="5299" y="3976"/>
                    <a:pt x="5323" y="4036"/>
                  </a:cubicBezTo>
                  <a:cubicBezTo>
                    <a:pt x="5339" y="4077"/>
                    <a:pt x="5370" y="4109"/>
                    <a:pt x="5409" y="4126"/>
                  </a:cubicBezTo>
                  <a:cubicBezTo>
                    <a:pt x="5448" y="4142"/>
                    <a:pt x="5492" y="4142"/>
                    <a:pt x="5531" y="4125"/>
                  </a:cubicBezTo>
                  <a:cubicBezTo>
                    <a:pt x="5563" y="4111"/>
                    <a:pt x="5588" y="4085"/>
                    <a:pt x="5601" y="4052"/>
                  </a:cubicBezTo>
                  <a:cubicBezTo>
                    <a:pt x="5614" y="4018"/>
                    <a:pt x="5614" y="3981"/>
                    <a:pt x="5601" y="3948"/>
                  </a:cubicBezTo>
                  <a:cubicBezTo>
                    <a:pt x="5589" y="3920"/>
                    <a:pt x="5569" y="3899"/>
                    <a:pt x="5542" y="3887"/>
                  </a:cubicBezTo>
                  <a:cubicBezTo>
                    <a:pt x="5516" y="3876"/>
                    <a:pt x="5486" y="3876"/>
                    <a:pt x="5460" y="3887"/>
                  </a:cubicBezTo>
                  <a:cubicBezTo>
                    <a:pt x="5415" y="3907"/>
                    <a:pt x="5393" y="3962"/>
                    <a:pt x="5412" y="4009"/>
                  </a:cubicBezTo>
                  <a:cubicBezTo>
                    <a:pt x="5420" y="4028"/>
                    <a:pt x="5434" y="4043"/>
                    <a:pt x="5453" y="4051"/>
                  </a:cubicBezTo>
                  <a:cubicBezTo>
                    <a:pt x="5471" y="4059"/>
                    <a:pt x="5491" y="4059"/>
                    <a:pt x="5510" y="4051"/>
                  </a:cubicBezTo>
                  <a:cubicBezTo>
                    <a:pt x="5518" y="4047"/>
                    <a:pt x="5522" y="4037"/>
                    <a:pt x="5519" y="4029"/>
                  </a:cubicBezTo>
                  <a:cubicBezTo>
                    <a:pt x="5515" y="4020"/>
                    <a:pt x="5505" y="4016"/>
                    <a:pt x="5497" y="4019"/>
                  </a:cubicBezTo>
                  <a:cubicBezTo>
                    <a:pt x="5487" y="4024"/>
                    <a:pt x="5475" y="4024"/>
                    <a:pt x="5465" y="4019"/>
                  </a:cubicBezTo>
                  <a:cubicBezTo>
                    <a:pt x="5455" y="4015"/>
                    <a:pt x="5447" y="4007"/>
                    <a:pt x="5443" y="3996"/>
                  </a:cubicBezTo>
                  <a:cubicBezTo>
                    <a:pt x="5431" y="3966"/>
                    <a:pt x="5444" y="3932"/>
                    <a:pt x="5473" y="3919"/>
                  </a:cubicBezTo>
                  <a:cubicBezTo>
                    <a:pt x="5491" y="3911"/>
                    <a:pt x="5511" y="3911"/>
                    <a:pt x="5530" y="3919"/>
                  </a:cubicBezTo>
                  <a:cubicBezTo>
                    <a:pt x="5548" y="3927"/>
                    <a:pt x="5562" y="3942"/>
                    <a:pt x="5570" y="3961"/>
                  </a:cubicBezTo>
                  <a:cubicBezTo>
                    <a:pt x="5580" y="3986"/>
                    <a:pt x="5580" y="4013"/>
                    <a:pt x="5570" y="4038"/>
                  </a:cubicBezTo>
                  <a:cubicBezTo>
                    <a:pt x="5560" y="4064"/>
                    <a:pt x="5542" y="4083"/>
                    <a:pt x="5518" y="4093"/>
                  </a:cubicBezTo>
                  <a:cubicBezTo>
                    <a:pt x="5487" y="4107"/>
                    <a:pt x="5453" y="4107"/>
                    <a:pt x="5422" y="4094"/>
                  </a:cubicBezTo>
                  <a:cubicBezTo>
                    <a:pt x="5391" y="4081"/>
                    <a:pt x="5367" y="4055"/>
                    <a:pt x="5354" y="4023"/>
                  </a:cubicBezTo>
                  <a:cubicBezTo>
                    <a:pt x="5319" y="3938"/>
                    <a:pt x="5358" y="3839"/>
                    <a:pt x="5440" y="3803"/>
                  </a:cubicBezTo>
                  <a:cubicBezTo>
                    <a:pt x="5545" y="3758"/>
                    <a:pt x="5665" y="3809"/>
                    <a:pt x="5709" y="3918"/>
                  </a:cubicBezTo>
                  <a:cubicBezTo>
                    <a:pt x="5728" y="3965"/>
                    <a:pt x="5733" y="4015"/>
                    <a:pt x="5726" y="4062"/>
                  </a:cubicBezTo>
                  <a:cubicBezTo>
                    <a:pt x="5674" y="4058"/>
                    <a:pt x="5618" y="4076"/>
                    <a:pt x="5588" y="4112"/>
                  </a:cubicBezTo>
                  <a:lnTo>
                    <a:pt x="5600" y="4141"/>
                  </a:lnTo>
                  <a:cubicBezTo>
                    <a:pt x="5636" y="4142"/>
                    <a:pt x="5645" y="4151"/>
                    <a:pt x="5645" y="4152"/>
                  </a:cubicBezTo>
                  <a:cubicBezTo>
                    <a:pt x="5646" y="4160"/>
                    <a:pt x="5623" y="4189"/>
                    <a:pt x="5563" y="4209"/>
                  </a:cubicBezTo>
                  <a:cubicBezTo>
                    <a:pt x="5457" y="4243"/>
                    <a:pt x="5315" y="4222"/>
                    <a:pt x="5235" y="4057"/>
                  </a:cubicBezTo>
                  <a:cubicBezTo>
                    <a:pt x="5205" y="3994"/>
                    <a:pt x="5154" y="3968"/>
                    <a:pt x="5100" y="3988"/>
                  </a:cubicBezTo>
                  <a:cubicBezTo>
                    <a:pt x="5052" y="4006"/>
                    <a:pt x="5016" y="4057"/>
                    <a:pt x="5024" y="4095"/>
                  </a:cubicBezTo>
                  <a:cubicBezTo>
                    <a:pt x="5027" y="4109"/>
                    <a:pt x="5038" y="4131"/>
                    <a:pt x="5075" y="4136"/>
                  </a:cubicBezTo>
                  <a:cubicBezTo>
                    <a:pt x="4969" y="4266"/>
                    <a:pt x="4859" y="4288"/>
                    <a:pt x="4784" y="4283"/>
                  </a:cubicBezTo>
                  <a:cubicBezTo>
                    <a:pt x="4682" y="4277"/>
                    <a:pt x="4604" y="4219"/>
                    <a:pt x="4583" y="4182"/>
                  </a:cubicBezTo>
                  <a:cubicBezTo>
                    <a:pt x="4579" y="4174"/>
                    <a:pt x="4569" y="4171"/>
                    <a:pt x="4561" y="4176"/>
                  </a:cubicBezTo>
                  <a:cubicBezTo>
                    <a:pt x="4553" y="4181"/>
                    <a:pt x="4550" y="4191"/>
                    <a:pt x="4555" y="4200"/>
                  </a:cubicBezTo>
                  <a:cubicBezTo>
                    <a:pt x="4580" y="4244"/>
                    <a:pt x="4667" y="4310"/>
                    <a:pt x="4782" y="4318"/>
                  </a:cubicBezTo>
                  <a:cubicBezTo>
                    <a:pt x="4789" y="4318"/>
                    <a:pt x="4796" y="4318"/>
                    <a:pt x="4803" y="4318"/>
                  </a:cubicBezTo>
                  <a:cubicBezTo>
                    <a:pt x="4888" y="4318"/>
                    <a:pt x="5004" y="4284"/>
                    <a:pt x="5114" y="4141"/>
                  </a:cubicBezTo>
                  <a:cubicBezTo>
                    <a:pt x="5162" y="4228"/>
                    <a:pt x="5241" y="4290"/>
                    <a:pt x="5331" y="4319"/>
                  </a:cubicBezTo>
                  <a:lnTo>
                    <a:pt x="5041" y="4319"/>
                  </a:lnTo>
                  <a:cubicBezTo>
                    <a:pt x="5088" y="4253"/>
                    <a:pt x="5115" y="4244"/>
                    <a:pt x="5125" y="4244"/>
                  </a:cubicBezTo>
                  <a:cubicBezTo>
                    <a:pt x="5129" y="4244"/>
                    <a:pt x="5135" y="4245"/>
                    <a:pt x="5142" y="4253"/>
                  </a:cubicBezTo>
                  <a:cubicBezTo>
                    <a:pt x="5147" y="4261"/>
                    <a:pt x="5158" y="4262"/>
                    <a:pt x="5165" y="4256"/>
                  </a:cubicBezTo>
                  <a:cubicBezTo>
                    <a:pt x="5172" y="4251"/>
                    <a:pt x="5173" y="4240"/>
                    <a:pt x="5168" y="4232"/>
                  </a:cubicBezTo>
                  <a:cubicBezTo>
                    <a:pt x="5156" y="4217"/>
                    <a:pt x="5141" y="4209"/>
                    <a:pt x="5124" y="4209"/>
                  </a:cubicBezTo>
                  <a:cubicBezTo>
                    <a:pt x="5089" y="4210"/>
                    <a:pt x="5049" y="4246"/>
                    <a:pt x="5000" y="4319"/>
                  </a:cubicBezTo>
                  <a:lnTo>
                    <a:pt x="4219" y="4319"/>
                  </a:lnTo>
                  <a:cubicBezTo>
                    <a:pt x="4230" y="4315"/>
                    <a:pt x="4241" y="4311"/>
                    <a:pt x="4252" y="4306"/>
                  </a:cubicBezTo>
                  <a:cubicBezTo>
                    <a:pt x="4340" y="4268"/>
                    <a:pt x="4400" y="4190"/>
                    <a:pt x="4423" y="4101"/>
                  </a:cubicBezTo>
                  <a:cubicBezTo>
                    <a:pt x="4431" y="4104"/>
                    <a:pt x="4439" y="4107"/>
                    <a:pt x="4446" y="4111"/>
                  </a:cubicBezTo>
                  <a:cubicBezTo>
                    <a:pt x="4468" y="4124"/>
                    <a:pt x="4477" y="4143"/>
                    <a:pt x="4474" y="4168"/>
                  </a:cubicBezTo>
                  <a:cubicBezTo>
                    <a:pt x="4472" y="4168"/>
                    <a:pt x="4469" y="4168"/>
                    <a:pt x="4467" y="4168"/>
                  </a:cubicBezTo>
                  <a:cubicBezTo>
                    <a:pt x="4436" y="4168"/>
                    <a:pt x="4412" y="4193"/>
                    <a:pt x="4412" y="4225"/>
                  </a:cubicBezTo>
                  <a:cubicBezTo>
                    <a:pt x="4412" y="4257"/>
                    <a:pt x="4436" y="4282"/>
                    <a:pt x="4467" y="4282"/>
                  </a:cubicBezTo>
                  <a:cubicBezTo>
                    <a:pt x="4497" y="4282"/>
                    <a:pt x="4522" y="4257"/>
                    <a:pt x="4522" y="4225"/>
                  </a:cubicBezTo>
                  <a:cubicBezTo>
                    <a:pt x="4522" y="4209"/>
                    <a:pt x="4515" y="4194"/>
                    <a:pt x="4505" y="4184"/>
                  </a:cubicBezTo>
                  <a:cubicBezTo>
                    <a:pt x="4514" y="4140"/>
                    <a:pt x="4499" y="4103"/>
                    <a:pt x="4462" y="4081"/>
                  </a:cubicBezTo>
                  <a:cubicBezTo>
                    <a:pt x="4452" y="4075"/>
                    <a:pt x="4441" y="4071"/>
                    <a:pt x="4429" y="4067"/>
                  </a:cubicBezTo>
                  <a:cubicBezTo>
                    <a:pt x="4437" y="4014"/>
                    <a:pt x="4431" y="3958"/>
                    <a:pt x="4410" y="3905"/>
                  </a:cubicBezTo>
                  <a:cubicBezTo>
                    <a:pt x="4359" y="3779"/>
                    <a:pt x="4219" y="3719"/>
                    <a:pt x="4098" y="3771"/>
                  </a:cubicBezTo>
                  <a:cubicBezTo>
                    <a:pt x="4079" y="3780"/>
                    <a:pt x="4062" y="3791"/>
                    <a:pt x="4048" y="3804"/>
                  </a:cubicBezTo>
                  <a:cubicBezTo>
                    <a:pt x="4021" y="3823"/>
                    <a:pt x="4002" y="3826"/>
                    <a:pt x="3994" y="3821"/>
                  </a:cubicBezTo>
                  <a:cubicBezTo>
                    <a:pt x="3988" y="3818"/>
                    <a:pt x="3988" y="3809"/>
                    <a:pt x="3988" y="3805"/>
                  </a:cubicBezTo>
                  <a:cubicBezTo>
                    <a:pt x="3989" y="3784"/>
                    <a:pt x="4007" y="3754"/>
                    <a:pt x="4048" y="3735"/>
                  </a:cubicBezTo>
                  <a:cubicBezTo>
                    <a:pt x="4122" y="3700"/>
                    <a:pt x="4218" y="3702"/>
                    <a:pt x="4297" y="3740"/>
                  </a:cubicBezTo>
                  <a:cubicBezTo>
                    <a:pt x="4366" y="3773"/>
                    <a:pt x="4413" y="3828"/>
                    <a:pt x="4432" y="3895"/>
                  </a:cubicBezTo>
                  <a:cubicBezTo>
                    <a:pt x="4434" y="3903"/>
                    <a:pt x="4441" y="3908"/>
                    <a:pt x="4448" y="3908"/>
                  </a:cubicBezTo>
                  <a:cubicBezTo>
                    <a:pt x="4450" y="3908"/>
                    <a:pt x="4451" y="3908"/>
                    <a:pt x="4453" y="3907"/>
                  </a:cubicBezTo>
                  <a:cubicBezTo>
                    <a:pt x="4462" y="3905"/>
                    <a:pt x="4467" y="3895"/>
                    <a:pt x="4464" y="3886"/>
                  </a:cubicBezTo>
                  <a:cubicBezTo>
                    <a:pt x="4463" y="3882"/>
                    <a:pt x="4462" y="3879"/>
                    <a:pt x="4460" y="3875"/>
                  </a:cubicBezTo>
                  <a:cubicBezTo>
                    <a:pt x="4463" y="3874"/>
                    <a:pt x="4466" y="3872"/>
                    <a:pt x="4468" y="3869"/>
                  </a:cubicBezTo>
                  <a:cubicBezTo>
                    <a:pt x="4532" y="3777"/>
                    <a:pt x="4593" y="3750"/>
                    <a:pt x="4616" y="3760"/>
                  </a:cubicBezTo>
                  <a:cubicBezTo>
                    <a:pt x="4622" y="3763"/>
                    <a:pt x="4625" y="3770"/>
                    <a:pt x="4623" y="3782"/>
                  </a:cubicBezTo>
                  <a:lnTo>
                    <a:pt x="4619" y="3809"/>
                  </a:lnTo>
                  <a:cubicBezTo>
                    <a:pt x="4599" y="3819"/>
                    <a:pt x="4578" y="3831"/>
                    <a:pt x="4558" y="3844"/>
                  </a:cubicBezTo>
                  <a:cubicBezTo>
                    <a:pt x="4558" y="3844"/>
                    <a:pt x="4558" y="3845"/>
                    <a:pt x="4557" y="3845"/>
                  </a:cubicBezTo>
                  <a:cubicBezTo>
                    <a:pt x="4556" y="3846"/>
                    <a:pt x="4556" y="3846"/>
                    <a:pt x="4555" y="3847"/>
                  </a:cubicBezTo>
                  <a:cubicBezTo>
                    <a:pt x="4554" y="3848"/>
                    <a:pt x="4554" y="3849"/>
                    <a:pt x="4553" y="3850"/>
                  </a:cubicBezTo>
                  <a:cubicBezTo>
                    <a:pt x="4552" y="3851"/>
                    <a:pt x="4552" y="3852"/>
                    <a:pt x="4552" y="3853"/>
                  </a:cubicBezTo>
                  <a:cubicBezTo>
                    <a:pt x="4551" y="3854"/>
                    <a:pt x="4551" y="3855"/>
                    <a:pt x="4551" y="3856"/>
                  </a:cubicBezTo>
                  <a:cubicBezTo>
                    <a:pt x="4551" y="3857"/>
                    <a:pt x="4551" y="3858"/>
                    <a:pt x="4551" y="3859"/>
                  </a:cubicBezTo>
                  <a:cubicBezTo>
                    <a:pt x="4551" y="3860"/>
                    <a:pt x="4551" y="3861"/>
                    <a:pt x="4551" y="3863"/>
                  </a:cubicBezTo>
                  <a:cubicBezTo>
                    <a:pt x="4551" y="3863"/>
                    <a:pt x="4551" y="3863"/>
                    <a:pt x="4551" y="3864"/>
                  </a:cubicBezTo>
                  <a:cubicBezTo>
                    <a:pt x="4551" y="3865"/>
                    <a:pt x="4552" y="3865"/>
                    <a:pt x="4552" y="3866"/>
                  </a:cubicBezTo>
                  <a:cubicBezTo>
                    <a:pt x="4552" y="3866"/>
                    <a:pt x="4553" y="3867"/>
                    <a:pt x="4553" y="3868"/>
                  </a:cubicBezTo>
                  <a:cubicBezTo>
                    <a:pt x="4553" y="3868"/>
                    <a:pt x="4554" y="3868"/>
                    <a:pt x="4554" y="3869"/>
                  </a:cubicBezTo>
                  <a:cubicBezTo>
                    <a:pt x="4554" y="3870"/>
                    <a:pt x="4555" y="3870"/>
                    <a:pt x="4556" y="3871"/>
                  </a:cubicBezTo>
                  <a:cubicBezTo>
                    <a:pt x="4557" y="3872"/>
                    <a:pt x="4557" y="3873"/>
                    <a:pt x="4558" y="3873"/>
                  </a:cubicBezTo>
                  <a:cubicBezTo>
                    <a:pt x="4559" y="3874"/>
                    <a:pt x="4560" y="3874"/>
                    <a:pt x="4561" y="3875"/>
                  </a:cubicBezTo>
                  <a:cubicBezTo>
                    <a:pt x="4562" y="3875"/>
                    <a:pt x="4563" y="3875"/>
                    <a:pt x="4564" y="3876"/>
                  </a:cubicBezTo>
                  <a:cubicBezTo>
                    <a:pt x="4565" y="3876"/>
                    <a:pt x="4566" y="3876"/>
                    <a:pt x="4567" y="3876"/>
                  </a:cubicBezTo>
                  <a:cubicBezTo>
                    <a:pt x="4568" y="3876"/>
                    <a:pt x="4569" y="3876"/>
                    <a:pt x="4571" y="3875"/>
                  </a:cubicBezTo>
                  <a:cubicBezTo>
                    <a:pt x="4571" y="3875"/>
                    <a:pt x="4571" y="3875"/>
                    <a:pt x="4572" y="3875"/>
                  </a:cubicBezTo>
                  <a:cubicBezTo>
                    <a:pt x="4737" y="3823"/>
                    <a:pt x="4861" y="3837"/>
                    <a:pt x="4912" y="3914"/>
                  </a:cubicBezTo>
                  <a:cubicBezTo>
                    <a:pt x="4944" y="3964"/>
                    <a:pt x="4936" y="4026"/>
                    <a:pt x="4911" y="4058"/>
                  </a:cubicBezTo>
                  <a:cubicBezTo>
                    <a:pt x="4902" y="4070"/>
                    <a:pt x="4885" y="4086"/>
                    <a:pt x="4859" y="4082"/>
                  </a:cubicBezTo>
                  <a:cubicBezTo>
                    <a:pt x="4864" y="4074"/>
                    <a:pt x="4868" y="4065"/>
                    <a:pt x="4871" y="4055"/>
                  </a:cubicBezTo>
                  <a:cubicBezTo>
                    <a:pt x="4879" y="4026"/>
                    <a:pt x="4875" y="3995"/>
                    <a:pt x="4861" y="3968"/>
                  </a:cubicBezTo>
                  <a:cubicBezTo>
                    <a:pt x="4826" y="3901"/>
                    <a:pt x="4745" y="3877"/>
                    <a:pt x="4680" y="3914"/>
                  </a:cubicBezTo>
                  <a:cubicBezTo>
                    <a:pt x="4643" y="3935"/>
                    <a:pt x="4615" y="3971"/>
                    <a:pt x="4603" y="4015"/>
                  </a:cubicBezTo>
                  <a:cubicBezTo>
                    <a:pt x="4591" y="4058"/>
                    <a:pt x="4596" y="4104"/>
                    <a:pt x="4617" y="4144"/>
                  </a:cubicBezTo>
                  <a:cubicBezTo>
                    <a:pt x="4653" y="4212"/>
                    <a:pt x="4721" y="4251"/>
                    <a:pt x="4791" y="4251"/>
                  </a:cubicBezTo>
                  <a:cubicBezTo>
                    <a:pt x="4824" y="4251"/>
                    <a:pt x="4856" y="4242"/>
                    <a:pt x="4887" y="4225"/>
                  </a:cubicBezTo>
                  <a:cubicBezTo>
                    <a:pt x="4895" y="4220"/>
                    <a:pt x="4898" y="4210"/>
                    <a:pt x="4893" y="4201"/>
                  </a:cubicBezTo>
                  <a:cubicBezTo>
                    <a:pt x="4889" y="4193"/>
                    <a:pt x="4879" y="4190"/>
                    <a:pt x="4871" y="4195"/>
                  </a:cubicBezTo>
                  <a:cubicBezTo>
                    <a:pt x="4791" y="4241"/>
                    <a:pt x="4690" y="4210"/>
                    <a:pt x="4646" y="4127"/>
                  </a:cubicBezTo>
                  <a:cubicBezTo>
                    <a:pt x="4629" y="4095"/>
                    <a:pt x="4625" y="4059"/>
                    <a:pt x="4635" y="4024"/>
                  </a:cubicBezTo>
                  <a:cubicBezTo>
                    <a:pt x="4644" y="3990"/>
                    <a:pt x="4666" y="3961"/>
                    <a:pt x="4696" y="3944"/>
                  </a:cubicBezTo>
                  <a:cubicBezTo>
                    <a:pt x="4745" y="3916"/>
                    <a:pt x="4806" y="3934"/>
                    <a:pt x="4832" y="3985"/>
                  </a:cubicBezTo>
                  <a:cubicBezTo>
                    <a:pt x="4853" y="4023"/>
                    <a:pt x="4839" y="4072"/>
                    <a:pt x="4802" y="4094"/>
                  </a:cubicBezTo>
                  <a:cubicBezTo>
                    <a:pt x="4774" y="4110"/>
                    <a:pt x="4739" y="4099"/>
                    <a:pt x="4723" y="4070"/>
                  </a:cubicBezTo>
                  <a:cubicBezTo>
                    <a:pt x="4712" y="4048"/>
                    <a:pt x="4719" y="4021"/>
                    <a:pt x="4740" y="4009"/>
                  </a:cubicBezTo>
                  <a:cubicBezTo>
                    <a:pt x="4748" y="4004"/>
                    <a:pt x="4756" y="4003"/>
                    <a:pt x="4764" y="4006"/>
                  </a:cubicBezTo>
                  <a:cubicBezTo>
                    <a:pt x="4772" y="4008"/>
                    <a:pt x="4779" y="4014"/>
                    <a:pt x="4783" y="4021"/>
                  </a:cubicBezTo>
                  <a:cubicBezTo>
                    <a:pt x="4787" y="4030"/>
                    <a:pt x="4797" y="4033"/>
                    <a:pt x="4805" y="4028"/>
                  </a:cubicBezTo>
                  <a:cubicBezTo>
                    <a:pt x="4813" y="4024"/>
                    <a:pt x="4816" y="4013"/>
                    <a:pt x="4812" y="4005"/>
                  </a:cubicBezTo>
                  <a:cubicBezTo>
                    <a:pt x="4803" y="3989"/>
                    <a:pt x="4790" y="3978"/>
                    <a:pt x="4773" y="3973"/>
                  </a:cubicBezTo>
                  <a:cubicBezTo>
                    <a:pt x="4757" y="3968"/>
                    <a:pt x="4739" y="3970"/>
                    <a:pt x="4724" y="3978"/>
                  </a:cubicBezTo>
                  <a:cubicBezTo>
                    <a:pt x="4687" y="4000"/>
                    <a:pt x="4674" y="4048"/>
                    <a:pt x="4694" y="4086"/>
                  </a:cubicBezTo>
                  <a:cubicBezTo>
                    <a:pt x="4719" y="4132"/>
                    <a:pt x="4774" y="4149"/>
                    <a:pt x="4818" y="4124"/>
                  </a:cubicBezTo>
                  <a:cubicBezTo>
                    <a:pt x="4824" y="4120"/>
                    <a:pt x="4830" y="4116"/>
                    <a:pt x="4836" y="4111"/>
                  </a:cubicBezTo>
                  <a:cubicBezTo>
                    <a:pt x="4846" y="4115"/>
                    <a:pt x="4857" y="4117"/>
                    <a:pt x="4867" y="4117"/>
                  </a:cubicBezTo>
                  <a:cubicBezTo>
                    <a:pt x="4894" y="4117"/>
                    <a:pt x="4918" y="4104"/>
                    <a:pt x="4937" y="4080"/>
                  </a:cubicBezTo>
                  <a:cubicBezTo>
                    <a:pt x="4969" y="4038"/>
                    <a:pt x="4981" y="3959"/>
                    <a:pt x="4939" y="3895"/>
                  </a:cubicBezTo>
                  <a:cubicBezTo>
                    <a:pt x="4912" y="3853"/>
                    <a:pt x="4847" y="3797"/>
                    <a:pt x="4702" y="3812"/>
                  </a:cubicBezTo>
                  <a:cubicBezTo>
                    <a:pt x="4791" y="3783"/>
                    <a:pt x="4874" y="3790"/>
                    <a:pt x="4937" y="3832"/>
                  </a:cubicBezTo>
                  <a:cubicBezTo>
                    <a:pt x="4994" y="3870"/>
                    <a:pt x="5022" y="3934"/>
                    <a:pt x="5013" y="4001"/>
                  </a:cubicBezTo>
                  <a:cubicBezTo>
                    <a:pt x="5012" y="4011"/>
                    <a:pt x="5018" y="4019"/>
                    <a:pt x="5027" y="4021"/>
                  </a:cubicBezTo>
                  <a:cubicBezTo>
                    <a:pt x="5028" y="4021"/>
                    <a:pt x="5029" y="4021"/>
                    <a:pt x="5029" y="4021"/>
                  </a:cubicBezTo>
                  <a:cubicBezTo>
                    <a:pt x="5037" y="4021"/>
                    <a:pt x="5045" y="4015"/>
                    <a:pt x="5046" y="4006"/>
                  </a:cubicBezTo>
                  <a:cubicBezTo>
                    <a:pt x="5047" y="4000"/>
                    <a:pt x="5047" y="3994"/>
                    <a:pt x="5047" y="3988"/>
                  </a:cubicBezTo>
                  <a:cubicBezTo>
                    <a:pt x="5114" y="3949"/>
                    <a:pt x="5135" y="3882"/>
                    <a:pt x="5102" y="3818"/>
                  </a:cubicBezTo>
                  <a:cubicBezTo>
                    <a:pt x="5073" y="3762"/>
                    <a:pt x="4998" y="3711"/>
                    <a:pt x="4895" y="3703"/>
                  </a:cubicBezTo>
                  <a:lnTo>
                    <a:pt x="5187" y="3703"/>
                  </a:lnTo>
                  <a:cubicBezTo>
                    <a:pt x="5160" y="3743"/>
                    <a:pt x="5142" y="3750"/>
                    <a:pt x="5134" y="3751"/>
                  </a:cubicBezTo>
                  <a:close/>
                  <a:moveTo>
                    <a:pt x="5193" y="3762"/>
                  </a:moveTo>
                  <a:cubicBezTo>
                    <a:pt x="5205" y="3762"/>
                    <a:pt x="5215" y="3772"/>
                    <a:pt x="5215" y="3785"/>
                  </a:cubicBezTo>
                  <a:cubicBezTo>
                    <a:pt x="5215" y="3797"/>
                    <a:pt x="5205" y="3808"/>
                    <a:pt x="5193" y="3808"/>
                  </a:cubicBezTo>
                  <a:cubicBezTo>
                    <a:pt x="5181" y="3808"/>
                    <a:pt x="5171" y="3797"/>
                    <a:pt x="5171" y="3785"/>
                  </a:cubicBezTo>
                  <a:cubicBezTo>
                    <a:pt x="5171" y="3772"/>
                    <a:pt x="5181" y="3762"/>
                    <a:pt x="5193" y="3762"/>
                  </a:cubicBezTo>
                  <a:close/>
                  <a:moveTo>
                    <a:pt x="3804" y="3751"/>
                  </a:moveTo>
                  <a:cubicBezTo>
                    <a:pt x="3794" y="3752"/>
                    <a:pt x="3784" y="3742"/>
                    <a:pt x="3772" y="3724"/>
                  </a:cubicBezTo>
                  <a:cubicBezTo>
                    <a:pt x="3767" y="3716"/>
                    <a:pt x="3756" y="3714"/>
                    <a:pt x="3749" y="3719"/>
                  </a:cubicBezTo>
                  <a:cubicBezTo>
                    <a:pt x="3741" y="3725"/>
                    <a:pt x="3739" y="3735"/>
                    <a:pt x="3745" y="3743"/>
                  </a:cubicBezTo>
                  <a:cubicBezTo>
                    <a:pt x="3763" y="3771"/>
                    <a:pt x="3782" y="3785"/>
                    <a:pt x="3804" y="3785"/>
                  </a:cubicBezTo>
                  <a:cubicBezTo>
                    <a:pt x="3804" y="3785"/>
                    <a:pt x="3805" y="3785"/>
                    <a:pt x="3805" y="3785"/>
                  </a:cubicBezTo>
                  <a:cubicBezTo>
                    <a:pt x="3806" y="3785"/>
                    <a:pt x="3807" y="3785"/>
                    <a:pt x="3809" y="3785"/>
                  </a:cubicBezTo>
                  <a:lnTo>
                    <a:pt x="3809" y="3785"/>
                  </a:lnTo>
                  <a:cubicBezTo>
                    <a:pt x="3809" y="3816"/>
                    <a:pt x="3833" y="3842"/>
                    <a:pt x="3864" y="3842"/>
                  </a:cubicBezTo>
                  <a:cubicBezTo>
                    <a:pt x="3894" y="3842"/>
                    <a:pt x="3919" y="3816"/>
                    <a:pt x="3919" y="3785"/>
                  </a:cubicBezTo>
                  <a:cubicBezTo>
                    <a:pt x="3919" y="3759"/>
                    <a:pt x="3902" y="3737"/>
                    <a:pt x="3879" y="3730"/>
                  </a:cubicBezTo>
                  <a:cubicBezTo>
                    <a:pt x="3885" y="3722"/>
                    <a:pt x="3891" y="3713"/>
                    <a:pt x="3897" y="3703"/>
                  </a:cubicBezTo>
                  <a:lnTo>
                    <a:pt x="4034" y="3703"/>
                  </a:lnTo>
                  <a:cubicBezTo>
                    <a:pt x="4034" y="3703"/>
                    <a:pt x="4034" y="3703"/>
                    <a:pt x="4034" y="3703"/>
                  </a:cubicBezTo>
                  <a:cubicBezTo>
                    <a:pt x="3977" y="3730"/>
                    <a:pt x="3956" y="3774"/>
                    <a:pt x="3955" y="3803"/>
                  </a:cubicBezTo>
                  <a:cubicBezTo>
                    <a:pt x="3954" y="3825"/>
                    <a:pt x="3963" y="3843"/>
                    <a:pt x="3979" y="3851"/>
                  </a:cubicBezTo>
                  <a:cubicBezTo>
                    <a:pt x="3984" y="3855"/>
                    <a:pt x="3993" y="3858"/>
                    <a:pt x="4005" y="3857"/>
                  </a:cubicBezTo>
                  <a:cubicBezTo>
                    <a:pt x="3976" y="3910"/>
                    <a:pt x="3969" y="3976"/>
                    <a:pt x="3994" y="4036"/>
                  </a:cubicBezTo>
                  <a:cubicBezTo>
                    <a:pt x="4010" y="4077"/>
                    <a:pt x="4041" y="4109"/>
                    <a:pt x="4080" y="4126"/>
                  </a:cubicBezTo>
                  <a:cubicBezTo>
                    <a:pt x="4119" y="4142"/>
                    <a:pt x="4162" y="4142"/>
                    <a:pt x="4201" y="4125"/>
                  </a:cubicBezTo>
                  <a:cubicBezTo>
                    <a:pt x="4233" y="4111"/>
                    <a:pt x="4258" y="4085"/>
                    <a:pt x="4271" y="4052"/>
                  </a:cubicBezTo>
                  <a:cubicBezTo>
                    <a:pt x="4285" y="4018"/>
                    <a:pt x="4284" y="3981"/>
                    <a:pt x="4271" y="3948"/>
                  </a:cubicBezTo>
                  <a:cubicBezTo>
                    <a:pt x="4260" y="3920"/>
                    <a:pt x="4239" y="3899"/>
                    <a:pt x="4213" y="3887"/>
                  </a:cubicBezTo>
                  <a:cubicBezTo>
                    <a:pt x="4186" y="3876"/>
                    <a:pt x="4157" y="3876"/>
                    <a:pt x="4131" y="3887"/>
                  </a:cubicBezTo>
                  <a:cubicBezTo>
                    <a:pt x="4085" y="3907"/>
                    <a:pt x="4064" y="3962"/>
                    <a:pt x="4083" y="4009"/>
                  </a:cubicBezTo>
                  <a:cubicBezTo>
                    <a:pt x="4090" y="4028"/>
                    <a:pt x="4105" y="4043"/>
                    <a:pt x="4123" y="4051"/>
                  </a:cubicBezTo>
                  <a:cubicBezTo>
                    <a:pt x="4142" y="4059"/>
                    <a:pt x="4162" y="4059"/>
                    <a:pt x="4180" y="4051"/>
                  </a:cubicBezTo>
                  <a:cubicBezTo>
                    <a:pt x="4189" y="4047"/>
                    <a:pt x="4193" y="4037"/>
                    <a:pt x="4189" y="4029"/>
                  </a:cubicBezTo>
                  <a:cubicBezTo>
                    <a:pt x="4186" y="4020"/>
                    <a:pt x="4176" y="4016"/>
                    <a:pt x="4168" y="4019"/>
                  </a:cubicBezTo>
                  <a:cubicBezTo>
                    <a:pt x="4157" y="4024"/>
                    <a:pt x="4146" y="4024"/>
                    <a:pt x="4136" y="4019"/>
                  </a:cubicBezTo>
                  <a:cubicBezTo>
                    <a:pt x="4125" y="4015"/>
                    <a:pt x="4117" y="4007"/>
                    <a:pt x="4113" y="3996"/>
                  </a:cubicBezTo>
                  <a:cubicBezTo>
                    <a:pt x="4101" y="3966"/>
                    <a:pt x="4115" y="3932"/>
                    <a:pt x="4143" y="3919"/>
                  </a:cubicBezTo>
                  <a:cubicBezTo>
                    <a:pt x="4162" y="3911"/>
                    <a:pt x="4182" y="3911"/>
                    <a:pt x="4200" y="3919"/>
                  </a:cubicBezTo>
                  <a:cubicBezTo>
                    <a:pt x="4219" y="3927"/>
                    <a:pt x="4233" y="3942"/>
                    <a:pt x="4241" y="3961"/>
                  </a:cubicBezTo>
                  <a:cubicBezTo>
                    <a:pt x="4251" y="3986"/>
                    <a:pt x="4251" y="4013"/>
                    <a:pt x="4241" y="4038"/>
                  </a:cubicBezTo>
                  <a:cubicBezTo>
                    <a:pt x="4231" y="4064"/>
                    <a:pt x="4212" y="4083"/>
                    <a:pt x="4188" y="4093"/>
                  </a:cubicBezTo>
                  <a:cubicBezTo>
                    <a:pt x="4157" y="4107"/>
                    <a:pt x="4123" y="4107"/>
                    <a:pt x="4092" y="4094"/>
                  </a:cubicBezTo>
                  <a:cubicBezTo>
                    <a:pt x="4061" y="4081"/>
                    <a:pt x="4037" y="4055"/>
                    <a:pt x="4024" y="4023"/>
                  </a:cubicBezTo>
                  <a:cubicBezTo>
                    <a:pt x="3990" y="3938"/>
                    <a:pt x="4029" y="3839"/>
                    <a:pt x="4111" y="3803"/>
                  </a:cubicBezTo>
                  <a:cubicBezTo>
                    <a:pt x="4215" y="3758"/>
                    <a:pt x="4336" y="3809"/>
                    <a:pt x="4379" y="3918"/>
                  </a:cubicBezTo>
                  <a:cubicBezTo>
                    <a:pt x="4398" y="3965"/>
                    <a:pt x="4403" y="4015"/>
                    <a:pt x="4397" y="4062"/>
                  </a:cubicBezTo>
                  <a:cubicBezTo>
                    <a:pt x="4345" y="4058"/>
                    <a:pt x="4289" y="4076"/>
                    <a:pt x="4259" y="4112"/>
                  </a:cubicBezTo>
                  <a:lnTo>
                    <a:pt x="4271" y="4141"/>
                  </a:lnTo>
                  <a:cubicBezTo>
                    <a:pt x="4307" y="4142"/>
                    <a:pt x="4315" y="4151"/>
                    <a:pt x="4316" y="4152"/>
                  </a:cubicBezTo>
                  <a:cubicBezTo>
                    <a:pt x="4317" y="4160"/>
                    <a:pt x="4293" y="4189"/>
                    <a:pt x="4234" y="4209"/>
                  </a:cubicBezTo>
                  <a:cubicBezTo>
                    <a:pt x="4128" y="4243"/>
                    <a:pt x="3986" y="4222"/>
                    <a:pt x="3906" y="4057"/>
                  </a:cubicBezTo>
                  <a:cubicBezTo>
                    <a:pt x="3875" y="3994"/>
                    <a:pt x="3824" y="3968"/>
                    <a:pt x="3771" y="3988"/>
                  </a:cubicBezTo>
                  <a:cubicBezTo>
                    <a:pt x="3723" y="4006"/>
                    <a:pt x="3687" y="4057"/>
                    <a:pt x="3695" y="4095"/>
                  </a:cubicBezTo>
                  <a:cubicBezTo>
                    <a:pt x="3698" y="4109"/>
                    <a:pt x="3709" y="4131"/>
                    <a:pt x="3746" y="4136"/>
                  </a:cubicBezTo>
                  <a:cubicBezTo>
                    <a:pt x="3639" y="4266"/>
                    <a:pt x="3530" y="4288"/>
                    <a:pt x="3455" y="4283"/>
                  </a:cubicBezTo>
                  <a:cubicBezTo>
                    <a:pt x="3353" y="4277"/>
                    <a:pt x="3275" y="4219"/>
                    <a:pt x="3254" y="4182"/>
                  </a:cubicBezTo>
                  <a:cubicBezTo>
                    <a:pt x="3249" y="4174"/>
                    <a:pt x="3239" y="4171"/>
                    <a:pt x="3231" y="4176"/>
                  </a:cubicBezTo>
                  <a:cubicBezTo>
                    <a:pt x="3223" y="4181"/>
                    <a:pt x="3221" y="4191"/>
                    <a:pt x="3225" y="4200"/>
                  </a:cubicBezTo>
                  <a:cubicBezTo>
                    <a:pt x="3250" y="4244"/>
                    <a:pt x="3338" y="4310"/>
                    <a:pt x="3453" y="4318"/>
                  </a:cubicBezTo>
                  <a:cubicBezTo>
                    <a:pt x="3459" y="4318"/>
                    <a:pt x="3466" y="4318"/>
                    <a:pt x="3473" y="4318"/>
                  </a:cubicBezTo>
                  <a:cubicBezTo>
                    <a:pt x="3558" y="4318"/>
                    <a:pt x="3674" y="4284"/>
                    <a:pt x="3784" y="4141"/>
                  </a:cubicBezTo>
                  <a:cubicBezTo>
                    <a:pt x="3832" y="4228"/>
                    <a:pt x="3911" y="4290"/>
                    <a:pt x="4001" y="4319"/>
                  </a:cubicBezTo>
                  <a:lnTo>
                    <a:pt x="3711" y="4319"/>
                  </a:lnTo>
                  <a:cubicBezTo>
                    <a:pt x="3759" y="4253"/>
                    <a:pt x="3785" y="4244"/>
                    <a:pt x="3795" y="4244"/>
                  </a:cubicBezTo>
                  <a:cubicBezTo>
                    <a:pt x="3799" y="4244"/>
                    <a:pt x="3805" y="4245"/>
                    <a:pt x="3812" y="4253"/>
                  </a:cubicBezTo>
                  <a:cubicBezTo>
                    <a:pt x="3818" y="4261"/>
                    <a:pt x="3828" y="4262"/>
                    <a:pt x="3835" y="4256"/>
                  </a:cubicBezTo>
                  <a:cubicBezTo>
                    <a:pt x="3843" y="4251"/>
                    <a:pt x="3844" y="4240"/>
                    <a:pt x="3838" y="4232"/>
                  </a:cubicBezTo>
                  <a:cubicBezTo>
                    <a:pt x="3826" y="4217"/>
                    <a:pt x="3811" y="4209"/>
                    <a:pt x="3794" y="4209"/>
                  </a:cubicBezTo>
                  <a:cubicBezTo>
                    <a:pt x="3760" y="4210"/>
                    <a:pt x="3719" y="4246"/>
                    <a:pt x="3670" y="4319"/>
                  </a:cubicBezTo>
                  <a:lnTo>
                    <a:pt x="2890" y="4319"/>
                  </a:lnTo>
                  <a:cubicBezTo>
                    <a:pt x="2901" y="4315"/>
                    <a:pt x="2912" y="4311"/>
                    <a:pt x="2923" y="4306"/>
                  </a:cubicBezTo>
                  <a:cubicBezTo>
                    <a:pt x="3010" y="4268"/>
                    <a:pt x="3070" y="4191"/>
                    <a:pt x="3093" y="4101"/>
                  </a:cubicBezTo>
                  <a:cubicBezTo>
                    <a:pt x="3101" y="4104"/>
                    <a:pt x="3109" y="4107"/>
                    <a:pt x="3116" y="4111"/>
                  </a:cubicBezTo>
                  <a:cubicBezTo>
                    <a:pt x="3138" y="4124"/>
                    <a:pt x="3148" y="4143"/>
                    <a:pt x="3145" y="4168"/>
                  </a:cubicBezTo>
                  <a:cubicBezTo>
                    <a:pt x="3142" y="4168"/>
                    <a:pt x="3140" y="4168"/>
                    <a:pt x="3137" y="4168"/>
                  </a:cubicBezTo>
                  <a:cubicBezTo>
                    <a:pt x="3107" y="4168"/>
                    <a:pt x="3082" y="4193"/>
                    <a:pt x="3082" y="4225"/>
                  </a:cubicBezTo>
                  <a:cubicBezTo>
                    <a:pt x="3082" y="4257"/>
                    <a:pt x="3107" y="4282"/>
                    <a:pt x="3137" y="4282"/>
                  </a:cubicBezTo>
                  <a:cubicBezTo>
                    <a:pt x="3167" y="4282"/>
                    <a:pt x="3192" y="4257"/>
                    <a:pt x="3192" y="4225"/>
                  </a:cubicBezTo>
                  <a:cubicBezTo>
                    <a:pt x="3192" y="4209"/>
                    <a:pt x="3186" y="4194"/>
                    <a:pt x="3175" y="4184"/>
                  </a:cubicBezTo>
                  <a:cubicBezTo>
                    <a:pt x="3185" y="4140"/>
                    <a:pt x="3170" y="4103"/>
                    <a:pt x="3133" y="4081"/>
                  </a:cubicBezTo>
                  <a:cubicBezTo>
                    <a:pt x="3123" y="4075"/>
                    <a:pt x="3111" y="4071"/>
                    <a:pt x="3100" y="4067"/>
                  </a:cubicBezTo>
                  <a:cubicBezTo>
                    <a:pt x="3107" y="4014"/>
                    <a:pt x="3102" y="3958"/>
                    <a:pt x="3080" y="3905"/>
                  </a:cubicBezTo>
                  <a:cubicBezTo>
                    <a:pt x="3030" y="3779"/>
                    <a:pt x="2890" y="3719"/>
                    <a:pt x="2768" y="3771"/>
                  </a:cubicBezTo>
                  <a:cubicBezTo>
                    <a:pt x="2750" y="3780"/>
                    <a:pt x="2733" y="3791"/>
                    <a:pt x="2718" y="3804"/>
                  </a:cubicBezTo>
                  <a:cubicBezTo>
                    <a:pt x="2691" y="3823"/>
                    <a:pt x="2673" y="3826"/>
                    <a:pt x="2665" y="3821"/>
                  </a:cubicBezTo>
                  <a:cubicBezTo>
                    <a:pt x="2659" y="3818"/>
                    <a:pt x="2658" y="3809"/>
                    <a:pt x="2658" y="3805"/>
                  </a:cubicBezTo>
                  <a:cubicBezTo>
                    <a:pt x="2659" y="3784"/>
                    <a:pt x="2678" y="3754"/>
                    <a:pt x="2718" y="3735"/>
                  </a:cubicBezTo>
                  <a:cubicBezTo>
                    <a:pt x="2793" y="3700"/>
                    <a:pt x="2888" y="3702"/>
                    <a:pt x="2968" y="3740"/>
                  </a:cubicBezTo>
                  <a:cubicBezTo>
                    <a:pt x="3036" y="3773"/>
                    <a:pt x="3084" y="3828"/>
                    <a:pt x="3103" y="3895"/>
                  </a:cubicBezTo>
                  <a:cubicBezTo>
                    <a:pt x="3105" y="3903"/>
                    <a:pt x="3111" y="3908"/>
                    <a:pt x="3119" y="3908"/>
                  </a:cubicBezTo>
                  <a:cubicBezTo>
                    <a:pt x="3120" y="3908"/>
                    <a:pt x="3122" y="3908"/>
                    <a:pt x="3123" y="3907"/>
                  </a:cubicBezTo>
                  <a:cubicBezTo>
                    <a:pt x="3132" y="3905"/>
                    <a:pt x="3137" y="3895"/>
                    <a:pt x="3135" y="3886"/>
                  </a:cubicBezTo>
                  <a:cubicBezTo>
                    <a:pt x="3134" y="3882"/>
                    <a:pt x="3132" y="3879"/>
                    <a:pt x="3131" y="3875"/>
                  </a:cubicBezTo>
                  <a:cubicBezTo>
                    <a:pt x="3134" y="3874"/>
                    <a:pt x="3136" y="3872"/>
                    <a:pt x="3138" y="3869"/>
                  </a:cubicBezTo>
                  <a:cubicBezTo>
                    <a:pt x="3202" y="3777"/>
                    <a:pt x="3263" y="3750"/>
                    <a:pt x="3286" y="3760"/>
                  </a:cubicBezTo>
                  <a:cubicBezTo>
                    <a:pt x="3293" y="3763"/>
                    <a:pt x="3296" y="3770"/>
                    <a:pt x="3294" y="3782"/>
                  </a:cubicBezTo>
                  <a:lnTo>
                    <a:pt x="3289" y="3809"/>
                  </a:lnTo>
                  <a:cubicBezTo>
                    <a:pt x="3269" y="3819"/>
                    <a:pt x="3249" y="3831"/>
                    <a:pt x="3229" y="3844"/>
                  </a:cubicBezTo>
                  <a:cubicBezTo>
                    <a:pt x="3228" y="3844"/>
                    <a:pt x="3228" y="3845"/>
                    <a:pt x="3228" y="3845"/>
                  </a:cubicBezTo>
                  <a:cubicBezTo>
                    <a:pt x="3227" y="3846"/>
                    <a:pt x="3226" y="3846"/>
                    <a:pt x="3225" y="3847"/>
                  </a:cubicBezTo>
                  <a:cubicBezTo>
                    <a:pt x="3225" y="3848"/>
                    <a:pt x="3224" y="3849"/>
                    <a:pt x="3224" y="3850"/>
                  </a:cubicBezTo>
                  <a:cubicBezTo>
                    <a:pt x="3223" y="3851"/>
                    <a:pt x="3223" y="3852"/>
                    <a:pt x="3222" y="3853"/>
                  </a:cubicBezTo>
                  <a:cubicBezTo>
                    <a:pt x="3222" y="3854"/>
                    <a:pt x="3222" y="3855"/>
                    <a:pt x="3221" y="3856"/>
                  </a:cubicBezTo>
                  <a:cubicBezTo>
                    <a:pt x="3221" y="3857"/>
                    <a:pt x="3221" y="3858"/>
                    <a:pt x="3221" y="3859"/>
                  </a:cubicBezTo>
                  <a:cubicBezTo>
                    <a:pt x="3221" y="3860"/>
                    <a:pt x="3221" y="3861"/>
                    <a:pt x="3222" y="3863"/>
                  </a:cubicBezTo>
                  <a:cubicBezTo>
                    <a:pt x="3222" y="3863"/>
                    <a:pt x="3222" y="3863"/>
                    <a:pt x="3222" y="3864"/>
                  </a:cubicBezTo>
                  <a:cubicBezTo>
                    <a:pt x="3222" y="3865"/>
                    <a:pt x="3222" y="3865"/>
                    <a:pt x="3223" y="3866"/>
                  </a:cubicBezTo>
                  <a:cubicBezTo>
                    <a:pt x="3223" y="3866"/>
                    <a:pt x="3223" y="3867"/>
                    <a:pt x="3223" y="3868"/>
                  </a:cubicBezTo>
                  <a:cubicBezTo>
                    <a:pt x="3224" y="3868"/>
                    <a:pt x="3224" y="3868"/>
                    <a:pt x="3224" y="3869"/>
                  </a:cubicBezTo>
                  <a:cubicBezTo>
                    <a:pt x="3225" y="3870"/>
                    <a:pt x="3226" y="3870"/>
                    <a:pt x="3226" y="3871"/>
                  </a:cubicBezTo>
                  <a:cubicBezTo>
                    <a:pt x="3227" y="3872"/>
                    <a:pt x="3228" y="3873"/>
                    <a:pt x="3229" y="3873"/>
                  </a:cubicBezTo>
                  <a:cubicBezTo>
                    <a:pt x="3230" y="3874"/>
                    <a:pt x="3231" y="3874"/>
                    <a:pt x="3232" y="3875"/>
                  </a:cubicBezTo>
                  <a:cubicBezTo>
                    <a:pt x="3233" y="3875"/>
                    <a:pt x="3234" y="3875"/>
                    <a:pt x="3235" y="3876"/>
                  </a:cubicBezTo>
                  <a:cubicBezTo>
                    <a:pt x="3236" y="3876"/>
                    <a:pt x="3237" y="3876"/>
                    <a:pt x="3238" y="3876"/>
                  </a:cubicBezTo>
                  <a:cubicBezTo>
                    <a:pt x="3239" y="3876"/>
                    <a:pt x="3240" y="3876"/>
                    <a:pt x="3241" y="3875"/>
                  </a:cubicBezTo>
                  <a:cubicBezTo>
                    <a:pt x="3242" y="3875"/>
                    <a:pt x="3242" y="3875"/>
                    <a:pt x="3242" y="3875"/>
                  </a:cubicBezTo>
                  <a:cubicBezTo>
                    <a:pt x="3408" y="3823"/>
                    <a:pt x="3532" y="3837"/>
                    <a:pt x="3582" y="3914"/>
                  </a:cubicBezTo>
                  <a:cubicBezTo>
                    <a:pt x="3615" y="3964"/>
                    <a:pt x="3606" y="4026"/>
                    <a:pt x="3582" y="4058"/>
                  </a:cubicBezTo>
                  <a:cubicBezTo>
                    <a:pt x="3573" y="4070"/>
                    <a:pt x="3556" y="4086"/>
                    <a:pt x="3530" y="4082"/>
                  </a:cubicBezTo>
                  <a:cubicBezTo>
                    <a:pt x="3534" y="4074"/>
                    <a:pt x="3539" y="4065"/>
                    <a:pt x="3541" y="4055"/>
                  </a:cubicBezTo>
                  <a:cubicBezTo>
                    <a:pt x="3549" y="4026"/>
                    <a:pt x="3546" y="3995"/>
                    <a:pt x="3532" y="3968"/>
                  </a:cubicBezTo>
                  <a:cubicBezTo>
                    <a:pt x="3496" y="3901"/>
                    <a:pt x="3415" y="3877"/>
                    <a:pt x="3351" y="3914"/>
                  </a:cubicBezTo>
                  <a:cubicBezTo>
                    <a:pt x="3313" y="3935"/>
                    <a:pt x="3286" y="3971"/>
                    <a:pt x="3273" y="4015"/>
                  </a:cubicBezTo>
                  <a:cubicBezTo>
                    <a:pt x="3261" y="4058"/>
                    <a:pt x="3266" y="4104"/>
                    <a:pt x="3287" y="4144"/>
                  </a:cubicBezTo>
                  <a:cubicBezTo>
                    <a:pt x="3323" y="4212"/>
                    <a:pt x="3392" y="4251"/>
                    <a:pt x="3462" y="4251"/>
                  </a:cubicBezTo>
                  <a:cubicBezTo>
                    <a:pt x="3494" y="4251"/>
                    <a:pt x="3527" y="4242"/>
                    <a:pt x="3557" y="4225"/>
                  </a:cubicBezTo>
                  <a:cubicBezTo>
                    <a:pt x="3565" y="4220"/>
                    <a:pt x="3568" y="4210"/>
                    <a:pt x="3564" y="4201"/>
                  </a:cubicBezTo>
                  <a:cubicBezTo>
                    <a:pt x="3559" y="4193"/>
                    <a:pt x="3549" y="4190"/>
                    <a:pt x="3541" y="4195"/>
                  </a:cubicBezTo>
                  <a:cubicBezTo>
                    <a:pt x="3461" y="4241"/>
                    <a:pt x="3360" y="4210"/>
                    <a:pt x="3316" y="4127"/>
                  </a:cubicBezTo>
                  <a:cubicBezTo>
                    <a:pt x="3300" y="4095"/>
                    <a:pt x="3296" y="4059"/>
                    <a:pt x="3305" y="4024"/>
                  </a:cubicBezTo>
                  <a:cubicBezTo>
                    <a:pt x="3315" y="3990"/>
                    <a:pt x="3337" y="3961"/>
                    <a:pt x="3367" y="3944"/>
                  </a:cubicBezTo>
                  <a:cubicBezTo>
                    <a:pt x="3415" y="3916"/>
                    <a:pt x="3476" y="3934"/>
                    <a:pt x="3503" y="3985"/>
                  </a:cubicBezTo>
                  <a:cubicBezTo>
                    <a:pt x="3523" y="4023"/>
                    <a:pt x="3510" y="4072"/>
                    <a:pt x="3473" y="4094"/>
                  </a:cubicBezTo>
                  <a:cubicBezTo>
                    <a:pt x="3445" y="4110"/>
                    <a:pt x="3409" y="4099"/>
                    <a:pt x="3394" y="4070"/>
                  </a:cubicBezTo>
                  <a:cubicBezTo>
                    <a:pt x="3382" y="4048"/>
                    <a:pt x="3390" y="4021"/>
                    <a:pt x="3411" y="4009"/>
                  </a:cubicBezTo>
                  <a:cubicBezTo>
                    <a:pt x="3418" y="4004"/>
                    <a:pt x="3426" y="4003"/>
                    <a:pt x="3435" y="4006"/>
                  </a:cubicBezTo>
                  <a:cubicBezTo>
                    <a:pt x="3443" y="4008"/>
                    <a:pt x="3449" y="4014"/>
                    <a:pt x="3453" y="4021"/>
                  </a:cubicBezTo>
                  <a:cubicBezTo>
                    <a:pt x="3458" y="4030"/>
                    <a:pt x="3468" y="4033"/>
                    <a:pt x="3476" y="4028"/>
                  </a:cubicBezTo>
                  <a:cubicBezTo>
                    <a:pt x="3484" y="4024"/>
                    <a:pt x="3487" y="4013"/>
                    <a:pt x="3482" y="4005"/>
                  </a:cubicBezTo>
                  <a:cubicBezTo>
                    <a:pt x="3474" y="3989"/>
                    <a:pt x="3460" y="3978"/>
                    <a:pt x="3444" y="3973"/>
                  </a:cubicBezTo>
                  <a:cubicBezTo>
                    <a:pt x="3427" y="3968"/>
                    <a:pt x="3410" y="3970"/>
                    <a:pt x="3395" y="3978"/>
                  </a:cubicBezTo>
                  <a:cubicBezTo>
                    <a:pt x="3358" y="4000"/>
                    <a:pt x="3345" y="4048"/>
                    <a:pt x="3365" y="4086"/>
                  </a:cubicBezTo>
                  <a:cubicBezTo>
                    <a:pt x="3389" y="4132"/>
                    <a:pt x="3445" y="4149"/>
                    <a:pt x="3489" y="4124"/>
                  </a:cubicBezTo>
                  <a:cubicBezTo>
                    <a:pt x="3495" y="4120"/>
                    <a:pt x="3501" y="4116"/>
                    <a:pt x="3506" y="4111"/>
                  </a:cubicBezTo>
                  <a:cubicBezTo>
                    <a:pt x="3517" y="4115"/>
                    <a:pt x="3527" y="4117"/>
                    <a:pt x="3537" y="4117"/>
                  </a:cubicBezTo>
                  <a:cubicBezTo>
                    <a:pt x="3564" y="4117"/>
                    <a:pt x="3589" y="4104"/>
                    <a:pt x="3608" y="4080"/>
                  </a:cubicBezTo>
                  <a:cubicBezTo>
                    <a:pt x="3640" y="4038"/>
                    <a:pt x="3651" y="3959"/>
                    <a:pt x="3609" y="3895"/>
                  </a:cubicBezTo>
                  <a:cubicBezTo>
                    <a:pt x="3582" y="3853"/>
                    <a:pt x="3518" y="3797"/>
                    <a:pt x="3373" y="3812"/>
                  </a:cubicBezTo>
                  <a:cubicBezTo>
                    <a:pt x="3462" y="3783"/>
                    <a:pt x="3545" y="3790"/>
                    <a:pt x="3607" y="3832"/>
                  </a:cubicBezTo>
                  <a:cubicBezTo>
                    <a:pt x="3664" y="3870"/>
                    <a:pt x="3693" y="3934"/>
                    <a:pt x="3684" y="4001"/>
                  </a:cubicBezTo>
                  <a:cubicBezTo>
                    <a:pt x="3682" y="4011"/>
                    <a:pt x="3689" y="4019"/>
                    <a:pt x="3698" y="4021"/>
                  </a:cubicBezTo>
                  <a:cubicBezTo>
                    <a:pt x="3698" y="4021"/>
                    <a:pt x="3699" y="4021"/>
                    <a:pt x="3700" y="4021"/>
                  </a:cubicBezTo>
                  <a:cubicBezTo>
                    <a:pt x="3708" y="4021"/>
                    <a:pt x="3715" y="4015"/>
                    <a:pt x="3716" y="4006"/>
                  </a:cubicBezTo>
                  <a:cubicBezTo>
                    <a:pt x="3717" y="4000"/>
                    <a:pt x="3717" y="3994"/>
                    <a:pt x="3717" y="3988"/>
                  </a:cubicBezTo>
                  <a:cubicBezTo>
                    <a:pt x="3784" y="3949"/>
                    <a:pt x="3806" y="3882"/>
                    <a:pt x="3772" y="3818"/>
                  </a:cubicBezTo>
                  <a:cubicBezTo>
                    <a:pt x="3743" y="3762"/>
                    <a:pt x="3669" y="3711"/>
                    <a:pt x="3566" y="3703"/>
                  </a:cubicBezTo>
                  <a:lnTo>
                    <a:pt x="3857" y="3703"/>
                  </a:lnTo>
                  <a:cubicBezTo>
                    <a:pt x="3830" y="3743"/>
                    <a:pt x="3813" y="3750"/>
                    <a:pt x="3804" y="3751"/>
                  </a:cubicBezTo>
                  <a:close/>
                  <a:moveTo>
                    <a:pt x="3864" y="3762"/>
                  </a:moveTo>
                  <a:cubicBezTo>
                    <a:pt x="3876" y="3762"/>
                    <a:pt x="3886" y="3772"/>
                    <a:pt x="3886" y="3785"/>
                  </a:cubicBezTo>
                  <a:cubicBezTo>
                    <a:pt x="3886" y="3797"/>
                    <a:pt x="3876" y="3808"/>
                    <a:pt x="3864" y="3808"/>
                  </a:cubicBezTo>
                  <a:cubicBezTo>
                    <a:pt x="3852" y="3808"/>
                    <a:pt x="3842" y="3797"/>
                    <a:pt x="3842" y="3785"/>
                  </a:cubicBezTo>
                  <a:cubicBezTo>
                    <a:pt x="3842" y="3772"/>
                    <a:pt x="3852" y="3762"/>
                    <a:pt x="3864" y="3762"/>
                  </a:cubicBezTo>
                  <a:close/>
                  <a:moveTo>
                    <a:pt x="2475" y="3751"/>
                  </a:moveTo>
                  <a:cubicBezTo>
                    <a:pt x="2465" y="3752"/>
                    <a:pt x="2454" y="3742"/>
                    <a:pt x="2442" y="3724"/>
                  </a:cubicBezTo>
                  <a:cubicBezTo>
                    <a:pt x="2437" y="3716"/>
                    <a:pt x="2427" y="3714"/>
                    <a:pt x="2419" y="3719"/>
                  </a:cubicBezTo>
                  <a:cubicBezTo>
                    <a:pt x="2412" y="3725"/>
                    <a:pt x="2410" y="3735"/>
                    <a:pt x="2415" y="3743"/>
                  </a:cubicBezTo>
                  <a:cubicBezTo>
                    <a:pt x="2433" y="3771"/>
                    <a:pt x="2453" y="3785"/>
                    <a:pt x="2475" y="3785"/>
                  </a:cubicBezTo>
                  <a:cubicBezTo>
                    <a:pt x="2475" y="3785"/>
                    <a:pt x="2475" y="3785"/>
                    <a:pt x="2476" y="3785"/>
                  </a:cubicBezTo>
                  <a:cubicBezTo>
                    <a:pt x="2477" y="3785"/>
                    <a:pt x="2478" y="3785"/>
                    <a:pt x="2479" y="3785"/>
                  </a:cubicBezTo>
                  <a:lnTo>
                    <a:pt x="2479" y="3785"/>
                  </a:lnTo>
                  <a:cubicBezTo>
                    <a:pt x="2479" y="3816"/>
                    <a:pt x="2504" y="3842"/>
                    <a:pt x="2534" y="3842"/>
                  </a:cubicBezTo>
                  <a:cubicBezTo>
                    <a:pt x="2564" y="3842"/>
                    <a:pt x="2589" y="3816"/>
                    <a:pt x="2589" y="3785"/>
                  </a:cubicBezTo>
                  <a:cubicBezTo>
                    <a:pt x="2589" y="3759"/>
                    <a:pt x="2572" y="3737"/>
                    <a:pt x="2550" y="3730"/>
                  </a:cubicBezTo>
                  <a:cubicBezTo>
                    <a:pt x="2556" y="3722"/>
                    <a:pt x="2561" y="3713"/>
                    <a:pt x="2567" y="3703"/>
                  </a:cubicBezTo>
                  <a:lnTo>
                    <a:pt x="2705" y="3703"/>
                  </a:lnTo>
                  <a:cubicBezTo>
                    <a:pt x="2705" y="3703"/>
                    <a:pt x="2705" y="3703"/>
                    <a:pt x="2705" y="3703"/>
                  </a:cubicBezTo>
                  <a:cubicBezTo>
                    <a:pt x="2648" y="3730"/>
                    <a:pt x="2626" y="3774"/>
                    <a:pt x="2625" y="3803"/>
                  </a:cubicBezTo>
                  <a:cubicBezTo>
                    <a:pt x="2625" y="3825"/>
                    <a:pt x="2633" y="3843"/>
                    <a:pt x="2649" y="3851"/>
                  </a:cubicBezTo>
                  <a:cubicBezTo>
                    <a:pt x="2655" y="3855"/>
                    <a:pt x="2664" y="3858"/>
                    <a:pt x="2675" y="3857"/>
                  </a:cubicBezTo>
                  <a:cubicBezTo>
                    <a:pt x="2646" y="3910"/>
                    <a:pt x="2640" y="3976"/>
                    <a:pt x="2664" y="4036"/>
                  </a:cubicBezTo>
                  <a:cubicBezTo>
                    <a:pt x="2681" y="4077"/>
                    <a:pt x="2711" y="4109"/>
                    <a:pt x="2750" y="4126"/>
                  </a:cubicBezTo>
                  <a:cubicBezTo>
                    <a:pt x="2789" y="4142"/>
                    <a:pt x="2833" y="4142"/>
                    <a:pt x="2872" y="4125"/>
                  </a:cubicBezTo>
                  <a:cubicBezTo>
                    <a:pt x="2904" y="4111"/>
                    <a:pt x="2929" y="4085"/>
                    <a:pt x="2942" y="4052"/>
                  </a:cubicBezTo>
                  <a:cubicBezTo>
                    <a:pt x="2955" y="4018"/>
                    <a:pt x="2955" y="3981"/>
                    <a:pt x="2942" y="3948"/>
                  </a:cubicBezTo>
                  <a:cubicBezTo>
                    <a:pt x="2931" y="3920"/>
                    <a:pt x="2910" y="3899"/>
                    <a:pt x="2883" y="3887"/>
                  </a:cubicBezTo>
                  <a:cubicBezTo>
                    <a:pt x="2857" y="3876"/>
                    <a:pt x="2828" y="3876"/>
                    <a:pt x="2801" y="3887"/>
                  </a:cubicBezTo>
                  <a:cubicBezTo>
                    <a:pt x="2756" y="3907"/>
                    <a:pt x="2734" y="3962"/>
                    <a:pt x="2753" y="4009"/>
                  </a:cubicBezTo>
                  <a:cubicBezTo>
                    <a:pt x="2761" y="4028"/>
                    <a:pt x="2775" y="4043"/>
                    <a:pt x="2794" y="4051"/>
                  </a:cubicBezTo>
                  <a:cubicBezTo>
                    <a:pt x="2812" y="4059"/>
                    <a:pt x="2832" y="4059"/>
                    <a:pt x="2851" y="4051"/>
                  </a:cubicBezTo>
                  <a:cubicBezTo>
                    <a:pt x="2859" y="4047"/>
                    <a:pt x="2863" y="4037"/>
                    <a:pt x="2860" y="4029"/>
                  </a:cubicBezTo>
                  <a:cubicBezTo>
                    <a:pt x="2856" y="4020"/>
                    <a:pt x="2847" y="4016"/>
                    <a:pt x="2838" y="4019"/>
                  </a:cubicBezTo>
                  <a:cubicBezTo>
                    <a:pt x="2828" y="4024"/>
                    <a:pt x="2817" y="4024"/>
                    <a:pt x="2806" y="4019"/>
                  </a:cubicBezTo>
                  <a:cubicBezTo>
                    <a:pt x="2796" y="4015"/>
                    <a:pt x="2788" y="4007"/>
                    <a:pt x="2784" y="3996"/>
                  </a:cubicBezTo>
                  <a:cubicBezTo>
                    <a:pt x="2772" y="3966"/>
                    <a:pt x="2785" y="3932"/>
                    <a:pt x="2814" y="3919"/>
                  </a:cubicBezTo>
                  <a:cubicBezTo>
                    <a:pt x="2832" y="3911"/>
                    <a:pt x="2852" y="3911"/>
                    <a:pt x="2871" y="3919"/>
                  </a:cubicBezTo>
                  <a:cubicBezTo>
                    <a:pt x="2889" y="3927"/>
                    <a:pt x="2903" y="3942"/>
                    <a:pt x="2911" y="3961"/>
                  </a:cubicBezTo>
                  <a:cubicBezTo>
                    <a:pt x="2921" y="3986"/>
                    <a:pt x="2921" y="4013"/>
                    <a:pt x="2911" y="4038"/>
                  </a:cubicBezTo>
                  <a:cubicBezTo>
                    <a:pt x="2901" y="4064"/>
                    <a:pt x="2883" y="4083"/>
                    <a:pt x="2859" y="4093"/>
                  </a:cubicBezTo>
                  <a:cubicBezTo>
                    <a:pt x="2828" y="4107"/>
                    <a:pt x="2794" y="4107"/>
                    <a:pt x="2763" y="4094"/>
                  </a:cubicBezTo>
                  <a:cubicBezTo>
                    <a:pt x="2732" y="4081"/>
                    <a:pt x="2708" y="4055"/>
                    <a:pt x="2695" y="4023"/>
                  </a:cubicBezTo>
                  <a:cubicBezTo>
                    <a:pt x="2660" y="3938"/>
                    <a:pt x="2699" y="3839"/>
                    <a:pt x="2781" y="3803"/>
                  </a:cubicBezTo>
                  <a:cubicBezTo>
                    <a:pt x="2886" y="3758"/>
                    <a:pt x="3006" y="3809"/>
                    <a:pt x="3050" y="3918"/>
                  </a:cubicBezTo>
                  <a:cubicBezTo>
                    <a:pt x="3069" y="3965"/>
                    <a:pt x="3074" y="4015"/>
                    <a:pt x="3067" y="4062"/>
                  </a:cubicBezTo>
                  <a:cubicBezTo>
                    <a:pt x="3015" y="4058"/>
                    <a:pt x="2959" y="4076"/>
                    <a:pt x="2929" y="4112"/>
                  </a:cubicBezTo>
                  <a:lnTo>
                    <a:pt x="2941" y="4141"/>
                  </a:lnTo>
                  <a:cubicBezTo>
                    <a:pt x="2977" y="4142"/>
                    <a:pt x="2986" y="4151"/>
                    <a:pt x="2986" y="4152"/>
                  </a:cubicBezTo>
                  <a:cubicBezTo>
                    <a:pt x="2987" y="4160"/>
                    <a:pt x="2964" y="4189"/>
                    <a:pt x="2904" y="4209"/>
                  </a:cubicBezTo>
                  <a:cubicBezTo>
                    <a:pt x="2798" y="4243"/>
                    <a:pt x="2656" y="4222"/>
                    <a:pt x="2576" y="4057"/>
                  </a:cubicBezTo>
                  <a:cubicBezTo>
                    <a:pt x="2546" y="3994"/>
                    <a:pt x="2495" y="3968"/>
                    <a:pt x="2441" y="3988"/>
                  </a:cubicBezTo>
                  <a:cubicBezTo>
                    <a:pt x="2393" y="4006"/>
                    <a:pt x="2357" y="4057"/>
                    <a:pt x="2365" y="4095"/>
                  </a:cubicBezTo>
                  <a:cubicBezTo>
                    <a:pt x="2368" y="4109"/>
                    <a:pt x="2379" y="4131"/>
                    <a:pt x="2416" y="4136"/>
                  </a:cubicBezTo>
                  <a:cubicBezTo>
                    <a:pt x="2310" y="4266"/>
                    <a:pt x="2200" y="4288"/>
                    <a:pt x="2125" y="4283"/>
                  </a:cubicBezTo>
                  <a:cubicBezTo>
                    <a:pt x="2023" y="4277"/>
                    <a:pt x="1945" y="4219"/>
                    <a:pt x="1924" y="4182"/>
                  </a:cubicBezTo>
                  <a:cubicBezTo>
                    <a:pt x="1920" y="4174"/>
                    <a:pt x="1910" y="4171"/>
                    <a:pt x="1902" y="4176"/>
                  </a:cubicBezTo>
                  <a:cubicBezTo>
                    <a:pt x="1894" y="4181"/>
                    <a:pt x="1891" y="4191"/>
                    <a:pt x="1896" y="4200"/>
                  </a:cubicBezTo>
                  <a:cubicBezTo>
                    <a:pt x="1921" y="4244"/>
                    <a:pt x="2008" y="4310"/>
                    <a:pt x="2123" y="4318"/>
                  </a:cubicBezTo>
                  <a:cubicBezTo>
                    <a:pt x="2130" y="4318"/>
                    <a:pt x="2137" y="4318"/>
                    <a:pt x="2144" y="4318"/>
                  </a:cubicBezTo>
                  <a:cubicBezTo>
                    <a:pt x="2229" y="4318"/>
                    <a:pt x="2345" y="4284"/>
                    <a:pt x="2455" y="4141"/>
                  </a:cubicBezTo>
                  <a:cubicBezTo>
                    <a:pt x="2503" y="4228"/>
                    <a:pt x="2582" y="4290"/>
                    <a:pt x="2672" y="4319"/>
                  </a:cubicBezTo>
                  <a:lnTo>
                    <a:pt x="2382" y="4319"/>
                  </a:lnTo>
                  <a:cubicBezTo>
                    <a:pt x="2430" y="4253"/>
                    <a:pt x="2456" y="4244"/>
                    <a:pt x="2466" y="4244"/>
                  </a:cubicBezTo>
                  <a:cubicBezTo>
                    <a:pt x="2470" y="4244"/>
                    <a:pt x="2476" y="4245"/>
                    <a:pt x="2483" y="4253"/>
                  </a:cubicBezTo>
                  <a:cubicBezTo>
                    <a:pt x="2488" y="4261"/>
                    <a:pt x="2499" y="4262"/>
                    <a:pt x="2506" y="4256"/>
                  </a:cubicBezTo>
                  <a:cubicBezTo>
                    <a:pt x="2513" y="4251"/>
                    <a:pt x="2514" y="4240"/>
                    <a:pt x="2509" y="4232"/>
                  </a:cubicBezTo>
                  <a:cubicBezTo>
                    <a:pt x="2497" y="4217"/>
                    <a:pt x="2481" y="4209"/>
                    <a:pt x="2465" y="4209"/>
                  </a:cubicBezTo>
                  <a:cubicBezTo>
                    <a:pt x="2430" y="4210"/>
                    <a:pt x="2390" y="4246"/>
                    <a:pt x="2341" y="4319"/>
                  </a:cubicBezTo>
                  <a:lnTo>
                    <a:pt x="1548" y="4319"/>
                  </a:lnTo>
                  <a:cubicBezTo>
                    <a:pt x="1559" y="4315"/>
                    <a:pt x="1570" y="4311"/>
                    <a:pt x="1581" y="4306"/>
                  </a:cubicBezTo>
                  <a:cubicBezTo>
                    <a:pt x="1669" y="4268"/>
                    <a:pt x="1729" y="4191"/>
                    <a:pt x="1752" y="4101"/>
                  </a:cubicBezTo>
                  <a:cubicBezTo>
                    <a:pt x="1760" y="4104"/>
                    <a:pt x="1768" y="4107"/>
                    <a:pt x="1775" y="4111"/>
                  </a:cubicBezTo>
                  <a:cubicBezTo>
                    <a:pt x="1797" y="4124"/>
                    <a:pt x="1806" y="4143"/>
                    <a:pt x="1803" y="4168"/>
                  </a:cubicBezTo>
                  <a:cubicBezTo>
                    <a:pt x="1801" y="4168"/>
                    <a:pt x="1798" y="4168"/>
                    <a:pt x="1796" y="4168"/>
                  </a:cubicBezTo>
                  <a:cubicBezTo>
                    <a:pt x="1765" y="4168"/>
                    <a:pt x="1741" y="4193"/>
                    <a:pt x="1741" y="4225"/>
                  </a:cubicBezTo>
                  <a:cubicBezTo>
                    <a:pt x="1741" y="4257"/>
                    <a:pt x="1765" y="4282"/>
                    <a:pt x="1796" y="4282"/>
                  </a:cubicBezTo>
                  <a:cubicBezTo>
                    <a:pt x="1826" y="4282"/>
                    <a:pt x="1851" y="4257"/>
                    <a:pt x="1851" y="4225"/>
                  </a:cubicBezTo>
                  <a:cubicBezTo>
                    <a:pt x="1851" y="4209"/>
                    <a:pt x="1844" y="4194"/>
                    <a:pt x="1834" y="4184"/>
                  </a:cubicBezTo>
                  <a:cubicBezTo>
                    <a:pt x="1843" y="4140"/>
                    <a:pt x="1828" y="4103"/>
                    <a:pt x="1791" y="4081"/>
                  </a:cubicBezTo>
                  <a:cubicBezTo>
                    <a:pt x="1781" y="4075"/>
                    <a:pt x="1770" y="4071"/>
                    <a:pt x="1758" y="4067"/>
                  </a:cubicBezTo>
                  <a:cubicBezTo>
                    <a:pt x="1766" y="4014"/>
                    <a:pt x="1760" y="3958"/>
                    <a:pt x="1739" y="3905"/>
                  </a:cubicBezTo>
                  <a:cubicBezTo>
                    <a:pt x="1688" y="3779"/>
                    <a:pt x="1548" y="3719"/>
                    <a:pt x="1427" y="3771"/>
                  </a:cubicBezTo>
                  <a:cubicBezTo>
                    <a:pt x="1408" y="3780"/>
                    <a:pt x="1391" y="3791"/>
                    <a:pt x="1377" y="3804"/>
                  </a:cubicBezTo>
                  <a:cubicBezTo>
                    <a:pt x="1350" y="3823"/>
                    <a:pt x="1332" y="3826"/>
                    <a:pt x="1324" y="3821"/>
                  </a:cubicBezTo>
                  <a:cubicBezTo>
                    <a:pt x="1317" y="3818"/>
                    <a:pt x="1317" y="3809"/>
                    <a:pt x="1317" y="3805"/>
                  </a:cubicBezTo>
                  <a:cubicBezTo>
                    <a:pt x="1318" y="3784"/>
                    <a:pt x="1336" y="3754"/>
                    <a:pt x="1377" y="3735"/>
                  </a:cubicBezTo>
                  <a:cubicBezTo>
                    <a:pt x="1451" y="3700"/>
                    <a:pt x="1547" y="3702"/>
                    <a:pt x="1627" y="3740"/>
                  </a:cubicBezTo>
                  <a:cubicBezTo>
                    <a:pt x="1695" y="3773"/>
                    <a:pt x="1743" y="3828"/>
                    <a:pt x="1761" y="3895"/>
                  </a:cubicBezTo>
                  <a:cubicBezTo>
                    <a:pt x="1763" y="3903"/>
                    <a:pt x="1770" y="3908"/>
                    <a:pt x="1777" y="3908"/>
                  </a:cubicBezTo>
                  <a:cubicBezTo>
                    <a:pt x="1779" y="3908"/>
                    <a:pt x="1780" y="3908"/>
                    <a:pt x="1782" y="3907"/>
                  </a:cubicBezTo>
                  <a:cubicBezTo>
                    <a:pt x="1791" y="3905"/>
                    <a:pt x="1796" y="3895"/>
                    <a:pt x="1793" y="3886"/>
                  </a:cubicBezTo>
                  <a:cubicBezTo>
                    <a:pt x="1792" y="3882"/>
                    <a:pt x="1791" y="3879"/>
                    <a:pt x="1789" y="3875"/>
                  </a:cubicBezTo>
                  <a:cubicBezTo>
                    <a:pt x="1796" y="3878"/>
                    <a:pt x="1804" y="3876"/>
                    <a:pt x="1809" y="3869"/>
                  </a:cubicBezTo>
                  <a:cubicBezTo>
                    <a:pt x="1873" y="3777"/>
                    <a:pt x="1934" y="3750"/>
                    <a:pt x="1957" y="3760"/>
                  </a:cubicBezTo>
                  <a:cubicBezTo>
                    <a:pt x="1963" y="3763"/>
                    <a:pt x="1966" y="3770"/>
                    <a:pt x="1964" y="3782"/>
                  </a:cubicBezTo>
                  <a:lnTo>
                    <a:pt x="1960" y="3809"/>
                  </a:lnTo>
                  <a:cubicBezTo>
                    <a:pt x="1940" y="3819"/>
                    <a:pt x="1919" y="3831"/>
                    <a:pt x="1899" y="3844"/>
                  </a:cubicBezTo>
                  <a:cubicBezTo>
                    <a:pt x="1899" y="3844"/>
                    <a:pt x="1899" y="3845"/>
                    <a:pt x="1898" y="3845"/>
                  </a:cubicBezTo>
                  <a:cubicBezTo>
                    <a:pt x="1897" y="3846"/>
                    <a:pt x="1897" y="3846"/>
                    <a:pt x="1896" y="3847"/>
                  </a:cubicBezTo>
                  <a:cubicBezTo>
                    <a:pt x="1895" y="3848"/>
                    <a:pt x="1895" y="3849"/>
                    <a:pt x="1894" y="3850"/>
                  </a:cubicBezTo>
                  <a:cubicBezTo>
                    <a:pt x="1893" y="3851"/>
                    <a:pt x="1893" y="3852"/>
                    <a:pt x="1893" y="3853"/>
                  </a:cubicBezTo>
                  <a:cubicBezTo>
                    <a:pt x="1892" y="3854"/>
                    <a:pt x="1892" y="3855"/>
                    <a:pt x="1892" y="3856"/>
                  </a:cubicBezTo>
                  <a:cubicBezTo>
                    <a:pt x="1892" y="3857"/>
                    <a:pt x="1892" y="3858"/>
                    <a:pt x="1892" y="3859"/>
                  </a:cubicBezTo>
                  <a:cubicBezTo>
                    <a:pt x="1892" y="3860"/>
                    <a:pt x="1892" y="3861"/>
                    <a:pt x="1892" y="3863"/>
                  </a:cubicBezTo>
                  <a:cubicBezTo>
                    <a:pt x="1892" y="3863"/>
                    <a:pt x="1892" y="3863"/>
                    <a:pt x="1892" y="3864"/>
                  </a:cubicBezTo>
                  <a:cubicBezTo>
                    <a:pt x="1892" y="3865"/>
                    <a:pt x="1893" y="3865"/>
                    <a:pt x="1893" y="3866"/>
                  </a:cubicBezTo>
                  <a:cubicBezTo>
                    <a:pt x="1894" y="3866"/>
                    <a:pt x="1894" y="3867"/>
                    <a:pt x="1894" y="3868"/>
                  </a:cubicBezTo>
                  <a:cubicBezTo>
                    <a:pt x="1894" y="3868"/>
                    <a:pt x="1895" y="3868"/>
                    <a:pt x="1895" y="3869"/>
                  </a:cubicBezTo>
                  <a:cubicBezTo>
                    <a:pt x="1895" y="3870"/>
                    <a:pt x="1896" y="3870"/>
                    <a:pt x="1897" y="3871"/>
                  </a:cubicBezTo>
                  <a:cubicBezTo>
                    <a:pt x="1898" y="3872"/>
                    <a:pt x="1899" y="3873"/>
                    <a:pt x="1899" y="3873"/>
                  </a:cubicBezTo>
                  <a:cubicBezTo>
                    <a:pt x="1900" y="3874"/>
                    <a:pt x="1901" y="3874"/>
                    <a:pt x="1902" y="3875"/>
                  </a:cubicBezTo>
                  <a:cubicBezTo>
                    <a:pt x="1903" y="3875"/>
                    <a:pt x="1904" y="3875"/>
                    <a:pt x="1905" y="3876"/>
                  </a:cubicBezTo>
                  <a:cubicBezTo>
                    <a:pt x="1906" y="3876"/>
                    <a:pt x="1907" y="3876"/>
                    <a:pt x="1908" y="3876"/>
                  </a:cubicBezTo>
                  <a:cubicBezTo>
                    <a:pt x="1909" y="3876"/>
                    <a:pt x="1911" y="3876"/>
                    <a:pt x="1912" y="3875"/>
                  </a:cubicBezTo>
                  <a:cubicBezTo>
                    <a:pt x="1912" y="3875"/>
                    <a:pt x="1912" y="3875"/>
                    <a:pt x="1913" y="3875"/>
                  </a:cubicBezTo>
                  <a:cubicBezTo>
                    <a:pt x="2078" y="3823"/>
                    <a:pt x="2202" y="3837"/>
                    <a:pt x="2253" y="3914"/>
                  </a:cubicBezTo>
                  <a:cubicBezTo>
                    <a:pt x="2285" y="3964"/>
                    <a:pt x="2277" y="4026"/>
                    <a:pt x="2252" y="4058"/>
                  </a:cubicBezTo>
                  <a:cubicBezTo>
                    <a:pt x="2244" y="4070"/>
                    <a:pt x="2226" y="4086"/>
                    <a:pt x="2200" y="4082"/>
                  </a:cubicBezTo>
                  <a:cubicBezTo>
                    <a:pt x="2205" y="4074"/>
                    <a:pt x="2209" y="4065"/>
                    <a:pt x="2212" y="4055"/>
                  </a:cubicBezTo>
                  <a:cubicBezTo>
                    <a:pt x="2220" y="4026"/>
                    <a:pt x="2217" y="3995"/>
                    <a:pt x="2202" y="3968"/>
                  </a:cubicBezTo>
                  <a:cubicBezTo>
                    <a:pt x="2167" y="3901"/>
                    <a:pt x="2086" y="3877"/>
                    <a:pt x="2021" y="3914"/>
                  </a:cubicBezTo>
                  <a:cubicBezTo>
                    <a:pt x="1984" y="3935"/>
                    <a:pt x="1956" y="3971"/>
                    <a:pt x="1944" y="4015"/>
                  </a:cubicBezTo>
                  <a:cubicBezTo>
                    <a:pt x="1932" y="4058"/>
                    <a:pt x="1937" y="4104"/>
                    <a:pt x="1958" y="4144"/>
                  </a:cubicBezTo>
                  <a:cubicBezTo>
                    <a:pt x="1994" y="4212"/>
                    <a:pt x="2062" y="4251"/>
                    <a:pt x="2132" y="4251"/>
                  </a:cubicBezTo>
                  <a:cubicBezTo>
                    <a:pt x="2165" y="4251"/>
                    <a:pt x="2197" y="4242"/>
                    <a:pt x="2228" y="4225"/>
                  </a:cubicBezTo>
                  <a:cubicBezTo>
                    <a:pt x="2236" y="4220"/>
                    <a:pt x="2239" y="4210"/>
                    <a:pt x="2234" y="4201"/>
                  </a:cubicBezTo>
                  <a:cubicBezTo>
                    <a:pt x="2230" y="4193"/>
                    <a:pt x="2220" y="4190"/>
                    <a:pt x="2212" y="4195"/>
                  </a:cubicBezTo>
                  <a:cubicBezTo>
                    <a:pt x="2132" y="4241"/>
                    <a:pt x="2031" y="4210"/>
                    <a:pt x="1987" y="4127"/>
                  </a:cubicBezTo>
                  <a:cubicBezTo>
                    <a:pt x="1970" y="4095"/>
                    <a:pt x="1966" y="4059"/>
                    <a:pt x="1976" y="4024"/>
                  </a:cubicBezTo>
                  <a:cubicBezTo>
                    <a:pt x="1985" y="3990"/>
                    <a:pt x="2007" y="3961"/>
                    <a:pt x="2037" y="3944"/>
                  </a:cubicBezTo>
                  <a:cubicBezTo>
                    <a:pt x="2086" y="3916"/>
                    <a:pt x="2147" y="3934"/>
                    <a:pt x="2173" y="3985"/>
                  </a:cubicBezTo>
                  <a:cubicBezTo>
                    <a:pt x="2194" y="4023"/>
                    <a:pt x="2180" y="4072"/>
                    <a:pt x="2143" y="4094"/>
                  </a:cubicBezTo>
                  <a:cubicBezTo>
                    <a:pt x="2115" y="4110"/>
                    <a:pt x="2080" y="4099"/>
                    <a:pt x="2064" y="4070"/>
                  </a:cubicBezTo>
                  <a:cubicBezTo>
                    <a:pt x="2053" y="4048"/>
                    <a:pt x="2060" y="4021"/>
                    <a:pt x="2081" y="4009"/>
                  </a:cubicBezTo>
                  <a:cubicBezTo>
                    <a:pt x="2089" y="4004"/>
                    <a:pt x="2097" y="4003"/>
                    <a:pt x="2105" y="4006"/>
                  </a:cubicBezTo>
                  <a:cubicBezTo>
                    <a:pt x="2113" y="4008"/>
                    <a:pt x="2120" y="4014"/>
                    <a:pt x="2124" y="4021"/>
                  </a:cubicBezTo>
                  <a:cubicBezTo>
                    <a:pt x="2128" y="4030"/>
                    <a:pt x="2138" y="4033"/>
                    <a:pt x="2146" y="4028"/>
                  </a:cubicBezTo>
                  <a:cubicBezTo>
                    <a:pt x="2154" y="4024"/>
                    <a:pt x="2157" y="4013"/>
                    <a:pt x="2153" y="4005"/>
                  </a:cubicBezTo>
                  <a:cubicBezTo>
                    <a:pt x="2144" y="3989"/>
                    <a:pt x="2131" y="3978"/>
                    <a:pt x="2114" y="3973"/>
                  </a:cubicBezTo>
                  <a:cubicBezTo>
                    <a:pt x="2098" y="3968"/>
                    <a:pt x="2080" y="3970"/>
                    <a:pt x="2065" y="3978"/>
                  </a:cubicBezTo>
                  <a:cubicBezTo>
                    <a:pt x="2029" y="4000"/>
                    <a:pt x="2015" y="4048"/>
                    <a:pt x="2035" y="4086"/>
                  </a:cubicBezTo>
                  <a:cubicBezTo>
                    <a:pt x="2060" y="4132"/>
                    <a:pt x="2115" y="4149"/>
                    <a:pt x="2159" y="4124"/>
                  </a:cubicBezTo>
                  <a:cubicBezTo>
                    <a:pt x="2166" y="4120"/>
                    <a:pt x="2171" y="4116"/>
                    <a:pt x="2177" y="4111"/>
                  </a:cubicBezTo>
                  <a:cubicBezTo>
                    <a:pt x="2187" y="4115"/>
                    <a:pt x="2198" y="4117"/>
                    <a:pt x="2208" y="4117"/>
                  </a:cubicBezTo>
                  <a:cubicBezTo>
                    <a:pt x="2235" y="4117"/>
                    <a:pt x="2259" y="4104"/>
                    <a:pt x="2278" y="4080"/>
                  </a:cubicBezTo>
                  <a:cubicBezTo>
                    <a:pt x="2310" y="4038"/>
                    <a:pt x="2322" y="3959"/>
                    <a:pt x="2280" y="3895"/>
                  </a:cubicBezTo>
                  <a:cubicBezTo>
                    <a:pt x="2253" y="3853"/>
                    <a:pt x="2188" y="3797"/>
                    <a:pt x="2043" y="3812"/>
                  </a:cubicBezTo>
                  <a:cubicBezTo>
                    <a:pt x="2132" y="3783"/>
                    <a:pt x="2215" y="3790"/>
                    <a:pt x="2278" y="3832"/>
                  </a:cubicBezTo>
                  <a:cubicBezTo>
                    <a:pt x="2335" y="3870"/>
                    <a:pt x="2363" y="3934"/>
                    <a:pt x="2354" y="4001"/>
                  </a:cubicBezTo>
                  <a:cubicBezTo>
                    <a:pt x="2353" y="4011"/>
                    <a:pt x="2359" y="4019"/>
                    <a:pt x="2368" y="4021"/>
                  </a:cubicBezTo>
                  <a:cubicBezTo>
                    <a:pt x="2369" y="4021"/>
                    <a:pt x="2370" y="4021"/>
                    <a:pt x="2370" y="4021"/>
                  </a:cubicBezTo>
                  <a:cubicBezTo>
                    <a:pt x="2379" y="4021"/>
                    <a:pt x="2386" y="4015"/>
                    <a:pt x="2387" y="4006"/>
                  </a:cubicBezTo>
                  <a:cubicBezTo>
                    <a:pt x="2388" y="4000"/>
                    <a:pt x="2388" y="3994"/>
                    <a:pt x="2388" y="3988"/>
                  </a:cubicBezTo>
                  <a:cubicBezTo>
                    <a:pt x="2455" y="3949"/>
                    <a:pt x="2476" y="3882"/>
                    <a:pt x="2443" y="3818"/>
                  </a:cubicBezTo>
                  <a:cubicBezTo>
                    <a:pt x="2414" y="3762"/>
                    <a:pt x="2339" y="3711"/>
                    <a:pt x="2236" y="3703"/>
                  </a:cubicBezTo>
                  <a:lnTo>
                    <a:pt x="2528" y="3703"/>
                  </a:lnTo>
                  <a:cubicBezTo>
                    <a:pt x="2501" y="3743"/>
                    <a:pt x="2483" y="3750"/>
                    <a:pt x="2475" y="3751"/>
                  </a:cubicBezTo>
                  <a:close/>
                  <a:moveTo>
                    <a:pt x="2534" y="3762"/>
                  </a:moveTo>
                  <a:cubicBezTo>
                    <a:pt x="2546" y="3762"/>
                    <a:pt x="2556" y="3772"/>
                    <a:pt x="2556" y="3785"/>
                  </a:cubicBezTo>
                  <a:cubicBezTo>
                    <a:pt x="2556" y="3797"/>
                    <a:pt x="2546" y="3808"/>
                    <a:pt x="2534" y="3808"/>
                  </a:cubicBezTo>
                  <a:cubicBezTo>
                    <a:pt x="2522" y="3808"/>
                    <a:pt x="2512" y="3797"/>
                    <a:pt x="2512" y="3785"/>
                  </a:cubicBezTo>
                  <a:cubicBezTo>
                    <a:pt x="2512" y="3772"/>
                    <a:pt x="2522" y="3762"/>
                    <a:pt x="2534" y="3762"/>
                  </a:cubicBezTo>
                  <a:close/>
                  <a:moveTo>
                    <a:pt x="1193" y="3762"/>
                  </a:moveTo>
                  <a:cubicBezTo>
                    <a:pt x="1205" y="3762"/>
                    <a:pt x="1215" y="3772"/>
                    <a:pt x="1215" y="3785"/>
                  </a:cubicBezTo>
                  <a:cubicBezTo>
                    <a:pt x="1215" y="3797"/>
                    <a:pt x="1205" y="3808"/>
                    <a:pt x="1193" y="3808"/>
                  </a:cubicBezTo>
                  <a:cubicBezTo>
                    <a:pt x="1181" y="3808"/>
                    <a:pt x="1171" y="3797"/>
                    <a:pt x="1171" y="3785"/>
                  </a:cubicBezTo>
                  <a:cubicBezTo>
                    <a:pt x="1171" y="3772"/>
                    <a:pt x="1181" y="3762"/>
                    <a:pt x="1193" y="3762"/>
                  </a:cubicBezTo>
                  <a:close/>
                  <a:moveTo>
                    <a:pt x="893" y="4201"/>
                  </a:moveTo>
                  <a:cubicBezTo>
                    <a:pt x="888" y="4193"/>
                    <a:pt x="878" y="4190"/>
                    <a:pt x="870" y="4195"/>
                  </a:cubicBezTo>
                  <a:cubicBezTo>
                    <a:pt x="845" y="4209"/>
                    <a:pt x="817" y="4216"/>
                    <a:pt x="790" y="4216"/>
                  </a:cubicBezTo>
                  <a:lnTo>
                    <a:pt x="790" y="4133"/>
                  </a:lnTo>
                  <a:cubicBezTo>
                    <a:pt x="800" y="4132"/>
                    <a:pt x="809" y="4129"/>
                    <a:pt x="818" y="4124"/>
                  </a:cubicBezTo>
                  <a:cubicBezTo>
                    <a:pt x="824" y="4120"/>
                    <a:pt x="830" y="4116"/>
                    <a:pt x="835" y="4111"/>
                  </a:cubicBezTo>
                  <a:cubicBezTo>
                    <a:pt x="846" y="4115"/>
                    <a:pt x="856" y="4117"/>
                    <a:pt x="867" y="4117"/>
                  </a:cubicBezTo>
                  <a:cubicBezTo>
                    <a:pt x="893" y="4117"/>
                    <a:pt x="918" y="4104"/>
                    <a:pt x="937" y="4080"/>
                  </a:cubicBezTo>
                  <a:cubicBezTo>
                    <a:pt x="969" y="4038"/>
                    <a:pt x="980" y="3959"/>
                    <a:pt x="939" y="3895"/>
                  </a:cubicBezTo>
                  <a:cubicBezTo>
                    <a:pt x="918" y="3863"/>
                    <a:pt x="875" y="3822"/>
                    <a:pt x="790" y="3812"/>
                  </a:cubicBezTo>
                  <a:lnTo>
                    <a:pt x="790" y="3795"/>
                  </a:lnTo>
                  <a:cubicBezTo>
                    <a:pt x="845" y="3792"/>
                    <a:pt x="895" y="3804"/>
                    <a:pt x="937" y="3832"/>
                  </a:cubicBezTo>
                  <a:cubicBezTo>
                    <a:pt x="993" y="3870"/>
                    <a:pt x="1022" y="3934"/>
                    <a:pt x="1013" y="4001"/>
                  </a:cubicBezTo>
                  <a:cubicBezTo>
                    <a:pt x="1011" y="4011"/>
                    <a:pt x="1018" y="4019"/>
                    <a:pt x="1027" y="4021"/>
                  </a:cubicBezTo>
                  <a:cubicBezTo>
                    <a:pt x="1028" y="4021"/>
                    <a:pt x="1028" y="4021"/>
                    <a:pt x="1029" y="4021"/>
                  </a:cubicBezTo>
                  <a:cubicBezTo>
                    <a:pt x="1037" y="4021"/>
                    <a:pt x="1044" y="4015"/>
                    <a:pt x="1045" y="4006"/>
                  </a:cubicBezTo>
                  <a:cubicBezTo>
                    <a:pt x="1046" y="4000"/>
                    <a:pt x="1046" y="3994"/>
                    <a:pt x="1047" y="3988"/>
                  </a:cubicBezTo>
                  <a:cubicBezTo>
                    <a:pt x="1113" y="3949"/>
                    <a:pt x="1135" y="3882"/>
                    <a:pt x="1101" y="3818"/>
                  </a:cubicBezTo>
                  <a:cubicBezTo>
                    <a:pt x="1072" y="3762"/>
                    <a:pt x="998" y="3711"/>
                    <a:pt x="895" y="3703"/>
                  </a:cubicBezTo>
                  <a:lnTo>
                    <a:pt x="1186" y="3703"/>
                  </a:lnTo>
                  <a:cubicBezTo>
                    <a:pt x="1159" y="3743"/>
                    <a:pt x="1142" y="3750"/>
                    <a:pt x="1134" y="3751"/>
                  </a:cubicBezTo>
                  <a:cubicBezTo>
                    <a:pt x="1123" y="3752"/>
                    <a:pt x="1113" y="3742"/>
                    <a:pt x="1101" y="3724"/>
                  </a:cubicBezTo>
                  <a:cubicBezTo>
                    <a:pt x="1096" y="3716"/>
                    <a:pt x="1086" y="3714"/>
                    <a:pt x="1078" y="3719"/>
                  </a:cubicBezTo>
                  <a:cubicBezTo>
                    <a:pt x="1070" y="3725"/>
                    <a:pt x="1068" y="3735"/>
                    <a:pt x="1074" y="3743"/>
                  </a:cubicBezTo>
                  <a:cubicBezTo>
                    <a:pt x="1092" y="3771"/>
                    <a:pt x="1112" y="3785"/>
                    <a:pt x="1133" y="3785"/>
                  </a:cubicBezTo>
                  <a:cubicBezTo>
                    <a:pt x="1134" y="3785"/>
                    <a:pt x="1134" y="3785"/>
                    <a:pt x="1134" y="3785"/>
                  </a:cubicBezTo>
                  <a:cubicBezTo>
                    <a:pt x="1135" y="3785"/>
                    <a:pt x="1137" y="3785"/>
                    <a:pt x="1138" y="3785"/>
                  </a:cubicBezTo>
                  <a:lnTo>
                    <a:pt x="1138" y="3785"/>
                  </a:lnTo>
                  <a:cubicBezTo>
                    <a:pt x="1138" y="3816"/>
                    <a:pt x="1162" y="3842"/>
                    <a:pt x="1193" y="3842"/>
                  </a:cubicBezTo>
                  <a:cubicBezTo>
                    <a:pt x="1223" y="3842"/>
                    <a:pt x="1248" y="3816"/>
                    <a:pt x="1248" y="3785"/>
                  </a:cubicBezTo>
                  <a:cubicBezTo>
                    <a:pt x="1248" y="3759"/>
                    <a:pt x="1231" y="3737"/>
                    <a:pt x="1208" y="3730"/>
                  </a:cubicBezTo>
                  <a:cubicBezTo>
                    <a:pt x="1214" y="3722"/>
                    <a:pt x="1220" y="3713"/>
                    <a:pt x="1226" y="3703"/>
                  </a:cubicBezTo>
                  <a:lnTo>
                    <a:pt x="1363" y="3703"/>
                  </a:lnTo>
                  <a:cubicBezTo>
                    <a:pt x="1363" y="3703"/>
                    <a:pt x="1363" y="3703"/>
                    <a:pt x="1363" y="3703"/>
                  </a:cubicBezTo>
                  <a:cubicBezTo>
                    <a:pt x="1306" y="3730"/>
                    <a:pt x="1285" y="3774"/>
                    <a:pt x="1284" y="3803"/>
                  </a:cubicBezTo>
                  <a:cubicBezTo>
                    <a:pt x="1283" y="3825"/>
                    <a:pt x="1292" y="3843"/>
                    <a:pt x="1308" y="3851"/>
                  </a:cubicBezTo>
                  <a:cubicBezTo>
                    <a:pt x="1313" y="3855"/>
                    <a:pt x="1322" y="3858"/>
                    <a:pt x="1334" y="3857"/>
                  </a:cubicBezTo>
                  <a:cubicBezTo>
                    <a:pt x="1305" y="3910"/>
                    <a:pt x="1299" y="3976"/>
                    <a:pt x="1323" y="4036"/>
                  </a:cubicBezTo>
                  <a:cubicBezTo>
                    <a:pt x="1339" y="4077"/>
                    <a:pt x="1370" y="4109"/>
                    <a:pt x="1409" y="4126"/>
                  </a:cubicBezTo>
                  <a:cubicBezTo>
                    <a:pt x="1448" y="4142"/>
                    <a:pt x="1491" y="4142"/>
                    <a:pt x="1530" y="4125"/>
                  </a:cubicBezTo>
                  <a:cubicBezTo>
                    <a:pt x="1562" y="4111"/>
                    <a:pt x="1587" y="4085"/>
                    <a:pt x="1600" y="4052"/>
                  </a:cubicBezTo>
                  <a:cubicBezTo>
                    <a:pt x="1614" y="4018"/>
                    <a:pt x="1614" y="3981"/>
                    <a:pt x="1600" y="3948"/>
                  </a:cubicBezTo>
                  <a:cubicBezTo>
                    <a:pt x="1589" y="3920"/>
                    <a:pt x="1568" y="3899"/>
                    <a:pt x="1542" y="3887"/>
                  </a:cubicBezTo>
                  <a:cubicBezTo>
                    <a:pt x="1515" y="3876"/>
                    <a:pt x="1486" y="3876"/>
                    <a:pt x="1460" y="3887"/>
                  </a:cubicBezTo>
                  <a:cubicBezTo>
                    <a:pt x="1414" y="3907"/>
                    <a:pt x="1393" y="3962"/>
                    <a:pt x="1412" y="4009"/>
                  </a:cubicBezTo>
                  <a:cubicBezTo>
                    <a:pt x="1419" y="4028"/>
                    <a:pt x="1434" y="4043"/>
                    <a:pt x="1452" y="4051"/>
                  </a:cubicBezTo>
                  <a:cubicBezTo>
                    <a:pt x="1471" y="4059"/>
                    <a:pt x="1491" y="4059"/>
                    <a:pt x="1509" y="4051"/>
                  </a:cubicBezTo>
                  <a:cubicBezTo>
                    <a:pt x="1518" y="4047"/>
                    <a:pt x="1522" y="4037"/>
                    <a:pt x="1518" y="4029"/>
                  </a:cubicBezTo>
                  <a:cubicBezTo>
                    <a:pt x="1515" y="4020"/>
                    <a:pt x="1505" y="4016"/>
                    <a:pt x="1497" y="4019"/>
                  </a:cubicBezTo>
                  <a:cubicBezTo>
                    <a:pt x="1486" y="4024"/>
                    <a:pt x="1475" y="4024"/>
                    <a:pt x="1465" y="4019"/>
                  </a:cubicBezTo>
                  <a:cubicBezTo>
                    <a:pt x="1455" y="4015"/>
                    <a:pt x="1446" y="4007"/>
                    <a:pt x="1442" y="3996"/>
                  </a:cubicBezTo>
                  <a:cubicBezTo>
                    <a:pt x="1430" y="3966"/>
                    <a:pt x="1444" y="3932"/>
                    <a:pt x="1472" y="3919"/>
                  </a:cubicBezTo>
                  <a:cubicBezTo>
                    <a:pt x="1491" y="3911"/>
                    <a:pt x="1511" y="3911"/>
                    <a:pt x="1529" y="3919"/>
                  </a:cubicBezTo>
                  <a:cubicBezTo>
                    <a:pt x="1548" y="3927"/>
                    <a:pt x="1562" y="3942"/>
                    <a:pt x="1570" y="3961"/>
                  </a:cubicBezTo>
                  <a:cubicBezTo>
                    <a:pt x="1580" y="3986"/>
                    <a:pt x="1580" y="4013"/>
                    <a:pt x="1570" y="4038"/>
                  </a:cubicBezTo>
                  <a:cubicBezTo>
                    <a:pt x="1560" y="4064"/>
                    <a:pt x="1541" y="4083"/>
                    <a:pt x="1518" y="4093"/>
                  </a:cubicBezTo>
                  <a:cubicBezTo>
                    <a:pt x="1487" y="4107"/>
                    <a:pt x="1452" y="4107"/>
                    <a:pt x="1421" y="4094"/>
                  </a:cubicBezTo>
                  <a:cubicBezTo>
                    <a:pt x="1390" y="4081"/>
                    <a:pt x="1366" y="4055"/>
                    <a:pt x="1353" y="4023"/>
                  </a:cubicBezTo>
                  <a:cubicBezTo>
                    <a:pt x="1319" y="3938"/>
                    <a:pt x="1358" y="3839"/>
                    <a:pt x="1440" y="3803"/>
                  </a:cubicBezTo>
                  <a:cubicBezTo>
                    <a:pt x="1544" y="3758"/>
                    <a:pt x="1665" y="3809"/>
                    <a:pt x="1709" y="3918"/>
                  </a:cubicBezTo>
                  <a:cubicBezTo>
                    <a:pt x="1727" y="3965"/>
                    <a:pt x="1732" y="4015"/>
                    <a:pt x="1726" y="4062"/>
                  </a:cubicBezTo>
                  <a:cubicBezTo>
                    <a:pt x="1674" y="4058"/>
                    <a:pt x="1618" y="4076"/>
                    <a:pt x="1588" y="4112"/>
                  </a:cubicBezTo>
                  <a:lnTo>
                    <a:pt x="1600" y="4141"/>
                  </a:lnTo>
                  <a:cubicBezTo>
                    <a:pt x="1636" y="4142"/>
                    <a:pt x="1645" y="4151"/>
                    <a:pt x="1645" y="4152"/>
                  </a:cubicBezTo>
                  <a:cubicBezTo>
                    <a:pt x="1646" y="4160"/>
                    <a:pt x="1622" y="4189"/>
                    <a:pt x="1563" y="4209"/>
                  </a:cubicBezTo>
                  <a:cubicBezTo>
                    <a:pt x="1457" y="4243"/>
                    <a:pt x="1315" y="4222"/>
                    <a:pt x="1235" y="4057"/>
                  </a:cubicBezTo>
                  <a:cubicBezTo>
                    <a:pt x="1204" y="3994"/>
                    <a:pt x="1154" y="3968"/>
                    <a:pt x="1100" y="3988"/>
                  </a:cubicBezTo>
                  <a:cubicBezTo>
                    <a:pt x="1052" y="4006"/>
                    <a:pt x="1016" y="4057"/>
                    <a:pt x="1024" y="4095"/>
                  </a:cubicBezTo>
                  <a:cubicBezTo>
                    <a:pt x="1027" y="4109"/>
                    <a:pt x="1038" y="4131"/>
                    <a:pt x="1075" y="4136"/>
                  </a:cubicBezTo>
                  <a:cubicBezTo>
                    <a:pt x="971" y="4262"/>
                    <a:pt x="865" y="4287"/>
                    <a:pt x="790" y="4284"/>
                  </a:cubicBezTo>
                  <a:lnTo>
                    <a:pt x="790" y="4251"/>
                  </a:lnTo>
                  <a:cubicBezTo>
                    <a:pt x="791" y="4251"/>
                    <a:pt x="791" y="4251"/>
                    <a:pt x="791" y="4251"/>
                  </a:cubicBezTo>
                  <a:cubicBezTo>
                    <a:pt x="823" y="4251"/>
                    <a:pt x="856" y="4242"/>
                    <a:pt x="886" y="4225"/>
                  </a:cubicBezTo>
                  <a:cubicBezTo>
                    <a:pt x="894" y="4220"/>
                    <a:pt x="897" y="4210"/>
                    <a:pt x="893" y="4201"/>
                  </a:cubicBezTo>
                  <a:close/>
                  <a:moveTo>
                    <a:pt x="790" y="4029"/>
                  </a:moveTo>
                  <a:cubicBezTo>
                    <a:pt x="795" y="4031"/>
                    <a:pt x="800" y="4031"/>
                    <a:pt x="805" y="4028"/>
                  </a:cubicBezTo>
                  <a:cubicBezTo>
                    <a:pt x="813" y="4024"/>
                    <a:pt x="816" y="4013"/>
                    <a:pt x="811" y="4005"/>
                  </a:cubicBezTo>
                  <a:cubicBezTo>
                    <a:pt x="806" y="3995"/>
                    <a:pt x="799" y="3987"/>
                    <a:pt x="790" y="3982"/>
                  </a:cubicBezTo>
                  <a:lnTo>
                    <a:pt x="790" y="3943"/>
                  </a:lnTo>
                  <a:cubicBezTo>
                    <a:pt x="807" y="3952"/>
                    <a:pt x="822" y="3966"/>
                    <a:pt x="832" y="3985"/>
                  </a:cubicBezTo>
                  <a:cubicBezTo>
                    <a:pt x="852" y="4023"/>
                    <a:pt x="839" y="4072"/>
                    <a:pt x="802" y="4094"/>
                  </a:cubicBezTo>
                  <a:cubicBezTo>
                    <a:pt x="798" y="4096"/>
                    <a:pt x="794" y="4097"/>
                    <a:pt x="790" y="4098"/>
                  </a:cubicBezTo>
                  <a:lnTo>
                    <a:pt x="790" y="4029"/>
                  </a:lnTo>
                  <a:close/>
                  <a:moveTo>
                    <a:pt x="790" y="3847"/>
                  </a:moveTo>
                  <a:cubicBezTo>
                    <a:pt x="845" y="3854"/>
                    <a:pt x="887" y="3877"/>
                    <a:pt x="911" y="3914"/>
                  </a:cubicBezTo>
                  <a:cubicBezTo>
                    <a:pt x="944" y="3964"/>
                    <a:pt x="935" y="4026"/>
                    <a:pt x="911" y="4058"/>
                  </a:cubicBezTo>
                  <a:cubicBezTo>
                    <a:pt x="902" y="4070"/>
                    <a:pt x="885" y="4086"/>
                    <a:pt x="859" y="4082"/>
                  </a:cubicBezTo>
                  <a:cubicBezTo>
                    <a:pt x="863" y="4074"/>
                    <a:pt x="868" y="4065"/>
                    <a:pt x="870" y="4055"/>
                  </a:cubicBezTo>
                  <a:cubicBezTo>
                    <a:pt x="878" y="4026"/>
                    <a:pt x="875" y="3995"/>
                    <a:pt x="861" y="3968"/>
                  </a:cubicBezTo>
                  <a:cubicBezTo>
                    <a:pt x="845" y="3938"/>
                    <a:pt x="819" y="3916"/>
                    <a:pt x="790" y="3905"/>
                  </a:cubicBezTo>
                  <a:lnTo>
                    <a:pt x="790" y="3847"/>
                  </a:lnTo>
                  <a:close/>
                  <a:moveTo>
                    <a:pt x="1045" y="3948"/>
                  </a:moveTo>
                  <a:cubicBezTo>
                    <a:pt x="1038" y="3890"/>
                    <a:pt x="1006" y="3838"/>
                    <a:pt x="955" y="3803"/>
                  </a:cubicBezTo>
                  <a:cubicBezTo>
                    <a:pt x="908" y="3771"/>
                    <a:pt x="852" y="3758"/>
                    <a:pt x="790" y="3761"/>
                  </a:cubicBezTo>
                  <a:lnTo>
                    <a:pt x="790" y="3745"/>
                  </a:lnTo>
                  <a:cubicBezTo>
                    <a:pt x="934" y="3714"/>
                    <a:pt x="1039" y="3770"/>
                    <a:pt x="1072" y="3834"/>
                  </a:cubicBezTo>
                  <a:cubicBezTo>
                    <a:pt x="1095" y="3877"/>
                    <a:pt x="1084" y="3918"/>
                    <a:pt x="1045" y="3948"/>
                  </a:cubicBezTo>
                  <a:close/>
                  <a:moveTo>
                    <a:pt x="790" y="3703"/>
                  </a:moveTo>
                  <a:lnTo>
                    <a:pt x="840" y="3703"/>
                  </a:lnTo>
                  <a:cubicBezTo>
                    <a:pt x="824" y="3704"/>
                    <a:pt x="807" y="3707"/>
                    <a:pt x="790" y="3710"/>
                  </a:cubicBezTo>
                  <a:lnTo>
                    <a:pt x="790" y="3703"/>
                  </a:lnTo>
                  <a:close/>
                  <a:moveTo>
                    <a:pt x="630" y="3432"/>
                  </a:moveTo>
                  <a:lnTo>
                    <a:pt x="680" y="3432"/>
                  </a:lnTo>
                  <a:lnTo>
                    <a:pt x="680" y="3342"/>
                  </a:lnTo>
                  <a:lnTo>
                    <a:pt x="873" y="3342"/>
                  </a:lnTo>
                  <a:lnTo>
                    <a:pt x="873" y="3432"/>
                  </a:lnTo>
                  <a:lnTo>
                    <a:pt x="923" y="3432"/>
                  </a:lnTo>
                  <a:lnTo>
                    <a:pt x="923" y="3524"/>
                  </a:lnTo>
                  <a:lnTo>
                    <a:pt x="630" y="3524"/>
                  </a:lnTo>
                  <a:lnTo>
                    <a:pt x="630" y="3432"/>
                  </a:lnTo>
                  <a:close/>
                  <a:moveTo>
                    <a:pt x="495" y="3432"/>
                  </a:moveTo>
                  <a:lnTo>
                    <a:pt x="597" y="3432"/>
                  </a:lnTo>
                  <a:lnTo>
                    <a:pt x="597" y="3524"/>
                  </a:lnTo>
                  <a:lnTo>
                    <a:pt x="495" y="3524"/>
                  </a:lnTo>
                  <a:lnTo>
                    <a:pt x="495" y="3432"/>
                  </a:lnTo>
                  <a:close/>
                  <a:moveTo>
                    <a:pt x="495" y="3342"/>
                  </a:moveTo>
                  <a:lnTo>
                    <a:pt x="647" y="3342"/>
                  </a:lnTo>
                  <a:lnTo>
                    <a:pt x="647" y="3397"/>
                  </a:lnTo>
                  <a:lnTo>
                    <a:pt x="630" y="3397"/>
                  </a:lnTo>
                  <a:lnTo>
                    <a:pt x="495" y="3397"/>
                  </a:lnTo>
                  <a:lnTo>
                    <a:pt x="495" y="3342"/>
                  </a:lnTo>
                  <a:close/>
                  <a:moveTo>
                    <a:pt x="1097" y="3524"/>
                  </a:moveTo>
                  <a:lnTo>
                    <a:pt x="956" y="3524"/>
                  </a:lnTo>
                  <a:lnTo>
                    <a:pt x="956" y="3432"/>
                  </a:lnTo>
                  <a:lnTo>
                    <a:pt x="1097" y="3432"/>
                  </a:lnTo>
                  <a:lnTo>
                    <a:pt x="1097" y="3524"/>
                  </a:lnTo>
                  <a:close/>
                  <a:moveTo>
                    <a:pt x="1762" y="3397"/>
                  </a:moveTo>
                  <a:lnTo>
                    <a:pt x="1745" y="3397"/>
                  </a:lnTo>
                  <a:lnTo>
                    <a:pt x="1538" y="3397"/>
                  </a:lnTo>
                  <a:lnTo>
                    <a:pt x="1521" y="3397"/>
                  </a:lnTo>
                  <a:lnTo>
                    <a:pt x="1521" y="3342"/>
                  </a:lnTo>
                  <a:lnTo>
                    <a:pt x="1762" y="3342"/>
                  </a:lnTo>
                  <a:lnTo>
                    <a:pt x="1762" y="3397"/>
                  </a:lnTo>
                  <a:close/>
                  <a:moveTo>
                    <a:pt x="1712" y="3524"/>
                  </a:moveTo>
                  <a:lnTo>
                    <a:pt x="1571" y="3524"/>
                  </a:lnTo>
                  <a:lnTo>
                    <a:pt x="1571" y="3432"/>
                  </a:lnTo>
                  <a:lnTo>
                    <a:pt x="1712" y="3432"/>
                  </a:lnTo>
                  <a:lnTo>
                    <a:pt x="1712" y="3524"/>
                  </a:lnTo>
                  <a:close/>
                  <a:moveTo>
                    <a:pt x="2153" y="3432"/>
                  </a:moveTo>
                  <a:lnTo>
                    <a:pt x="2153" y="3524"/>
                  </a:lnTo>
                  <a:lnTo>
                    <a:pt x="1745" y="3524"/>
                  </a:lnTo>
                  <a:lnTo>
                    <a:pt x="1745" y="3432"/>
                  </a:lnTo>
                  <a:lnTo>
                    <a:pt x="1796" y="3432"/>
                  </a:lnTo>
                  <a:lnTo>
                    <a:pt x="1796" y="3342"/>
                  </a:lnTo>
                  <a:lnTo>
                    <a:pt x="2103" y="3342"/>
                  </a:lnTo>
                  <a:lnTo>
                    <a:pt x="2103" y="3432"/>
                  </a:lnTo>
                  <a:lnTo>
                    <a:pt x="2153" y="3432"/>
                  </a:lnTo>
                  <a:close/>
                  <a:moveTo>
                    <a:pt x="2377" y="3397"/>
                  </a:moveTo>
                  <a:lnTo>
                    <a:pt x="2360" y="3397"/>
                  </a:lnTo>
                  <a:lnTo>
                    <a:pt x="2153" y="3397"/>
                  </a:lnTo>
                  <a:lnTo>
                    <a:pt x="2136" y="3397"/>
                  </a:lnTo>
                  <a:lnTo>
                    <a:pt x="2136" y="3342"/>
                  </a:lnTo>
                  <a:lnTo>
                    <a:pt x="2377" y="3342"/>
                  </a:lnTo>
                  <a:lnTo>
                    <a:pt x="2377" y="3397"/>
                  </a:lnTo>
                  <a:close/>
                  <a:moveTo>
                    <a:pt x="2327" y="3524"/>
                  </a:moveTo>
                  <a:lnTo>
                    <a:pt x="2186" y="3524"/>
                  </a:lnTo>
                  <a:lnTo>
                    <a:pt x="2186" y="3432"/>
                  </a:lnTo>
                  <a:lnTo>
                    <a:pt x="2327" y="3432"/>
                  </a:lnTo>
                  <a:lnTo>
                    <a:pt x="2327" y="3524"/>
                  </a:lnTo>
                  <a:close/>
                  <a:moveTo>
                    <a:pt x="2768" y="3432"/>
                  </a:moveTo>
                  <a:lnTo>
                    <a:pt x="2768" y="3524"/>
                  </a:lnTo>
                  <a:lnTo>
                    <a:pt x="2360" y="3524"/>
                  </a:lnTo>
                  <a:lnTo>
                    <a:pt x="2360" y="3432"/>
                  </a:lnTo>
                  <a:lnTo>
                    <a:pt x="2410" y="3432"/>
                  </a:lnTo>
                  <a:lnTo>
                    <a:pt x="2410" y="3342"/>
                  </a:lnTo>
                  <a:lnTo>
                    <a:pt x="2717" y="3342"/>
                  </a:lnTo>
                  <a:lnTo>
                    <a:pt x="2717" y="3432"/>
                  </a:lnTo>
                  <a:lnTo>
                    <a:pt x="2768" y="3432"/>
                  </a:lnTo>
                  <a:close/>
                  <a:moveTo>
                    <a:pt x="2992" y="3397"/>
                  </a:moveTo>
                  <a:lnTo>
                    <a:pt x="2975" y="3397"/>
                  </a:lnTo>
                  <a:lnTo>
                    <a:pt x="2768" y="3397"/>
                  </a:lnTo>
                  <a:lnTo>
                    <a:pt x="2750" y="3397"/>
                  </a:lnTo>
                  <a:lnTo>
                    <a:pt x="2750" y="3342"/>
                  </a:lnTo>
                  <a:lnTo>
                    <a:pt x="2992" y="3342"/>
                  </a:lnTo>
                  <a:lnTo>
                    <a:pt x="2992" y="3397"/>
                  </a:lnTo>
                  <a:close/>
                  <a:moveTo>
                    <a:pt x="2942" y="3524"/>
                  </a:moveTo>
                  <a:lnTo>
                    <a:pt x="2801" y="3524"/>
                  </a:lnTo>
                  <a:lnTo>
                    <a:pt x="2801" y="3432"/>
                  </a:lnTo>
                  <a:lnTo>
                    <a:pt x="2942" y="3432"/>
                  </a:lnTo>
                  <a:lnTo>
                    <a:pt x="2942" y="3524"/>
                  </a:lnTo>
                  <a:close/>
                  <a:moveTo>
                    <a:pt x="3382" y="3432"/>
                  </a:moveTo>
                  <a:lnTo>
                    <a:pt x="3382" y="3524"/>
                  </a:lnTo>
                  <a:lnTo>
                    <a:pt x="2975" y="3524"/>
                  </a:lnTo>
                  <a:lnTo>
                    <a:pt x="2975" y="3432"/>
                  </a:lnTo>
                  <a:lnTo>
                    <a:pt x="3025" y="3432"/>
                  </a:lnTo>
                  <a:lnTo>
                    <a:pt x="3025" y="3342"/>
                  </a:lnTo>
                  <a:lnTo>
                    <a:pt x="3332" y="3342"/>
                  </a:lnTo>
                  <a:lnTo>
                    <a:pt x="3332" y="3432"/>
                  </a:lnTo>
                  <a:lnTo>
                    <a:pt x="3382" y="3432"/>
                  </a:lnTo>
                  <a:close/>
                  <a:moveTo>
                    <a:pt x="3607" y="3397"/>
                  </a:moveTo>
                  <a:lnTo>
                    <a:pt x="3590" y="3397"/>
                  </a:lnTo>
                  <a:lnTo>
                    <a:pt x="3382" y="3397"/>
                  </a:lnTo>
                  <a:lnTo>
                    <a:pt x="3365" y="3397"/>
                  </a:lnTo>
                  <a:lnTo>
                    <a:pt x="3365" y="3342"/>
                  </a:lnTo>
                  <a:lnTo>
                    <a:pt x="3607" y="3342"/>
                  </a:lnTo>
                  <a:lnTo>
                    <a:pt x="3607" y="3397"/>
                  </a:lnTo>
                  <a:close/>
                  <a:moveTo>
                    <a:pt x="3556" y="3524"/>
                  </a:moveTo>
                  <a:lnTo>
                    <a:pt x="3415" y="3524"/>
                  </a:lnTo>
                  <a:lnTo>
                    <a:pt x="3415" y="3432"/>
                  </a:lnTo>
                  <a:lnTo>
                    <a:pt x="3556" y="3432"/>
                  </a:lnTo>
                  <a:lnTo>
                    <a:pt x="3556" y="3524"/>
                  </a:lnTo>
                  <a:close/>
                  <a:moveTo>
                    <a:pt x="3997" y="3432"/>
                  </a:moveTo>
                  <a:lnTo>
                    <a:pt x="3997" y="3524"/>
                  </a:lnTo>
                  <a:lnTo>
                    <a:pt x="3590" y="3524"/>
                  </a:lnTo>
                  <a:lnTo>
                    <a:pt x="3590" y="3432"/>
                  </a:lnTo>
                  <a:lnTo>
                    <a:pt x="3640" y="3432"/>
                  </a:lnTo>
                  <a:lnTo>
                    <a:pt x="3640" y="3342"/>
                  </a:lnTo>
                  <a:lnTo>
                    <a:pt x="3947" y="3342"/>
                  </a:lnTo>
                  <a:lnTo>
                    <a:pt x="3947" y="3432"/>
                  </a:lnTo>
                  <a:lnTo>
                    <a:pt x="3997" y="3432"/>
                  </a:lnTo>
                  <a:close/>
                  <a:moveTo>
                    <a:pt x="4222" y="3397"/>
                  </a:moveTo>
                  <a:lnTo>
                    <a:pt x="4204" y="3397"/>
                  </a:lnTo>
                  <a:lnTo>
                    <a:pt x="3997" y="3397"/>
                  </a:lnTo>
                  <a:lnTo>
                    <a:pt x="3980" y="3397"/>
                  </a:lnTo>
                  <a:lnTo>
                    <a:pt x="3980" y="3342"/>
                  </a:lnTo>
                  <a:lnTo>
                    <a:pt x="4222" y="3342"/>
                  </a:lnTo>
                  <a:lnTo>
                    <a:pt x="4222" y="3397"/>
                  </a:lnTo>
                  <a:close/>
                  <a:moveTo>
                    <a:pt x="4171" y="3524"/>
                  </a:moveTo>
                  <a:lnTo>
                    <a:pt x="4030" y="3524"/>
                  </a:lnTo>
                  <a:lnTo>
                    <a:pt x="4030" y="3432"/>
                  </a:lnTo>
                  <a:lnTo>
                    <a:pt x="4171" y="3432"/>
                  </a:lnTo>
                  <a:lnTo>
                    <a:pt x="4171" y="3524"/>
                  </a:lnTo>
                  <a:close/>
                  <a:moveTo>
                    <a:pt x="4612" y="3432"/>
                  </a:moveTo>
                  <a:lnTo>
                    <a:pt x="4612" y="3524"/>
                  </a:lnTo>
                  <a:lnTo>
                    <a:pt x="4204" y="3524"/>
                  </a:lnTo>
                  <a:lnTo>
                    <a:pt x="4204" y="3432"/>
                  </a:lnTo>
                  <a:lnTo>
                    <a:pt x="4255" y="3432"/>
                  </a:lnTo>
                  <a:lnTo>
                    <a:pt x="4255" y="3342"/>
                  </a:lnTo>
                  <a:lnTo>
                    <a:pt x="4562" y="3342"/>
                  </a:lnTo>
                  <a:lnTo>
                    <a:pt x="4562" y="3432"/>
                  </a:lnTo>
                  <a:lnTo>
                    <a:pt x="4612" y="3432"/>
                  </a:lnTo>
                  <a:close/>
                  <a:moveTo>
                    <a:pt x="4836" y="3397"/>
                  </a:moveTo>
                  <a:lnTo>
                    <a:pt x="4819" y="3397"/>
                  </a:lnTo>
                  <a:lnTo>
                    <a:pt x="4612" y="3397"/>
                  </a:lnTo>
                  <a:lnTo>
                    <a:pt x="4595" y="3397"/>
                  </a:lnTo>
                  <a:lnTo>
                    <a:pt x="4595" y="3342"/>
                  </a:lnTo>
                  <a:lnTo>
                    <a:pt x="4836" y="3342"/>
                  </a:lnTo>
                  <a:lnTo>
                    <a:pt x="4836" y="3397"/>
                  </a:lnTo>
                  <a:close/>
                  <a:moveTo>
                    <a:pt x="4786" y="3524"/>
                  </a:moveTo>
                  <a:lnTo>
                    <a:pt x="4645" y="3524"/>
                  </a:lnTo>
                  <a:lnTo>
                    <a:pt x="4645" y="3432"/>
                  </a:lnTo>
                  <a:lnTo>
                    <a:pt x="4786" y="3432"/>
                  </a:lnTo>
                  <a:lnTo>
                    <a:pt x="4786" y="3524"/>
                  </a:lnTo>
                  <a:close/>
                  <a:moveTo>
                    <a:pt x="5227" y="3432"/>
                  </a:moveTo>
                  <a:lnTo>
                    <a:pt x="5227" y="3524"/>
                  </a:lnTo>
                  <a:lnTo>
                    <a:pt x="4819" y="3524"/>
                  </a:lnTo>
                  <a:lnTo>
                    <a:pt x="4819" y="3432"/>
                  </a:lnTo>
                  <a:lnTo>
                    <a:pt x="4869" y="3432"/>
                  </a:lnTo>
                  <a:lnTo>
                    <a:pt x="4869" y="3342"/>
                  </a:lnTo>
                  <a:lnTo>
                    <a:pt x="5176" y="3342"/>
                  </a:lnTo>
                  <a:lnTo>
                    <a:pt x="5176" y="3432"/>
                  </a:lnTo>
                  <a:lnTo>
                    <a:pt x="5227" y="3432"/>
                  </a:lnTo>
                  <a:close/>
                  <a:moveTo>
                    <a:pt x="5451" y="3397"/>
                  </a:moveTo>
                  <a:lnTo>
                    <a:pt x="5434" y="3397"/>
                  </a:lnTo>
                  <a:lnTo>
                    <a:pt x="5227" y="3397"/>
                  </a:lnTo>
                  <a:lnTo>
                    <a:pt x="5209" y="3397"/>
                  </a:lnTo>
                  <a:lnTo>
                    <a:pt x="5209" y="3342"/>
                  </a:lnTo>
                  <a:lnTo>
                    <a:pt x="5451" y="3342"/>
                  </a:lnTo>
                  <a:lnTo>
                    <a:pt x="5451" y="3397"/>
                  </a:lnTo>
                  <a:close/>
                  <a:moveTo>
                    <a:pt x="5401" y="3524"/>
                  </a:moveTo>
                  <a:lnTo>
                    <a:pt x="5260" y="3524"/>
                  </a:lnTo>
                  <a:lnTo>
                    <a:pt x="5260" y="3432"/>
                  </a:lnTo>
                  <a:lnTo>
                    <a:pt x="5401" y="3432"/>
                  </a:lnTo>
                  <a:lnTo>
                    <a:pt x="5401" y="3524"/>
                  </a:lnTo>
                  <a:close/>
                  <a:moveTo>
                    <a:pt x="5841" y="3432"/>
                  </a:moveTo>
                  <a:lnTo>
                    <a:pt x="5841" y="3524"/>
                  </a:lnTo>
                  <a:lnTo>
                    <a:pt x="5434" y="3524"/>
                  </a:lnTo>
                  <a:lnTo>
                    <a:pt x="5434" y="3432"/>
                  </a:lnTo>
                  <a:lnTo>
                    <a:pt x="5484" y="3432"/>
                  </a:lnTo>
                  <a:lnTo>
                    <a:pt x="5484" y="3342"/>
                  </a:lnTo>
                  <a:lnTo>
                    <a:pt x="5791" y="3342"/>
                  </a:lnTo>
                  <a:lnTo>
                    <a:pt x="5791" y="3432"/>
                  </a:lnTo>
                  <a:lnTo>
                    <a:pt x="5841" y="3432"/>
                  </a:lnTo>
                  <a:close/>
                  <a:moveTo>
                    <a:pt x="6066" y="3397"/>
                  </a:moveTo>
                  <a:lnTo>
                    <a:pt x="6049" y="3397"/>
                  </a:lnTo>
                  <a:lnTo>
                    <a:pt x="5841" y="3397"/>
                  </a:lnTo>
                  <a:lnTo>
                    <a:pt x="5824" y="3397"/>
                  </a:lnTo>
                  <a:lnTo>
                    <a:pt x="5824" y="3342"/>
                  </a:lnTo>
                  <a:lnTo>
                    <a:pt x="6066" y="3342"/>
                  </a:lnTo>
                  <a:lnTo>
                    <a:pt x="6066" y="3397"/>
                  </a:lnTo>
                  <a:close/>
                  <a:moveTo>
                    <a:pt x="6016" y="3524"/>
                  </a:moveTo>
                  <a:lnTo>
                    <a:pt x="5874" y="3524"/>
                  </a:lnTo>
                  <a:lnTo>
                    <a:pt x="5874" y="3432"/>
                  </a:lnTo>
                  <a:lnTo>
                    <a:pt x="6016" y="3432"/>
                  </a:lnTo>
                  <a:lnTo>
                    <a:pt x="6016" y="3524"/>
                  </a:lnTo>
                  <a:close/>
                  <a:moveTo>
                    <a:pt x="6456" y="3432"/>
                  </a:moveTo>
                  <a:lnTo>
                    <a:pt x="6456" y="3524"/>
                  </a:lnTo>
                  <a:lnTo>
                    <a:pt x="6049" y="3524"/>
                  </a:lnTo>
                  <a:lnTo>
                    <a:pt x="6049" y="3432"/>
                  </a:lnTo>
                  <a:lnTo>
                    <a:pt x="6099" y="3432"/>
                  </a:lnTo>
                  <a:lnTo>
                    <a:pt x="6099" y="3342"/>
                  </a:lnTo>
                  <a:lnTo>
                    <a:pt x="6406" y="3342"/>
                  </a:lnTo>
                  <a:lnTo>
                    <a:pt x="6406" y="3432"/>
                  </a:lnTo>
                  <a:lnTo>
                    <a:pt x="6456" y="3432"/>
                  </a:lnTo>
                  <a:close/>
                  <a:moveTo>
                    <a:pt x="6681" y="3397"/>
                  </a:moveTo>
                  <a:lnTo>
                    <a:pt x="6663" y="3397"/>
                  </a:lnTo>
                  <a:lnTo>
                    <a:pt x="6456" y="3397"/>
                  </a:lnTo>
                  <a:lnTo>
                    <a:pt x="6439" y="3397"/>
                  </a:lnTo>
                  <a:lnTo>
                    <a:pt x="6439" y="3342"/>
                  </a:lnTo>
                  <a:lnTo>
                    <a:pt x="6681" y="3342"/>
                  </a:lnTo>
                  <a:lnTo>
                    <a:pt x="6681" y="3397"/>
                  </a:lnTo>
                  <a:close/>
                  <a:moveTo>
                    <a:pt x="6630" y="3524"/>
                  </a:moveTo>
                  <a:lnTo>
                    <a:pt x="6489" y="3524"/>
                  </a:lnTo>
                  <a:lnTo>
                    <a:pt x="6489" y="3432"/>
                  </a:lnTo>
                  <a:lnTo>
                    <a:pt x="6630" y="3432"/>
                  </a:lnTo>
                  <a:lnTo>
                    <a:pt x="6630" y="3524"/>
                  </a:lnTo>
                  <a:close/>
                  <a:moveTo>
                    <a:pt x="7071" y="3432"/>
                  </a:moveTo>
                  <a:lnTo>
                    <a:pt x="7071" y="3524"/>
                  </a:lnTo>
                  <a:lnTo>
                    <a:pt x="6663" y="3524"/>
                  </a:lnTo>
                  <a:lnTo>
                    <a:pt x="6663" y="3432"/>
                  </a:lnTo>
                  <a:lnTo>
                    <a:pt x="6714" y="3432"/>
                  </a:lnTo>
                  <a:lnTo>
                    <a:pt x="6714" y="3342"/>
                  </a:lnTo>
                  <a:lnTo>
                    <a:pt x="7021" y="3342"/>
                  </a:lnTo>
                  <a:lnTo>
                    <a:pt x="7021" y="3432"/>
                  </a:lnTo>
                  <a:lnTo>
                    <a:pt x="7071" y="3432"/>
                  </a:lnTo>
                  <a:close/>
                  <a:moveTo>
                    <a:pt x="7295" y="3397"/>
                  </a:moveTo>
                  <a:lnTo>
                    <a:pt x="7278" y="3397"/>
                  </a:lnTo>
                  <a:lnTo>
                    <a:pt x="7071" y="3397"/>
                  </a:lnTo>
                  <a:lnTo>
                    <a:pt x="7054" y="3397"/>
                  </a:lnTo>
                  <a:lnTo>
                    <a:pt x="7054" y="3342"/>
                  </a:lnTo>
                  <a:lnTo>
                    <a:pt x="7295" y="3342"/>
                  </a:lnTo>
                  <a:lnTo>
                    <a:pt x="7295" y="3397"/>
                  </a:lnTo>
                  <a:close/>
                  <a:moveTo>
                    <a:pt x="7245" y="3524"/>
                  </a:moveTo>
                  <a:lnTo>
                    <a:pt x="7104" y="3524"/>
                  </a:lnTo>
                  <a:lnTo>
                    <a:pt x="7104" y="3432"/>
                  </a:lnTo>
                  <a:lnTo>
                    <a:pt x="7245" y="3432"/>
                  </a:lnTo>
                  <a:lnTo>
                    <a:pt x="7245" y="3524"/>
                  </a:lnTo>
                  <a:close/>
                  <a:moveTo>
                    <a:pt x="7686" y="3432"/>
                  </a:moveTo>
                  <a:lnTo>
                    <a:pt x="7686" y="3524"/>
                  </a:lnTo>
                  <a:lnTo>
                    <a:pt x="7278" y="3524"/>
                  </a:lnTo>
                  <a:lnTo>
                    <a:pt x="7278" y="3432"/>
                  </a:lnTo>
                  <a:lnTo>
                    <a:pt x="7328" y="3432"/>
                  </a:lnTo>
                  <a:lnTo>
                    <a:pt x="7328" y="3342"/>
                  </a:lnTo>
                  <a:lnTo>
                    <a:pt x="7635" y="3342"/>
                  </a:lnTo>
                  <a:lnTo>
                    <a:pt x="7635" y="3432"/>
                  </a:lnTo>
                  <a:lnTo>
                    <a:pt x="7686" y="3432"/>
                  </a:lnTo>
                  <a:close/>
                  <a:moveTo>
                    <a:pt x="7910" y="3397"/>
                  </a:moveTo>
                  <a:lnTo>
                    <a:pt x="7893" y="3397"/>
                  </a:lnTo>
                  <a:lnTo>
                    <a:pt x="7686" y="3397"/>
                  </a:lnTo>
                  <a:lnTo>
                    <a:pt x="7668" y="3397"/>
                  </a:lnTo>
                  <a:lnTo>
                    <a:pt x="7668" y="3342"/>
                  </a:lnTo>
                  <a:lnTo>
                    <a:pt x="7910" y="3342"/>
                  </a:lnTo>
                  <a:lnTo>
                    <a:pt x="7910" y="3397"/>
                  </a:lnTo>
                  <a:close/>
                  <a:moveTo>
                    <a:pt x="7860" y="3524"/>
                  </a:moveTo>
                  <a:lnTo>
                    <a:pt x="7719" y="3524"/>
                  </a:lnTo>
                  <a:lnTo>
                    <a:pt x="7719" y="3432"/>
                  </a:lnTo>
                  <a:lnTo>
                    <a:pt x="7860" y="3432"/>
                  </a:lnTo>
                  <a:lnTo>
                    <a:pt x="7860" y="3524"/>
                  </a:lnTo>
                  <a:close/>
                  <a:moveTo>
                    <a:pt x="8300" y="3432"/>
                  </a:moveTo>
                  <a:lnTo>
                    <a:pt x="8300" y="3524"/>
                  </a:lnTo>
                  <a:lnTo>
                    <a:pt x="7893" y="3524"/>
                  </a:lnTo>
                  <a:lnTo>
                    <a:pt x="7893" y="3432"/>
                  </a:lnTo>
                  <a:lnTo>
                    <a:pt x="7943" y="3432"/>
                  </a:lnTo>
                  <a:lnTo>
                    <a:pt x="7943" y="3342"/>
                  </a:lnTo>
                  <a:lnTo>
                    <a:pt x="8250" y="3342"/>
                  </a:lnTo>
                  <a:lnTo>
                    <a:pt x="8250" y="3432"/>
                  </a:lnTo>
                  <a:lnTo>
                    <a:pt x="8300" y="3432"/>
                  </a:lnTo>
                  <a:close/>
                  <a:moveTo>
                    <a:pt x="8525" y="3397"/>
                  </a:moveTo>
                  <a:lnTo>
                    <a:pt x="8508" y="3397"/>
                  </a:lnTo>
                  <a:lnTo>
                    <a:pt x="8300" y="3397"/>
                  </a:lnTo>
                  <a:lnTo>
                    <a:pt x="8283" y="3397"/>
                  </a:lnTo>
                  <a:lnTo>
                    <a:pt x="8283" y="3342"/>
                  </a:lnTo>
                  <a:lnTo>
                    <a:pt x="8525" y="3342"/>
                  </a:lnTo>
                  <a:lnTo>
                    <a:pt x="8525" y="3397"/>
                  </a:lnTo>
                  <a:close/>
                  <a:moveTo>
                    <a:pt x="8475" y="3524"/>
                  </a:moveTo>
                  <a:lnTo>
                    <a:pt x="8333" y="3524"/>
                  </a:lnTo>
                  <a:lnTo>
                    <a:pt x="8333" y="3432"/>
                  </a:lnTo>
                  <a:lnTo>
                    <a:pt x="8475" y="3432"/>
                  </a:lnTo>
                  <a:lnTo>
                    <a:pt x="8475" y="3524"/>
                  </a:lnTo>
                  <a:close/>
                  <a:moveTo>
                    <a:pt x="8915" y="3432"/>
                  </a:moveTo>
                  <a:lnTo>
                    <a:pt x="8915" y="3524"/>
                  </a:lnTo>
                  <a:lnTo>
                    <a:pt x="8508" y="3524"/>
                  </a:lnTo>
                  <a:lnTo>
                    <a:pt x="8508" y="3432"/>
                  </a:lnTo>
                  <a:lnTo>
                    <a:pt x="8558" y="3432"/>
                  </a:lnTo>
                  <a:lnTo>
                    <a:pt x="8558" y="3342"/>
                  </a:lnTo>
                  <a:lnTo>
                    <a:pt x="8865" y="3342"/>
                  </a:lnTo>
                  <a:lnTo>
                    <a:pt x="8865" y="3432"/>
                  </a:lnTo>
                  <a:lnTo>
                    <a:pt x="8915" y="3432"/>
                  </a:lnTo>
                  <a:close/>
                  <a:moveTo>
                    <a:pt x="9140" y="3397"/>
                  </a:moveTo>
                  <a:lnTo>
                    <a:pt x="9122" y="3397"/>
                  </a:lnTo>
                  <a:lnTo>
                    <a:pt x="8915" y="3397"/>
                  </a:lnTo>
                  <a:lnTo>
                    <a:pt x="8898" y="3397"/>
                  </a:lnTo>
                  <a:lnTo>
                    <a:pt x="8898" y="3342"/>
                  </a:lnTo>
                  <a:lnTo>
                    <a:pt x="9140" y="3342"/>
                  </a:lnTo>
                  <a:lnTo>
                    <a:pt x="9140" y="3397"/>
                  </a:lnTo>
                  <a:close/>
                  <a:moveTo>
                    <a:pt x="9089" y="3524"/>
                  </a:moveTo>
                  <a:lnTo>
                    <a:pt x="8948" y="3524"/>
                  </a:lnTo>
                  <a:lnTo>
                    <a:pt x="8948" y="3432"/>
                  </a:lnTo>
                  <a:lnTo>
                    <a:pt x="9089" y="3432"/>
                  </a:lnTo>
                  <a:lnTo>
                    <a:pt x="9089" y="3524"/>
                  </a:lnTo>
                  <a:close/>
                  <a:moveTo>
                    <a:pt x="9530" y="3432"/>
                  </a:moveTo>
                  <a:lnTo>
                    <a:pt x="9530" y="3524"/>
                  </a:lnTo>
                  <a:lnTo>
                    <a:pt x="9122" y="3524"/>
                  </a:lnTo>
                  <a:lnTo>
                    <a:pt x="9122" y="3432"/>
                  </a:lnTo>
                  <a:lnTo>
                    <a:pt x="9173" y="3432"/>
                  </a:lnTo>
                  <a:lnTo>
                    <a:pt x="9173" y="3342"/>
                  </a:lnTo>
                  <a:lnTo>
                    <a:pt x="9480" y="3342"/>
                  </a:lnTo>
                  <a:lnTo>
                    <a:pt x="9480" y="3432"/>
                  </a:lnTo>
                  <a:lnTo>
                    <a:pt x="9530" y="3432"/>
                  </a:lnTo>
                  <a:close/>
                  <a:moveTo>
                    <a:pt x="9754" y="3397"/>
                  </a:moveTo>
                  <a:lnTo>
                    <a:pt x="9737" y="3397"/>
                  </a:lnTo>
                  <a:lnTo>
                    <a:pt x="9530" y="3397"/>
                  </a:lnTo>
                  <a:lnTo>
                    <a:pt x="9513" y="3397"/>
                  </a:lnTo>
                  <a:lnTo>
                    <a:pt x="9513" y="3342"/>
                  </a:lnTo>
                  <a:lnTo>
                    <a:pt x="9754" y="3342"/>
                  </a:lnTo>
                  <a:lnTo>
                    <a:pt x="9754" y="3397"/>
                  </a:lnTo>
                  <a:close/>
                  <a:moveTo>
                    <a:pt x="9704" y="3524"/>
                  </a:moveTo>
                  <a:lnTo>
                    <a:pt x="9563" y="3524"/>
                  </a:lnTo>
                  <a:lnTo>
                    <a:pt x="9563" y="3432"/>
                  </a:lnTo>
                  <a:lnTo>
                    <a:pt x="9704" y="3432"/>
                  </a:lnTo>
                  <a:lnTo>
                    <a:pt x="9704" y="3524"/>
                  </a:lnTo>
                  <a:close/>
                  <a:moveTo>
                    <a:pt x="10145" y="3432"/>
                  </a:moveTo>
                  <a:lnTo>
                    <a:pt x="10145" y="3524"/>
                  </a:lnTo>
                  <a:lnTo>
                    <a:pt x="9737" y="3524"/>
                  </a:lnTo>
                  <a:lnTo>
                    <a:pt x="9737" y="3432"/>
                  </a:lnTo>
                  <a:lnTo>
                    <a:pt x="9787" y="3432"/>
                  </a:lnTo>
                  <a:lnTo>
                    <a:pt x="9787" y="3342"/>
                  </a:lnTo>
                  <a:lnTo>
                    <a:pt x="10094" y="3342"/>
                  </a:lnTo>
                  <a:lnTo>
                    <a:pt x="10094" y="3432"/>
                  </a:lnTo>
                  <a:lnTo>
                    <a:pt x="10145" y="3432"/>
                  </a:lnTo>
                  <a:close/>
                  <a:moveTo>
                    <a:pt x="10369" y="3397"/>
                  </a:moveTo>
                  <a:lnTo>
                    <a:pt x="10352" y="3397"/>
                  </a:lnTo>
                  <a:lnTo>
                    <a:pt x="10145" y="3397"/>
                  </a:lnTo>
                  <a:lnTo>
                    <a:pt x="10127" y="3397"/>
                  </a:lnTo>
                  <a:lnTo>
                    <a:pt x="10127" y="3342"/>
                  </a:lnTo>
                  <a:lnTo>
                    <a:pt x="10369" y="3342"/>
                  </a:lnTo>
                  <a:lnTo>
                    <a:pt x="10369" y="3397"/>
                  </a:lnTo>
                  <a:close/>
                  <a:moveTo>
                    <a:pt x="10319" y="3524"/>
                  </a:moveTo>
                  <a:lnTo>
                    <a:pt x="10178" y="3524"/>
                  </a:lnTo>
                  <a:lnTo>
                    <a:pt x="10178" y="3432"/>
                  </a:lnTo>
                  <a:lnTo>
                    <a:pt x="10319" y="3432"/>
                  </a:lnTo>
                  <a:lnTo>
                    <a:pt x="10319" y="3524"/>
                  </a:lnTo>
                  <a:close/>
                  <a:moveTo>
                    <a:pt x="10759" y="3432"/>
                  </a:moveTo>
                  <a:lnTo>
                    <a:pt x="10759" y="3524"/>
                  </a:lnTo>
                  <a:lnTo>
                    <a:pt x="10352" y="3524"/>
                  </a:lnTo>
                  <a:lnTo>
                    <a:pt x="10352" y="3432"/>
                  </a:lnTo>
                  <a:lnTo>
                    <a:pt x="10402" y="3432"/>
                  </a:lnTo>
                  <a:lnTo>
                    <a:pt x="10402" y="3342"/>
                  </a:lnTo>
                  <a:lnTo>
                    <a:pt x="10709" y="3342"/>
                  </a:lnTo>
                  <a:lnTo>
                    <a:pt x="10709" y="3432"/>
                  </a:lnTo>
                  <a:lnTo>
                    <a:pt x="10759" y="3432"/>
                  </a:lnTo>
                  <a:close/>
                  <a:moveTo>
                    <a:pt x="10984" y="3397"/>
                  </a:moveTo>
                  <a:lnTo>
                    <a:pt x="10967" y="3397"/>
                  </a:lnTo>
                  <a:lnTo>
                    <a:pt x="10759" y="3397"/>
                  </a:lnTo>
                  <a:lnTo>
                    <a:pt x="10742" y="3397"/>
                  </a:lnTo>
                  <a:lnTo>
                    <a:pt x="10742" y="3342"/>
                  </a:lnTo>
                  <a:lnTo>
                    <a:pt x="10984" y="3342"/>
                  </a:lnTo>
                  <a:lnTo>
                    <a:pt x="10984" y="3397"/>
                  </a:lnTo>
                  <a:close/>
                  <a:moveTo>
                    <a:pt x="10934" y="3524"/>
                  </a:moveTo>
                  <a:lnTo>
                    <a:pt x="10792" y="3524"/>
                  </a:lnTo>
                  <a:lnTo>
                    <a:pt x="10792" y="3432"/>
                  </a:lnTo>
                  <a:lnTo>
                    <a:pt x="10934" y="3432"/>
                  </a:lnTo>
                  <a:lnTo>
                    <a:pt x="10934" y="3524"/>
                  </a:lnTo>
                  <a:close/>
                  <a:moveTo>
                    <a:pt x="1181" y="3342"/>
                  </a:moveTo>
                  <a:lnTo>
                    <a:pt x="1488" y="3342"/>
                  </a:lnTo>
                  <a:lnTo>
                    <a:pt x="1488" y="3432"/>
                  </a:lnTo>
                  <a:lnTo>
                    <a:pt x="1538" y="3432"/>
                  </a:lnTo>
                  <a:lnTo>
                    <a:pt x="1538" y="3524"/>
                  </a:lnTo>
                  <a:lnTo>
                    <a:pt x="1130" y="3524"/>
                  </a:lnTo>
                  <a:lnTo>
                    <a:pt x="1130" y="3432"/>
                  </a:lnTo>
                  <a:lnTo>
                    <a:pt x="1181" y="3432"/>
                  </a:lnTo>
                  <a:lnTo>
                    <a:pt x="1181" y="3342"/>
                  </a:lnTo>
                  <a:close/>
                  <a:moveTo>
                    <a:pt x="906" y="3342"/>
                  </a:moveTo>
                  <a:lnTo>
                    <a:pt x="1148" y="3342"/>
                  </a:lnTo>
                  <a:lnTo>
                    <a:pt x="1148" y="3397"/>
                  </a:lnTo>
                  <a:lnTo>
                    <a:pt x="1130" y="3397"/>
                  </a:lnTo>
                  <a:lnTo>
                    <a:pt x="923" y="3397"/>
                  </a:lnTo>
                  <a:lnTo>
                    <a:pt x="906" y="3397"/>
                  </a:lnTo>
                  <a:lnTo>
                    <a:pt x="906" y="3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  <p:pic>
        <p:nvPicPr>
          <p:cNvPr id="35" name="Kuva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1" y="351938"/>
            <a:ext cx="2103124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 userDrawn="1"/>
        </p:nvSpPr>
        <p:spPr>
          <a:xfrm>
            <a:off x="304801" y="1005575"/>
            <a:ext cx="8527143" cy="3914767"/>
          </a:xfrm>
          <a:prstGeom prst="rect">
            <a:avLst/>
          </a:prstGeom>
          <a:solidFill>
            <a:srgbClr val="CC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5855530" cy="1231432"/>
          </a:xfrm>
        </p:spPr>
        <p:txBody>
          <a:bodyPr anchor="t" anchorCtr="0">
            <a:noAutofit/>
          </a:bodyPr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2988128"/>
            <a:ext cx="5855530" cy="13964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521"/>
            <a:ext cx="2103124" cy="621793"/>
          </a:xfrm>
          <a:prstGeom prst="rect">
            <a:avLst/>
          </a:prstGeom>
        </p:spPr>
      </p:pic>
      <p:pic>
        <p:nvPicPr>
          <p:cNvPr id="7" name="Kuva 6" descr="linna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02418" y="1149303"/>
            <a:ext cx="2429543" cy="377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3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1005"/>
            <a:ext cx="8077199" cy="3104969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5340"/>
            <a:ext cx="8077199" cy="9742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8400" y="1411200"/>
            <a:ext cx="3891592" cy="3248782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11200"/>
            <a:ext cx="4038600" cy="3248782"/>
          </a:xfrm>
        </p:spPr>
        <p:txBody>
          <a:bodyPr/>
          <a:lstStyle>
            <a:lvl1pPr marL="268288" indent="-268288"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2DBC-6BFC-4547-B9F4-C15A5BEFC137}" type="datetimeFigureOut">
              <a:rPr lang="fi-FI" smtClean="0"/>
              <a:pPr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608400" y="1411200"/>
            <a:ext cx="7995600" cy="245669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2000" y="3969000"/>
            <a:ext cx="7992448" cy="531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435846"/>
            <a:ext cx="8064000" cy="108012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4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</a:t>
            </a:r>
            <a:r>
              <a:rPr lang="fi-FI" err="1" smtClean="0"/>
              <a:t>ClipArt-kuva</a:t>
            </a:r>
            <a:r>
              <a:rPr lang="fi-FI" smtClean="0"/>
              <a:t>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9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afiset elementit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07182" y="1268193"/>
            <a:ext cx="8513291" cy="3482321"/>
          </a:xfrm>
          <a:prstGeom prst="rect">
            <a:avLst/>
          </a:prstGeom>
          <a:solidFill>
            <a:srgbClr val="D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608400" y="3435846"/>
            <a:ext cx="8064000" cy="115955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lang="fi-FI" dirty="0" smtClean="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9" name="ClipArt-paikkamerkki 8"/>
          <p:cNvSpPr>
            <a:spLocks noGrp="1"/>
          </p:cNvSpPr>
          <p:nvPr>
            <p:ph type="clipArt" sz="quarter" idx="14"/>
          </p:nvPr>
        </p:nvSpPr>
        <p:spPr>
          <a:xfrm>
            <a:off x="611188" y="1437648"/>
            <a:ext cx="8064500" cy="189017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fi-FI" smtClean="0"/>
              <a:t>Lisää ClipArt-kuva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4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4" y="1545772"/>
            <a:ext cx="5186535" cy="304885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5940152" y="1638300"/>
            <a:ext cx="2492648" cy="31104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34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3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4819501"/>
            <a:ext cx="8271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4819501"/>
            <a:ext cx="2736304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4819501"/>
            <a:ext cx="3859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52" y="4819500"/>
            <a:ext cx="2032571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smtClean="0">
                <a:solidFill>
                  <a:srgbClr val="077BC0"/>
                </a:solidFill>
              </a:rPr>
              <a:t>I </a:t>
            </a:r>
            <a:r>
              <a:rPr lang="fi-FI" sz="90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smtClean="0">
                <a:solidFill>
                  <a:srgbClr val="077BC0"/>
                </a:solidFill>
              </a:rPr>
              <a:t>I</a:t>
            </a:r>
            <a:r>
              <a:rPr lang="fi-FI" sz="900" smtClean="0">
                <a:solidFill>
                  <a:srgbClr val="000000"/>
                </a:solidFill>
              </a:rPr>
              <a:t>    </a:t>
            </a:r>
            <a:r>
              <a:rPr lang="fi-FI" sz="900" err="1" smtClean="0">
                <a:solidFill>
                  <a:srgbClr val="000000"/>
                </a:solidFill>
              </a:rPr>
              <a:t>vnk.fi</a:t>
            </a:r>
            <a:endParaRPr lang="fi-FI" sz="900">
              <a:solidFill>
                <a:srgbClr val="000000"/>
              </a:solidFill>
            </a:endParaRPr>
          </a:p>
        </p:txBody>
      </p:sp>
      <p:grpSp>
        <p:nvGrpSpPr>
          <p:cNvPr id="15" name="Ryhmä 14"/>
          <p:cNvGrpSpPr/>
          <p:nvPr/>
        </p:nvGrpSpPr>
        <p:grpSpPr>
          <a:xfrm>
            <a:off x="306860" y="4759205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69" r:id="rId5"/>
    <p:sldLayoutId id="2147483666" r:id="rId6"/>
    <p:sldLayoutId id="2147483664" r:id="rId7"/>
    <p:sldLayoutId id="2147483667" r:id="rId8"/>
    <p:sldLayoutId id="2147483661" r:id="rId9"/>
    <p:sldLayoutId id="2147483662" r:id="rId10"/>
    <p:sldLayoutId id="2147483668" r:id="rId11"/>
    <p:sldLayoutId id="2147483655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97972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273629"/>
            <a:ext cx="8077199" cy="3320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77136" y="4819501"/>
            <a:ext cx="8271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3848" y="4819501"/>
            <a:ext cx="2736304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97656" y="4819501"/>
            <a:ext cx="385912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ekstiruutu 8"/>
          <p:cNvSpPr txBox="1"/>
          <p:nvPr/>
        </p:nvSpPr>
        <p:spPr>
          <a:xfrm>
            <a:off x="6804252" y="4819500"/>
            <a:ext cx="2032571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fi-FI" sz="900" smtClean="0">
                <a:solidFill>
                  <a:srgbClr val="077BC0"/>
                </a:solidFill>
              </a:rPr>
              <a:t>I </a:t>
            </a:r>
            <a:r>
              <a:rPr lang="fi-FI" sz="900" smtClean="0">
                <a:solidFill>
                  <a:srgbClr val="000000"/>
                </a:solidFill>
              </a:rPr>
              <a:t>   Valtioneuvoston kanslia    </a:t>
            </a:r>
            <a:r>
              <a:rPr lang="fi-FI" sz="900" smtClean="0">
                <a:solidFill>
                  <a:srgbClr val="077BC0"/>
                </a:solidFill>
              </a:rPr>
              <a:t>I</a:t>
            </a:r>
            <a:r>
              <a:rPr lang="fi-FI" sz="900" smtClean="0">
                <a:solidFill>
                  <a:srgbClr val="000000"/>
                </a:solidFill>
              </a:rPr>
              <a:t>    </a:t>
            </a:r>
            <a:r>
              <a:rPr lang="fi-FI" sz="900" err="1" smtClean="0">
                <a:solidFill>
                  <a:srgbClr val="000000"/>
                </a:solidFill>
              </a:rPr>
              <a:t>vnk.fi</a:t>
            </a:r>
            <a:endParaRPr lang="fi-FI" sz="900">
              <a:solidFill>
                <a:srgbClr val="000000"/>
              </a:solidFill>
            </a:endParaRPr>
          </a:p>
        </p:txBody>
      </p:sp>
      <p:grpSp>
        <p:nvGrpSpPr>
          <p:cNvPr id="7" name="Ryhmä 14"/>
          <p:cNvGrpSpPr/>
          <p:nvPr/>
        </p:nvGrpSpPr>
        <p:grpSpPr>
          <a:xfrm>
            <a:off x="306860" y="4759205"/>
            <a:ext cx="8512387" cy="0"/>
            <a:chOff x="306859" y="6237312"/>
            <a:chExt cx="8512387" cy="0"/>
          </a:xfrm>
        </p:grpSpPr>
        <p:cxnSp>
          <p:nvCxnSpPr>
            <p:cNvPr id="12" name="Suora yhdysviiva 11"/>
            <p:cNvCxnSpPr/>
            <p:nvPr userDrawn="1"/>
          </p:nvCxnSpPr>
          <p:spPr>
            <a:xfrm>
              <a:off x="306859" y="6237312"/>
              <a:ext cx="2131541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uora yhdysviiva 17"/>
            <p:cNvCxnSpPr/>
            <p:nvPr userDrawn="1"/>
          </p:nvCxnSpPr>
          <p:spPr>
            <a:xfrm>
              <a:off x="2433202" y="6237312"/>
              <a:ext cx="2131541" cy="0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uora yhdysviiva 18"/>
            <p:cNvCxnSpPr/>
            <p:nvPr userDrawn="1"/>
          </p:nvCxnSpPr>
          <p:spPr>
            <a:xfrm>
              <a:off x="4561362" y="6237312"/>
              <a:ext cx="2131541" cy="0"/>
            </a:xfrm>
            <a:prstGeom prst="line">
              <a:avLst/>
            </a:prstGeom>
            <a:ln w="25400">
              <a:solidFill>
                <a:srgbClr val="9AD0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uora yhdysviiva 19"/>
            <p:cNvCxnSpPr/>
            <p:nvPr userDrawn="1"/>
          </p:nvCxnSpPr>
          <p:spPr>
            <a:xfrm>
              <a:off x="6687705" y="6237312"/>
              <a:ext cx="2131541" cy="0"/>
            </a:xfrm>
            <a:prstGeom prst="line">
              <a:avLst/>
            </a:prstGeom>
            <a:ln w="25400">
              <a:solidFill>
                <a:srgbClr val="FACD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077BC0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rgbClr val="077BC0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800" y="1745364"/>
            <a:ext cx="6783536" cy="2698593"/>
          </a:xfrm>
        </p:spPr>
        <p:txBody>
          <a:bodyPr/>
          <a:lstStyle/>
          <a:p>
            <a:r>
              <a:rPr lang="fi-FI" dirty="0" smtClean="0"/>
              <a:t>Valtioneuvoston hankeikkuna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Y</a:t>
            </a:r>
            <a:r>
              <a:rPr lang="fi-FI" sz="2400" dirty="0" smtClean="0"/>
              <a:t>hdyshenkilöverkosto 27.4 2017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000" dirty="0" smtClean="0"/>
              <a:t>Julkinen käyttöliittymä julkaistaan kesäkuun alussa</a:t>
            </a:r>
          </a:p>
          <a:p>
            <a:pPr lvl="1"/>
            <a:r>
              <a:rPr lang="fi-FI" sz="1800" dirty="0" smtClean="0"/>
              <a:t>Erittäin tärkeää, että ministeriöt käyvät hankkeensa läpi </a:t>
            </a:r>
            <a:r>
              <a:rPr lang="fi-FI" sz="1800" dirty="0" smtClean="0"/>
              <a:t>Hankeikkunassa toukokuun aikana!</a:t>
            </a:r>
            <a:endParaRPr lang="fi-FI" sz="1800" dirty="0" smtClean="0"/>
          </a:p>
          <a:p>
            <a:pPr lvl="1"/>
            <a:r>
              <a:rPr lang="fi-FI" sz="1800" dirty="0" smtClean="0"/>
              <a:t>Järjestäydytään palvelun testaamiseen</a:t>
            </a:r>
          </a:p>
          <a:p>
            <a:r>
              <a:rPr lang="fi-FI" sz="2000" dirty="0" smtClean="0"/>
              <a:t>Avoin rajapinta on </a:t>
            </a:r>
            <a:r>
              <a:rPr lang="fi-FI" sz="2000" dirty="0" smtClean="0"/>
              <a:t>lähes valmis </a:t>
            </a:r>
            <a:r>
              <a:rPr lang="fi-FI" sz="2000" dirty="0" smtClean="0"/>
              <a:t>ja julkaistaan (</a:t>
            </a:r>
            <a:r>
              <a:rPr lang="fi-FI" sz="2000" dirty="0" err="1" smtClean="0"/>
              <a:t>www.avoindata.fi</a:t>
            </a:r>
            <a:r>
              <a:rPr lang="fi-FI" sz="2000" dirty="0" smtClean="0"/>
              <a:t>) julkisen käyttöliittymän kanssa samaan aikaan</a:t>
            </a:r>
          </a:p>
          <a:p>
            <a:pPr lvl="1"/>
            <a:r>
              <a:rPr lang="fi-FI" sz="1800" dirty="0" smtClean="0"/>
              <a:t>Tätä ennen tietoturva-auditointi</a:t>
            </a:r>
          </a:p>
          <a:p>
            <a:r>
              <a:rPr lang="fi-FI" sz="2000" dirty="0" smtClean="0"/>
              <a:t>Orientoidutaan jatkuvan palvelun </a:t>
            </a:r>
            <a:r>
              <a:rPr lang="fi-FI" sz="2000" dirty="0" smtClean="0"/>
              <a:t>vaiheeseen (Hankeikkuna sekä avoin rajapinta)</a:t>
            </a:r>
            <a:endParaRPr lang="fi-FI" sz="2000" dirty="0" smtClean="0"/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297656" y="4819501"/>
            <a:ext cx="2258120" cy="200521"/>
          </a:xfrm>
        </p:spPr>
        <p:txBody>
          <a:bodyPr/>
          <a:lstStyle/>
          <a:p>
            <a:r>
              <a:rPr lang="fi-FI" dirty="0"/>
              <a:t> </a:t>
            </a:r>
            <a:r>
              <a:rPr lang="fi-FI" dirty="0" smtClean="0"/>
              <a:t> 3      Päivi </a:t>
            </a:r>
            <a:r>
              <a:rPr lang="fi-FI" dirty="0"/>
              <a:t>Nurminen, VNK</a:t>
            </a:r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Hankeikkunan tilanne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41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>
          <a:xfrm>
            <a:off x="274588" y="4803998"/>
            <a:ext cx="2281188" cy="288032"/>
          </a:xfrm>
        </p:spPr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 dirty="0" smtClean="0"/>
              <a:t>                 Päivi Nurminen, VNK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11560" y="195486"/>
            <a:ext cx="8147247" cy="504056"/>
          </a:xfrm>
        </p:spPr>
        <p:txBody>
          <a:bodyPr/>
          <a:lstStyle/>
          <a:p>
            <a:r>
              <a:rPr lang="fi-FI" sz="3600" dirty="0" smtClean="0"/>
              <a:t>Korostettavaa:</a:t>
            </a:r>
            <a:endParaRPr lang="fi-FI" sz="3600" dirty="0"/>
          </a:p>
        </p:txBody>
      </p:sp>
      <p:sp>
        <p:nvSpPr>
          <p:cNvPr id="5" name="Suorakulmio 4"/>
          <p:cNvSpPr/>
          <p:nvPr/>
        </p:nvSpPr>
        <p:spPr>
          <a:xfrm>
            <a:off x="448956" y="987574"/>
            <a:ext cx="828092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Hankeikkunan virkamiehen syöttämää tietoa hyödynnetään julkisella puolella monipuolisesti – tietoa siis kannattaa ylläpitää palvelussa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fi-FI" sz="2000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Pyydetään kiinnittämään </a:t>
            </a:r>
            <a:r>
              <a:rPr lang="fi-FI" sz="2000" u="sng" dirty="0" smtClean="0"/>
              <a:t>huomioita erityisesti seuraaviin</a:t>
            </a:r>
            <a:r>
              <a:rPr lang="fi-FI" sz="2000" dirty="0" smtClean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Palveluun kirjautuminen </a:t>
            </a:r>
            <a:r>
              <a:rPr lang="fi-FI" sz="2000" dirty="0" err="1" smtClean="0"/>
              <a:t>Virtun</a:t>
            </a:r>
            <a:r>
              <a:rPr lang="fi-FI" sz="2000" dirty="0" smtClean="0"/>
              <a:t> kautta (paitsi OM)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Henkilötietojen yhdistäminen ”Olen tämä henkilö”-pyyntö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Asiasanojen lisääminen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Kärkihankkeiden yhdistäminen hallitusohjelman toimeenpanoon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Etappi-toiminnon käyttöönottaminen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i-FI" sz="2000" dirty="0" smtClean="0"/>
              <a:t>Hankkeen sekä asiakirjojen otsikointi; ytimekäs ja tiivistetty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5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Kuinka tuemme tämän verkoston jäseniä palvelun käyttöönotossa kohdeorganisaatioissaan?</a:t>
            </a:r>
          </a:p>
          <a:p>
            <a:pPr lvl="1"/>
            <a:r>
              <a:rPr lang="fi-FI" dirty="0" smtClean="0"/>
              <a:t>Mitä keinoja / tekoja siihen on?</a:t>
            </a:r>
          </a:p>
          <a:p>
            <a:pPr lvl="1"/>
            <a:endParaRPr lang="fi-FI" dirty="0" smtClean="0"/>
          </a:p>
          <a:p>
            <a:pPr lvl="1"/>
            <a:r>
              <a:rPr lang="fi-FI" sz="2400" dirty="0" smtClean="0"/>
              <a:t>Keskustelua </a:t>
            </a:r>
            <a:r>
              <a:rPr lang="fi-FI" sz="2400" dirty="0" smtClean="0">
                <a:sym typeface="Wingdings" panose="05000000000000000000" pitchFamily="2" charset="2"/>
              </a:rPr>
              <a:t></a:t>
            </a:r>
            <a:endParaRPr lang="fi-FI" sz="24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Kysymys pohdittavaksi: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46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VNK_powerpoint_v27062014_FIN">
  <a:themeElements>
    <a:clrScheme name="VNK">
      <a:dk1>
        <a:sysClr val="windowText" lastClr="000000"/>
      </a:dk1>
      <a:lt1>
        <a:sysClr val="window" lastClr="FFFFFF"/>
      </a:lt1>
      <a:dk2>
        <a:srgbClr val="077BC0"/>
      </a:dk2>
      <a:lt2>
        <a:srgbClr val="EEECE1"/>
      </a:lt2>
      <a:accent1>
        <a:srgbClr val="21BDED"/>
      </a:accent1>
      <a:accent2>
        <a:srgbClr val="077BC0"/>
      </a:accent2>
      <a:accent3>
        <a:srgbClr val="81C5DA"/>
      </a:accent3>
      <a:accent4>
        <a:srgbClr val="BBE1EB"/>
      </a:accent4>
      <a:accent5>
        <a:srgbClr val="F7AD29"/>
      </a:accent5>
      <a:accent6>
        <a:srgbClr val="FB701D"/>
      </a:accent6>
      <a:hlink>
        <a:srgbClr val="0000FF"/>
      </a:hlink>
      <a:folHlink>
        <a:srgbClr val="800080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0E57E200860D748A14D9233C3F6BE86" ma:contentTypeVersion="0" ma:contentTypeDescription="Luo uusi asiakirja." ma:contentTypeScope="" ma:versionID="15e84fc79538223b80bf59e62d737b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100cabb18a25d4bc9820569b44e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96721-BA52-42AC-BEB4-3B3AF8DE9B4F}">
  <ds:schemaRefs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6546002-0C39-439E-BC99-80F3448122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03FAF9-AFAF-45B6-AC79-8EC1B3DB8D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VNK_powerpoint_v27062014_FIN</Template>
  <TotalTime>17331</TotalTime>
  <Words>139</Words>
  <Application>Microsoft Office PowerPoint</Application>
  <PresentationFormat>Näytössä katseltava esitys (16:9)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6" baseType="lpstr">
      <vt:lpstr>VNK_powerpoint_v27062014_FIN</vt:lpstr>
      <vt:lpstr>3_VNK_powerpoint_v27062014_FIN</vt:lpstr>
      <vt:lpstr>Valtioneuvoston hankeikkuna  Yhdyshenkilöverkosto 27.4 2017</vt:lpstr>
      <vt:lpstr>Hankeikkunan tilanne</vt:lpstr>
      <vt:lpstr>Korostettavaa:</vt:lpstr>
      <vt:lpstr>Kysymys pohdittavaksi: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 tähän, max. 3 riviä, fontti Arial regular 34 pt</dc:title>
  <dc:creator>vnkvastam</dc:creator>
  <cp:lastModifiedBy>Nurminen Päivi VNK</cp:lastModifiedBy>
  <cp:revision>325</cp:revision>
  <cp:lastPrinted>2017-01-11T13:49:10Z</cp:lastPrinted>
  <dcterms:created xsi:type="dcterms:W3CDTF">2014-08-25T12:14:43Z</dcterms:created>
  <dcterms:modified xsi:type="dcterms:W3CDTF">2017-04-27T10:14:54Z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0x01010020E57E200860D748A14D9233C3F6BE86</vt:lpwstr>
  </property>
  <property fmtid="{D5CDD505-2E9C-101B-9397-08002B2CF9AE}" pid="3" name="TwebKey">
    <vt:lpwstr>16c7351648e66770df4bc22fab4c1e52#vnk.mahti2.vn.fi!/TWeb/toaxfront!80!0</vt:lpwstr>
  </property>
</Properties>
</file>