
<file path=[Content_Types].xml><?xml version="1.0" encoding="utf-8"?>
<Types xmlns="http://schemas.openxmlformats.org/package/2006/content-types">
  <Default Extension="png" ContentType="image/png"/>
  <Default Extension="wmf" ContentType="image/x-wmf"/>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5"/>
  </p:sldMasterIdLst>
  <p:notesMasterIdLst>
    <p:notesMasterId r:id="rId42"/>
  </p:notesMasterIdLst>
  <p:handoutMasterIdLst>
    <p:handoutMasterId r:id="rId43"/>
  </p:handoutMasterIdLst>
  <p:sldIdLst>
    <p:sldId id="378" r:id="rId6"/>
    <p:sldId id="367" r:id="rId7"/>
    <p:sldId id="381" r:id="rId8"/>
    <p:sldId id="369" r:id="rId9"/>
    <p:sldId id="423" r:id="rId10"/>
    <p:sldId id="385" r:id="rId11"/>
    <p:sldId id="391" r:id="rId12"/>
    <p:sldId id="395" r:id="rId13"/>
    <p:sldId id="426" r:id="rId14"/>
    <p:sldId id="393" r:id="rId15"/>
    <p:sldId id="388" r:id="rId16"/>
    <p:sldId id="394" r:id="rId17"/>
    <p:sldId id="417" r:id="rId18"/>
    <p:sldId id="371" r:id="rId19"/>
    <p:sldId id="400" r:id="rId20"/>
    <p:sldId id="401" r:id="rId21"/>
    <p:sldId id="402" r:id="rId22"/>
    <p:sldId id="403" r:id="rId23"/>
    <p:sldId id="404" r:id="rId24"/>
    <p:sldId id="405" r:id="rId25"/>
    <p:sldId id="406" r:id="rId26"/>
    <p:sldId id="407" r:id="rId27"/>
    <p:sldId id="408" r:id="rId28"/>
    <p:sldId id="409" r:id="rId29"/>
    <p:sldId id="422" r:id="rId30"/>
    <p:sldId id="410" r:id="rId31"/>
    <p:sldId id="420" r:id="rId32"/>
    <p:sldId id="421" r:id="rId33"/>
    <p:sldId id="418" r:id="rId34"/>
    <p:sldId id="412" r:id="rId35"/>
    <p:sldId id="413" r:id="rId36"/>
    <p:sldId id="424" r:id="rId37"/>
    <p:sldId id="425" r:id="rId38"/>
    <p:sldId id="415" r:id="rId39"/>
    <p:sldId id="416" r:id="rId40"/>
    <p:sldId id="380" r:id="rId41"/>
  </p:sldIdLst>
  <p:sldSz cx="9144000" cy="5143500" type="screen16x9"/>
  <p:notesSz cx="6819900" cy="99187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125" userDrawn="1">
          <p15:clr>
            <a:srgbClr val="A4A3A4"/>
          </p15:clr>
        </p15:guide>
        <p15:guide id="2" pos="214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F0EF"/>
    <a:srgbClr val="AAE2DF"/>
    <a:srgbClr val="EDE1EE"/>
    <a:srgbClr val="DCC3DC"/>
    <a:srgbClr val="D1E7B8"/>
    <a:srgbClr val="E8F3DB"/>
    <a:srgbClr val="D4EBF7"/>
    <a:srgbClr val="B7DDF1"/>
    <a:srgbClr val="FDEBD4"/>
    <a:srgbClr val="F7B7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934" autoAdjust="0"/>
    <p:restoredTop sz="94660"/>
  </p:normalViewPr>
  <p:slideViewPr>
    <p:cSldViewPr showGuides="1">
      <p:cViewPr varScale="1">
        <p:scale>
          <a:sx n="147" d="100"/>
          <a:sy n="147" d="100"/>
        </p:scale>
        <p:origin x="870" y="120"/>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78" d="100"/>
          <a:sy n="78" d="100"/>
        </p:scale>
        <p:origin x="4056" y="84"/>
      </p:cViewPr>
      <p:guideLst>
        <p:guide orient="horz" pos="3125"/>
        <p:guide pos="2149"/>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55925" cy="495300"/>
          </a:xfrm>
          <a:prstGeom prst="rect">
            <a:avLst/>
          </a:prstGeom>
        </p:spPr>
        <p:txBody>
          <a:bodyPr vert="horz" lIns="91424" tIns="45712" rIns="91424" bIns="45712" rtlCol="0"/>
          <a:lstStyle>
            <a:lvl1pPr algn="l">
              <a:defRPr sz="1200"/>
            </a:lvl1pPr>
          </a:lstStyle>
          <a:p>
            <a:endParaRPr lang="fi-FI"/>
          </a:p>
        </p:txBody>
      </p:sp>
      <p:sp>
        <p:nvSpPr>
          <p:cNvPr id="3" name="Date Placeholder 2"/>
          <p:cNvSpPr>
            <a:spLocks noGrp="1"/>
          </p:cNvSpPr>
          <p:nvPr>
            <p:ph type="dt" sz="quarter" idx="1"/>
          </p:nvPr>
        </p:nvSpPr>
        <p:spPr>
          <a:xfrm>
            <a:off x="3862389" y="0"/>
            <a:ext cx="2955925" cy="495300"/>
          </a:xfrm>
          <a:prstGeom prst="rect">
            <a:avLst/>
          </a:prstGeom>
        </p:spPr>
        <p:txBody>
          <a:bodyPr vert="horz" lIns="91424" tIns="45712" rIns="91424" bIns="45712" rtlCol="0"/>
          <a:lstStyle>
            <a:lvl1pPr algn="r">
              <a:defRPr sz="1200"/>
            </a:lvl1pPr>
          </a:lstStyle>
          <a:p>
            <a:fld id="{4DF5B08A-83ED-45E1-90DE-AADFEED44B75}" type="datetimeFigureOut">
              <a:rPr lang="fi-FI" smtClean="0"/>
              <a:t>10.12.2019</a:t>
            </a:fld>
            <a:endParaRPr lang="fi-FI"/>
          </a:p>
        </p:txBody>
      </p:sp>
      <p:sp>
        <p:nvSpPr>
          <p:cNvPr id="4" name="Footer Placeholder 3"/>
          <p:cNvSpPr>
            <a:spLocks noGrp="1"/>
          </p:cNvSpPr>
          <p:nvPr>
            <p:ph type="ftr" sz="quarter" idx="2"/>
          </p:nvPr>
        </p:nvSpPr>
        <p:spPr>
          <a:xfrm>
            <a:off x="1" y="9421813"/>
            <a:ext cx="2955925" cy="495300"/>
          </a:xfrm>
          <a:prstGeom prst="rect">
            <a:avLst/>
          </a:prstGeom>
        </p:spPr>
        <p:txBody>
          <a:bodyPr vert="horz" lIns="91424" tIns="45712" rIns="91424" bIns="45712" rtlCol="0" anchor="b"/>
          <a:lstStyle>
            <a:lvl1pPr algn="l">
              <a:defRPr sz="1200"/>
            </a:lvl1pPr>
          </a:lstStyle>
          <a:p>
            <a:endParaRPr lang="fi-FI"/>
          </a:p>
        </p:txBody>
      </p:sp>
      <p:sp>
        <p:nvSpPr>
          <p:cNvPr id="5" name="Slide Number Placeholder 4"/>
          <p:cNvSpPr>
            <a:spLocks noGrp="1"/>
          </p:cNvSpPr>
          <p:nvPr>
            <p:ph type="sldNum" sz="quarter" idx="3"/>
          </p:nvPr>
        </p:nvSpPr>
        <p:spPr>
          <a:xfrm>
            <a:off x="3862389" y="9421813"/>
            <a:ext cx="2955925" cy="495300"/>
          </a:xfrm>
          <a:prstGeom prst="rect">
            <a:avLst/>
          </a:prstGeom>
        </p:spPr>
        <p:txBody>
          <a:bodyPr vert="horz" lIns="91424" tIns="45712" rIns="91424" bIns="45712" rtlCol="0" anchor="b"/>
          <a:lstStyle>
            <a:lvl1pPr algn="r">
              <a:defRPr sz="1200"/>
            </a:lvl1pPr>
          </a:lstStyle>
          <a:p>
            <a:fld id="{72D1ADDD-E79E-4142-B033-52608F2C149A}" type="slidenum">
              <a:rPr lang="fi-FI" smtClean="0"/>
              <a:t>‹#›</a:t>
            </a:fld>
            <a:endParaRPr lang="fi-FI"/>
          </a:p>
        </p:txBody>
      </p:sp>
    </p:spTree>
    <p:extLst>
      <p:ext uri="{BB962C8B-B14F-4D97-AF65-F5344CB8AC3E}">
        <p14:creationId xmlns:p14="http://schemas.microsoft.com/office/powerpoint/2010/main" val="8677058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1" y="0"/>
            <a:ext cx="2955290" cy="495935"/>
          </a:xfrm>
          <a:prstGeom prst="rect">
            <a:avLst/>
          </a:prstGeom>
        </p:spPr>
        <p:txBody>
          <a:bodyPr vert="horz" lIns="91424" tIns="45712" rIns="91424" bIns="45712" rtlCol="0"/>
          <a:lstStyle>
            <a:lvl1pPr algn="l">
              <a:defRPr sz="1200"/>
            </a:lvl1pPr>
          </a:lstStyle>
          <a:p>
            <a:endParaRPr lang="fi-FI"/>
          </a:p>
        </p:txBody>
      </p:sp>
      <p:sp>
        <p:nvSpPr>
          <p:cNvPr id="3" name="Päivämäärän paikkamerkki 2"/>
          <p:cNvSpPr>
            <a:spLocks noGrp="1"/>
          </p:cNvSpPr>
          <p:nvPr>
            <p:ph type="dt" idx="1"/>
          </p:nvPr>
        </p:nvSpPr>
        <p:spPr>
          <a:xfrm>
            <a:off x="3863033" y="0"/>
            <a:ext cx="2955290" cy="495935"/>
          </a:xfrm>
          <a:prstGeom prst="rect">
            <a:avLst/>
          </a:prstGeom>
        </p:spPr>
        <p:txBody>
          <a:bodyPr vert="horz" lIns="91424" tIns="45712" rIns="91424" bIns="45712" rtlCol="0"/>
          <a:lstStyle>
            <a:lvl1pPr algn="r">
              <a:defRPr sz="1200"/>
            </a:lvl1pPr>
          </a:lstStyle>
          <a:p>
            <a:fld id="{6A7FAC48-2721-4B96-BA02-5768D8A8C6C8}" type="datetimeFigureOut">
              <a:rPr lang="fi-FI" smtClean="0"/>
              <a:pPr/>
              <a:t>10.12.2019</a:t>
            </a:fld>
            <a:endParaRPr lang="fi-FI"/>
          </a:p>
        </p:txBody>
      </p:sp>
      <p:sp>
        <p:nvSpPr>
          <p:cNvPr id="4" name="Dian kuvan paikkamerkki 3"/>
          <p:cNvSpPr>
            <a:spLocks noGrp="1" noRot="1" noChangeAspect="1"/>
          </p:cNvSpPr>
          <p:nvPr>
            <p:ph type="sldImg" idx="2"/>
          </p:nvPr>
        </p:nvSpPr>
        <p:spPr>
          <a:xfrm>
            <a:off x="104775" y="744538"/>
            <a:ext cx="6610350" cy="3719512"/>
          </a:xfrm>
          <a:prstGeom prst="rect">
            <a:avLst/>
          </a:prstGeom>
          <a:noFill/>
          <a:ln w="12700">
            <a:solidFill>
              <a:prstClr val="black"/>
            </a:solidFill>
          </a:ln>
        </p:spPr>
        <p:txBody>
          <a:bodyPr vert="horz" lIns="91424" tIns="45712" rIns="91424" bIns="45712" rtlCol="0" anchor="ctr"/>
          <a:lstStyle/>
          <a:p>
            <a:endParaRPr lang="fi-FI"/>
          </a:p>
        </p:txBody>
      </p:sp>
      <p:sp>
        <p:nvSpPr>
          <p:cNvPr id="5" name="Huomautusten paikkamerkki 4"/>
          <p:cNvSpPr>
            <a:spLocks noGrp="1"/>
          </p:cNvSpPr>
          <p:nvPr>
            <p:ph type="body" sz="quarter" idx="3"/>
          </p:nvPr>
        </p:nvSpPr>
        <p:spPr>
          <a:xfrm>
            <a:off x="681991" y="4711385"/>
            <a:ext cx="5455920" cy="4463415"/>
          </a:xfrm>
          <a:prstGeom prst="rect">
            <a:avLst/>
          </a:prstGeom>
        </p:spPr>
        <p:txBody>
          <a:bodyPr vert="horz" lIns="91424" tIns="45712" rIns="91424" bIns="45712" rtlCol="0"/>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6" name="Alatunnisteen paikkamerkki 5"/>
          <p:cNvSpPr>
            <a:spLocks noGrp="1"/>
          </p:cNvSpPr>
          <p:nvPr>
            <p:ph type="ftr" sz="quarter" idx="4"/>
          </p:nvPr>
        </p:nvSpPr>
        <p:spPr>
          <a:xfrm>
            <a:off x="1" y="9421045"/>
            <a:ext cx="2955290" cy="495935"/>
          </a:xfrm>
          <a:prstGeom prst="rect">
            <a:avLst/>
          </a:prstGeom>
        </p:spPr>
        <p:txBody>
          <a:bodyPr vert="horz" lIns="91424" tIns="45712" rIns="91424" bIns="45712" rtlCol="0" anchor="b"/>
          <a:lstStyle>
            <a:lvl1pPr algn="l">
              <a:defRPr sz="1200"/>
            </a:lvl1pPr>
          </a:lstStyle>
          <a:p>
            <a:endParaRPr lang="fi-FI"/>
          </a:p>
        </p:txBody>
      </p:sp>
      <p:sp>
        <p:nvSpPr>
          <p:cNvPr id="7" name="Dian numeron paikkamerkki 6"/>
          <p:cNvSpPr>
            <a:spLocks noGrp="1"/>
          </p:cNvSpPr>
          <p:nvPr>
            <p:ph type="sldNum" sz="quarter" idx="5"/>
          </p:nvPr>
        </p:nvSpPr>
        <p:spPr>
          <a:xfrm>
            <a:off x="3863033" y="9421045"/>
            <a:ext cx="2955290" cy="495935"/>
          </a:xfrm>
          <a:prstGeom prst="rect">
            <a:avLst/>
          </a:prstGeom>
        </p:spPr>
        <p:txBody>
          <a:bodyPr vert="horz" lIns="91424" tIns="45712" rIns="91424" bIns="45712" rtlCol="0" anchor="b"/>
          <a:lstStyle>
            <a:lvl1pPr algn="r">
              <a:defRPr sz="1200"/>
            </a:lvl1pPr>
          </a:lstStyle>
          <a:p>
            <a:fld id="{0433CE14-C27A-42FB-A7CF-16D08FB8F53C}" type="slidenum">
              <a:rPr lang="fi-FI" smtClean="0"/>
              <a:pPr/>
              <a:t>‹#›</a:t>
            </a:fld>
            <a:endParaRPr lang="fi-FI"/>
          </a:p>
        </p:txBody>
      </p:sp>
    </p:spTree>
    <p:extLst>
      <p:ext uri="{BB962C8B-B14F-4D97-AF65-F5344CB8AC3E}">
        <p14:creationId xmlns:p14="http://schemas.microsoft.com/office/powerpoint/2010/main" val="1421866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Pääotsikko VN">
    <p:spTree>
      <p:nvGrpSpPr>
        <p:cNvPr id="1" name=""/>
        <p:cNvGrpSpPr/>
        <p:nvPr/>
      </p:nvGrpSpPr>
      <p:grpSpPr>
        <a:xfrm>
          <a:off x="0" y="0"/>
          <a:ext cx="0" cy="0"/>
          <a:chOff x="0" y="0"/>
          <a:chExt cx="0" cy="0"/>
        </a:xfrm>
      </p:grpSpPr>
      <p:pic>
        <p:nvPicPr>
          <p:cNvPr id="34" name="Picture 3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77" y="0"/>
            <a:ext cx="9139646" cy="5143500"/>
          </a:xfrm>
          <a:prstGeom prst="rect">
            <a:avLst/>
          </a:prstGeom>
        </p:spPr>
      </p:pic>
      <p:sp>
        <p:nvSpPr>
          <p:cNvPr id="10" name="Otsikko 1"/>
          <p:cNvSpPr>
            <a:spLocks noGrp="1"/>
          </p:cNvSpPr>
          <p:nvPr>
            <p:ph type="ctrTitle"/>
          </p:nvPr>
        </p:nvSpPr>
        <p:spPr>
          <a:xfrm>
            <a:off x="683568" y="1851670"/>
            <a:ext cx="5832648" cy="2095528"/>
          </a:xfrm>
        </p:spPr>
        <p:txBody>
          <a:bodyPr anchor="b" anchorCtr="0">
            <a:noAutofit/>
          </a:bodyPr>
          <a:lstStyle>
            <a:lvl1pPr algn="l">
              <a:defRPr sz="4000">
                <a:solidFill>
                  <a:srgbClr val="FFFFFF"/>
                </a:solidFill>
              </a:defRPr>
            </a:lvl1pPr>
          </a:lstStyle>
          <a:p>
            <a:r>
              <a:rPr lang="en-US" dirty="0" smtClean="0"/>
              <a:t>Click to edit Master title style</a:t>
            </a:r>
            <a:endParaRPr lang="fi-FI" dirty="0"/>
          </a:p>
        </p:txBody>
      </p:sp>
      <p:sp>
        <p:nvSpPr>
          <p:cNvPr id="11" name="Alaotsikko 2"/>
          <p:cNvSpPr>
            <a:spLocks noGrp="1"/>
          </p:cNvSpPr>
          <p:nvPr>
            <p:ph type="subTitle" idx="1"/>
          </p:nvPr>
        </p:nvSpPr>
        <p:spPr>
          <a:xfrm>
            <a:off x="683568" y="4064577"/>
            <a:ext cx="5832648" cy="667413"/>
          </a:xfrm>
        </p:spPr>
        <p:txBody>
          <a:bodyPr>
            <a:normAutofit/>
          </a:bodyPr>
          <a:lstStyle>
            <a:lvl1pPr marL="0" indent="0" algn="l">
              <a:spcBef>
                <a:spcPts val="0"/>
              </a:spcBef>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i-FI" dirty="0"/>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3138" y="627534"/>
            <a:ext cx="3076774" cy="898462"/>
          </a:xfrm>
          <a:prstGeom prst="rect">
            <a:avLst/>
          </a:prstGeom>
        </p:spPr>
      </p:pic>
    </p:spTree>
    <p:extLst>
      <p:ext uri="{BB962C8B-B14F-4D97-AF65-F5344CB8AC3E}">
        <p14:creationId xmlns:p14="http://schemas.microsoft.com/office/powerpoint/2010/main" val="133674128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2_Lopetus VN">
    <p:spTree>
      <p:nvGrpSpPr>
        <p:cNvPr id="1" name=""/>
        <p:cNvGrpSpPr/>
        <p:nvPr/>
      </p:nvGrpSpPr>
      <p:grpSpPr>
        <a:xfrm>
          <a:off x="0" y="0"/>
          <a:ext cx="0" cy="0"/>
          <a:chOff x="0" y="0"/>
          <a:chExt cx="0" cy="0"/>
        </a:xfrm>
      </p:grpSpPr>
      <p:pic>
        <p:nvPicPr>
          <p:cNvPr id="6"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29"/>
            <a:ext cx="9143999" cy="5144356"/>
          </a:xfrm>
          <a:prstGeom prst="rect">
            <a:avLst/>
          </a:prstGeom>
        </p:spPr>
      </p:pic>
      <p:sp>
        <p:nvSpPr>
          <p:cNvPr id="2" name="Otsikko 1"/>
          <p:cNvSpPr>
            <a:spLocks noGrp="1"/>
          </p:cNvSpPr>
          <p:nvPr>
            <p:ph type="ctrTitle" hasCustomPrompt="1"/>
          </p:nvPr>
        </p:nvSpPr>
        <p:spPr>
          <a:xfrm>
            <a:off x="812800" y="1923678"/>
            <a:ext cx="5855530" cy="1114418"/>
          </a:xfrm>
        </p:spPr>
        <p:txBody>
          <a:bodyPr anchor="b" anchorCtr="0"/>
          <a:lstStyle>
            <a:lvl1pPr algn="l">
              <a:defRPr>
                <a:solidFill>
                  <a:srgbClr val="FFFFFF"/>
                </a:solidFill>
              </a:defRPr>
            </a:lvl1pPr>
          </a:lstStyle>
          <a:p>
            <a:r>
              <a:rPr lang="fi-FI" dirty="0" smtClean="0"/>
              <a:t>Esityksen päättävä teksti</a:t>
            </a:r>
            <a:endParaRPr lang="fi-FI" dirty="0"/>
          </a:p>
        </p:txBody>
      </p:sp>
      <p:sp>
        <p:nvSpPr>
          <p:cNvPr id="3" name="Alaotsikko 2"/>
          <p:cNvSpPr>
            <a:spLocks noGrp="1"/>
          </p:cNvSpPr>
          <p:nvPr>
            <p:ph type="subTitle" idx="1"/>
          </p:nvPr>
        </p:nvSpPr>
        <p:spPr>
          <a:xfrm>
            <a:off x="812800" y="3147814"/>
            <a:ext cx="5855530" cy="1512168"/>
          </a:xfrm>
        </p:spPr>
        <p:txBody>
          <a:bodyPr>
            <a:normAutofit/>
          </a:bodyPr>
          <a:lstStyle>
            <a:lvl1pPr marL="0" indent="0" algn="l">
              <a:spcBef>
                <a:spcPts val="0"/>
              </a:spcBef>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i-FI" dirty="0"/>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7816" y="702032"/>
            <a:ext cx="3215890" cy="939086"/>
          </a:xfrm>
          <a:prstGeom prst="rect">
            <a:avLst/>
          </a:prstGeom>
        </p:spPr>
      </p:pic>
    </p:spTree>
    <p:extLst>
      <p:ext uri="{BB962C8B-B14F-4D97-AF65-F5344CB8AC3E}">
        <p14:creationId xmlns:p14="http://schemas.microsoft.com/office/powerpoint/2010/main" val="266499130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3_Lopetus VN">
    <p:spTree>
      <p:nvGrpSpPr>
        <p:cNvPr id="1" name=""/>
        <p:cNvGrpSpPr/>
        <p:nvPr/>
      </p:nvGrpSpPr>
      <p:grpSpPr>
        <a:xfrm>
          <a:off x="0" y="0"/>
          <a:ext cx="0" cy="0"/>
          <a:chOff x="0" y="0"/>
          <a:chExt cx="0" cy="0"/>
        </a:xfrm>
      </p:grpSpPr>
      <p:pic>
        <p:nvPicPr>
          <p:cNvPr id="6"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29"/>
            <a:ext cx="9143999" cy="5144356"/>
          </a:xfrm>
          <a:prstGeom prst="rect">
            <a:avLst/>
          </a:prstGeom>
        </p:spPr>
      </p:pic>
      <p:sp>
        <p:nvSpPr>
          <p:cNvPr id="2" name="Otsikko 1"/>
          <p:cNvSpPr>
            <a:spLocks noGrp="1"/>
          </p:cNvSpPr>
          <p:nvPr>
            <p:ph type="ctrTitle" hasCustomPrompt="1"/>
          </p:nvPr>
        </p:nvSpPr>
        <p:spPr>
          <a:xfrm>
            <a:off x="812800" y="1923678"/>
            <a:ext cx="5855530" cy="1114418"/>
          </a:xfrm>
        </p:spPr>
        <p:txBody>
          <a:bodyPr anchor="b" anchorCtr="0"/>
          <a:lstStyle>
            <a:lvl1pPr algn="l">
              <a:defRPr>
                <a:solidFill>
                  <a:srgbClr val="FFFFFF"/>
                </a:solidFill>
              </a:defRPr>
            </a:lvl1pPr>
          </a:lstStyle>
          <a:p>
            <a:r>
              <a:rPr lang="fi-FI" dirty="0" smtClean="0"/>
              <a:t>Esityksen päättävä teksti</a:t>
            </a:r>
            <a:endParaRPr lang="fi-FI" dirty="0"/>
          </a:p>
        </p:txBody>
      </p:sp>
    </p:spTree>
    <p:extLst>
      <p:ext uri="{BB962C8B-B14F-4D97-AF65-F5344CB8AC3E}">
        <p14:creationId xmlns:p14="http://schemas.microsoft.com/office/powerpoint/2010/main" val="257669013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5_Lopetus VN-sote">
    <p:spTree>
      <p:nvGrpSpPr>
        <p:cNvPr id="1" name=""/>
        <p:cNvGrpSpPr/>
        <p:nvPr/>
      </p:nvGrpSpPr>
      <p:grpSpPr>
        <a:xfrm>
          <a:off x="0" y="0"/>
          <a:ext cx="0" cy="0"/>
          <a:chOff x="0" y="0"/>
          <a:chExt cx="0" cy="0"/>
        </a:xfrm>
      </p:grpSpPr>
      <p:grpSp>
        <p:nvGrpSpPr>
          <p:cNvPr id="17" name="Group 60"/>
          <p:cNvGrpSpPr>
            <a:grpSpLocks noChangeAspect="1"/>
          </p:cNvGrpSpPr>
          <p:nvPr userDrawn="1"/>
        </p:nvGrpSpPr>
        <p:grpSpPr bwMode="auto">
          <a:xfrm>
            <a:off x="1588" y="0"/>
            <a:ext cx="9140825" cy="5143500"/>
            <a:chOff x="1" y="0"/>
            <a:chExt cx="5758" cy="3240"/>
          </a:xfrm>
        </p:grpSpPr>
        <p:sp>
          <p:nvSpPr>
            <p:cNvPr id="18" name="AutoShape 59"/>
            <p:cNvSpPr>
              <a:spLocks noChangeAspect="1" noChangeArrowheads="1" noTextEdit="1"/>
            </p:cNvSpPr>
            <p:nvPr userDrawn="1"/>
          </p:nvSpPr>
          <p:spPr bwMode="auto">
            <a:xfrm>
              <a:off x="1" y="0"/>
              <a:ext cx="5758" cy="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9" name="Freeform 61"/>
            <p:cNvSpPr>
              <a:spLocks/>
            </p:cNvSpPr>
            <p:nvPr userDrawn="1"/>
          </p:nvSpPr>
          <p:spPr bwMode="auto">
            <a:xfrm>
              <a:off x="1" y="0"/>
              <a:ext cx="4878" cy="3240"/>
            </a:xfrm>
            <a:custGeom>
              <a:avLst/>
              <a:gdLst>
                <a:gd name="T0" fmla="*/ 3559 w 4854"/>
                <a:gd name="T1" fmla="*/ 0 h 3240"/>
                <a:gd name="T2" fmla="*/ 0 w 4854"/>
                <a:gd name="T3" fmla="*/ 0 h 3240"/>
                <a:gd name="T4" fmla="*/ 0 w 4854"/>
                <a:gd name="T5" fmla="*/ 3240 h 3240"/>
                <a:gd name="T6" fmla="*/ 3231 w 4854"/>
                <a:gd name="T7" fmla="*/ 3240 h 3240"/>
                <a:gd name="T8" fmla="*/ 4854 w 4854"/>
                <a:gd name="T9" fmla="*/ 1361 h 3240"/>
                <a:gd name="T10" fmla="*/ 3559 w 4854"/>
                <a:gd name="T11" fmla="*/ 0 h 3240"/>
              </a:gdLst>
              <a:ahLst/>
              <a:cxnLst>
                <a:cxn ang="0">
                  <a:pos x="T0" y="T1"/>
                </a:cxn>
                <a:cxn ang="0">
                  <a:pos x="T2" y="T3"/>
                </a:cxn>
                <a:cxn ang="0">
                  <a:pos x="T4" y="T5"/>
                </a:cxn>
                <a:cxn ang="0">
                  <a:pos x="T6" y="T7"/>
                </a:cxn>
                <a:cxn ang="0">
                  <a:pos x="T8" y="T9"/>
                </a:cxn>
                <a:cxn ang="0">
                  <a:pos x="T10" y="T11"/>
                </a:cxn>
              </a:cxnLst>
              <a:rect l="0" t="0" r="r" b="b"/>
              <a:pathLst>
                <a:path w="4854" h="3240">
                  <a:moveTo>
                    <a:pt x="3559" y="0"/>
                  </a:moveTo>
                  <a:lnTo>
                    <a:pt x="0" y="0"/>
                  </a:lnTo>
                  <a:lnTo>
                    <a:pt x="0" y="3240"/>
                  </a:lnTo>
                  <a:lnTo>
                    <a:pt x="3231" y="3240"/>
                  </a:lnTo>
                  <a:lnTo>
                    <a:pt x="4854" y="1361"/>
                  </a:lnTo>
                  <a:lnTo>
                    <a:pt x="3559" y="0"/>
                  </a:lnTo>
                  <a:close/>
                </a:path>
              </a:pathLst>
            </a:custGeom>
            <a:solidFill>
              <a:srgbClr val="365A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0" name="Freeform 62"/>
            <p:cNvSpPr>
              <a:spLocks/>
            </p:cNvSpPr>
            <p:nvPr userDrawn="1"/>
          </p:nvSpPr>
          <p:spPr bwMode="auto">
            <a:xfrm>
              <a:off x="3947" y="0"/>
              <a:ext cx="1450" cy="1361"/>
            </a:xfrm>
            <a:custGeom>
              <a:avLst/>
              <a:gdLst>
                <a:gd name="T0" fmla="*/ 0 w 1450"/>
                <a:gd name="T1" fmla="*/ 0 h 1361"/>
                <a:gd name="T2" fmla="*/ 24 w 1450"/>
                <a:gd name="T3" fmla="*/ 153 h 1361"/>
                <a:gd name="T4" fmla="*/ 38 w 1450"/>
                <a:gd name="T5" fmla="*/ 228 h 1361"/>
                <a:gd name="T6" fmla="*/ 59 w 1450"/>
                <a:gd name="T7" fmla="*/ 303 h 1361"/>
                <a:gd name="T8" fmla="*/ 73 w 1450"/>
                <a:gd name="T9" fmla="*/ 343 h 1361"/>
                <a:gd name="T10" fmla="*/ 105 w 1450"/>
                <a:gd name="T11" fmla="*/ 424 h 1361"/>
                <a:gd name="T12" fmla="*/ 141 w 1450"/>
                <a:gd name="T13" fmla="*/ 504 h 1361"/>
                <a:gd name="T14" fmla="*/ 181 w 1450"/>
                <a:gd name="T15" fmla="*/ 581 h 1361"/>
                <a:gd name="T16" fmla="*/ 225 w 1450"/>
                <a:gd name="T17" fmla="*/ 656 h 1361"/>
                <a:gd name="T18" fmla="*/ 272 w 1450"/>
                <a:gd name="T19" fmla="*/ 729 h 1361"/>
                <a:gd name="T20" fmla="*/ 323 w 1450"/>
                <a:gd name="T21" fmla="*/ 800 h 1361"/>
                <a:gd name="T22" fmla="*/ 377 w 1450"/>
                <a:gd name="T23" fmla="*/ 869 h 1361"/>
                <a:gd name="T24" fmla="*/ 433 w 1450"/>
                <a:gd name="T25" fmla="*/ 936 h 1361"/>
                <a:gd name="T26" fmla="*/ 491 w 1450"/>
                <a:gd name="T27" fmla="*/ 1000 h 1361"/>
                <a:gd name="T28" fmla="*/ 551 w 1450"/>
                <a:gd name="T29" fmla="*/ 1062 h 1361"/>
                <a:gd name="T30" fmla="*/ 645 w 1450"/>
                <a:gd name="T31" fmla="*/ 1151 h 1361"/>
                <a:gd name="T32" fmla="*/ 773 w 1450"/>
                <a:gd name="T33" fmla="*/ 1261 h 1361"/>
                <a:gd name="T34" fmla="*/ 904 w 1450"/>
                <a:gd name="T35" fmla="*/ 1361 h 1361"/>
                <a:gd name="T36" fmla="*/ 904 w 1450"/>
                <a:gd name="T37" fmla="*/ 1361 h 1361"/>
                <a:gd name="T38" fmla="*/ 965 w 1450"/>
                <a:gd name="T39" fmla="*/ 1283 h 1361"/>
                <a:gd name="T40" fmla="*/ 1023 w 1450"/>
                <a:gd name="T41" fmla="*/ 1202 h 1361"/>
                <a:gd name="T42" fmla="*/ 1077 w 1450"/>
                <a:gd name="T43" fmla="*/ 1119 h 1361"/>
                <a:gd name="T44" fmla="*/ 1126 w 1450"/>
                <a:gd name="T45" fmla="*/ 1036 h 1361"/>
                <a:gd name="T46" fmla="*/ 1173 w 1450"/>
                <a:gd name="T47" fmla="*/ 953 h 1361"/>
                <a:gd name="T48" fmla="*/ 1216 w 1450"/>
                <a:gd name="T49" fmla="*/ 867 h 1361"/>
                <a:gd name="T50" fmla="*/ 1255 w 1450"/>
                <a:gd name="T51" fmla="*/ 781 h 1361"/>
                <a:gd name="T52" fmla="*/ 1291 w 1450"/>
                <a:gd name="T53" fmla="*/ 694 h 1361"/>
                <a:gd name="T54" fmla="*/ 1324 w 1450"/>
                <a:gd name="T55" fmla="*/ 608 h 1361"/>
                <a:gd name="T56" fmla="*/ 1352 w 1450"/>
                <a:gd name="T57" fmla="*/ 520 h 1361"/>
                <a:gd name="T58" fmla="*/ 1378 w 1450"/>
                <a:gd name="T59" fmla="*/ 433 h 1361"/>
                <a:gd name="T60" fmla="*/ 1399 w 1450"/>
                <a:gd name="T61" fmla="*/ 345 h 1361"/>
                <a:gd name="T62" fmla="*/ 1417 w 1450"/>
                <a:gd name="T63" fmla="*/ 258 h 1361"/>
                <a:gd name="T64" fmla="*/ 1432 w 1450"/>
                <a:gd name="T65" fmla="*/ 171 h 1361"/>
                <a:gd name="T66" fmla="*/ 1442 w 1450"/>
                <a:gd name="T67" fmla="*/ 86 h 1361"/>
                <a:gd name="T68" fmla="*/ 1450 w 1450"/>
                <a:gd name="T69" fmla="*/ 0 h 1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50" h="1361">
                  <a:moveTo>
                    <a:pt x="0" y="0"/>
                  </a:moveTo>
                  <a:lnTo>
                    <a:pt x="0" y="0"/>
                  </a:lnTo>
                  <a:lnTo>
                    <a:pt x="13" y="77"/>
                  </a:lnTo>
                  <a:lnTo>
                    <a:pt x="24" y="153"/>
                  </a:lnTo>
                  <a:lnTo>
                    <a:pt x="31" y="190"/>
                  </a:lnTo>
                  <a:lnTo>
                    <a:pt x="38" y="228"/>
                  </a:lnTo>
                  <a:lnTo>
                    <a:pt x="49" y="266"/>
                  </a:lnTo>
                  <a:lnTo>
                    <a:pt x="59" y="303"/>
                  </a:lnTo>
                  <a:lnTo>
                    <a:pt x="59" y="303"/>
                  </a:lnTo>
                  <a:lnTo>
                    <a:pt x="73" y="343"/>
                  </a:lnTo>
                  <a:lnTo>
                    <a:pt x="88" y="385"/>
                  </a:lnTo>
                  <a:lnTo>
                    <a:pt x="105" y="424"/>
                  </a:lnTo>
                  <a:lnTo>
                    <a:pt x="123" y="465"/>
                  </a:lnTo>
                  <a:lnTo>
                    <a:pt x="141" y="504"/>
                  </a:lnTo>
                  <a:lnTo>
                    <a:pt x="161" y="542"/>
                  </a:lnTo>
                  <a:lnTo>
                    <a:pt x="181" y="581"/>
                  </a:lnTo>
                  <a:lnTo>
                    <a:pt x="203" y="619"/>
                  </a:lnTo>
                  <a:lnTo>
                    <a:pt x="225" y="656"/>
                  </a:lnTo>
                  <a:lnTo>
                    <a:pt x="249" y="693"/>
                  </a:lnTo>
                  <a:lnTo>
                    <a:pt x="272" y="729"/>
                  </a:lnTo>
                  <a:lnTo>
                    <a:pt x="297" y="765"/>
                  </a:lnTo>
                  <a:lnTo>
                    <a:pt x="323" y="800"/>
                  </a:lnTo>
                  <a:lnTo>
                    <a:pt x="350" y="835"/>
                  </a:lnTo>
                  <a:lnTo>
                    <a:pt x="377" y="869"/>
                  </a:lnTo>
                  <a:lnTo>
                    <a:pt x="404" y="902"/>
                  </a:lnTo>
                  <a:lnTo>
                    <a:pt x="433" y="936"/>
                  </a:lnTo>
                  <a:lnTo>
                    <a:pt x="461" y="968"/>
                  </a:lnTo>
                  <a:lnTo>
                    <a:pt x="491" y="1000"/>
                  </a:lnTo>
                  <a:lnTo>
                    <a:pt x="521" y="1032"/>
                  </a:lnTo>
                  <a:lnTo>
                    <a:pt x="551" y="1062"/>
                  </a:lnTo>
                  <a:lnTo>
                    <a:pt x="582" y="1092"/>
                  </a:lnTo>
                  <a:lnTo>
                    <a:pt x="645" y="1151"/>
                  </a:lnTo>
                  <a:lnTo>
                    <a:pt x="709" y="1207"/>
                  </a:lnTo>
                  <a:lnTo>
                    <a:pt x="773" y="1261"/>
                  </a:lnTo>
                  <a:lnTo>
                    <a:pt x="838" y="1313"/>
                  </a:lnTo>
                  <a:lnTo>
                    <a:pt x="904" y="1361"/>
                  </a:lnTo>
                  <a:lnTo>
                    <a:pt x="904" y="1361"/>
                  </a:lnTo>
                  <a:lnTo>
                    <a:pt x="904" y="1361"/>
                  </a:lnTo>
                  <a:lnTo>
                    <a:pt x="935" y="1322"/>
                  </a:lnTo>
                  <a:lnTo>
                    <a:pt x="965" y="1283"/>
                  </a:lnTo>
                  <a:lnTo>
                    <a:pt x="994" y="1242"/>
                  </a:lnTo>
                  <a:lnTo>
                    <a:pt x="1023" y="1202"/>
                  </a:lnTo>
                  <a:lnTo>
                    <a:pt x="1050" y="1161"/>
                  </a:lnTo>
                  <a:lnTo>
                    <a:pt x="1077" y="1119"/>
                  </a:lnTo>
                  <a:lnTo>
                    <a:pt x="1101" y="1079"/>
                  </a:lnTo>
                  <a:lnTo>
                    <a:pt x="1126" y="1036"/>
                  </a:lnTo>
                  <a:lnTo>
                    <a:pt x="1150" y="995"/>
                  </a:lnTo>
                  <a:lnTo>
                    <a:pt x="1173" y="953"/>
                  </a:lnTo>
                  <a:lnTo>
                    <a:pt x="1195" y="910"/>
                  </a:lnTo>
                  <a:lnTo>
                    <a:pt x="1216" y="867"/>
                  </a:lnTo>
                  <a:lnTo>
                    <a:pt x="1236" y="825"/>
                  </a:lnTo>
                  <a:lnTo>
                    <a:pt x="1255" y="781"/>
                  </a:lnTo>
                  <a:lnTo>
                    <a:pt x="1273" y="738"/>
                  </a:lnTo>
                  <a:lnTo>
                    <a:pt x="1291" y="694"/>
                  </a:lnTo>
                  <a:lnTo>
                    <a:pt x="1308" y="651"/>
                  </a:lnTo>
                  <a:lnTo>
                    <a:pt x="1324" y="608"/>
                  </a:lnTo>
                  <a:lnTo>
                    <a:pt x="1339" y="564"/>
                  </a:lnTo>
                  <a:lnTo>
                    <a:pt x="1352" y="520"/>
                  </a:lnTo>
                  <a:lnTo>
                    <a:pt x="1366" y="476"/>
                  </a:lnTo>
                  <a:lnTo>
                    <a:pt x="1378" y="433"/>
                  </a:lnTo>
                  <a:lnTo>
                    <a:pt x="1389" y="389"/>
                  </a:lnTo>
                  <a:lnTo>
                    <a:pt x="1399" y="345"/>
                  </a:lnTo>
                  <a:lnTo>
                    <a:pt x="1408" y="302"/>
                  </a:lnTo>
                  <a:lnTo>
                    <a:pt x="1417" y="258"/>
                  </a:lnTo>
                  <a:lnTo>
                    <a:pt x="1425" y="215"/>
                  </a:lnTo>
                  <a:lnTo>
                    <a:pt x="1432" y="171"/>
                  </a:lnTo>
                  <a:lnTo>
                    <a:pt x="1438" y="128"/>
                  </a:lnTo>
                  <a:lnTo>
                    <a:pt x="1442" y="86"/>
                  </a:lnTo>
                  <a:lnTo>
                    <a:pt x="1447" y="43"/>
                  </a:lnTo>
                  <a:lnTo>
                    <a:pt x="1450" y="0"/>
                  </a:lnTo>
                  <a:lnTo>
                    <a:pt x="0" y="0"/>
                  </a:lnTo>
                  <a:close/>
                </a:path>
              </a:pathLst>
            </a:custGeom>
            <a:solidFill>
              <a:srgbClr val="BCC8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1" name="Freeform 63"/>
            <p:cNvSpPr>
              <a:spLocks/>
            </p:cNvSpPr>
            <p:nvPr userDrawn="1"/>
          </p:nvSpPr>
          <p:spPr bwMode="auto">
            <a:xfrm>
              <a:off x="4851" y="738"/>
              <a:ext cx="908" cy="1044"/>
            </a:xfrm>
            <a:custGeom>
              <a:avLst/>
              <a:gdLst>
                <a:gd name="T0" fmla="*/ 908 w 908"/>
                <a:gd name="T1" fmla="*/ 0 h 1044"/>
                <a:gd name="T2" fmla="*/ 908 w 908"/>
                <a:gd name="T3" fmla="*/ 0 h 1044"/>
                <a:gd name="T4" fmla="*/ 848 w 908"/>
                <a:gd name="T5" fmla="*/ 28 h 1044"/>
                <a:gd name="T6" fmla="*/ 789 w 908"/>
                <a:gd name="T7" fmla="*/ 59 h 1044"/>
                <a:gd name="T8" fmla="*/ 729 w 908"/>
                <a:gd name="T9" fmla="*/ 89 h 1044"/>
                <a:gd name="T10" fmla="*/ 671 w 908"/>
                <a:gd name="T11" fmla="*/ 120 h 1044"/>
                <a:gd name="T12" fmla="*/ 612 w 908"/>
                <a:gd name="T13" fmla="*/ 153 h 1044"/>
                <a:gd name="T14" fmla="*/ 555 w 908"/>
                <a:gd name="T15" fmla="*/ 187 h 1044"/>
                <a:gd name="T16" fmla="*/ 498 w 908"/>
                <a:gd name="T17" fmla="*/ 222 h 1044"/>
                <a:gd name="T18" fmla="*/ 440 w 908"/>
                <a:gd name="T19" fmla="*/ 259 h 1044"/>
                <a:gd name="T20" fmla="*/ 384 w 908"/>
                <a:gd name="T21" fmla="*/ 298 h 1044"/>
                <a:gd name="T22" fmla="*/ 328 w 908"/>
                <a:gd name="T23" fmla="*/ 339 h 1044"/>
                <a:gd name="T24" fmla="*/ 273 w 908"/>
                <a:gd name="T25" fmla="*/ 380 h 1044"/>
                <a:gd name="T26" fmla="*/ 217 w 908"/>
                <a:gd name="T27" fmla="*/ 424 h 1044"/>
                <a:gd name="T28" fmla="*/ 162 w 908"/>
                <a:gd name="T29" fmla="*/ 471 h 1044"/>
                <a:gd name="T30" fmla="*/ 107 w 908"/>
                <a:gd name="T31" fmla="*/ 520 h 1044"/>
                <a:gd name="T32" fmla="*/ 53 w 908"/>
                <a:gd name="T33" fmla="*/ 570 h 1044"/>
                <a:gd name="T34" fmla="*/ 0 w 908"/>
                <a:gd name="T35" fmla="*/ 623 h 1044"/>
                <a:gd name="T36" fmla="*/ 0 w 908"/>
                <a:gd name="T37" fmla="*/ 623 h 1044"/>
                <a:gd name="T38" fmla="*/ 0 w 908"/>
                <a:gd name="T39" fmla="*/ 623 h 1044"/>
                <a:gd name="T40" fmla="*/ 53 w 908"/>
                <a:gd name="T41" fmla="*/ 660 h 1044"/>
                <a:gd name="T42" fmla="*/ 106 w 908"/>
                <a:gd name="T43" fmla="*/ 698 h 1044"/>
                <a:gd name="T44" fmla="*/ 160 w 908"/>
                <a:gd name="T45" fmla="*/ 732 h 1044"/>
                <a:gd name="T46" fmla="*/ 215 w 908"/>
                <a:gd name="T47" fmla="*/ 767 h 1044"/>
                <a:gd name="T48" fmla="*/ 270 w 908"/>
                <a:gd name="T49" fmla="*/ 800 h 1044"/>
                <a:gd name="T50" fmla="*/ 325 w 908"/>
                <a:gd name="T51" fmla="*/ 831 h 1044"/>
                <a:gd name="T52" fmla="*/ 383 w 908"/>
                <a:gd name="T53" fmla="*/ 862 h 1044"/>
                <a:gd name="T54" fmla="*/ 439 w 908"/>
                <a:gd name="T55" fmla="*/ 890 h 1044"/>
                <a:gd name="T56" fmla="*/ 496 w 908"/>
                <a:gd name="T57" fmla="*/ 917 h 1044"/>
                <a:gd name="T58" fmla="*/ 555 w 908"/>
                <a:gd name="T59" fmla="*/ 942 h 1044"/>
                <a:gd name="T60" fmla="*/ 612 w 908"/>
                <a:gd name="T61" fmla="*/ 964 h 1044"/>
                <a:gd name="T62" fmla="*/ 671 w 908"/>
                <a:gd name="T63" fmla="*/ 986 h 1044"/>
                <a:gd name="T64" fmla="*/ 730 w 908"/>
                <a:gd name="T65" fmla="*/ 1004 h 1044"/>
                <a:gd name="T66" fmla="*/ 789 w 908"/>
                <a:gd name="T67" fmla="*/ 1019 h 1044"/>
                <a:gd name="T68" fmla="*/ 848 w 908"/>
                <a:gd name="T69" fmla="*/ 1033 h 1044"/>
                <a:gd name="T70" fmla="*/ 908 w 908"/>
                <a:gd name="T71" fmla="*/ 1044 h 1044"/>
                <a:gd name="T72" fmla="*/ 908 w 908"/>
                <a:gd name="T73" fmla="*/ 0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08" h="1044">
                  <a:moveTo>
                    <a:pt x="908" y="0"/>
                  </a:moveTo>
                  <a:lnTo>
                    <a:pt x="908" y="0"/>
                  </a:lnTo>
                  <a:lnTo>
                    <a:pt x="848" y="28"/>
                  </a:lnTo>
                  <a:lnTo>
                    <a:pt x="789" y="59"/>
                  </a:lnTo>
                  <a:lnTo>
                    <a:pt x="729" y="89"/>
                  </a:lnTo>
                  <a:lnTo>
                    <a:pt x="671" y="120"/>
                  </a:lnTo>
                  <a:lnTo>
                    <a:pt x="612" y="153"/>
                  </a:lnTo>
                  <a:lnTo>
                    <a:pt x="555" y="187"/>
                  </a:lnTo>
                  <a:lnTo>
                    <a:pt x="498" y="222"/>
                  </a:lnTo>
                  <a:lnTo>
                    <a:pt x="440" y="259"/>
                  </a:lnTo>
                  <a:lnTo>
                    <a:pt x="384" y="298"/>
                  </a:lnTo>
                  <a:lnTo>
                    <a:pt x="328" y="339"/>
                  </a:lnTo>
                  <a:lnTo>
                    <a:pt x="273" y="380"/>
                  </a:lnTo>
                  <a:lnTo>
                    <a:pt x="217" y="424"/>
                  </a:lnTo>
                  <a:lnTo>
                    <a:pt x="162" y="471"/>
                  </a:lnTo>
                  <a:lnTo>
                    <a:pt x="107" y="520"/>
                  </a:lnTo>
                  <a:lnTo>
                    <a:pt x="53" y="570"/>
                  </a:lnTo>
                  <a:lnTo>
                    <a:pt x="0" y="623"/>
                  </a:lnTo>
                  <a:lnTo>
                    <a:pt x="0" y="623"/>
                  </a:lnTo>
                  <a:lnTo>
                    <a:pt x="0" y="623"/>
                  </a:lnTo>
                  <a:lnTo>
                    <a:pt x="53" y="660"/>
                  </a:lnTo>
                  <a:lnTo>
                    <a:pt x="106" y="698"/>
                  </a:lnTo>
                  <a:lnTo>
                    <a:pt x="160" y="732"/>
                  </a:lnTo>
                  <a:lnTo>
                    <a:pt x="215" y="767"/>
                  </a:lnTo>
                  <a:lnTo>
                    <a:pt x="270" y="800"/>
                  </a:lnTo>
                  <a:lnTo>
                    <a:pt x="325" y="831"/>
                  </a:lnTo>
                  <a:lnTo>
                    <a:pt x="383" y="862"/>
                  </a:lnTo>
                  <a:lnTo>
                    <a:pt x="439" y="890"/>
                  </a:lnTo>
                  <a:lnTo>
                    <a:pt x="496" y="917"/>
                  </a:lnTo>
                  <a:lnTo>
                    <a:pt x="555" y="942"/>
                  </a:lnTo>
                  <a:lnTo>
                    <a:pt x="612" y="964"/>
                  </a:lnTo>
                  <a:lnTo>
                    <a:pt x="671" y="986"/>
                  </a:lnTo>
                  <a:lnTo>
                    <a:pt x="730" y="1004"/>
                  </a:lnTo>
                  <a:lnTo>
                    <a:pt x="789" y="1019"/>
                  </a:lnTo>
                  <a:lnTo>
                    <a:pt x="848" y="1033"/>
                  </a:lnTo>
                  <a:lnTo>
                    <a:pt x="908" y="1044"/>
                  </a:lnTo>
                  <a:lnTo>
                    <a:pt x="908" y="0"/>
                  </a:lnTo>
                  <a:close/>
                </a:path>
              </a:pathLst>
            </a:custGeom>
            <a:solidFill>
              <a:srgbClr val="BBDC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2" name="Freeform 64"/>
            <p:cNvSpPr>
              <a:spLocks/>
            </p:cNvSpPr>
            <p:nvPr userDrawn="1"/>
          </p:nvSpPr>
          <p:spPr bwMode="auto">
            <a:xfrm>
              <a:off x="3637" y="1361"/>
              <a:ext cx="2122" cy="1879"/>
            </a:xfrm>
            <a:custGeom>
              <a:avLst/>
              <a:gdLst>
                <a:gd name="T0" fmla="*/ 2122 w 2122"/>
                <a:gd name="T1" fmla="*/ 1879 h 1879"/>
                <a:gd name="T2" fmla="*/ 2122 w 2122"/>
                <a:gd name="T3" fmla="*/ 502 h 1879"/>
                <a:gd name="T4" fmla="*/ 2122 w 2122"/>
                <a:gd name="T5" fmla="*/ 502 h 1879"/>
                <a:gd name="T6" fmla="*/ 2005 w 2122"/>
                <a:gd name="T7" fmla="*/ 447 h 1879"/>
                <a:gd name="T8" fmla="*/ 1889 w 2122"/>
                <a:gd name="T9" fmla="*/ 392 h 1879"/>
                <a:gd name="T10" fmla="*/ 1773 w 2122"/>
                <a:gd name="T11" fmla="*/ 334 h 1879"/>
                <a:gd name="T12" fmla="*/ 1716 w 2122"/>
                <a:gd name="T13" fmla="*/ 305 h 1879"/>
                <a:gd name="T14" fmla="*/ 1660 w 2122"/>
                <a:gd name="T15" fmla="*/ 275 h 1879"/>
                <a:gd name="T16" fmla="*/ 1602 w 2122"/>
                <a:gd name="T17" fmla="*/ 244 h 1879"/>
                <a:gd name="T18" fmla="*/ 1546 w 2122"/>
                <a:gd name="T19" fmla="*/ 213 h 1879"/>
                <a:gd name="T20" fmla="*/ 1490 w 2122"/>
                <a:gd name="T21" fmla="*/ 180 h 1879"/>
                <a:gd name="T22" fmla="*/ 1435 w 2122"/>
                <a:gd name="T23" fmla="*/ 147 h 1879"/>
                <a:gd name="T24" fmla="*/ 1379 w 2122"/>
                <a:gd name="T25" fmla="*/ 113 h 1879"/>
                <a:gd name="T26" fmla="*/ 1324 w 2122"/>
                <a:gd name="T27" fmla="*/ 77 h 1879"/>
                <a:gd name="T28" fmla="*/ 1268 w 2122"/>
                <a:gd name="T29" fmla="*/ 39 h 1879"/>
                <a:gd name="T30" fmla="*/ 1214 w 2122"/>
                <a:gd name="T31" fmla="*/ 0 h 1879"/>
                <a:gd name="T32" fmla="*/ 1214 w 2122"/>
                <a:gd name="T33" fmla="*/ 0 h 1879"/>
                <a:gd name="T34" fmla="*/ 1131 w 2122"/>
                <a:gd name="T35" fmla="*/ 132 h 1879"/>
                <a:gd name="T36" fmla="*/ 1052 w 2122"/>
                <a:gd name="T37" fmla="*/ 261 h 1879"/>
                <a:gd name="T38" fmla="*/ 976 w 2122"/>
                <a:gd name="T39" fmla="*/ 388 h 1879"/>
                <a:gd name="T40" fmla="*/ 902 w 2122"/>
                <a:gd name="T41" fmla="*/ 514 h 1879"/>
                <a:gd name="T42" fmla="*/ 758 w 2122"/>
                <a:gd name="T43" fmla="*/ 759 h 1879"/>
                <a:gd name="T44" fmla="*/ 687 w 2122"/>
                <a:gd name="T45" fmla="*/ 878 h 1879"/>
                <a:gd name="T46" fmla="*/ 617 w 2122"/>
                <a:gd name="T47" fmla="*/ 996 h 1879"/>
                <a:gd name="T48" fmla="*/ 546 w 2122"/>
                <a:gd name="T49" fmla="*/ 1111 h 1879"/>
                <a:gd name="T50" fmla="*/ 476 w 2122"/>
                <a:gd name="T51" fmla="*/ 1225 h 1879"/>
                <a:gd name="T52" fmla="*/ 402 w 2122"/>
                <a:gd name="T53" fmla="*/ 1338 h 1879"/>
                <a:gd name="T54" fmla="*/ 327 w 2122"/>
                <a:gd name="T55" fmla="*/ 1449 h 1879"/>
                <a:gd name="T56" fmla="*/ 289 w 2122"/>
                <a:gd name="T57" fmla="*/ 1503 h 1879"/>
                <a:gd name="T58" fmla="*/ 251 w 2122"/>
                <a:gd name="T59" fmla="*/ 1558 h 1879"/>
                <a:gd name="T60" fmla="*/ 211 w 2122"/>
                <a:gd name="T61" fmla="*/ 1612 h 1879"/>
                <a:gd name="T62" fmla="*/ 171 w 2122"/>
                <a:gd name="T63" fmla="*/ 1666 h 1879"/>
                <a:gd name="T64" fmla="*/ 129 w 2122"/>
                <a:gd name="T65" fmla="*/ 1720 h 1879"/>
                <a:gd name="T66" fmla="*/ 88 w 2122"/>
                <a:gd name="T67" fmla="*/ 1773 h 1879"/>
                <a:gd name="T68" fmla="*/ 44 w 2122"/>
                <a:gd name="T69" fmla="*/ 1826 h 1879"/>
                <a:gd name="T70" fmla="*/ 0 w 2122"/>
                <a:gd name="T71" fmla="*/ 1879 h 1879"/>
                <a:gd name="T72" fmla="*/ 2122 w 2122"/>
                <a:gd name="T73" fmla="*/ 1879 h 1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22" h="1879">
                  <a:moveTo>
                    <a:pt x="2122" y="1879"/>
                  </a:moveTo>
                  <a:lnTo>
                    <a:pt x="2122" y="502"/>
                  </a:lnTo>
                  <a:lnTo>
                    <a:pt x="2122" y="502"/>
                  </a:lnTo>
                  <a:lnTo>
                    <a:pt x="2005" y="447"/>
                  </a:lnTo>
                  <a:lnTo>
                    <a:pt x="1889" y="392"/>
                  </a:lnTo>
                  <a:lnTo>
                    <a:pt x="1773" y="334"/>
                  </a:lnTo>
                  <a:lnTo>
                    <a:pt x="1716" y="305"/>
                  </a:lnTo>
                  <a:lnTo>
                    <a:pt x="1660" y="275"/>
                  </a:lnTo>
                  <a:lnTo>
                    <a:pt x="1602" y="244"/>
                  </a:lnTo>
                  <a:lnTo>
                    <a:pt x="1546" y="213"/>
                  </a:lnTo>
                  <a:lnTo>
                    <a:pt x="1490" y="180"/>
                  </a:lnTo>
                  <a:lnTo>
                    <a:pt x="1435" y="147"/>
                  </a:lnTo>
                  <a:lnTo>
                    <a:pt x="1379" y="113"/>
                  </a:lnTo>
                  <a:lnTo>
                    <a:pt x="1324" y="77"/>
                  </a:lnTo>
                  <a:lnTo>
                    <a:pt x="1268" y="39"/>
                  </a:lnTo>
                  <a:lnTo>
                    <a:pt x="1214" y="0"/>
                  </a:lnTo>
                  <a:lnTo>
                    <a:pt x="1214" y="0"/>
                  </a:lnTo>
                  <a:lnTo>
                    <a:pt x="1131" y="132"/>
                  </a:lnTo>
                  <a:lnTo>
                    <a:pt x="1052" y="261"/>
                  </a:lnTo>
                  <a:lnTo>
                    <a:pt x="976" y="388"/>
                  </a:lnTo>
                  <a:lnTo>
                    <a:pt x="902" y="514"/>
                  </a:lnTo>
                  <a:lnTo>
                    <a:pt x="758" y="759"/>
                  </a:lnTo>
                  <a:lnTo>
                    <a:pt x="687" y="878"/>
                  </a:lnTo>
                  <a:lnTo>
                    <a:pt x="617" y="996"/>
                  </a:lnTo>
                  <a:lnTo>
                    <a:pt x="546" y="1111"/>
                  </a:lnTo>
                  <a:lnTo>
                    <a:pt x="476" y="1225"/>
                  </a:lnTo>
                  <a:lnTo>
                    <a:pt x="402" y="1338"/>
                  </a:lnTo>
                  <a:lnTo>
                    <a:pt x="327" y="1449"/>
                  </a:lnTo>
                  <a:lnTo>
                    <a:pt x="289" y="1503"/>
                  </a:lnTo>
                  <a:lnTo>
                    <a:pt x="251" y="1558"/>
                  </a:lnTo>
                  <a:lnTo>
                    <a:pt x="211" y="1612"/>
                  </a:lnTo>
                  <a:lnTo>
                    <a:pt x="171" y="1666"/>
                  </a:lnTo>
                  <a:lnTo>
                    <a:pt x="129" y="1720"/>
                  </a:lnTo>
                  <a:lnTo>
                    <a:pt x="88" y="1773"/>
                  </a:lnTo>
                  <a:lnTo>
                    <a:pt x="44" y="1826"/>
                  </a:lnTo>
                  <a:lnTo>
                    <a:pt x="0" y="1879"/>
                  </a:lnTo>
                  <a:lnTo>
                    <a:pt x="2122" y="1879"/>
                  </a:lnTo>
                  <a:close/>
                </a:path>
              </a:pathLst>
            </a:custGeom>
            <a:solidFill>
              <a:srgbClr val="76B8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3" name="Freeform 65"/>
            <p:cNvSpPr>
              <a:spLocks/>
            </p:cNvSpPr>
            <p:nvPr userDrawn="1"/>
          </p:nvSpPr>
          <p:spPr bwMode="auto">
            <a:xfrm>
              <a:off x="4851" y="0"/>
              <a:ext cx="908" cy="1361"/>
            </a:xfrm>
            <a:custGeom>
              <a:avLst/>
              <a:gdLst>
                <a:gd name="T0" fmla="*/ 0 w 908"/>
                <a:gd name="T1" fmla="*/ 1361 h 1361"/>
                <a:gd name="T2" fmla="*/ 0 w 908"/>
                <a:gd name="T3" fmla="*/ 1361 h 1361"/>
                <a:gd name="T4" fmla="*/ 53 w 908"/>
                <a:gd name="T5" fmla="*/ 1323 h 1361"/>
                <a:gd name="T6" fmla="*/ 107 w 908"/>
                <a:gd name="T7" fmla="*/ 1285 h 1361"/>
                <a:gd name="T8" fmla="*/ 161 w 908"/>
                <a:gd name="T9" fmla="*/ 1248 h 1361"/>
                <a:gd name="T10" fmla="*/ 216 w 908"/>
                <a:gd name="T11" fmla="*/ 1212 h 1361"/>
                <a:gd name="T12" fmla="*/ 271 w 908"/>
                <a:gd name="T13" fmla="*/ 1176 h 1361"/>
                <a:gd name="T14" fmla="*/ 328 w 908"/>
                <a:gd name="T15" fmla="*/ 1141 h 1361"/>
                <a:gd name="T16" fmla="*/ 384 w 908"/>
                <a:gd name="T17" fmla="*/ 1106 h 1361"/>
                <a:gd name="T18" fmla="*/ 440 w 908"/>
                <a:gd name="T19" fmla="*/ 1072 h 1361"/>
                <a:gd name="T20" fmla="*/ 498 w 908"/>
                <a:gd name="T21" fmla="*/ 1038 h 1361"/>
                <a:gd name="T22" fmla="*/ 555 w 908"/>
                <a:gd name="T23" fmla="*/ 1006 h 1361"/>
                <a:gd name="T24" fmla="*/ 612 w 908"/>
                <a:gd name="T25" fmla="*/ 974 h 1361"/>
                <a:gd name="T26" fmla="*/ 671 w 908"/>
                <a:gd name="T27" fmla="*/ 943 h 1361"/>
                <a:gd name="T28" fmla="*/ 729 w 908"/>
                <a:gd name="T29" fmla="*/ 912 h 1361"/>
                <a:gd name="T30" fmla="*/ 789 w 908"/>
                <a:gd name="T31" fmla="*/ 882 h 1361"/>
                <a:gd name="T32" fmla="*/ 848 w 908"/>
                <a:gd name="T33" fmla="*/ 853 h 1361"/>
                <a:gd name="T34" fmla="*/ 908 w 908"/>
                <a:gd name="T35" fmla="*/ 825 h 1361"/>
                <a:gd name="T36" fmla="*/ 908 w 908"/>
                <a:gd name="T37" fmla="*/ 0 h 1361"/>
                <a:gd name="T38" fmla="*/ 261 w 908"/>
                <a:gd name="T39" fmla="*/ 0 h 1361"/>
                <a:gd name="T40" fmla="*/ 261 w 908"/>
                <a:gd name="T41" fmla="*/ 0 h 1361"/>
                <a:gd name="T42" fmla="*/ 256 w 908"/>
                <a:gd name="T43" fmla="*/ 86 h 1361"/>
                <a:gd name="T44" fmla="*/ 248 w 908"/>
                <a:gd name="T45" fmla="*/ 170 h 1361"/>
                <a:gd name="T46" fmla="*/ 239 w 908"/>
                <a:gd name="T47" fmla="*/ 255 h 1361"/>
                <a:gd name="T48" fmla="*/ 229 w 908"/>
                <a:gd name="T49" fmla="*/ 340 h 1361"/>
                <a:gd name="T50" fmla="*/ 217 w 908"/>
                <a:gd name="T51" fmla="*/ 425 h 1361"/>
                <a:gd name="T52" fmla="*/ 205 w 908"/>
                <a:gd name="T53" fmla="*/ 511 h 1361"/>
                <a:gd name="T54" fmla="*/ 190 w 908"/>
                <a:gd name="T55" fmla="*/ 596 h 1361"/>
                <a:gd name="T56" fmla="*/ 175 w 908"/>
                <a:gd name="T57" fmla="*/ 681 h 1361"/>
                <a:gd name="T58" fmla="*/ 158 w 908"/>
                <a:gd name="T59" fmla="*/ 766 h 1361"/>
                <a:gd name="T60" fmla="*/ 140 w 908"/>
                <a:gd name="T61" fmla="*/ 852 h 1361"/>
                <a:gd name="T62" fmla="*/ 120 w 908"/>
                <a:gd name="T63" fmla="*/ 937 h 1361"/>
                <a:gd name="T64" fmla="*/ 99 w 908"/>
                <a:gd name="T65" fmla="*/ 1022 h 1361"/>
                <a:gd name="T66" fmla="*/ 76 w 908"/>
                <a:gd name="T67" fmla="*/ 1107 h 1361"/>
                <a:gd name="T68" fmla="*/ 52 w 908"/>
                <a:gd name="T69" fmla="*/ 1191 h 1361"/>
                <a:gd name="T70" fmla="*/ 27 w 908"/>
                <a:gd name="T71" fmla="*/ 1277 h 1361"/>
                <a:gd name="T72" fmla="*/ 0 w 908"/>
                <a:gd name="T73" fmla="*/ 1361 h 1361"/>
                <a:gd name="T74" fmla="*/ 0 w 908"/>
                <a:gd name="T75" fmla="*/ 1361 h 1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08" h="1361">
                  <a:moveTo>
                    <a:pt x="0" y="1361"/>
                  </a:moveTo>
                  <a:lnTo>
                    <a:pt x="0" y="1361"/>
                  </a:lnTo>
                  <a:lnTo>
                    <a:pt x="53" y="1323"/>
                  </a:lnTo>
                  <a:lnTo>
                    <a:pt x="107" y="1285"/>
                  </a:lnTo>
                  <a:lnTo>
                    <a:pt x="161" y="1248"/>
                  </a:lnTo>
                  <a:lnTo>
                    <a:pt x="216" y="1212"/>
                  </a:lnTo>
                  <a:lnTo>
                    <a:pt x="271" y="1176"/>
                  </a:lnTo>
                  <a:lnTo>
                    <a:pt x="328" y="1141"/>
                  </a:lnTo>
                  <a:lnTo>
                    <a:pt x="384" y="1106"/>
                  </a:lnTo>
                  <a:lnTo>
                    <a:pt x="440" y="1072"/>
                  </a:lnTo>
                  <a:lnTo>
                    <a:pt x="498" y="1038"/>
                  </a:lnTo>
                  <a:lnTo>
                    <a:pt x="555" y="1006"/>
                  </a:lnTo>
                  <a:lnTo>
                    <a:pt x="612" y="974"/>
                  </a:lnTo>
                  <a:lnTo>
                    <a:pt x="671" y="943"/>
                  </a:lnTo>
                  <a:lnTo>
                    <a:pt x="729" y="912"/>
                  </a:lnTo>
                  <a:lnTo>
                    <a:pt x="789" y="882"/>
                  </a:lnTo>
                  <a:lnTo>
                    <a:pt x="848" y="853"/>
                  </a:lnTo>
                  <a:lnTo>
                    <a:pt x="908" y="825"/>
                  </a:lnTo>
                  <a:lnTo>
                    <a:pt x="908" y="0"/>
                  </a:lnTo>
                  <a:lnTo>
                    <a:pt x="261" y="0"/>
                  </a:lnTo>
                  <a:lnTo>
                    <a:pt x="261" y="0"/>
                  </a:lnTo>
                  <a:lnTo>
                    <a:pt x="256" y="86"/>
                  </a:lnTo>
                  <a:lnTo>
                    <a:pt x="248" y="170"/>
                  </a:lnTo>
                  <a:lnTo>
                    <a:pt x="239" y="255"/>
                  </a:lnTo>
                  <a:lnTo>
                    <a:pt x="229" y="340"/>
                  </a:lnTo>
                  <a:lnTo>
                    <a:pt x="217" y="425"/>
                  </a:lnTo>
                  <a:lnTo>
                    <a:pt x="205" y="511"/>
                  </a:lnTo>
                  <a:lnTo>
                    <a:pt x="190" y="596"/>
                  </a:lnTo>
                  <a:lnTo>
                    <a:pt x="175" y="681"/>
                  </a:lnTo>
                  <a:lnTo>
                    <a:pt x="158" y="766"/>
                  </a:lnTo>
                  <a:lnTo>
                    <a:pt x="140" y="852"/>
                  </a:lnTo>
                  <a:lnTo>
                    <a:pt x="120" y="937"/>
                  </a:lnTo>
                  <a:lnTo>
                    <a:pt x="99" y="1022"/>
                  </a:lnTo>
                  <a:lnTo>
                    <a:pt x="76" y="1107"/>
                  </a:lnTo>
                  <a:lnTo>
                    <a:pt x="52" y="1191"/>
                  </a:lnTo>
                  <a:lnTo>
                    <a:pt x="27" y="1277"/>
                  </a:lnTo>
                  <a:lnTo>
                    <a:pt x="0" y="1361"/>
                  </a:lnTo>
                  <a:lnTo>
                    <a:pt x="0" y="13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4" name="Freeform 66"/>
            <p:cNvSpPr>
              <a:spLocks/>
            </p:cNvSpPr>
            <p:nvPr userDrawn="1"/>
          </p:nvSpPr>
          <p:spPr bwMode="auto">
            <a:xfrm>
              <a:off x="3528" y="0"/>
              <a:ext cx="1323" cy="1361"/>
            </a:xfrm>
            <a:custGeom>
              <a:avLst/>
              <a:gdLst>
                <a:gd name="T0" fmla="*/ 1323 w 1323"/>
                <a:gd name="T1" fmla="*/ 1361 h 1361"/>
                <a:gd name="T2" fmla="*/ 1323 w 1323"/>
                <a:gd name="T3" fmla="*/ 1361 h 1361"/>
                <a:gd name="T4" fmla="*/ 1291 w 1323"/>
                <a:gd name="T5" fmla="*/ 1338 h 1361"/>
                <a:gd name="T6" fmla="*/ 1258 w 1323"/>
                <a:gd name="T7" fmla="*/ 1313 h 1361"/>
                <a:gd name="T8" fmla="*/ 1227 w 1323"/>
                <a:gd name="T9" fmla="*/ 1287 h 1361"/>
                <a:gd name="T10" fmla="*/ 1195 w 1323"/>
                <a:gd name="T11" fmla="*/ 1261 h 1361"/>
                <a:gd name="T12" fmla="*/ 1165 w 1323"/>
                <a:gd name="T13" fmla="*/ 1234 h 1361"/>
                <a:gd name="T14" fmla="*/ 1135 w 1323"/>
                <a:gd name="T15" fmla="*/ 1207 h 1361"/>
                <a:gd name="T16" fmla="*/ 1105 w 1323"/>
                <a:gd name="T17" fmla="*/ 1179 h 1361"/>
                <a:gd name="T18" fmla="*/ 1076 w 1323"/>
                <a:gd name="T19" fmla="*/ 1151 h 1361"/>
                <a:gd name="T20" fmla="*/ 1047 w 1323"/>
                <a:gd name="T21" fmla="*/ 1122 h 1361"/>
                <a:gd name="T22" fmla="*/ 1019 w 1323"/>
                <a:gd name="T23" fmla="*/ 1092 h 1361"/>
                <a:gd name="T24" fmla="*/ 991 w 1323"/>
                <a:gd name="T25" fmla="*/ 1062 h 1361"/>
                <a:gd name="T26" fmla="*/ 964 w 1323"/>
                <a:gd name="T27" fmla="*/ 1032 h 1361"/>
                <a:gd name="T28" fmla="*/ 938 w 1323"/>
                <a:gd name="T29" fmla="*/ 1000 h 1361"/>
                <a:gd name="T30" fmla="*/ 912 w 1323"/>
                <a:gd name="T31" fmla="*/ 968 h 1361"/>
                <a:gd name="T32" fmla="*/ 886 w 1323"/>
                <a:gd name="T33" fmla="*/ 936 h 1361"/>
                <a:gd name="T34" fmla="*/ 861 w 1323"/>
                <a:gd name="T35" fmla="*/ 902 h 1361"/>
                <a:gd name="T36" fmla="*/ 836 w 1323"/>
                <a:gd name="T37" fmla="*/ 869 h 1361"/>
                <a:gd name="T38" fmla="*/ 813 w 1323"/>
                <a:gd name="T39" fmla="*/ 835 h 1361"/>
                <a:gd name="T40" fmla="*/ 790 w 1323"/>
                <a:gd name="T41" fmla="*/ 800 h 1361"/>
                <a:gd name="T42" fmla="*/ 768 w 1323"/>
                <a:gd name="T43" fmla="*/ 765 h 1361"/>
                <a:gd name="T44" fmla="*/ 747 w 1323"/>
                <a:gd name="T45" fmla="*/ 729 h 1361"/>
                <a:gd name="T46" fmla="*/ 725 w 1323"/>
                <a:gd name="T47" fmla="*/ 693 h 1361"/>
                <a:gd name="T48" fmla="*/ 705 w 1323"/>
                <a:gd name="T49" fmla="*/ 656 h 1361"/>
                <a:gd name="T50" fmla="*/ 686 w 1323"/>
                <a:gd name="T51" fmla="*/ 619 h 1361"/>
                <a:gd name="T52" fmla="*/ 667 w 1323"/>
                <a:gd name="T53" fmla="*/ 581 h 1361"/>
                <a:gd name="T54" fmla="*/ 649 w 1323"/>
                <a:gd name="T55" fmla="*/ 542 h 1361"/>
                <a:gd name="T56" fmla="*/ 631 w 1323"/>
                <a:gd name="T57" fmla="*/ 504 h 1361"/>
                <a:gd name="T58" fmla="*/ 614 w 1323"/>
                <a:gd name="T59" fmla="*/ 465 h 1361"/>
                <a:gd name="T60" fmla="*/ 598 w 1323"/>
                <a:gd name="T61" fmla="*/ 424 h 1361"/>
                <a:gd name="T62" fmla="*/ 582 w 1323"/>
                <a:gd name="T63" fmla="*/ 385 h 1361"/>
                <a:gd name="T64" fmla="*/ 568 w 1323"/>
                <a:gd name="T65" fmla="*/ 343 h 1361"/>
                <a:gd name="T66" fmla="*/ 554 w 1323"/>
                <a:gd name="T67" fmla="*/ 303 h 1361"/>
                <a:gd name="T68" fmla="*/ 554 w 1323"/>
                <a:gd name="T69" fmla="*/ 303 h 1361"/>
                <a:gd name="T70" fmla="*/ 542 w 1323"/>
                <a:gd name="T71" fmla="*/ 266 h 1361"/>
                <a:gd name="T72" fmla="*/ 531 w 1323"/>
                <a:gd name="T73" fmla="*/ 228 h 1361"/>
                <a:gd name="T74" fmla="*/ 520 w 1323"/>
                <a:gd name="T75" fmla="*/ 190 h 1361"/>
                <a:gd name="T76" fmla="*/ 511 w 1323"/>
                <a:gd name="T77" fmla="*/ 153 h 1361"/>
                <a:gd name="T78" fmla="*/ 502 w 1323"/>
                <a:gd name="T79" fmla="*/ 115 h 1361"/>
                <a:gd name="T80" fmla="*/ 493 w 1323"/>
                <a:gd name="T81" fmla="*/ 77 h 1361"/>
                <a:gd name="T82" fmla="*/ 487 w 1323"/>
                <a:gd name="T83" fmla="*/ 38 h 1361"/>
                <a:gd name="T84" fmla="*/ 479 w 1323"/>
                <a:gd name="T85" fmla="*/ 0 h 1361"/>
                <a:gd name="T86" fmla="*/ 0 w 1323"/>
                <a:gd name="T87" fmla="*/ 0 h 1361"/>
                <a:gd name="T88" fmla="*/ 0 w 1323"/>
                <a:gd name="T89" fmla="*/ 0 h 1361"/>
                <a:gd name="T90" fmla="*/ 70 w 1323"/>
                <a:gd name="T91" fmla="*/ 99 h 1361"/>
                <a:gd name="T92" fmla="*/ 140 w 1323"/>
                <a:gd name="T93" fmla="*/ 197 h 1361"/>
                <a:gd name="T94" fmla="*/ 213 w 1323"/>
                <a:gd name="T95" fmla="*/ 293 h 1361"/>
                <a:gd name="T96" fmla="*/ 289 w 1323"/>
                <a:gd name="T97" fmla="*/ 386 h 1361"/>
                <a:gd name="T98" fmla="*/ 365 w 1323"/>
                <a:gd name="T99" fmla="*/ 477 h 1361"/>
                <a:gd name="T100" fmla="*/ 444 w 1323"/>
                <a:gd name="T101" fmla="*/ 568 h 1361"/>
                <a:gd name="T102" fmla="*/ 525 w 1323"/>
                <a:gd name="T103" fmla="*/ 656 h 1361"/>
                <a:gd name="T104" fmla="*/ 607 w 1323"/>
                <a:gd name="T105" fmla="*/ 743 h 1361"/>
                <a:gd name="T106" fmla="*/ 690 w 1323"/>
                <a:gd name="T107" fmla="*/ 826 h 1361"/>
                <a:gd name="T108" fmla="*/ 777 w 1323"/>
                <a:gd name="T109" fmla="*/ 909 h 1361"/>
                <a:gd name="T110" fmla="*/ 863 w 1323"/>
                <a:gd name="T111" fmla="*/ 989 h 1361"/>
                <a:gd name="T112" fmla="*/ 952 w 1323"/>
                <a:gd name="T113" fmla="*/ 1068 h 1361"/>
                <a:gd name="T114" fmla="*/ 1043 w 1323"/>
                <a:gd name="T115" fmla="*/ 1144 h 1361"/>
                <a:gd name="T116" fmla="*/ 1135 w 1323"/>
                <a:gd name="T117" fmla="*/ 1218 h 1361"/>
                <a:gd name="T118" fmla="*/ 1228 w 1323"/>
                <a:gd name="T119" fmla="*/ 1290 h 1361"/>
                <a:gd name="T120" fmla="*/ 1323 w 1323"/>
                <a:gd name="T121" fmla="*/ 1361 h 1361"/>
                <a:gd name="T122" fmla="*/ 1323 w 1323"/>
                <a:gd name="T123" fmla="*/ 1361 h 1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23" h="1361">
                  <a:moveTo>
                    <a:pt x="1323" y="1361"/>
                  </a:moveTo>
                  <a:lnTo>
                    <a:pt x="1323" y="1361"/>
                  </a:lnTo>
                  <a:lnTo>
                    <a:pt x="1291" y="1338"/>
                  </a:lnTo>
                  <a:lnTo>
                    <a:pt x="1258" y="1313"/>
                  </a:lnTo>
                  <a:lnTo>
                    <a:pt x="1227" y="1287"/>
                  </a:lnTo>
                  <a:lnTo>
                    <a:pt x="1195" y="1261"/>
                  </a:lnTo>
                  <a:lnTo>
                    <a:pt x="1165" y="1234"/>
                  </a:lnTo>
                  <a:lnTo>
                    <a:pt x="1135" y="1207"/>
                  </a:lnTo>
                  <a:lnTo>
                    <a:pt x="1105" y="1179"/>
                  </a:lnTo>
                  <a:lnTo>
                    <a:pt x="1076" y="1151"/>
                  </a:lnTo>
                  <a:lnTo>
                    <a:pt x="1047" y="1122"/>
                  </a:lnTo>
                  <a:lnTo>
                    <a:pt x="1019" y="1092"/>
                  </a:lnTo>
                  <a:lnTo>
                    <a:pt x="991" y="1062"/>
                  </a:lnTo>
                  <a:lnTo>
                    <a:pt x="964" y="1032"/>
                  </a:lnTo>
                  <a:lnTo>
                    <a:pt x="938" y="1000"/>
                  </a:lnTo>
                  <a:lnTo>
                    <a:pt x="912" y="968"/>
                  </a:lnTo>
                  <a:lnTo>
                    <a:pt x="886" y="936"/>
                  </a:lnTo>
                  <a:lnTo>
                    <a:pt x="861" y="902"/>
                  </a:lnTo>
                  <a:lnTo>
                    <a:pt x="836" y="869"/>
                  </a:lnTo>
                  <a:lnTo>
                    <a:pt x="813" y="835"/>
                  </a:lnTo>
                  <a:lnTo>
                    <a:pt x="790" y="800"/>
                  </a:lnTo>
                  <a:lnTo>
                    <a:pt x="768" y="765"/>
                  </a:lnTo>
                  <a:lnTo>
                    <a:pt x="747" y="729"/>
                  </a:lnTo>
                  <a:lnTo>
                    <a:pt x="725" y="693"/>
                  </a:lnTo>
                  <a:lnTo>
                    <a:pt x="705" y="656"/>
                  </a:lnTo>
                  <a:lnTo>
                    <a:pt x="686" y="619"/>
                  </a:lnTo>
                  <a:lnTo>
                    <a:pt x="667" y="581"/>
                  </a:lnTo>
                  <a:lnTo>
                    <a:pt x="649" y="542"/>
                  </a:lnTo>
                  <a:lnTo>
                    <a:pt x="631" y="504"/>
                  </a:lnTo>
                  <a:lnTo>
                    <a:pt x="614" y="465"/>
                  </a:lnTo>
                  <a:lnTo>
                    <a:pt x="598" y="424"/>
                  </a:lnTo>
                  <a:lnTo>
                    <a:pt x="582" y="385"/>
                  </a:lnTo>
                  <a:lnTo>
                    <a:pt x="568" y="343"/>
                  </a:lnTo>
                  <a:lnTo>
                    <a:pt x="554" y="303"/>
                  </a:lnTo>
                  <a:lnTo>
                    <a:pt x="554" y="303"/>
                  </a:lnTo>
                  <a:lnTo>
                    <a:pt x="542" y="266"/>
                  </a:lnTo>
                  <a:lnTo>
                    <a:pt x="531" y="228"/>
                  </a:lnTo>
                  <a:lnTo>
                    <a:pt x="520" y="190"/>
                  </a:lnTo>
                  <a:lnTo>
                    <a:pt x="511" y="153"/>
                  </a:lnTo>
                  <a:lnTo>
                    <a:pt x="502" y="115"/>
                  </a:lnTo>
                  <a:lnTo>
                    <a:pt x="493" y="77"/>
                  </a:lnTo>
                  <a:lnTo>
                    <a:pt x="487" y="38"/>
                  </a:lnTo>
                  <a:lnTo>
                    <a:pt x="479" y="0"/>
                  </a:lnTo>
                  <a:lnTo>
                    <a:pt x="0" y="0"/>
                  </a:lnTo>
                  <a:lnTo>
                    <a:pt x="0" y="0"/>
                  </a:lnTo>
                  <a:lnTo>
                    <a:pt x="70" y="99"/>
                  </a:lnTo>
                  <a:lnTo>
                    <a:pt x="140" y="197"/>
                  </a:lnTo>
                  <a:lnTo>
                    <a:pt x="213" y="293"/>
                  </a:lnTo>
                  <a:lnTo>
                    <a:pt x="289" y="386"/>
                  </a:lnTo>
                  <a:lnTo>
                    <a:pt x="365" y="477"/>
                  </a:lnTo>
                  <a:lnTo>
                    <a:pt x="444" y="568"/>
                  </a:lnTo>
                  <a:lnTo>
                    <a:pt x="525" y="656"/>
                  </a:lnTo>
                  <a:lnTo>
                    <a:pt x="607" y="743"/>
                  </a:lnTo>
                  <a:lnTo>
                    <a:pt x="690" y="826"/>
                  </a:lnTo>
                  <a:lnTo>
                    <a:pt x="777" y="909"/>
                  </a:lnTo>
                  <a:lnTo>
                    <a:pt x="863" y="989"/>
                  </a:lnTo>
                  <a:lnTo>
                    <a:pt x="952" y="1068"/>
                  </a:lnTo>
                  <a:lnTo>
                    <a:pt x="1043" y="1144"/>
                  </a:lnTo>
                  <a:lnTo>
                    <a:pt x="1135" y="1218"/>
                  </a:lnTo>
                  <a:lnTo>
                    <a:pt x="1228" y="1290"/>
                  </a:lnTo>
                  <a:lnTo>
                    <a:pt x="1323" y="1361"/>
                  </a:lnTo>
                  <a:lnTo>
                    <a:pt x="1323" y="1361"/>
                  </a:lnTo>
                  <a:close/>
                </a:path>
              </a:pathLst>
            </a:custGeom>
            <a:solidFill>
              <a:srgbClr val="7991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5" name="Freeform 67"/>
            <p:cNvSpPr>
              <a:spLocks/>
            </p:cNvSpPr>
            <p:nvPr userDrawn="1"/>
          </p:nvSpPr>
          <p:spPr bwMode="auto">
            <a:xfrm>
              <a:off x="4851" y="1361"/>
              <a:ext cx="908" cy="537"/>
            </a:xfrm>
            <a:custGeom>
              <a:avLst/>
              <a:gdLst>
                <a:gd name="T0" fmla="*/ 908 w 908"/>
                <a:gd name="T1" fmla="*/ 378 h 537"/>
                <a:gd name="T2" fmla="*/ 908 w 908"/>
                <a:gd name="T3" fmla="*/ 378 h 537"/>
                <a:gd name="T4" fmla="*/ 848 w 908"/>
                <a:gd name="T5" fmla="*/ 367 h 537"/>
                <a:gd name="T6" fmla="*/ 789 w 908"/>
                <a:gd name="T7" fmla="*/ 356 h 537"/>
                <a:gd name="T8" fmla="*/ 730 w 908"/>
                <a:gd name="T9" fmla="*/ 341 h 537"/>
                <a:gd name="T10" fmla="*/ 671 w 908"/>
                <a:gd name="T11" fmla="*/ 325 h 537"/>
                <a:gd name="T12" fmla="*/ 612 w 908"/>
                <a:gd name="T13" fmla="*/ 309 h 537"/>
                <a:gd name="T14" fmla="*/ 555 w 908"/>
                <a:gd name="T15" fmla="*/ 289 h 537"/>
                <a:gd name="T16" fmla="*/ 496 w 908"/>
                <a:gd name="T17" fmla="*/ 268 h 537"/>
                <a:gd name="T18" fmla="*/ 439 w 908"/>
                <a:gd name="T19" fmla="*/ 246 h 537"/>
                <a:gd name="T20" fmla="*/ 383 w 908"/>
                <a:gd name="T21" fmla="*/ 222 h 537"/>
                <a:gd name="T22" fmla="*/ 325 w 908"/>
                <a:gd name="T23" fmla="*/ 195 h 537"/>
                <a:gd name="T24" fmla="*/ 270 w 908"/>
                <a:gd name="T25" fmla="*/ 167 h 537"/>
                <a:gd name="T26" fmla="*/ 215 w 908"/>
                <a:gd name="T27" fmla="*/ 138 h 537"/>
                <a:gd name="T28" fmla="*/ 160 w 908"/>
                <a:gd name="T29" fmla="*/ 106 h 537"/>
                <a:gd name="T30" fmla="*/ 106 w 908"/>
                <a:gd name="T31" fmla="*/ 72 h 537"/>
                <a:gd name="T32" fmla="*/ 53 w 908"/>
                <a:gd name="T33" fmla="*/ 37 h 537"/>
                <a:gd name="T34" fmla="*/ 0 w 908"/>
                <a:gd name="T35" fmla="*/ 0 h 537"/>
                <a:gd name="T36" fmla="*/ 0 w 908"/>
                <a:gd name="T37" fmla="*/ 0 h 537"/>
                <a:gd name="T38" fmla="*/ 54 w 908"/>
                <a:gd name="T39" fmla="*/ 40 h 537"/>
                <a:gd name="T40" fmla="*/ 110 w 908"/>
                <a:gd name="T41" fmla="*/ 78 h 537"/>
                <a:gd name="T42" fmla="*/ 165 w 908"/>
                <a:gd name="T43" fmla="*/ 115 h 537"/>
                <a:gd name="T44" fmla="*/ 221 w 908"/>
                <a:gd name="T45" fmla="*/ 152 h 537"/>
                <a:gd name="T46" fmla="*/ 276 w 908"/>
                <a:gd name="T47" fmla="*/ 188 h 537"/>
                <a:gd name="T48" fmla="*/ 332 w 908"/>
                <a:gd name="T49" fmla="*/ 224 h 537"/>
                <a:gd name="T50" fmla="*/ 388 w 908"/>
                <a:gd name="T51" fmla="*/ 259 h 537"/>
                <a:gd name="T52" fmla="*/ 446 w 908"/>
                <a:gd name="T53" fmla="*/ 293 h 537"/>
                <a:gd name="T54" fmla="*/ 502 w 908"/>
                <a:gd name="T55" fmla="*/ 325 h 537"/>
                <a:gd name="T56" fmla="*/ 559 w 908"/>
                <a:gd name="T57" fmla="*/ 358 h 537"/>
                <a:gd name="T58" fmla="*/ 617 w 908"/>
                <a:gd name="T59" fmla="*/ 390 h 537"/>
                <a:gd name="T60" fmla="*/ 675 w 908"/>
                <a:gd name="T61" fmla="*/ 421 h 537"/>
                <a:gd name="T62" fmla="*/ 733 w 908"/>
                <a:gd name="T63" fmla="*/ 450 h 537"/>
                <a:gd name="T64" fmla="*/ 791 w 908"/>
                <a:gd name="T65" fmla="*/ 480 h 537"/>
                <a:gd name="T66" fmla="*/ 850 w 908"/>
                <a:gd name="T67" fmla="*/ 509 h 537"/>
                <a:gd name="T68" fmla="*/ 908 w 908"/>
                <a:gd name="T69" fmla="*/ 537 h 537"/>
                <a:gd name="T70" fmla="*/ 908 w 908"/>
                <a:gd name="T71" fmla="*/ 378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8" h="537">
                  <a:moveTo>
                    <a:pt x="908" y="378"/>
                  </a:moveTo>
                  <a:lnTo>
                    <a:pt x="908" y="378"/>
                  </a:lnTo>
                  <a:lnTo>
                    <a:pt x="848" y="367"/>
                  </a:lnTo>
                  <a:lnTo>
                    <a:pt x="789" y="356"/>
                  </a:lnTo>
                  <a:lnTo>
                    <a:pt x="730" y="341"/>
                  </a:lnTo>
                  <a:lnTo>
                    <a:pt x="671" y="325"/>
                  </a:lnTo>
                  <a:lnTo>
                    <a:pt x="612" y="309"/>
                  </a:lnTo>
                  <a:lnTo>
                    <a:pt x="555" y="289"/>
                  </a:lnTo>
                  <a:lnTo>
                    <a:pt x="496" y="268"/>
                  </a:lnTo>
                  <a:lnTo>
                    <a:pt x="439" y="246"/>
                  </a:lnTo>
                  <a:lnTo>
                    <a:pt x="383" y="222"/>
                  </a:lnTo>
                  <a:lnTo>
                    <a:pt x="325" y="195"/>
                  </a:lnTo>
                  <a:lnTo>
                    <a:pt x="270" y="167"/>
                  </a:lnTo>
                  <a:lnTo>
                    <a:pt x="215" y="138"/>
                  </a:lnTo>
                  <a:lnTo>
                    <a:pt x="160" y="106"/>
                  </a:lnTo>
                  <a:lnTo>
                    <a:pt x="106" y="72"/>
                  </a:lnTo>
                  <a:lnTo>
                    <a:pt x="53" y="37"/>
                  </a:lnTo>
                  <a:lnTo>
                    <a:pt x="0" y="0"/>
                  </a:lnTo>
                  <a:lnTo>
                    <a:pt x="0" y="0"/>
                  </a:lnTo>
                  <a:lnTo>
                    <a:pt x="54" y="40"/>
                  </a:lnTo>
                  <a:lnTo>
                    <a:pt x="110" y="78"/>
                  </a:lnTo>
                  <a:lnTo>
                    <a:pt x="165" y="115"/>
                  </a:lnTo>
                  <a:lnTo>
                    <a:pt x="221" y="152"/>
                  </a:lnTo>
                  <a:lnTo>
                    <a:pt x="276" y="188"/>
                  </a:lnTo>
                  <a:lnTo>
                    <a:pt x="332" y="224"/>
                  </a:lnTo>
                  <a:lnTo>
                    <a:pt x="388" y="259"/>
                  </a:lnTo>
                  <a:lnTo>
                    <a:pt x="446" y="293"/>
                  </a:lnTo>
                  <a:lnTo>
                    <a:pt x="502" y="325"/>
                  </a:lnTo>
                  <a:lnTo>
                    <a:pt x="559" y="358"/>
                  </a:lnTo>
                  <a:lnTo>
                    <a:pt x="617" y="390"/>
                  </a:lnTo>
                  <a:lnTo>
                    <a:pt x="675" y="421"/>
                  </a:lnTo>
                  <a:lnTo>
                    <a:pt x="733" y="450"/>
                  </a:lnTo>
                  <a:lnTo>
                    <a:pt x="791" y="480"/>
                  </a:lnTo>
                  <a:lnTo>
                    <a:pt x="850" y="509"/>
                  </a:lnTo>
                  <a:lnTo>
                    <a:pt x="908" y="537"/>
                  </a:lnTo>
                  <a:lnTo>
                    <a:pt x="908" y="378"/>
                  </a:lnTo>
                  <a:close/>
                </a:path>
              </a:pathLst>
            </a:custGeom>
            <a:solidFill>
              <a:srgbClr val="8DC4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6" name="Freeform 68"/>
            <p:cNvSpPr>
              <a:spLocks/>
            </p:cNvSpPr>
            <p:nvPr userDrawn="1"/>
          </p:nvSpPr>
          <p:spPr bwMode="auto">
            <a:xfrm>
              <a:off x="3215" y="1361"/>
              <a:ext cx="1636" cy="1879"/>
            </a:xfrm>
            <a:custGeom>
              <a:avLst/>
              <a:gdLst>
                <a:gd name="T0" fmla="*/ 588 w 1636"/>
                <a:gd name="T1" fmla="*/ 1879 h 1879"/>
                <a:gd name="T2" fmla="*/ 632 w 1636"/>
                <a:gd name="T3" fmla="*/ 1826 h 1879"/>
                <a:gd name="T4" fmla="*/ 719 w 1636"/>
                <a:gd name="T5" fmla="*/ 1719 h 1879"/>
                <a:gd name="T6" fmla="*/ 802 w 1636"/>
                <a:gd name="T7" fmla="*/ 1611 h 1879"/>
                <a:gd name="T8" fmla="*/ 883 w 1636"/>
                <a:gd name="T9" fmla="*/ 1501 h 1879"/>
                <a:gd name="T10" fmla="*/ 961 w 1636"/>
                <a:gd name="T11" fmla="*/ 1389 h 1879"/>
                <a:gd name="T12" fmla="*/ 1035 w 1636"/>
                <a:gd name="T13" fmla="*/ 1275 h 1879"/>
                <a:gd name="T14" fmla="*/ 1107 w 1636"/>
                <a:gd name="T15" fmla="*/ 1160 h 1879"/>
                <a:gd name="T16" fmla="*/ 1175 w 1636"/>
                <a:gd name="T17" fmla="*/ 1043 h 1879"/>
                <a:gd name="T18" fmla="*/ 1241 w 1636"/>
                <a:gd name="T19" fmla="*/ 925 h 1879"/>
                <a:gd name="T20" fmla="*/ 1304 w 1636"/>
                <a:gd name="T21" fmla="*/ 806 h 1879"/>
                <a:gd name="T22" fmla="*/ 1363 w 1636"/>
                <a:gd name="T23" fmla="*/ 684 h 1879"/>
                <a:gd name="T24" fmla="*/ 1419 w 1636"/>
                <a:gd name="T25" fmla="*/ 563 h 1879"/>
                <a:gd name="T26" fmla="*/ 1473 w 1636"/>
                <a:gd name="T27" fmla="*/ 440 h 1879"/>
                <a:gd name="T28" fmla="*/ 1524 w 1636"/>
                <a:gd name="T29" fmla="*/ 315 h 1879"/>
                <a:gd name="T30" fmla="*/ 1571 w 1636"/>
                <a:gd name="T31" fmla="*/ 190 h 1879"/>
                <a:gd name="T32" fmla="*/ 1615 w 1636"/>
                <a:gd name="T33" fmla="*/ 63 h 1879"/>
                <a:gd name="T34" fmla="*/ 1636 w 1636"/>
                <a:gd name="T35" fmla="*/ 0 h 1879"/>
                <a:gd name="T36" fmla="*/ 1570 w 1636"/>
                <a:gd name="T37" fmla="*/ 49 h 1879"/>
                <a:gd name="T38" fmla="*/ 1442 w 1636"/>
                <a:gd name="T39" fmla="*/ 148 h 1879"/>
                <a:gd name="T40" fmla="*/ 1317 w 1636"/>
                <a:gd name="T41" fmla="*/ 250 h 1879"/>
                <a:gd name="T42" fmla="*/ 1197 w 1636"/>
                <a:gd name="T43" fmla="*/ 355 h 1879"/>
                <a:gd name="T44" fmla="*/ 1079 w 1636"/>
                <a:gd name="T45" fmla="*/ 463 h 1879"/>
                <a:gd name="T46" fmla="*/ 965 w 1636"/>
                <a:gd name="T47" fmla="*/ 573 h 1879"/>
                <a:gd name="T48" fmla="*/ 856 w 1636"/>
                <a:gd name="T49" fmla="*/ 687 h 1879"/>
                <a:gd name="T50" fmla="*/ 749 w 1636"/>
                <a:gd name="T51" fmla="*/ 802 h 1879"/>
                <a:gd name="T52" fmla="*/ 647 w 1636"/>
                <a:gd name="T53" fmla="*/ 921 h 1879"/>
                <a:gd name="T54" fmla="*/ 549 w 1636"/>
                <a:gd name="T55" fmla="*/ 1042 h 1879"/>
                <a:gd name="T56" fmla="*/ 453 w 1636"/>
                <a:gd name="T57" fmla="*/ 1165 h 1879"/>
                <a:gd name="T58" fmla="*/ 362 w 1636"/>
                <a:gd name="T59" fmla="*/ 1291 h 1879"/>
                <a:gd name="T60" fmla="*/ 276 w 1636"/>
                <a:gd name="T61" fmla="*/ 1418 h 1879"/>
                <a:gd name="T62" fmla="*/ 192 w 1636"/>
                <a:gd name="T63" fmla="*/ 1547 h 1879"/>
                <a:gd name="T64" fmla="*/ 113 w 1636"/>
                <a:gd name="T65" fmla="*/ 1679 h 1879"/>
                <a:gd name="T66" fmla="*/ 37 w 1636"/>
                <a:gd name="T67" fmla="*/ 1812 h 1879"/>
                <a:gd name="T68" fmla="*/ 0 w 1636"/>
                <a:gd name="T69" fmla="*/ 1879 h 1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36" h="1879">
                  <a:moveTo>
                    <a:pt x="0" y="1879"/>
                  </a:moveTo>
                  <a:lnTo>
                    <a:pt x="588" y="1879"/>
                  </a:lnTo>
                  <a:lnTo>
                    <a:pt x="588" y="1879"/>
                  </a:lnTo>
                  <a:lnTo>
                    <a:pt x="632" y="1826"/>
                  </a:lnTo>
                  <a:lnTo>
                    <a:pt x="676" y="1773"/>
                  </a:lnTo>
                  <a:lnTo>
                    <a:pt x="719" y="1719"/>
                  </a:lnTo>
                  <a:lnTo>
                    <a:pt x="760" y="1665"/>
                  </a:lnTo>
                  <a:lnTo>
                    <a:pt x="802" y="1611"/>
                  </a:lnTo>
                  <a:lnTo>
                    <a:pt x="842" y="1556"/>
                  </a:lnTo>
                  <a:lnTo>
                    <a:pt x="883" y="1501"/>
                  </a:lnTo>
                  <a:lnTo>
                    <a:pt x="922" y="1445"/>
                  </a:lnTo>
                  <a:lnTo>
                    <a:pt x="961" y="1389"/>
                  </a:lnTo>
                  <a:lnTo>
                    <a:pt x="998" y="1332"/>
                  </a:lnTo>
                  <a:lnTo>
                    <a:pt x="1035" y="1275"/>
                  </a:lnTo>
                  <a:lnTo>
                    <a:pt x="1071" y="1218"/>
                  </a:lnTo>
                  <a:lnTo>
                    <a:pt x="1107" y="1160"/>
                  </a:lnTo>
                  <a:lnTo>
                    <a:pt x="1142" y="1102"/>
                  </a:lnTo>
                  <a:lnTo>
                    <a:pt x="1175" y="1043"/>
                  </a:lnTo>
                  <a:lnTo>
                    <a:pt x="1208" y="985"/>
                  </a:lnTo>
                  <a:lnTo>
                    <a:pt x="1241" y="925"/>
                  </a:lnTo>
                  <a:lnTo>
                    <a:pt x="1272" y="865"/>
                  </a:lnTo>
                  <a:lnTo>
                    <a:pt x="1304" y="806"/>
                  </a:lnTo>
                  <a:lnTo>
                    <a:pt x="1334" y="745"/>
                  </a:lnTo>
                  <a:lnTo>
                    <a:pt x="1363" y="684"/>
                  </a:lnTo>
                  <a:lnTo>
                    <a:pt x="1391" y="624"/>
                  </a:lnTo>
                  <a:lnTo>
                    <a:pt x="1419" y="563"/>
                  </a:lnTo>
                  <a:lnTo>
                    <a:pt x="1446" y="501"/>
                  </a:lnTo>
                  <a:lnTo>
                    <a:pt x="1473" y="440"/>
                  </a:lnTo>
                  <a:lnTo>
                    <a:pt x="1498" y="377"/>
                  </a:lnTo>
                  <a:lnTo>
                    <a:pt x="1524" y="315"/>
                  </a:lnTo>
                  <a:lnTo>
                    <a:pt x="1548" y="253"/>
                  </a:lnTo>
                  <a:lnTo>
                    <a:pt x="1571" y="190"/>
                  </a:lnTo>
                  <a:lnTo>
                    <a:pt x="1594" y="127"/>
                  </a:lnTo>
                  <a:lnTo>
                    <a:pt x="1615" y="63"/>
                  </a:lnTo>
                  <a:lnTo>
                    <a:pt x="1636" y="0"/>
                  </a:lnTo>
                  <a:lnTo>
                    <a:pt x="1636" y="0"/>
                  </a:lnTo>
                  <a:lnTo>
                    <a:pt x="1636" y="0"/>
                  </a:lnTo>
                  <a:lnTo>
                    <a:pt x="1570" y="49"/>
                  </a:lnTo>
                  <a:lnTo>
                    <a:pt x="1506" y="98"/>
                  </a:lnTo>
                  <a:lnTo>
                    <a:pt x="1442" y="148"/>
                  </a:lnTo>
                  <a:lnTo>
                    <a:pt x="1379" y="198"/>
                  </a:lnTo>
                  <a:lnTo>
                    <a:pt x="1317" y="250"/>
                  </a:lnTo>
                  <a:lnTo>
                    <a:pt x="1256" y="302"/>
                  </a:lnTo>
                  <a:lnTo>
                    <a:pt x="1197" y="355"/>
                  </a:lnTo>
                  <a:lnTo>
                    <a:pt x="1137" y="409"/>
                  </a:lnTo>
                  <a:lnTo>
                    <a:pt x="1079" y="463"/>
                  </a:lnTo>
                  <a:lnTo>
                    <a:pt x="1021" y="518"/>
                  </a:lnTo>
                  <a:lnTo>
                    <a:pt x="965" y="573"/>
                  </a:lnTo>
                  <a:lnTo>
                    <a:pt x="910" y="629"/>
                  </a:lnTo>
                  <a:lnTo>
                    <a:pt x="856" y="687"/>
                  </a:lnTo>
                  <a:lnTo>
                    <a:pt x="802" y="744"/>
                  </a:lnTo>
                  <a:lnTo>
                    <a:pt x="749" y="802"/>
                  </a:lnTo>
                  <a:lnTo>
                    <a:pt x="697" y="861"/>
                  </a:lnTo>
                  <a:lnTo>
                    <a:pt x="647" y="921"/>
                  </a:lnTo>
                  <a:lnTo>
                    <a:pt x="597" y="981"/>
                  </a:lnTo>
                  <a:lnTo>
                    <a:pt x="549" y="1042"/>
                  </a:lnTo>
                  <a:lnTo>
                    <a:pt x="501" y="1103"/>
                  </a:lnTo>
                  <a:lnTo>
                    <a:pt x="453" y="1165"/>
                  </a:lnTo>
                  <a:lnTo>
                    <a:pt x="407" y="1228"/>
                  </a:lnTo>
                  <a:lnTo>
                    <a:pt x="362" y="1291"/>
                  </a:lnTo>
                  <a:lnTo>
                    <a:pt x="318" y="1354"/>
                  </a:lnTo>
                  <a:lnTo>
                    <a:pt x="276" y="1418"/>
                  </a:lnTo>
                  <a:lnTo>
                    <a:pt x="233" y="1482"/>
                  </a:lnTo>
                  <a:lnTo>
                    <a:pt x="192" y="1547"/>
                  </a:lnTo>
                  <a:lnTo>
                    <a:pt x="152" y="1612"/>
                  </a:lnTo>
                  <a:lnTo>
                    <a:pt x="113" y="1679"/>
                  </a:lnTo>
                  <a:lnTo>
                    <a:pt x="74" y="1745"/>
                  </a:lnTo>
                  <a:lnTo>
                    <a:pt x="37" y="1812"/>
                  </a:lnTo>
                  <a:lnTo>
                    <a:pt x="0" y="1879"/>
                  </a:lnTo>
                  <a:lnTo>
                    <a:pt x="0" y="1879"/>
                  </a:lnTo>
                  <a:close/>
                </a:path>
              </a:pathLst>
            </a:custGeom>
            <a:solidFill>
              <a:srgbClr val="5E93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p:cNvSpPr>
            <a:spLocks noGrp="1"/>
          </p:cNvSpPr>
          <p:nvPr>
            <p:ph type="ctrTitle" hasCustomPrompt="1"/>
          </p:nvPr>
        </p:nvSpPr>
        <p:spPr>
          <a:xfrm>
            <a:off x="812800" y="1923678"/>
            <a:ext cx="5855530" cy="1114418"/>
          </a:xfrm>
        </p:spPr>
        <p:txBody>
          <a:bodyPr anchor="b" anchorCtr="0"/>
          <a:lstStyle>
            <a:lvl1pPr algn="l">
              <a:defRPr>
                <a:solidFill>
                  <a:srgbClr val="FFFFFF"/>
                </a:solidFill>
              </a:defRPr>
            </a:lvl1pPr>
          </a:lstStyle>
          <a:p>
            <a:r>
              <a:rPr lang="fi-FI" dirty="0" smtClean="0"/>
              <a:t>Esityksen päättävä teksti</a:t>
            </a:r>
            <a:endParaRPr lang="fi-FI" dirty="0"/>
          </a:p>
        </p:txBody>
      </p:sp>
      <p:sp>
        <p:nvSpPr>
          <p:cNvPr id="3" name="Alaotsikko 2"/>
          <p:cNvSpPr>
            <a:spLocks noGrp="1"/>
          </p:cNvSpPr>
          <p:nvPr>
            <p:ph type="subTitle" idx="1"/>
          </p:nvPr>
        </p:nvSpPr>
        <p:spPr>
          <a:xfrm>
            <a:off x="812800" y="3147814"/>
            <a:ext cx="5855530" cy="1512168"/>
          </a:xfrm>
        </p:spPr>
        <p:txBody>
          <a:bodyPr>
            <a:normAutofit/>
          </a:bodyPr>
          <a:lstStyle>
            <a:lvl1pPr marL="0" indent="0" algn="l">
              <a:spcBef>
                <a:spcPts val="0"/>
              </a:spcBef>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i-FI"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7816" y="702032"/>
            <a:ext cx="3215890" cy="939086"/>
          </a:xfrm>
          <a:prstGeom prst="rect">
            <a:avLst/>
          </a:prstGeom>
        </p:spPr>
      </p:pic>
    </p:spTree>
    <p:extLst>
      <p:ext uri="{BB962C8B-B14F-4D97-AF65-F5344CB8AC3E}">
        <p14:creationId xmlns:p14="http://schemas.microsoft.com/office/powerpoint/2010/main" val="14564076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_Pääotsikko VN-sote">
    <p:spTree>
      <p:nvGrpSpPr>
        <p:cNvPr id="1" name=""/>
        <p:cNvGrpSpPr/>
        <p:nvPr/>
      </p:nvGrpSpPr>
      <p:grpSpPr>
        <a:xfrm>
          <a:off x="0" y="0"/>
          <a:ext cx="0" cy="0"/>
          <a:chOff x="0" y="0"/>
          <a:chExt cx="0" cy="0"/>
        </a:xfrm>
      </p:grpSpPr>
      <p:grpSp>
        <p:nvGrpSpPr>
          <p:cNvPr id="64" name="Group 60"/>
          <p:cNvGrpSpPr>
            <a:grpSpLocks noChangeAspect="1"/>
          </p:cNvGrpSpPr>
          <p:nvPr userDrawn="1"/>
        </p:nvGrpSpPr>
        <p:grpSpPr bwMode="auto">
          <a:xfrm>
            <a:off x="1588" y="0"/>
            <a:ext cx="9140825" cy="5143500"/>
            <a:chOff x="1" y="0"/>
            <a:chExt cx="5758" cy="3240"/>
          </a:xfrm>
        </p:grpSpPr>
        <p:sp>
          <p:nvSpPr>
            <p:cNvPr id="65" name="AutoShape 59"/>
            <p:cNvSpPr>
              <a:spLocks noChangeAspect="1" noChangeArrowheads="1" noTextEdit="1"/>
            </p:cNvSpPr>
            <p:nvPr userDrawn="1"/>
          </p:nvSpPr>
          <p:spPr bwMode="auto">
            <a:xfrm>
              <a:off x="1" y="0"/>
              <a:ext cx="5758" cy="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66" name="Freeform 61"/>
            <p:cNvSpPr>
              <a:spLocks/>
            </p:cNvSpPr>
            <p:nvPr userDrawn="1"/>
          </p:nvSpPr>
          <p:spPr bwMode="auto">
            <a:xfrm>
              <a:off x="1" y="0"/>
              <a:ext cx="4878" cy="3240"/>
            </a:xfrm>
            <a:custGeom>
              <a:avLst/>
              <a:gdLst>
                <a:gd name="T0" fmla="*/ 3559 w 4854"/>
                <a:gd name="T1" fmla="*/ 0 h 3240"/>
                <a:gd name="T2" fmla="*/ 0 w 4854"/>
                <a:gd name="T3" fmla="*/ 0 h 3240"/>
                <a:gd name="T4" fmla="*/ 0 w 4854"/>
                <a:gd name="T5" fmla="*/ 3240 h 3240"/>
                <a:gd name="T6" fmla="*/ 3231 w 4854"/>
                <a:gd name="T7" fmla="*/ 3240 h 3240"/>
                <a:gd name="T8" fmla="*/ 4854 w 4854"/>
                <a:gd name="T9" fmla="*/ 1361 h 3240"/>
                <a:gd name="T10" fmla="*/ 3559 w 4854"/>
                <a:gd name="T11" fmla="*/ 0 h 3240"/>
              </a:gdLst>
              <a:ahLst/>
              <a:cxnLst>
                <a:cxn ang="0">
                  <a:pos x="T0" y="T1"/>
                </a:cxn>
                <a:cxn ang="0">
                  <a:pos x="T2" y="T3"/>
                </a:cxn>
                <a:cxn ang="0">
                  <a:pos x="T4" y="T5"/>
                </a:cxn>
                <a:cxn ang="0">
                  <a:pos x="T6" y="T7"/>
                </a:cxn>
                <a:cxn ang="0">
                  <a:pos x="T8" y="T9"/>
                </a:cxn>
                <a:cxn ang="0">
                  <a:pos x="T10" y="T11"/>
                </a:cxn>
              </a:cxnLst>
              <a:rect l="0" t="0" r="r" b="b"/>
              <a:pathLst>
                <a:path w="4854" h="3240">
                  <a:moveTo>
                    <a:pt x="3559" y="0"/>
                  </a:moveTo>
                  <a:lnTo>
                    <a:pt x="0" y="0"/>
                  </a:lnTo>
                  <a:lnTo>
                    <a:pt x="0" y="3240"/>
                  </a:lnTo>
                  <a:lnTo>
                    <a:pt x="3231" y="3240"/>
                  </a:lnTo>
                  <a:lnTo>
                    <a:pt x="4854" y="1361"/>
                  </a:lnTo>
                  <a:lnTo>
                    <a:pt x="3559" y="0"/>
                  </a:lnTo>
                  <a:close/>
                </a:path>
              </a:pathLst>
            </a:custGeom>
            <a:solidFill>
              <a:srgbClr val="365A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67" name="Freeform 62"/>
            <p:cNvSpPr>
              <a:spLocks/>
            </p:cNvSpPr>
            <p:nvPr userDrawn="1"/>
          </p:nvSpPr>
          <p:spPr bwMode="auto">
            <a:xfrm>
              <a:off x="3947" y="0"/>
              <a:ext cx="1450" cy="1361"/>
            </a:xfrm>
            <a:custGeom>
              <a:avLst/>
              <a:gdLst>
                <a:gd name="T0" fmla="*/ 0 w 1450"/>
                <a:gd name="T1" fmla="*/ 0 h 1361"/>
                <a:gd name="T2" fmla="*/ 24 w 1450"/>
                <a:gd name="T3" fmla="*/ 153 h 1361"/>
                <a:gd name="T4" fmla="*/ 38 w 1450"/>
                <a:gd name="T5" fmla="*/ 228 h 1361"/>
                <a:gd name="T6" fmla="*/ 59 w 1450"/>
                <a:gd name="T7" fmla="*/ 303 h 1361"/>
                <a:gd name="T8" fmla="*/ 73 w 1450"/>
                <a:gd name="T9" fmla="*/ 343 h 1361"/>
                <a:gd name="T10" fmla="*/ 105 w 1450"/>
                <a:gd name="T11" fmla="*/ 424 h 1361"/>
                <a:gd name="T12" fmla="*/ 141 w 1450"/>
                <a:gd name="T13" fmla="*/ 504 h 1361"/>
                <a:gd name="T14" fmla="*/ 181 w 1450"/>
                <a:gd name="T15" fmla="*/ 581 h 1361"/>
                <a:gd name="T16" fmla="*/ 225 w 1450"/>
                <a:gd name="T17" fmla="*/ 656 h 1361"/>
                <a:gd name="T18" fmla="*/ 272 w 1450"/>
                <a:gd name="T19" fmla="*/ 729 h 1361"/>
                <a:gd name="T20" fmla="*/ 323 w 1450"/>
                <a:gd name="T21" fmla="*/ 800 h 1361"/>
                <a:gd name="T22" fmla="*/ 377 w 1450"/>
                <a:gd name="T23" fmla="*/ 869 h 1361"/>
                <a:gd name="T24" fmla="*/ 433 w 1450"/>
                <a:gd name="T25" fmla="*/ 936 h 1361"/>
                <a:gd name="T26" fmla="*/ 491 w 1450"/>
                <a:gd name="T27" fmla="*/ 1000 h 1361"/>
                <a:gd name="T28" fmla="*/ 551 w 1450"/>
                <a:gd name="T29" fmla="*/ 1062 h 1361"/>
                <a:gd name="T30" fmla="*/ 645 w 1450"/>
                <a:gd name="T31" fmla="*/ 1151 h 1361"/>
                <a:gd name="T32" fmla="*/ 773 w 1450"/>
                <a:gd name="T33" fmla="*/ 1261 h 1361"/>
                <a:gd name="T34" fmla="*/ 904 w 1450"/>
                <a:gd name="T35" fmla="*/ 1361 h 1361"/>
                <a:gd name="T36" fmla="*/ 904 w 1450"/>
                <a:gd name="T37" fmla="*/ 1361 h 1361"/>
                <a:gd name="T38" fmla="*/ 965 w 1450"/>
                <a:gd name="T39" fmla="*/ 1283 h 1361"/>
                <a:gd name="T40" fmla="*/ 1023 w 1450"/>
                <a:gd name="T41" fmla="*/ 1202 h 1361"/>
                <a:gd name="T42" fmla="*/ 1077 w 1450"/>
                <a:gd name="T43" fmla="*/ 1119 h 1361"/>
                <a:gd name="T44" fmla="*/ 1126 w 1450"/>
                <a:gd name="T45" fmla="*/ 1036 h 1361"/>
                <a:gd name="T46" fmla="*/ 1173 w 1450"/>
                <a:gd name="T47" fmla="*/ 953 h 1361"/>
                <a:gd name="T48" fmla="*/ 1216 w 1450"/>
                <a:gd name="T49" fmla="*/ 867 h 1361"/>
                <a:gd name="T50" fmla="*/ 1255 w 1450"/>
                <a:gd name="T51" fmla="*/ 781 h 1361"/>
                <a:gd name="T52" fmla="*/ 1291 w 1450"/>
                <a:gd name="T53" fmla="*/ 694 h 1361"/>
                <a:gd name="T54" fmla="*/ 1324 w 1450"/>
                <a:gd name="T55" fmla="*/ 608 h 1361"/>
                <a:gd name="T56" fmla="*/ 1352 w 1450"/>
                <a:gd name="T57" fmla="*/ 520 h 1361"/>
                <a:gd name="T58" fmla="*/ 1378 w 1450"/>
                <a:gd name="T59" fmla="*/ 433 h 1361"/>
                <a:gd name="T60" fmla="*/ 1399 w 1450"/>
                <a:gd name="T61" fmla="*/ 345 h 1361"/>
                <a:gd name="T62" fmla="*/ 1417 w 1450"/>
                <a:gd name="T63" fmla="*/ 258 h 1361"/>
                <a:gd name="T64" fmla="*/ 1432 w 1450"/>
                <a:gd name="T65" fmla="*/ 171 h 1361"/>
                <a:gd name="T66" fmla="*/ 1442 w 1450"/>
                <a:gd name="T67" fmla="*/ 86 h 1361"/>
                <a:gd name="T68" fmla="*/ 1450 w 1450"/>
                <a:gd name="T69" fmla="*/ 0 h 1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50" h="1361">
                  <a:moveTo>
                    <a:pt x="0" y="0"/>
                  </a:moveTo>
                  <a:lnTo>
                    <a:pt x="0" y="0"/>
                  </a:lnTo>
                  <a:lnTo>
                    <a:pt x="13" y="77"/>
                  </a:lnTo>
                  <a:lnTo>
                    <a:pt x="24" y="153"/>
                  </a:lnTo>
                  <a:lnTo>
                    <a:pt x="31" y="190"/>
                  </a:lnTo>
                  <a:lnTo>
                    <a:pt x="38" y="228"/>
                  </a:lnTo>
                  <a:lnTo>
                    <a:pt x="49" y="266"/>
                  </a:lnTo>
                  <a:lnTo>
                    <a:pt x="59" y="303"/>
                  </a:lnTo>
                  <a:lnTo>
                    <a:pt x="59" y="303"/>
                  </a:lnTo>
                  <a:lnTo>
                    <a:pt x="73" y="343"/>
                  </a:lnTo>
                  <a:lnTo>
                    <a:pt x="88" y="385"/>
                  </a:lnTo>
                  <a:lnTo>
                    <a:pt x="105" y="424"/>
                  </a:lnTo>
                  <a:lnTo>
                    <a:pt x="123" y="465"/>
                  </a:lnTo>
                  <a:lnTo>
                    <a:pt x="141" y="504"/>
                  </a:lnTo>
                  <a:lnTo>
                    <a:pt x="161" y="542"/>
                  </a:lnTo>
                  <a:lnTo>
                    <a:pt x="181" y="581"/>
                  </a:lnTo>
                  <a:lnTo>
                    <a:pt x="203" y="619"/>
                  </a:lnTo>
                  <a:lnTo>
                    <a:pt x="225" y="656"/>
                  </a:lnTo>
                  <a:lnTo>
                    <a:pt x="249" y="693"/>
                  </a:lnTo>
                  <a:lnTo>
                    <a:pt x="272" y="729"/>
                  </a:lnTo>
                  <a:lnTo>
                    <a:pt x="297" y="765"/>
                  </a:lnTo>
                  <a:lnTo>
                    <a:pt x="323" y="800"/>
                  </a:lnTo>
                  <a:lnTo>
                    <a:pt x="350" y="835"/>
                  </a:lnTo>
                  <a:lnTo>
                    <a:pt x="377" y="869"/>
                  </a:lnTo>
                  <a:lnTo>
                    <a:pt x="404" y="902"/>
                  </a:lnTo>
                  <a:lnTo>
                    <a:pt x="433" y="936"/>
                  </a:lnTo>
                  <a:lnTo>
                    <a:pt x="461" y="968"/>
                  </a:lnTo>
                  <a:lnTo>
                    <a:pt x="491" y="1000"/>
                  </a:lnTo>
                  <a:lnTo>
                    <a:pt x="521" y="1032"/>
                  </a:lnTo>
                  <a:lnTo>
                    <a:pt x="551" y="1062"/>
                  </a:lnTo>
                  <a:lnTo>
                    <a:pt x="582" y="1092"/>
                  </a:lnTo>
                  <a:lnTo>
                    <a:pt x="645" y="1151"/>
                  </a:lnTo>
                  <a:lnTo>
                    <a:pt x="709" y="1207"/>
                  </a:lnTo>
                  <a:lnTo>
                    <a:pt x="773" y="1261"/>
                  </a:lnTo>
                  <a:lnTo>
                    <a:pt x="838" y="1313"/>
                  </a:lnTo>
                  <a:lnTo>
                    <a:pt x="904" y="1361"/>
                  </a:lnTo>
                  <a:lnTo>
                    <a:pt x="904" y="1361"/>
                  </a:lnTo>
                  <a:lnTo>
                    <a:pt x="904" y="1361"/>
                  </a:lnTo>
                  <a:lnTo>
                    <a:pt x="935" y="1322"/>
                  </a:lnTo>
                  <a:lnTo>
                    <a:pt x="965" y="1283"/>
                  </a:lnTo>
                  <a:lnTo>
                    <a:pt x="994" y="1242"/>
                  </a:lnTo>
                  <a:lnTo>
                    <a:pt x="1023" y="1202"/>
                  </a:lnTo>
                  <a:lnTo>
                    <a:pt x="1050" y="1161"/>
                  </a:lnTo>
                  <a:lnTo>
                    <a:pt x="1077" y="1119"/>
                  </a:lnTo>
                  <a:lnTo>
                    <a:pt x="1101" y="1079"/>
                  </a:lnTo>
                  <a:lnTo>
                    <a:pt x="1126" y="1036"/>
                  </a:lnTo>
                  <a:lnTo>
                    <a:pt x="1150" y="995"/>
                  </a:lnTo>
                  <a:lnTo>
                    <a:pt x="1173" y="953"/>
                  </a:lnTo>
                  <a:lnTo>
                    <a:pt x="1195" y="910"/>
                  </a:lnTo>
                  <a:lnTo>
                    <a:pt x="1216" y="867"/>
                  </a:lnTo>
                  <a:lnTo>
                    <a:pt x="1236" y="825"/>
                  </a:lnTo>
                  <a:lnTo>
                    <a:pt x="1255" y="781"/>
                  </a:lnTo>
                  <a:lnTo>
                    <a:pt x="1273" y="738"/>
                  </a:lnTo>
                  <a:lnTo>
                    <a:pt x="1291" y="694"/>
                  </a:lnTo>
                  <a:lnTo>
                    <a:pt x="1308" y="651"/>
                  </a:lnTo>
                  <a:lnTo>
                    <a:pt x="1324" y="608"/>
                  </a:lnTo>
                  <a:lnTo>
                    <a:pt x="1339" y="564"/>
                  </a:lnTo>
                  <a:lnTo>
                    <a:pt x="1352" y="520"/>
                  </a:lnTo>
                  <a:lnTo>
                    <a:pt x="1366" y="476"/>
                  </a:lnTo>
                  <a:lnTo>
                    <a:pt x="1378" y="433"/>
                  </a:lnTo>
                  <a:lnTo>
                    <a:pt x="1389" y="389"/>
                  </a:lnTo>
                  <a:lnTo>
                    <a:pt x="1399" y="345"/>
                  </a:lnTo>
                  <a:lnTo>
                    <a:pt x="1408" y="302"/>
                  </a:lnTo>
                  <a:lnTo>
                    <a:pt x="1417" y="258"/>
                  </a:lnTo>
                  <a:lnTo>
                    <a:pt x="1425" y="215"/>
                  </a:lnTo>
                  <a:lnTo>
                    <a:pt x="1432" y="171"/>
                  </a:lnTo>
                  <a:lnTo>
                    <a:pt x="1438" y="128"/>
                  </a:lnTo>
                  <a:lnTo>
                    <a:pt x="1442" y="86"/>
                  </a:lnTo>
                  <a:lnTo>
                    <a:pt x="1447" y="43"/>
                  </a:lnTo>
                  <a:lnTo>
                    <a:pt x="1450" y="0"/>
                  </a:lnTo>
                  <a:lnTo>
                    <a:pt x="0" y="0"/>
                  </a:lnTo>
                  <a:close/>
                </a:path>
              </a:pathLst>
            </a:custGeom>
            <a:solidFill>
              <a:srgbClr val="BCC8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68" name="Freeform 63"/>
            <p:cNvSpPr>
              <a:spLocks/>
            </p:cNvSpPr>
            <p:nvPr userDrawn="1"/>
          </p:nvSpPr>
          <p:spPr bwMode="auto">
            <a:xfrm>
              <a:off x="4851" y="738"/>
              <a:ext cx="908" cy="1044"/>
            </a:xfrm>
            <a:custGeom>
              <a:avLst/>
              <a:gdLst>
                <a:gd name="T0" fmla="*/ 908 w 908"/>
                <a:gd name="T1" fmla="*/ 0 h 1044"/>
                <a:gd name="T2" fmla="*/ 908 w 908"/>
                <a:gd name="T3" fmla="*/ 0 h 1044"/>
                <a:gd name="T4" fmla="*/ 848 w 908"/>
                <a:gd name="T5" fmla="*/ 28 h 1044"/>
                <a:gd name="T6" fmla="*/ 789 w 908"/>
                <a:gd name="T7" fmla="*/ 59 h 1044"/>
                <a:gd name="T8" fmla="*/ 729 w 908"/>
                <a:gd name="T9" fmla="*/ 89 h 1044"/>
                <a:gd name="T10" fmla="*/ 671 w 908"/>
                <a:gd name="T11" fmla="*/ 120 h 1044"/>
                <a:gd name="T12" fmla="*/ 612 w 908"/>
                <a:gd name="T13" fmla="*/ 153 h 1044"/>
                <a:gd name="T14" fmla="*/ 555 w 908"/>
                <a:gd name="T15" fmla="*/ 187 h 1044"/>
                <a:gd name="T16" fmla="*/ 498 w 908"/>
                <a:gd name="T17" fmla="*/ 222 h 1044"/>
                <a:gd name="T18" fmla="*/ 440 w 908"/>
                <a:gd name="T19" fmla="*/ 259 h 1044"/>
                <a:gd name="T20" fmla="*/ 384 w 908"/>
                <a:gd name="T21" fmla="*/ 298 h 1044"/>
                <a:gd name="T22" fmla="*/ 328 w 908"/>
                <a:gd name="T23" fmla="*/ 339 h 1044"/>
                <a:gd name="T24" fmla="*/ 273 w 908"/>
                <a:gd name="T25" fmla="*/ 380 h 1044"/>
                <a:gd name="T26" fmla="*/ 217 w 908"/>
                <a:gd name="T27" fmla="*/ 424 h 1044"/>
                <a:gd name="T28" fmla="*/ 162 w 908"/>
                <a:gd name="T29" fmla="*/ 471 h 1044"/>
                <a:gd name="T30" fmla="*/ 107 w 908"/>
                <a:gd name="T31" fmla="*/ 520 h 1044"/>
                <a:gd name="T32" fmla="*/ 53 w 908"/>
                <a:gd name="T33" fmla="*/ 570 h 1044"/>
                <a:gd name="T34" fmla="*/ 0 w 908"/>
                <a:gd name="T35" fmla="*/ 623 h 1044"/>
                <a:gd name="T36" fmla="*/ 0 w 908"/>
                <a:gd name="T37" fmla="*/ 623 h 1044"/>
                <a:gd name="T38" fmla="*/ 0 w 908"/>
                <a:gd name="T39" fmla="*/ 623 h 1044"/>
                <a:gd name="T40" fmla="*/ 53 w 908"/>
                <a:gd name="T41" fmla="*/ 660 h 1044"/>
                <a:gd name="T42" fmla="*/ 106 w 908"/>
                <a:gd name="T43" fmla="*/ 698 h 1044"/>
                <a:gd name="T44" fmla="*/ 160 w 908"/>
                <a:gd name="T45" fmla="*/ 732 h 1044"/>
                <a:gd name="T46" fmla="*/ 215 w 908"/>
                <a:gd name="T47" fmla="*/ 767 h 1044"/>
                <a:gd name="T48" fmla="*/ 270 w 908"/>
                <a:gd name="T49" fmla="*/ 800 h 1044"/>
                <a:gd name="T50" fmla="*/ 325 w 908"/>
                <a:gd name="T51" fmla="*/ 831 h 1044"/>
                <a:gd name="T52" fmla="*/ 383 w 908"/>
                <a:gd name="T53" fmla="*/ 862 h 1044"/>
                <a:gd name="T54" fmla="*/ 439 w 908"/>
                <a:gd name="T55" fmla="*/ 890 h 1044"/>
                <a:gd name="T56" fmla="*/ 496 w 908"/>
                <a:gd name="T57" fmla="*/ 917 h 1044"/>
                <a:gd name="T58" fmla="*/ 555 w 908"/>
                <a:gd name="T59" fmla="*/ 942 h 1044"/>
                <a:gd name="T60" fmla="*/ 612 w 908"/>
                <a:gd name="T61" fmla="*/ 964 h 1044"/>
                <a:gd name="T62" fmla="*/ 671 w 908"/>
                <a:gd name="T63" fmla="*/ 986 h 1044"/>
                <a:gd name="T64" fmla="*/ 730 w 908"/>
                <a:gd name="T65" fmla="*/ 1004 h 1044"/>
                <a:gd name="T66" fmla="*/ 789 w 908"/>
                <a:gd name="T67" fmla="*/ 1019 h 1044"/>
                <a:gd name="T68" fmla="*/ 848 w 908"/>
                <a:gd name="T69" fmla="*/ 1033 h 1044"/>
                <a:gd name="T70" fmla="*/ 908 w 908"/>
                <a:gd name="T71" fmla="*/ 1044 h 1044"/>
                <a:gd name="T72" fmla="*/ 908 w 908"/>
                <a:gd name="T73" fmla="*/ 0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08" h="1044">
                  <a:moveTo>
                    <a:pt x="908" y="0"/>
                  </a:moveTo>
                  <a:lnTo>
                    <a:pt x="908" y="0"/>
                  </a:lnTo>
                  <a:lnTo>
                    <a:pt x="848" y="28"/>
                  </a:lnTo>
                  <a:lnTo>
                    <a:pt x="789" y="59"/>
                  </a:lnTo>
                  <a:lnTo>
                    <a:pt x="729" y="89"/>
                  </a:lnTo>
                  <a:lnTo>
                    <a:pt x="671" y="120"/>
                  </a:lnTo>
                  <a:lnTo>
                    <a:pt x="612" y="153"/>
                  </a:lnTo>
                  <a:lnTo>
                    <a:pt x="555" y="187"/>
                  </a:lnTo>
                  <a:lnTo>
                    <a:pt x="498" y="222"/>
                  </a:lnTo>
                  <a:lnTo>
                    <a:pt x="440" y="259"/>
                  </a:lnTo>
                  <a:lnTo>
                    <a:pt x="384" y="298"/>
                  </a:lnTo>
                  <a:lnTo>
                    <a:pt x="328" y="339"/>
                  </a:lnTo>
                  <a:lnTo>
                    <a:pt x="273" y="380"/>
                  </a:lnTo>
                  <a:lnTo>
                    <a:pt x="217" y="424"/>
                  </a:lnTo>
                  <a:lnTo>
                    <a:pt x="162" y="471"/>
                  </a:lnTo>
                  <a:lnTo>
                    <a:pt x="107" y="520"/>
                  </a:lnTo>
                  <a:lnTo>
                    <a:pt x="53" y="570"/>
                  </a:lnTo>
                  <a:lnTo>
                    <a:pt x="0" y="623"/>
                  </a:lnTo>
                  <a:lnTo>
                    <a:pt x="0" y="623"/>
                  </a:lnTo>
                  <a:lnTo>
                    <a:pt x="0" y="623"/>
                  </a:lnTo>
                  <a:lnTo>
                    <a:pt x="53" y="660"/>
                  </a:lnTo>
                  <a:lnTo>
                    <a:pt x="106" y="698"/>
                  </a:lnTo>
                  <a:lnTo>
                    <a:pt x="160" y="732"/>
                  </a:lnTo>
                  <a:lnTo>
                    <a:pt x="215" y="767"/>
                  </a:lnTo>
                  <a:lnTo>
                    <a:pt x="270" y="800"/>
                  </a:lnTo>
                  <a:lnTo>
                    <a:pt x="325" y="831"/>
                  </a:lnTo>
                  <a:lnTo>
                    <a:pt x="383" y="862"/>
                  </a:lnTo>
                  <a:lnTo>
                    <a:pt x="439" y="890"/>
                  </a:lnTo>
                  <a:lnTo>
                    <a:pt x="496" y="917"/>
                  </a:lnTo>
                  <a:lnTo>
                    <a:pt x="555" y="942"/>
                  </a:lnTo>
                  <a:lnTo>
                    <a:pt x="612" y="964"/>
                  </a:lnTo>
                  <a:lnTo>
                    <a:pt x="671" y="986"/>
                  </a:lnTo>
                  <a:lnTo>
                    <a:pt x="730" y="1004"/>
                  </a:lnTo>
                  <a:lnTo>
                    <a:pt x="789" y="1019"/>
                  </a:lnTo>
                  <a:lnTo>
                    <a:pt x="848" y="1033"/>
                  </a:lnTo>
                  <a:lnTo>
                    <a:pt x="908" y="1044"/>
                  </a:lnTo>
                  <a:lnTo>
                    <a:pt x="908" y="0"/>
                  </a:lnTo>
                  <a:close/>
                </a:path>
              </a:pathLst>
            </a:custGeom>
            <a:solidFill>
              <a:srgbClr val="BBDC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69" name="Freeform 64"/>
            <p:cNvSpPr>
              <a:spLocks/>
            </p:cNvSpPr>
            <p:nvPr userDrawn="1"/>
          </p:nvSpPr>
          <p:spPr bwMode="auto">
            <a:xfrm>
              <a:off x="3637" y="1361"/>
              <a:ext cx="2122" cy="1879"/>
            </a:xfrm>
            <a:custGeom>
              <a:avLst/>
              <a:gdLst>
                <a:gd name="T0" fmla="*/ 2122 w 2122"/>
                <a:gd name="T1" fmla="*/ 1879 h 1879"/>
                <a:gd name="T2" fmla="*/ 2122 w 2122"/>
                <a:gd name="T3" fmla="*/ 502 h 1879"/>
                <a:gd name="T4" fmla="*/ 2122 w 2122"/>
                <a:gd name="T5" fmla="*/ 502 h 1879"/>
                <a:gd name="T6" fmla="*/ 2005 w 2122"/>
                <a:gd name="T7" fmla="*/ 447 h 1879"/>
                <a:gd name="T8" fmla="*/ 1889 w 2122"/>
                <a:gd name="T9" fmla="*/ 392 h 1879"/>
                <a:gd name="T10" fmla="*/ 1773 w 2122"/>
                <a:gd name="T11" fmla="*/ 334 h 1879"/>
                <a:gd name="T12" fmla="*/ 1716 w 2122"/>
                <a:gd name="T13" fmla="*/ 305 h 1879"/>
                <a:gd name="T14" fmla="*/ 1660 w 2122"/>
                <a:gd name="T15" fmla="*/ 275 h 1879"/>
                <a:gd name="T16" fmla="*/ 1602 w 2122"/>
                <a:gd name="T17" fmla="*/ 244 h 1879"/>
                <a:gd name="T18" fmla="*/ 1546 w 2122"/>
                <a:gd name="T19" fmla="*/ 213 h 1879"/>
                <a:gd name="T20" fmla="*/ 1490 w 2122"/>
                <a:gd name="T21" fmla="*/ 180 h 1879"/>
                <a:gd name="T22" fmla="*/ 1435 w 2122"/>
                <a:gd name="T23" fmla="*/ 147 h 1879"/>
                <a:gd name="T24" fmla="*/ 1379 w 2122"/>
                <a:gd name="T25" fmla="*/ 113 h 1879"/>
                <a:gd name="T26" fmla="*/ 1324 w 2122"/>
                <a:gd name="T27" fmla="*/ 77 h 1879"/>
                <a:gd name="T28" fmla="*/ 1268 w 2122"/>
                <a:gd name="T29" fmla="*/ 39 h 1879"/>
                <a:gd name="T30" fmla="*/ 1214 w 2122"/>
                <a:gd name="T31" fmla="*/ 0 h 1879"/>
                <a:gd name="T32" fmla="*/ 1214 w 2122"/>
                <a:gd name="T33" fmla="*/ 0 h 1879"/>
                <a:gd name="T34" fmla="*/ 1131 w 2122"/>
                <a:gd name="T35" fmla="*/ 132 h 1879"/>
                <a:gd name="T36" fmla="*/ 1052 w 2122"/>
                <a:gd name="T37" fmla="*/ 261 h 1879"/>
                <a:gd name="T38" fmla="*/ 976 w 2122"/>
                <a:gd name="T39" fmla="*/ 388 h 1879"/>
                <a:gd name="T40" fmla="*/ 902 w 2122"/>
                <a:gd name="T41" fmla="*/ 514 h 1879"/>
                <a:gd name="T42" fmla="*/ 758 w 2122"/>
                <a:gd name="T43" fmla="*/ 759 h 1879"/>
                <a:gd name="T44" fmla="*/ 687 w 2122"/>
                <a:gd name="T45" fmla="*/ 878 h 1879"/>
                <a:gd name="T46" fmla="*/ 617 w 2122"/>
                <a:gd name="T47" fmla="*/ 996 h 1879"/>
                <a:gd name="T48" fmla="*/ 546 w 2122"/>
                <a:gd name="T49" fmla="*/ 1111 h 1879"/>
                <a:gd name="T50" fmla="*/ 476 w 2122"/>
                <a:gd name="T51" fmla="*/ 1225 h 1879"/>
                <a:gd name="T52" fmla="*/ 402 w 2122"/>
                <a:gd name="T53" fmla="*/ 1338 h 1879"/>
                <a:gd name="T54" fmla="*/ 327 w 2122"/>
                <a:gd name="T55" fmla="*/ 1449 h 1879"/>
                <a:gd name="T56" fmla="*/ 289 w 2122"/>
                <a:gd name="T57" fmla="*/ 1503 h 1879"/>
                <a:gd name="T58" fmla="*/ 251 w 2122"/>
                <a:gd name="T59" fmla="*/ 1558 h 1879"/>
                <a:gd name="T60" fmla="*/ 211 w 2122"/>
                <a:gd name="T61" fmla="*/ 1612 h 1879"/>
                <a:gd name="T62" fmla="*/ 171 w 2122"/>
                <a:gd name="T63" fmla="*/ 1666 h 1879"/>
                <a:gd name="T64" fmla="*/ 129 w 2122"/>
                <a:gd name="T65" fmla="*/ 1720 h 1879"/>
                <a:gd name="T66" fmla="*/ 88 w 2122"/>
                <a:gd name="T67" fmla="*/ 1773 h 1879"/>
                <a:gd name="T68" fmla="*/ 44 w 2122"/>
                <a:gd name="T69" fmla="*/ 1826 h 1879"/>
                <a:gd name="T70" fmla="*/ 0 w 2122"/>
                <a:gd name="T71" fmla="*/ 1879 h 1879"/>
                <a:gd name="T72" fmla="*/ 2122 w 2122"/>
                <a:gd name="T73" fmla="*/ 1879 h 1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22" h="1879">
                  <a:moveTo>
                    <a:pt x="2122" y="1879"/>
                  </a:moveTo>
                  <a:lnTo>
                    <a:pt x="2122" y="502"/>
                  </a:lnTo>
                  <a:lnTo>
                    <a:pt x="2122" y="502"/>
                  </a:lnTo>
                  <a:lnTo>
                    <a:pt x="2005" y="447"/>
                  </a:lnTo>
                  <a:lnTo>
                    <a:pt x="1889" y="392"/>
                  </a:lnTo>
                  <a:lnTo>
                    <a:pt x="1773" y="334"/>
                  </a:lnTo>
                  <a:lnTo>
                    <a:pt x="1716" y="305"/>
                  </a:lnTo>
                  <a:lnTo>
                    <a:pt x="1660" y="275"/>
                  </a:lnTo>
                  <a:lnTo>
                    <a:pt x="1602" y="244"/>
                  </a:lnTo>
                  <a:lnTo>
                    <a:pt x="1546" y="213"/>
                  </a:lnTo>
                  <a:lnTo>
                    <a:pt x="1490" y="180"/>
                  </a:lnTo>
                  <a:lnTo>
                    <a:pt x="1435" y="147"/>
                  </a:lnTo>
                  <a:lnTo>
                    <a:pt x="1379" y="113"/>
                  </a:lnTo>
                  <a:lnTo>
                    <a:pt x="1324" y="77"/>
                  </a:lnTo>
                  <a:lnTo>
                    <a:pt x="1268" y="39"/>
                  </a:lnTo>
                  <a:lnTo>
                    <a:pt x="1214" y="0"/>
                  </a:lnTo>
                  <a:lnTo>
                    <a:pt x="1214" y="0"/>
                  </a:lnTo>
                  <a:lnTo>
                    <a:pt x="1131" y="132"/>
                  </a:lnTo>
                  <a:lnTo>
                    <a:pt x="1052" y="261"/>
                  </a:lnTo>
                  <a:lnTo>
                    <a:pt x="976" y="388"/>
                  </a:lnTo>
                  <a:lnTo>
                    <a:pt x="902" y="514"/>
                  </a:lnTo>
                  <a:lnTo>
                    <a:pt x="758" y="759"/>
                  </a:lnTo>
                  <a:lnTo>
                    <a:pt x="687" y="878"/>
                  </a:lnTo>
                  <a:lnTo>
                    <a:pt x="617" y="996"/>
                  </a:lnTo>
                  <a:lnTo>
                    <a:pt x="546" y="1111"/>
                  </a:lnTo>
                  <a:lnTo>
                    <a:pt x="476" y="1225"/>
                  </a:lnTo>
                  <a:lnTo>
                    <a:pt x="402" y="1338"/>
                  </a:lnTo>
                  <a:lnTo>
                    <a:pt x="327" y="1449"/>
                  </a:lnTo>
                  <a:lnTo>
                    <a:pt x="289" y="1503"/>
                  </a:lnTo>
                  <a:lnTo>
                    <a:pt x="251" y="1558"/>
                  </a:lnTo>
                  <a:lnTo>
                    <a:pt x="211" y="1612"/>
                  </a:lnTo>
                  <a:lnTo>
                    <a:pt x="171" y="1666"/>
                  </a:lnTo>
                  <a:lnTo>
                    <a:pt x="129" y="1720"/>
                  </a:lnTo>
                  <a:lnTo>
                    <a:pt x="88" y="1773"/>
                  </a:lnTo>
                  <a:lnTo>
                    <a:pt x="44" y="1826"/>
                  </a:lnTo>
                  <a:lnTo>
                    <a:pt x="0" y="1879"/>
                  </a:lnTo>
                  <a:lnTo>
                    <a:pt x="2122" y="1879"/>
                  </a:lnTo>
                  <a:close/>
                </a:path>
              </a:pathLst>
            </a:custGeom>
            <a:solidFill>
              <a:srgbClr val="76B8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70" name="Freeform 65"/>
            <p:cNvSpPr>
              <a:spLocks/>
            </p:cNvSpPr>
            <p:nvPr userDrawn="1"/>
          </p:nvSpPr>
          <p:spPr bwMode="auto">
            <a:xfrm>
              <a:off x="4851" y="0"/>
              <a:ext cx="908" cy="1361"/>
            </a:xfrm>
            <a:custGeom>
              <a:avLst/>
              <a:gdLst>
                <a:gd name="T0" fmla="*/ 0 w 908"/>
                <a:gd name="T1" fmla="*/ 1361 h 1361"/>
                <a:gd name="T2" fmla="*/ 0 w 908"/>
                <a:gd name="T3" fmla="*/ 1361 h 1361"/>
                <a:gd name="T4" fmla="*/ 53 w 908"/>
                <a:gd name="T5" fmla="*/ 1323 h 1361"/>
                <a:gd name="T6" fmla="*/ 107 w 908"/>
                <a:gd name="T7" fmla="*/ 1285 h 1361"/>
                <a:gd name="T8" fmla="*/ 161 w 908"/>
                <a:gd name="T9" fmla="*/ 1248 h 1361"/>
                <a:gd name="T10" fmla="*/ 216 w 908"/>
                <a:gd name="T11" fmla="*/ 1212 h 1361"/>
                <a:gd name="T12" fmla="*/ 271 w 908"/>
                <a:gd name="T13" fmla="*/ 1176 h 1361"/>
                <a:gd name="T14" fmla="*/ 328 w 908"/>
                <a:gd name="T15" fmla="*/ 1141 h 1361"/>
                <a:gd name="T16" fmla="*/ 384 w 908"/>
                <a:gd name="T17" fmla="*/ 1106 h 1361"/>
                <a:gd name="T18" fmla="*/ 440 w 908"/>
                <a:gd name="T19" fmla="*/ 1072 h 1361"/>
                <a:gd name="T20" fmla="*/ 498 w 908"/>
                <a:gd name="T21" fmla="*/ 1038 h 1361"/>
                <a:gd name="T22" fmla="*/ 555 w 908"/>
                <a:gd name="T23" fmla="*/ 1006 h 1361"/>
                <a:gd name="T24" fmla="*/ 612 w 908"/>
                <a:gd name="T25" fmla="*/ 974 h 1361"/>
                <a:gd name="T26" fmla="*/ 671 w 908"/>
                <a:gd name="T27" fmla="*/ 943 h 1361"/>
                <a:gd name="T28" fmla="*/ 729 w 908"/>
                <a:gd name="T29" fmla="*/ 912 h 1361"/>
                <a:gd name="T30" fmla="*/ 789 w 908"/>
                <a:gd name="T31" fmla="*/ 882 h 1361"/>
                <a:gd name="T32" fmla="*/ 848 w 908"/>
                <a:gd name="T33" fmla="*/ 853 h 1361"/>
                <a:gd name="T34" fmla="*/ 908 w 908"/>
                <a:gd name="T35" fmla="*/ 825 h 1361"/>
                <a:gd name="T36" fmla="*/ 908 w 908"/>
                <a:gd name="T37" fmla="*/ 0 h 1361"/>
                <a:gd name="T38" fmla="*/ 261 w 908"/>
                <a:gd name="T39" fmla="*/ 0 h 1361"/>
                <a:gd name="T40" fmla="*/ 261 w 908"/>
                <a:gd name="T41" fmla="*/ 0 h 1361"/>
                <a:gd name="T42" fmla="*/ 256 w 908"/>
                <a:gd name="T43" fmla="*/ 86 h 1361"/>
                <a:gd name="T44" fmla="*/ 248 w 908"/>
                <a:gd name="T45" fmla="*/ 170 h 1361"/>
                <a:gd name="T46" fmla="*/ 239 w 908"/>
                <a:gd name="T47" fmla="*/ 255 h 1361"/>
                <a:gd name="T48" fmla="*/ 229 w 908"/>
                <a:gd name="T49" fmla="*/ 340 h 1361"/>
                <a:gd name="T50" fmla="*/ 217 w 908"/>
                <a:gd name="T51" fmla="*/ 425 h 1361"/>
                <a:gd name="T52" fmla="*/ 205 w 908"/>
                <a:gd name="T53" fmla="*/ 511 h 1361"/>
                <a:gd name="T54" fmla="*/ 190 w 908"/>
                <a:gd name="T55" fmla="*/ 596 h 1361"/>
                <a:gd name="T56" fmla="*/ 175 w 908"/>
                <a:gd name="T57" fmla="*/ 681 h 1361"/>
                <a:gd name="T58" fmla="*/ 158 w 908"/>
                <a:gd name="T59" fmla="*/ 766 h 1361"/>
                <a:gd name="T60" fmla="*/ 140 w 908"/>
                <a:gd name="T61" fmla="*/ 852 h 1361"/>
                <a:gd name="T62" fmla="*/ 120 w 908"/>
                <a:gd name="T63" fmla="*/ 937 h 1361"/>
                <a:gd name="T64" fmla="*/ 99 w 908"/>
                <a:gd name="T65" fmla="*/ 1022 h 1361"/>
                <a:gd name="T66" fmla="*/ 76 w 908"/>
                <a:gd name="T67" fmla="*/ 1107 h 1361"/>
                <a:gd name="T68" fmla="*/ 52 w 908"/>
                <a:gd name="T69" fmla="*/ 1191 h 1361"/>
                <a:gd name="T70" fmla="*/ 27 w 908"/>
                <a:gd name="T71" fmla="*/ 1277 h 1361"/>
                <a:gd name="T72" fmla="*/ 0 w 908"/>
                <a:gd name="T73" fmla="*/ 1361 h 1361"/>
                <a:gd name="T74" fmla="*/ 0 w 908"/>
                <a:gd name="T75" fmla="*/ 1361 h 1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08" h="1361">
                  <a:moveTo>
                    <a:pt x="0" y="1361"/>
                  </a:moveTo>
                  <a:lnTo>
                    <a:pt x="0" y="1361"/>
                  </a:lnTo>
                  <a:lnTo>
                    <a:pt x="53" y="1323"/>
                  </a:lnTo>
                  <a:lnTo>
                    <a:pt x="107" y="1285"/>
                  </a:lnTo>
                  <a:lnTo>
                    <a:pt x="161" y="1248"/>
                  </a:lnTo>
                  <a:lnTo>
                    <a:pt x="216" y="1212"/>
                  </a:lnTo>
                  <a:lnTo>
                    <a:pt x="271" y="1176"/>
                  </a:lnTo>
                  <a:lnTo>
                    <a:pt x="328" y="1141"/>
                  </a:lnTo>
                  <a:lnTo>
                    <a:pt x="384" y="1106"/>
                  </a:lnTo>
                  <a:lnTo>
                    <a:pt x="440" y="1072"/>
                  </a:lnTo>
                  <a:lnTo>
                    <a:pt x="498" y="1038"/>
                  </a:lnTo>
                  <a:lnTo>
                    <a:pt x="555" y="1006"/>
                  </a:lnTo>
                  <a:lnTo>
                    <a:pt x="612" y="974"/>
                  </a:lnTo>
                  <a:lnTo>
                    <a:pt x="671" y="943"/>
                  </a:lnTo>
                  <a:lnTo>
                    <a:pt x="729" y="912"/>
                  </a:lnTo>
                  <a:lnTo>
                    <a:pt x="789" y="882"/>
                  </a:lnTo>
                  <a:lnTo>
                    <a:pt x="848" y="853"/>
                  </a:lnTo>
                  <a:lnTo>
                    <a:pt x="908" y="825"/>
                  </a:lnTo>
                  <a:lnTo>
                    <a:pt x="908" y="0"/>
                  </a:lnTo>
                  <a:lnTo>
                    <a:pt x="261" y="0"/>
                  </a:lnTo>
                  <a:lnTo>
                    <a:pt x="261" y="0"/>
                  </a:lnTo>
                  <a:lnTo>
                    <a:pt x="256" y="86"/>
                  </a:lnTo>
                  <a:lnTo>
                    <a:pt x="248" y="170"/>
                  </a:lnTo>
                  <a:lnTo>
                    <a:pt x="239" y="255"/>
                  </a:lnTo>
                  <a:lnTo>
                    <a:pt x="229" y="340"/>
                  </a:lnTo>
                  <a:lnTo>
                    <a:pt x="217" y="425"/>
                  </a:lnTo>
                  <a:lnTo>
                    <a:pt x="205" y="511"/>
                  </a:lnTo>
                  <a:lnTo>
                    <a:pt x="190" y="596"/>
                  </a:lnTo>
                  <a:lnTo>
                    <a:pt x="175" y="681"/>
                  </a:lnTo>
                  <a:lnTo>
                    <a:pt x="158" y="766"/>
                  </a:lnTo>
                  <a:lnTo>
                    <a:pt x="140" y="852"/>
                  </a:lnTo>
                  <a:lnTo>
                    <a:pt x="120" y="937"/>
                  </a:lnTo>
                  <a:lnTo>
                    <a:pt x="99" y="1022"/>
                  </a:lnTo>
                  <a:lnTo>
                    <a:pt x="76" y="1107"/>
                  </a:lnTo>
                  <a:lnTo>
                    <a:pt x="52" y="1191"/>
                  </a:lnTo>
                  <a:lnTo>
                    <a:pt x="27" y="1277"/>
                  </a:lnTo>
                  <a:lnTo>
                    <a:pt x="0" y="1361"/>
                  </a:lnTo>
                  <a:lnTo>
                    <a:pt x="0" y="13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71" name="Freeform 66"/>
            <p:cNvSpPr>
              <a:spLocks/>
            </p:cNvSpPr>
            <p:nvPr userDrawn="1"/>
          </p:nvSpPr>
          <p:spPr bwMode="auto">
            <a:xfrm>
              <a:off x="3528" y="0"/>
              <a:ext cx="1323" cy="1361"/>
            </a:xfrm>
            <a:custGeom>
              <a:avLst/>
              <a:gdLst>
                <a:gd name="T0" fmla="*/ 1323 w 1323"/>
                <a:gd name="T1" fmla="*/ 1361 h 1361"/>
                <a:gd name="T2" fmla="*/ 1323 w 1323"/>
                <a:gd name="T3" fmla="*/ 1361 h 1361"/>
                <a:gd name="T4" fmla="*/ 1291 w 1323"/>
                <a:gd name="T5" fmla="*/ 1338 h 1361"/>
                <a:gd name="T6" fmla="*/ 1258 w 1323"/>
                <a:gd name="T7" fmla="*/ 1313 h 1361"/>
                <a:gd name="T8" fmla="*/ 1227 w 1323"/>
                <a:gd name="T9" fmla="*/ 1287 h 1361"/>
                <a:gd name="T10" fmla="*/ 1195 w 1323"/>
                <a:gd name="T11" fmla="*/ 1261 h 1361"/>
                <a:gd name="T12" fmla="*/ 1165 w 1323"/>
                <a:gd name="T13" fmla="*/ 1234 h 1361"/>
                <a:gd name="T14" fmla="*/ 1135 w 1323"/>
                <a:gd name="T15" fmla="*/ 1207 h 1361"/>
                <a:gd name="T16" fmla="*/ 1105 w 1323"/>
                <a:gd name="T17" fmla="*/ 1179 h 1361"/>
                <a:gd name="T18" fmla="*/ 1076 w 1323"/>
                <a:gd name="T19" fmla="*/ 1151 h 1361"/>
                <a:gd name="T20" fmla="*/ 1047 w 1323"/>
                <a:gd name="T21" fmla="*/ 1122 h 1361"/>
                <a:gd name="T22" fmla="*/ 1019 w 1323"/>
                <a:gd name="T23" fmla="*/ 1092 h 1361"/>
                <a:gd name="T24" fmla="*/ 991 w 1323"/>
                <a:gd name="T25" fmla="*/ 1062 h 1361"/>
                <a:gd name="T26" fmla="*/ 964 w 1323"/>
                <a:gd name="T27" fmla="*/ 1032 h 1361"/>
                <a:gd name="T28" fmla="*/ 938 w 1323"/>
                <a:gd name="T29" fmla="*/ 1000 h 1361"/>
                <a:gd name="T30" fmla="*/ 912 w 1323"/>
                <a:gd name="T31" fmla="*/ 968 h 1361"/>
                <a:gd name="T32" fmla="*/ 886 w 1323"/>
                <a:gd name="T33" fmla="*/ 936 h 1361"/>
                <a:gd name="T34" fmla="*/ 861 w 1323"/>
                <a:gd name="T35" fmla="*/ 902 h 1361"/>
                <a:gd name="T36" fmla="*/ 836 w 1323"/>
                <a:gd name="T37" fmla="*/ 869 h 1361"/>
                <a:gd name="T38" fmla="*/ 813 w 1323"/>
                <a:gd name="T39" fmla="*/ 835 h 1361"/>
                <a:gd name="T40" fmla="*/ 790 w 1323"/>
                <a:gd name="T41" fmla="*/ 800 h 1361"/>
                <a:gd name="T42" fmla="*/ 768 w 1323"/>
                <a:gd name="T43" fmla="*/ 765 h 1361"/>
                <a:gd name="T44" fmla="*/ 747 w 1323"/>
                <a:gd name="T45" fmla="*/ 729 h 1361"/>
                <a:gd name="T46" fmla="*/ 725 w 1323"/>
                <a:gd name="T47" fmla="*/ 693 h 1361"/>
                <a:gd name="T48" fmla="*/ 705 w 1323"/>
                <a:gd name="T49" fmla="*/ 656 h 1361"/>
                <a:gd name="T50" fmla="*/ 686 w 1323"/>
                <a:gd name="T51" fmla="*/ 619 h 1361"/>
                <a:gd name="T52" fmla="*/ 667 w 1323"/>
                <a:gd name="T53" fmla="*/ 581 h 1361"/>
                <a:gd name="T54" fmla="*/ 649 w 1323"/>
                <a:gd name="T55" fmla="*/ 542 h 1361"/>
                <a:gd name="T56" fmla="*/ 631 w 1323"/>
                <a:gd name="T57" fmla="*/ 504 h 1361"/>
                <a:gd name="T58" fmla="*/ 614 w 1323"/>
                <a:gd name="T59" fmla="*/ 465 h 1361"/>
                <a:gd name="T60" fmla="*/ 598 w 1323"/>
                <a:gd name="T61" fmla="*/ 424 h 1361"/>
                <a:gd name="T62" fmla="*/ 582 w 1323"/>
                <a:gd name="T63" fmla="*/ 385 h 1361"/>
                <a:gd name="T64" fmla="*/ 568 w 1323"/>
                <a:gd name="T65" fmla="*/ 343 h 1361"/>
                <a:gd name="T66" fmla="*/ 554 w 1323"/>
                <a:gd name="T67" fmla="*/ 303 h 1361"/>
                <a:gd name="T68" fmla="*/ 554 w 1323"/>
                <a:gd name="T69" fmla="*/ 303 h 1361"/>
                <a:gd name="T70" fmla="*/ 542 w 1323"/>
                <a:gd name="T71" fmla="*/ 266 h 1361"/>
                <a:gd name="T72" fmla="*/ 531 w 1323"/>
                <a:gd name="T73" fmla="*/ 228 h 1361"/>
                <a:gd name="T74" fmla="*/ 520 w 1323"/>
                <a:gd name="T75" fmla="*/ 190 h 1361"/>
                <a:gd name="T76" fmla="*/ 511 w 1323"/>
                <a:gd name="T77" fmla="*/ 153 h 1361"/>
                <a:gd name="T78" fmla="*/ 502 w 1323"/>
                <a:gd name="T79" fmla="*/ 115 h 1361"/>
                <a:gd name="T80" fmla="*/ 493 w 1323"/>
                <a:gd name="T81" fmla="*/ 77 h 1361"/>
                <a:gd name="T82" fmla="*/ 487 w 1323"/>
                <a:gd name="T83" fmla="*/ 38 h 1361"/>
                <a:gd name="T84" fmla="*/ 479 w 1323"/>
                <a:gd name="T85" fmla="*/ 0 h 1361"/>
                <a:gd name="T86" fmla="*/ 0 w 1323"/>
                <a:gd name="T87" fmla="*/ 0 h 1361"/>
                <a:gd name="T88" fmla="*/ 0 w 1323"/>
                <a:gd name="T89" fmla="*/ 0 h 1361"/>
                <a:gd name="T90" fmla="*/ 70 w 1323"/>
                <a:gd name="T91" fmla="*/ 99 h 1361"/>
                <a:gd name="T92" fmla="*/ 140 w 1323"/>
                <a:gd name="T93" fmla="*/ 197 h 1361"/>
                <a:gd name="T94" fmla="*/ 213 w 1323"/>
                <a:gd name="T95" fmla="*/ 293 h 1361"/>
                <a:gd name="T96" fmla="*/ 289 w 1323"/>
                <a:gd name="T97" fmla="*/ 386 h 1361"/>
                <a:gd name="T98" fmla="*/ 365 w 1323"/>
                <a:gd name="T99" fmla="*/ 477 h 1361"/>
                <a:gd name="T100" fmla="*/ 444 w 1323"/>
                <a:gd name="T101" fmla="*/ 568 h 1361"/>
                <a:gd name="T102" fmla="*/ 525 w 1323"/>
                <a:gd name="T103" fmla="*/ 656 h 1361"/>
                <a:gd name="T104" fmla="*/ 607 w 1323"/>
                <a:gd name="T105" fmla="*/ 743 h 1361"/>
                <a:gd name="T106" fmla="*/ 690 w 1323"/>
                <a:gd name="T107" fmla="*/ 826 h 1361"/>
                <a:gd name="T108" fmla="*/ 777 w 1323"/>
                <a:gd name="T109" fmla="*/ 909 h 1361"/>
                <a:gd name="T110" fmla="*/ 863 w 1323"/>
                <a:gd name="T111" fmla="*/ 989 h 1361"/>
                <a:gd name="T112" fmla="*/ 952 w 1323"/>
                <a:gd name="T113" fmla="*/ 1068 h 1361"/>
                <a:gd name="T114" fmla="*/ 1043 w 1323"/>
                <a:gd name="T115" fmla="*/ 1144 h 1361"/>
                <a:gd name="T116" fmla="*/ 1135 w 1323"/>
                <a:gd name="T117" fmla="*/ 1218 h 1361"/>
                <a:gd name="T118" fmla="*/ 1228 w 1323"/>
                <a:gd name="T119" fmla="*/ 1290 h 1361"/>
                <a:gd name="T120" fmla="*/ 1323 w 1323"/>
                <a:gd name="T121" fmla="*/ 1361 h 1361"/>
                <a:gd name="T122" fmla="*/ 1323 w 1323"/>
                <a:gd name="T123" fmla="*/ 1361 h 1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23" h="1361">
                  <a:moveTo>
                    <a:pt x="1323" y="1361"/>
                  </a:moveTo>
                  <a:lnTo>
                    <a:pt x="1323" y="1361"/>
                  </a:lnTo>
                  <a:lnTo>
                    <a:pt x="1291" y="1338"/>
                  </a:lnTo>
                  <a:lnTo>
                    <a:pt x="1258" y="1313"/>
                  </a:lnTo>
                  <a:lnTo>
                    <a:pt x="1227" y="1287"/>
                  </a:lnTo>
                  <a:lnTo>
                    <a:pt x="1195" y="1261"/>
                  </a:lnTo>
                  <a:lnTo>
                    <a:pt x="1165" y="1234"/>
                  </a:lnTo>
                  <a:lnTo>
                    <a:pt x="1135" y="1207"/>
                  </a:lnTo>
                  <a:lnTo>
                    <a:pt x="1105" y="1179"/>
                  </a:lnTo>
                  <a:lnTo>
                    <a:pt x="1076" y="1151"/>
                  </a:lnTo>
                  <a:lnTo>
                    <a:pt x="1047" y="1122"/>
                  </a:lnTo>
                  <a:lnTo>
                    <a:pt x="1019" y="1092"/>
                  </a:lnTo>
                  <a:lnTo>
                    <a:pt x="991" y="1062"/>
                  </a:lnTo>
                  <a:lnTo>
                    <a:pt x="964" y="1032"/>
                  </a:lnTo>
                  <a:lnTo>
                    <a:pt x="938" y="1000"/>
                  </a:lnTo>
                  <a:lnTo>
                    <a:pt x="912" y="968"/>
                  </a:lnTo>
                  <a:lnTo>
                    <a:pt x="886" y="936"/>
                  </a:lnTo>
                  <a:lnTo>
                    <a:pt x="861" y="902"/>
                  </a:lnTo>
                  <a:lnTo>
                    <a:pt x="836" y="869"/>
                  </a:lnTo>
                  <a:lnTo>
                    <a:pt x="813" y="835"/>
                  </a:lnTo>
                  <a:lnTo>
                    <a:pt x="790" y="800"/>
                  </a:lnTo>
                  <a:lnTo>
                    <a:pt x="768" y="765"/>
                  </a:lnTo>
                  <a:lnTo>
                    <a:pt x="747" y="729"/>
                  </a:lnTo>
                  <a:lnTo>
                    <a:pt x="725" y="693"/>
                  </a:lnTo>
                  <a:lnTo>
                    <a:pt x="705" y="656"/>
                  </a:lnTo>
                  <a:lnTo>
                    <a:pt x="686" y="619"/>
                  </a:lnTo>
                  <a:lnTo>
                    <a:pt x="667" y="581"/>
                  </a:lnTo>
                  <a:lnTo>
                    <a:pt x="649" y="542"/>
                  </a:lnTo>
                  <a:lnTo>
                    <a:pt x="631" y="504"/>
                  </a:lnTo>
                  <a:lnTo>
                    <a:pt x="614" y="465"/>
                  </a:lnTo>
                  <a:lnTo>
                    <a:pt x="598" y="424"/>
                  </a:lnTo>
                  <a:lnTo>
                    <a:pt x="582" y="385"/>
                  </a:lnTo>
                  <a:lnTo>
                    <a:pt x="568" y="343"/>
                  </a:lnTo>
                  <a:lnTo>
                    <a:pt x="554" y="303"/>
                  </a:lnTo>
                  <a:lnTo>
                    <a:pt x="554" y="303"/>
                  </a:lnTo>
                  <a:lnTo>
                    <a:pt x="542" y="266"/>
                  </a:lnTo>
                  <a:lnTo>
                    <a:pt x="531" y="228"/>
                  </a:lnTo>
                  <a:lnTo>
                    <a:pt x="520" y="190"/>
                  </a:lnTo>
                  <a:lnTo>
                    <a:pt x="511" y="153"/>
                  </a:lnTo>
                  <a:lnTo>
                    <a:pt x="502" y="115"/>
                  </a:lnTo>
                  <a:lnTo>
                    <a:pt x="493" y="77"/>
                  </a:lnTo>
                  <a:lnTo>
                    <a:pt x="487" y="38"/>
                  </a:lnTo>
                  <a:lnTo>
                    <a:pt x="479" y="0"/>
                  </a:lnTo>
                  <a:lnTo>
                    <a:pt x="0" y="0"/>
                  </a:lnTo>
                  <a:lnTo>
                    <a:pt x="0" y="0"/>
                  </a:lnTo>
                  <a:lnTo>
                    <a:pt x="70" y="99"/>
                  </a:lnTo>
                  <a:lnTo>
                    <a:pt x="140" y="197"/>
                  </a:lnTo>
                  <a:lnTo>
                    <a:pt x="213" y="293"/>
                  </a:lnTo>
                  <a:lnTo>
                    <a:pt x="289" y="386"/>
                  </a:lnTo>
                  <a:lnTo>
                    <a:pt x="365" y="477"/>
                  </a:lnTo>
                  <a:lnTo>
                    <a:pt x="444" y="568"/>
                  </a:lnTo>
                  <a:lnTo>
                    <a:pt x="525" y="656"/>
                  </a:lnTo>
                  <a:lnTo>
                    <a:pt x="607" y="743"/>
                  </a:lnTo>
                  <a:lnTo>
                    <a:pt x="690" y="826"/>
                  </a:lnTo>
                  <a:lnTo>
                    <a:pt x="777" y="909"/>
                  </a:lnTo>
                  <a:lnTo>
                    <a:pt x="863" y="989"/>
                  </a:lnTo>
                  <a:lnTo>
                    <a:pt x="952" y="1068"/>
                  </a:lnTo>
                  <a:lnTo>
                    <a:pt x="1043" y="1144"/>
                  </a:lnTo>
                  <a:lnTo>
                    <a:pt x="1135" y="1218"/>
                  </a:lnTo>
                  <a:lnTo>
                    <a:pt x="1228" y="1290"/>
                  </a:lnTo>
                  <a:lnTo>
                    <a:pt x="1323" y="1361"/>
                  </a:lnTo>
                  <a:lnTo>
                    <a:pt x="1323" y="1361"/>
                  </a:lnTo>
                  <a:close/>
                </a:path>
              </a:pathLst>
            </a:custGeom>
            <a:solidFill>
              <a:srgbClr val="7991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72" name="Freeform 67"/>
            <p:cNvSpPr>
              <a:spLocks/>
            </p:cNvSpPr>
            <p:nvPr userDrawn="1"/>
          </p:nvSpPr>
          <p:spPr bwMode="auto">
            <a:xfrm>
              <a:off x="4851" y="1361"/>
              <a:ext cx="908" cy="537"/>
            </a:xfrm>
            <a:custGeom>
              <a:avLst/>
              <a:gdLst>
                <a:gd name="T0" fmla="*/ 908 w 908"/>
                <a:gd name="T1" fmla="*/ 378 h 537"/>
                <a:gd name="T2" fmla="*/ 908 w 908"/>
                <a:gd name="T3" fmla="*/ 378 h 537"/>
                <a:gd name="T4" fmla="*/ 848 w 908"/>
                <a:gd name="T5" fmla="*/ 367 h 537"/>
                <a:gd name="T6" fmla="*/ 789 w 908"/>
                <a:gd name="T7" fmla="*/ 356 h 537"/>
                <a:gd name="T8" fmla="*/ 730 w 908"/>
                <a:gd name="T9" fmla="*/ 341 h 537"/>
                <a:gd name="T10" fmla="*/ 671 w 908"/>
                <a:gd name="T11" fmla="*/ 325 h 537"/>
                <a:gd name="T12" fmla="*/ 612 w 908"/>
                <a:gd name="T13" fmla="*/ 309 h 537"/>
                <a:gd name="T14" fmla="*/ 555 w 908"/>
                <a:gd name="T15" fmla="*/ 289 h 537"/>
                <a:gd name="T16" fmla="*/ 496 w 908"/>
                <a:gd name="T17" fmla="*/ 268 h 537"/>
                <a:gd name="T18" fmla="*/ 439 w 908"/>
                <a:gd name="T19" fmla="*/ 246 h 537"/>
                <a:gd name="T20" fmla="*/ 383 w 908"/>
                <a:gd name="T21" fmla="*/ 222 h 537"/>
                <a:gd name="T22" fmla="*/ 325 w 908"/>
                <a:gd name="T23" fmla="*/ 195 h 537"/>
                <a:gd name="T24" fmla="*/ 270 w 908"/>
                <a:gd name="T25" fmla="*/ 167 h 537"/>
                <a:gd name="T26" fmla="*/ 215 w 908"/>
                <a:gd name="T27" fmla="*/ 138 h 537"/>
                <a:gd name="T28" fmla="*/ 160 w 908"/>
                <a:gd name="T29" fmla="*/ 106 h 537"/>
                <a:gd name="T30" fmla="*/ 106 w 908"/>
                <a:gd name="T31" fmla="*/ 72 h 537"/>
                <a:gd name="T32" fmla="*/ 53 w 908"/>
                <a:gd name="T33" fmla="*/ 37 h 537"/>
                <a:gd name="T34" fmla="*/ 0 w 908"/>
                <a:gd name="T35" fmla="*/ 0 h 537"/>
                <a:gd name="T36" fmla="*/ 0 w 908"/>
                <a:gd name="T37" fmla="*/ 0 h 537"/>
                <a:gd name="T38" fmla="*/ 54 w 908"/>
                <a:gd name="T39" fmla="*/ 40 h 537"/>
                <a:gd name="T40" fmla="*/ 110 w 908"/>
                <a:gd name="T41" fmla="*/ 78 h 537"/>
                <a:gd name="T42" fmla="*/ 165 w 908"/>
                <a:gd name="T43" fmla="*/ 115 h 537"/>
                <a:gd name="T44" fmla="*/ 221 w 908"/>
                <a:gd name="T45" fmla="*/ 152 h 537"/>
                <a:gd name="T46" fmla="*/ 276 w 908"/>
                <a:gd name="T47" fmla="*/ 188 h 537"/>
                <a:gd name="T48" fmla="*/ 332 w 908"/>
                <a:gd name="T49" fmla="*/ 224 h 537"/>
                <a:gd name="T50" fmla="*/ 388 w 908"/>
                <a:gd name="T51" fmla="*/ 259 h 537"/>
                <a:gd name="T52" fmla="*/ 446 w 908"/>
                <a:gd name="T53" fmla="*/ 293 h 537"/>
                <a:gd name="T54" fmla="*/ 502 w 908"/>
                <a:gd name="T55" fmla="*/ 325 h 537"/>
                <a:gd name="T56" fmla="*/ 559 w 908"/>
                <a:gd name="T57" fmla="*/ 358 h 537"/>
                <a:gd name="T58" fmla="*/ 617 w 908"/>
                <a:gd name="T59" fmla="*/ 390 h 537"/>
                <a:gd name="T60" fmla="*/ 675 w 908"/>
                <a:gd name="T61" fmla="*/ 421 h 537"/>
                <a:gd name="T62" fmla="*/ 733 w 908"/>
                <a:gd name="T63" fmla="*/ 450 h 537"/>
                <a:gd name="T64" fmla="*/ 791 w 908"/>
                <a:gd name="T65" fmla="*/ 480 h 537"/>
                <a:gd name="T66" fmla="*/ 850 w 908"/>
                <a:gd name="T67" fmla="*/ 509 h 537"/>
                <a:gd name="T68" fmla="*/ 908 w 908"/>
                <a:gd name="T69" fmla="*/ 537 h 537"/>
                <a:gd name="T70" fmla="*/ 908 w 908"/>
                <a:gd name="T71" fmla="*/ 378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8" h="537">
                  <a:moveTo>
                    <a:pt x="908" y="378"/>
                  </a:moveTo>
                  <a:lnTo>
                    <a:pt x="908" y="378"/>
                  </a:lnTo>
                  <a:lnTo>
                    <a:pt x="848" y="367"/>
                  </a:lnTo>
                  <a:lnTo>
                    <a:pt x="789" y="356"/>
                  </a:lnTo>
                  <a:lnTo>
                    <a:pt x="730" y="341"/>
                  </a:lnTo>
                  <a:lnTo>
                    <a:pt x="671" y="325"/>
                  </a:lnTo>
                  <a:lnTo>
                    <a:pt x="612" y="309"/>
                  </a:lnTo>
                  <a:lnTo>
                    <a:pt x="555" y="289"/>
                  </a:lnTo>
                  <a:lnTo>
                    <a:pt x="496" y="268"/>
                  </a:lnTo>
                  <a:lnTo>
                    <a:pt x="439" y="246"/>
                  </a:lnTo>
                  <a:lnTo>
                    <a:pt x="383" y="222"/>
                  </a:lnTo>
                  <a:lnTo>
                    <a:pt x="325" y="195"/>
                  </a:lnTo>
                  <a:lnTo>
                    <a:pt x="270" y="167"/>
                  </a:lnTo>
                  <a:lnTo>
                    <a:pt x="215" y="138"/>
                  </a:lnTo>
                  <a:lnTo>
                    <a:pt x="160" y="106"/>
                  </a:lnTo>
                  <a:lnTo>
                    <a:pt x="106" y="72"/>
                  </a:lnTo>
                  <a:lnTo>
                    <a:pt x="53" y="37"/>
                  </a:lnTo>
                  <a:lnTo>
                    <a:pt x="0" y="0"/>
                  </a:lnTo>
                  <a:lnTo>
                    <a:pt x="0" y="0"/>
                  </a:lnTo>
                  <a:lnTo>
                    <a:pt x="54" y="40"/>
                  </a:lnTo>
                  <a:lnTo>
                    <a:pt x="110" y="78"/>
                  </a:lnTo>
                  <a:lnTo>
                    <a:pt x="165" y="115"/>
                  </a:lnTo>
                  <a:lnTo>
                    <a:pt x="221" y="152"/>
                  </a:lnTo>
                  <a:lnTo>
                    <a:pt x="276" y="188"/>
                  </a:lnTo>
                  <a:lnTo>
                    <a:pt x="332" y="224"/>
                  </a:lnTo>
                  <a:lnTo>
                    <a:pt x="388" y="259"/>
                  </a:lnTo>
                  <a:lnTo>
                    <a:pt x="446" y="293"/>
                  </a:lnTo>
                  <a:lnTo>
                    <a:pt x="502" y="325"/>
                  </a:lnTo>
                  <a:lnTo>
                    <a:pt x="559" y="358"/>
                  </a:lnTo>
                  <a:lnTo>
                    <a:pt x="617" y="390"/>
                  </a:lnTo>
                  <a:lnTo>
                    <a:pt x="675" y="421"/>
                  </a:lnTo>
                  <a:lnTo>
                    <a:pt x="733" y="450"/>
                  </a:lnTo>
                  <a:lnTo>
                    <a:pt x="791" y="480"/>
                  </a:lnTo>
                  <a:lnTo>
                    <a:pt x="850" y="509"/>
                  </a:lnTo>
                  <a:lnTo>
                    <a:pt x="908" y="537"/>
                  </a:lnTo>
                  <a:lnTo>
                    <a:pt x="908" y="378"/>
                  </a:lnTo>
                  <a:close/>
                </a:path>
              </a:pathLst>
            </a:custGeom>
            <a:solidFill>
              <a:srgbClr val="8DC4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73" name="Freeform 68"/>
            <p:cNvSpPr>
              <a:spLocks/>
            </p:cNvSpPr>
            <p:nvPr userDrawn="1"/>
          </p:nvSpPr>
          <p:spPr bwMode="auto">
            <a:xfrm>
              <a:off x="3215" y="1361"/>
              <a:ext cx="1636" cy="1879"/>
            </a:xfrm>
            <a:custGeom>
              <a:avLst/>
              <a:gdLst>
                <a:gd name="T0" fmla="*/ 588 w 1636"/>
                <a:gd name="T1" fmla="*/ 1879 h 1879"/>
                <a:gd name="T2" fmla="*/ 632 w 1636"/>
                <a:gd name="T3" fmla="*/ 1826 h 1879"/>
                <a:gd name="T4" fmla="*/ 719 w 1636"/>
                <a:gd name="T5" fmla="*/ 1719 h 1879"/>
                <a:gd name="T6" fmla="*/ 802 w 1636"/>
                <a:gd name="T7" fmla="*/ 1611 h 1879"/>
                <a:gd name="T8" fmla="*/ 883 w 1636"/>
                <a:gd name="T9" fmla="*/ 1501 h 1879"/>
                <a:gd name="T10" fmla="*/ 961 w 1636"/>
                <a:gd name="T11" fmla="*/ 1389 h 1879"/>
                <a:gd name="T12" fmla="*/ 1035 w 1636"/>
                <a:gd name="T13" fmla="*/ 1275 h 1879"/>
                <a:gd name="T14" fmla="*/ 1107 w 1636"/>
                <a:gd name="T15" fmla="*/ 1160 h 1879"/>
                <a:gd name="T16" fmla="*/ 1175 w 1636"/>
                <a:gd name="T17" fmla="*/ 1043 h 1879"/>
                <a:gd name="T18" fmla="*/ 1241 w 1636"/>
                <a:gd name="T19" fmla="*/ 925 h 1879"/>
                <a:gd name="T20" fmla="*/ 1304 w 1636"/>
                <a:gd name="T21" fmla="*/ 806 h 1879"/>
                <a:gd name="T22" fmla="*/ 1363 w 1636"/>
                <a:gd name="T23" fmla="*/ 684 h 1879"/>
                <a:gd name="T24" fmla="*/ 1419 w 1636"/>
                <a:gd name="T25" fmla="*/ 563 h 1879"/>
                <a:gd name="T26" fmla="*/ 1473 w 1636"/>
                <a:gd name="T27" fmla="*/ 440 h 1879"/>
                <a:gd name="T28" fmla="*/ 1524 w 1636"/>
                <a:gd name="T29" fmla="*/ 315 h 1879"/>
                <a:gd name="T30" fmla="*/ 1571 w 1636"/>
                <a:gd name="T31" fmla="*/ 190 h 1879"/>
                <a:gd name="T32" fmla="*/ 1615 w 1636"/>
                <a:gd name="T33" fmla="*/ 63 h 1879"/>
                <a:gd name="T34" fmla="*/ 1636 w 1636"/>
                <a:gd name="T35" fmla="*/ 0 h 1879"/>
                <a:gd name="T36" fmla="*/ 1570 w 1636"/>
                <a:gd name="T37" fmla="*/ 49 h 1879"/>
                <a:gd name="T38" fmla="*/ 1442 w 1636"/>
                <a:gd name="T39" fmla="*/ 148 h 1879"/>
                <a:gd name="T40" fmla="*/ 1317 w 1636"/>
                <a:gd name="T41" fmla="*/ 250 h 1879"/>
                <a:gd name="T42" fmla="*/ 1197 w 1636"/>
                <a:gd name="T43" fmla="*/ 355 h 1879"/>
                <a:gd name="T44" fmla="*/ 1079 w 1636"/>
                <a:gd name="T45" fmla="*/ 463 h 1879"/>
                <a:gd name="T46" fmla="*/ 965 w 1636"/>
                <a:gd name="T47" fmla="*/ 573 h 1879"/>
                <a:gd name="T48" fmla="*/ 856 w 1636"/>
                <a:gd name="T49" fmla="*/ 687 h 1879"/>
                <a:gd name="T50" fmla="*/ 749 w 1636"/>
                <a:gd name="T51" fmla="*/ 802 h 1879"/>
                <a:gd name="T52" fmla="*/ 647 w 1636"/>
                <a:gd name="T53" fmla="*/ 921 h 1879"/>
                <a:gd name="T54" fmla="*/ 549 w 1636"/>
                <a:gd name="T55" fmla="*/ 1042 h 1879"/>
                <a:gd name="T56" fmla="*/ 453 w 1636"/>
                <a:gd name="T57" fmla="*/ 1165 h 1879"/>
                <a:gd name="T58" fmla="*/ 362 w 1636"/>
                <a:gd name="T59" fmla="*/ 1291 h 1879"/>
                <a:gd name="T60" fmla="*/ 276 w 1636"/>
                <a:gd name="T61" fmla="*/ 1418 h 1879"/>
                <a:gd name="T62" fmla="*/ 192 w 1636"/>
                <a:gd name="T63" fmla="*/ 1547 h 1879"/>
                <a:gd name="T64" fmla="*/ 113 w 1636"/>
                <a:gd name="T65" fmla="*/ 1679 h 1879"/>
                <a:gd name="T66" fmla="*/ 37 w 1636"/>
                <a:gd name="T67" fmla="*/ 1812 h 1879"/>
                <a:gd name="T68" fmla="*/ 0 w 1636"/>
                <a:gd name="T69" fmla="*/ 1879 h 1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36" h="1879">
                  <a:moveTo>
                    <a:pt x="0" y="1879"/>
                  </a:moveTo>
                  <a:lnTo>
                    <a:pt x="588" y="1879"/>
                  </a:lnTo>
                  <a:lnTo>
                    <a:pt x="588" y="1879"/>
                  </a:lnTo>
                  <a:lnTo>
                    <a:pt x="632" y="1826"/>
                  </a:lnTo>
                  <a:lnTo>
                    <a:pt x="676" y="1773"/>
                  </a:lnTo>
                  <a:lnTo>
                    <a:pt x="719" y="1719"/>
                  </a:lnTo>
                  <a:lnTo>
                    <a:pt x="760" y="1665"/>
                  </a:lnTo>
                  <a:lnTo>
                    <a:pt x="802" y="1611"/>
                  </a:lnTo>
                  <a:lnTo>
                    <a:pt x="842" y="1556"/>
                  </a:lnTo>
                  <a:lnTo>
                    <a:pt x="883" y="1501"/>
                  </a:lnTo>
                  <a:lnTo>
                    <a:pt x="922" y="1445"/>
                  </a:lnTo>
                  <a:lnTo>
                    <a:pt x="961" y="1389"/>
                  </a:lnTo>
                  <a:lnTo>
                    <a:pt x="998" y="1332"/>
                  </a:lnTo>
                  <a:lnTo>
                    <a:pt x="1035" y="1275"/>
                  </a:lnTo>
                  <a:lnTo>
                    <a:pt x="1071" y="1218"/>
                  </a:lnTo>
                  <a:lnTo>
                    <a:pt x="1107" y="1160"/>
                  </a:lnTo>
                  <a:lnTo>
                    <a:pt x="1142" y="1102"/>
                  </a:lnTo>
                  <a:lnTo>
                    <a:pt x="1175" y="1043"/>
                  </a:lnTo>
                  <a:lnTo>
                    <a:pt x="1208" y="985"/>
                  </a:lnTo>
                  <a:lnTo>
                    <a:pt x="1241" y="925"/>
                  </a:lnTo>
                  <a:lnTo>
                    <a:pt x="1272" y="865"/>
                  </a:lnTo>
                  <a:lnTo>
                    <a:pt x="1304" y="806"/>
                  </a:lnTo>
                  <a:lnTo>
                    <a:pt x="1334" y="745"/>
                  </a:lnTo>
                  <a:lnTo>
                    <a:pt x="1363" y="684"/>
                  </a:lnTo>
                  <a:lnTo>
                    <a:pt x="1391" y="624"/>
                  </a:lnTo>
                  <a:lnTo>
                    <a:pt x="1419" y="563"/>
                  </a:lnTo>
                  <a:lnTo>
                    <a:pt x="1446" y="501"/>
                  </a:lnTo>
                  <a:lnTo>
                    <a:pt x="1473" y="440"/>
                  </a:lnTo>
                  <a:lnTo>
                    <a:pt x="1498" y="377"/>
                  </a:lnTo>
                  <a:lnTo>
                    <a:pt x="1524" y="315"/>
                  </a:lnTo>
                  <a:lnTo>
                    <a:pt x="1548" y="253"/>
                  </a:lnTo>
                  <a:lnTo>
                    <a:pt x="1571" y="190"/>
                  </a:lnTo>
                  <a:lnTo>
                    <a:pt x="1594" y="127"/>
                  </a:lnTo>
                  <a:lnTo>
                    <a:pt x="1615" y="63"/>
                  </a:lnTo>
                  <a:lnTo>
                    <a:pt x="1636" y="0"/>
                  </a:lnTo>
                  <a:lnTo>
                    <a:pt x="1636" y="0"/>
                  </a:lnTo>
                  <a:lnTo>
                    <a:pt x="1636" y="0"/>
                  </a:lnTo>
                  <a:lnTo>
                    <a:pt x="1570" y="49"/>
                  </a:lnTo>
                  <a:lnTo>
                    <a:pt x="1506" y="98"/>
                  </a:lnTo>
                  <a:lnTo>
                    <a:pt x="1442" y="148"/>
                  </a:lnTo>
                  <a:lnTo>
                    <a:pt x="1379" y="198"/>
                  </a:lnTo>
                  <a:lnTo>
                    <a:pt x="1317" y="250"/>
                  </a:lnTo>
                  <a:lnTo>
                    <a:pt x="1256" y="302"/>
                  </a:lnTo>
                  <a:lnTo>
                    <a:pt x="1197" y="355"/>
                  </a:lnTo>
                  <a:lnTo>
                    <a:pt x="1137" y="409"/>
                  </a:lnTo>
                  <a:lnTo>
                    <a:pt x="1079" y="463"/>
                  </a:lnTo>
                  <a:lnTo>
                    <a:pt x="1021" y="518"/>
                  </a:lnTo>
                  <a:lnTo>
                    <a:pt x="965" y="573"/>
                  </a:lnTo>
                  <a:lnTo>
                    <a:pt x="910" y="629"/>
                  </a:lnTo>
                  <a:lnTo>
                    <a:pt x="856" y="687"/>
                  </a:lnTo>
                  <a:lnTo>
                    <a:pt x="802" y="744"/>
                  </a:lnTo>
                  <a:lnTo>
                    <a:pt x="749" y="802"/>
                  </a:lnTo>
                  <a:lnTo>
                    <a:pt x="697" y="861"/>
                  </a:lnTo>
                  <a:lnTo>
                    <a:pt x="647" y="921"/>
                  </a:lnTo>
                  <a:lnTo>
                    <a:pt x="597" y="981"/>
                  </a:lnTo>
                  <a:lnTo>
                    <a:pt x="549" y="1042"/>
                  </a:lnTo>
                  <a:lnTo>
                    <a:pt x="501" y="1103"/>
                  </a:lnTo>
                  <a:lnTo>
                    <a:pt x="453" y="1165"/>
                  </a:lnTo>
                  <a:lnTo>
                    <a:pt x="407" y="1228"/>
                  </a:lnTo>
                  <a:lnTo>
                    <a:pt x="362" y="1291"/>
                  </a:lnTo>
                  <a:lnTo>
                    <a:pt x="318" y="1354"/>
                  </a:lnTo>
                  <a:lnTo>
                    <a:pt x="276" y="1418"/>
                  </a:lnTo>
                  <a:lnTo>
                    <a:pt x="233" y="1482"/>
                  </a:lnTo>
                  <a:lnTo>
                    <a:pt x="192" y="1547"/>
                  </a:lnTo>
                  <a:lnTo>
                    <a:pt x="152" y="1612"/>
                  </a:lnTo>
                  <a:lnTo>
                    <a:pt x="113" y="1679"/>
                  </a:lnTo>
                  <a:lnTo>
                    <a:pt x="74" y="1745"/>
                  </a:lnTo>
                  <a:lnTo>
                    <a:pt x="37" y="1812"/>
                  </a:lnTo>
                  <a:lnTo>
                    <a:pt x="0" y="1879"/>
                  </a:lnTo>
                  <a:lnTo>
                    <a:pt x="0" y="1879"/>
                  </a:lnTo>
                  <a:close/>
                </a:path>
              </a:pathLst>
            </a:custGeom>
            <a:solidFill>
              <a:srgbClr val="5E93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7" name="Otsikko 1"/>
          <p:cNvSpPr>
            <a:spLocks noGrp="1"/>
          </p:cNvSpPr>
          <p:nvPr>
            <p:ph type="ctrTitle"/>
          </p:nvPr>
        </p:nvSpPr>
        <p:spPr>
          <a:xfrm>
            <a:off x="683568" y="1851670"/>
            <a:ext cx="5832648" cy="2095528"/>
          </a:xfrm>
        </p:spPr>
        <p:txBody>
          <a:bodyPr anchor="b" anchorCtr="0">
            <a:noAutofit/>
          </a:bodyPr>
          <a:lstStyle>
            <a:lvl1pPr algn="l">
              <a:defRPr sz="4000">
                <a:solidFill>
                  <a:srgbClr val="FFFFFF"/>
                </a:solidFill>
              </a:defRPr>
            </a:lvl1pPr>
          </a:lstStyle>
          <a:p>
            <a:r>
              <a:rPr lang="en-US" dirty="0" smtClean="0"/>
              <a:t>Click to edit Master title style</a:t>
            </a:r>
            <a:endParaRPr lang="fi-FI" dirty="0"/>
          </a:p>
        </p:txBody>
      </p:sp>
      <p:sp>
        <p:nvSpPr>
          <p:cNvPr id="8" name="Alaotsikko 2"/>
          <p:cNvSpPr>
            <a:spLocks noGrp="1"/>
          </p:cNvSpPr>
          <p:nvPr>
            <p:ph type="subTitle" idx="1"/>
          </p:nvPr>
        </p:nvSpPr>
        <p:spPr>
          <a:xfrm>
            <a:off x="683568" y="4064577"/>
            <a:ext cx="5832648" cy="667413"/>
          </a:xfrm>
        </p:spPr>
        <p:txBody>
          <a:bodyPr>
            <a:normAutofit/>
          </a:bodyPr>
          <a:lstStyle>
            <a:lvl1pPr marL="0" indent="0" algn="l">
              <a:spcBef>
                <a:spcPts val="0"/>
              </a:spcBef>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i-FI"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3138" y="627534"/>
            <a:ext cx="3076774" cy="898462"/>
          </a:xfrm>
          <a:prstGeom prst="rect">
            <a:avLst/>
          </a:prstGeom>
        </p:spPr>
      </p:pic>
    </p:spTree>
    <p:extLst>
      <p:ext uri="{BB962C8B-B14F-4D97-AF65-F5344CB8AC3E}">
        <p14:creationId xmlns:p14="http://schemas.microsoft.com/office/powerpoint/2010/main" val="378834846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62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Otsikko ja sisältö VN-sote">
    <p:spTree>
      <p:nvGrpSpPr>
        <p:cNvPr id="1" name=""/>
        <p:cNvGrpSpPr/>
        <p:nvPr/>
      </p:nvGrpSpPr>
      <p:grpSpPr>
        <a:xfrm>
          <a:off x="0" y="0"/>
          <a:ext cx="0" cy="0"/>
          <a:chOff x="0" y="0"/>
          <a:chExt cx="0" cy="0"/>
        </a:xfrm>
      </p:grpSpPr>
      <p:grpSp>
        <p:nvGrpSpPr>
          <p:cNvPr id="42" name="Group 41"/>
          <p:cNvGrpSpPr/>
          <p:nvPr userDrawn="1"/>
        </p:nvGrpSpPr>
        <p:grpSpPr>
          <a:xfrm>
            <a:off x="6788150" y="0"/>
            <a:ext cx="2355850" cy="5143501"/>
            <a:chOff x="6788150" y="0"/>
            <a:chExt cx="2355850" cy="5143501"/>
          </a:xfrm>
        </p:grpSpPr>
        <p:sp>
          <p:nvSpPr>
            <p:cNvPr id="31" name="Freeform 22"/>
            <p:cNvSpPr>
              <a:spLocks/>
            </p:cNvSpPr>
            <p:nvPr userDrawn="1"/>
          </p:nvSpPr>
          <p:spPr bwMode="auto">
            <a:xfrm>
              <a:off x="7845425" y="4103688"/>
              <a:ext cx="1298575" cy="1039813"/>
            </a:xfrm>
            <a:custGeom>
              <a:avLst/>
              <a:gdLst>
                <a:gd name="T0" fmla="*/ 482 w 818"/>
                <a:gd name="T1" fmla="*/ 0 h 655"/>
                <a:gd name="T2" fmla="*/ 483 w 818"/>
                <a:gd name="T3" fmla="*/ 0 h 655"/>
                <a:gd name="T4" fmla="*/ 483 w 818"/>
                <a:gd name="T5" fmla="*/ 0 h 655"/>
                <a:gd name="T6" fmla="*/ 482 w 818"/>
                <a:gd name="T7" fmla="*/ 0 h 655"/>
                <a:gd name="T8" fmla="*/ 482 w 818"/>
                <a:gd name="T9" fmla="*/ 0 h 655"/>
                <a:gd name="T10" fmla="*/ 482 w 818"/>
                <a:gd name="T11" fmla="*/ 0 h 655"/>
                <a:gd name="T12" fmla="*/ 442 w 818"/>
                <a:gd name="T13" fmla="*/ 40 h 655"/>
                <a:gd name="T14" fmla="*/ 404 w 818"/>
                <a:gd name="T15" fmla="*/ 79 h 655"/>
                <a:gd name="T16" fmla="*/ 369 w 818"/>
                <a:gd name="T17" fmla="*/ 118 h 655"/>
                <a:gd name="T18" fmla="*/ 334 w 818"/>
                <a:gd name="T19" fmla="*/ 156 h 655"/>
                <a:gd name="T20" fmla="*/ 303 w 818"/>
                <a:gd name="T21" fmla="*/ 194 h 655"/>
                <a:gd name="T22" fmla="*/ 271 w 818"/>
                <a:gd name="T23" fmla="*/ 232 h 655"/>
                <a:gd name="T24" fmla="*/ 242 w 818"/>
                <a:gd name="T25" fmla="*/ 269 h 655"/>
                <a:gd name="T26" fmla="*/ 214 w 818"/>
                <a:gd name="T27" fmla="*/ 309 h 655"/>
                <a:gd name="T28" fmla="*/ 186 w 818"/>
                <a:gd name="T29" fmla="*/ 347 h 655"/>
                <a:gd name="T30" fmla="*/ 159 w 818"/>
                <a:gd name="T31" fmla="*/ 387 h 655"/>
                <a:gd name="T32" fmla="*/ 132 w 818"/>
                <a:gd name="T33" fmla="*/ 428 h 655"/>
                <a:gd name="T34" fmla="*/ 106 w 818"/>
                <a:gd name="T35" fmla="*/ 469 h 655"/>
                <a:gd name="T36" fmla="*/ 80 w 818"/>
                <a:gd name="T37" fmla="*/ 513 h 655"/>
                <a:gd name="T38" fmla="*/ 53 w 818"/>
                <a:gd name="T39" fmla="*/ 558 h 655"/>
                <a:gd name="T40" fmla="*/ 0 w 818"/>
                <a:gd name="T41" fmla="*/ 655 h 655"/>
                <a:gd name="T42" fmla="*/ 818 w 818"/>
                <a:gd name="T43" fmla="*/ 655 h 655"/>
                <a:gd name="T44" fmla="*/ 818 w 818"/>
                <a:gd name="T45" fmla="*/ 163 h 655"/>
                <a:gd name="T46" fmla="*/ 818 w 818"/>
                <a:gd name="T47" fmla="*/ 163 h 655"/>
                <a:gd name="T48" fmla="*/ 795 w 818"/>
                <a:gd name="T49" fmla="*/ 157 h 655"/>
                <a:gd name="T50" fmla="*/ 772 w 818"/>
                <a:gd name="T51" fmla="*/ 148 h 655"/>
                <a:gd name="T52" fmla="*/ 746 w 818"/>
                <a:gd name="T53" fmla="*/ 136 h 655"/>
                <a:gd name="T54" fmla="*/ 719 w 818"/>
                <a:gd name="T55" fmla="*/ 125 h 655"/>
                <a:gd name="T56" fmla="*/ 663 w 818"/>
                <a:gd name="T57" fmla="*/ 98 h 655"/>
                <a:gd name="T58" fmla="*/ 609 w 818"/>
                <a:gd name="T59" fmla="*/ 70 h 655"/>
                <a:gd name="T60" fmla="*/ 559 w 818"/>
                <a:gd name="T61" fmla="*/ 43 h 655"/>
                <a:gd name="T62" fmla="*/ 519 w 818"/>
                <a:gd name="T63" fmla="*/ 22 h 655"/>
                <a:gd name="T64" fmla="*/ 482 w 818"/>
                <a:gd name="T65" fmla="*/ 0 h 655"/>
                <a:gd name="T66" fmla="*/ 482 w 818"/>
                <a:gd name="T67" fmla="*/ 0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8" h="655">
                  <a:moveTo>
                    <a:pt x="482" y="0"/>
                  </a:moveTo>
                  <a:lnTo>
                    <a:pt x="483" y="0"/>
                  </a:lnTo>
                  <a:lnTo>
                    <a:pt x="483" y="0"/>
                  </a:lnTo>
                  <a:lnTo>
                    <a:pt x="482" y="0"/>
                  </a:lnTo>
                  <a:lnTo>
                    <a:pt x="482" y="0"/>
                  </a:lnTo>
                  <a:lnTo>
                    <a:pt x="482" y="0"/>
                  </a:lnTo>
                  <a:lnTo>
                    <a:pt x="442" y="40"/>
                  </a:lnTo>
                  <a:lnTo>
                    <a:pt x="404" y="79"/>
                  </a:lnTo>
                  <a:lnTo>
                    <a:pt x="369" y="118"/>
                  </a:lnTo>
                  <a:lnTo>
                    <a:pt x="334" y="156"/>
                  </a:lnTo>
                  <a:lnTo>
                    <a:pt x="303" y="194"/>
                  </a:lnTo>
                  <a:lnTo>
                    <a:pt x="271" y="232"/>
                  </a:lnTo>
                  <a:lnTo>
                    <a:pt x="242" y="269"/>
                  </a:lnTo>
                  <a:lnTo>
                    <a:pt x="214" y="309"/>
                  </a:lnTo>
                  <a:lnTo>
                    <a:pt x="186" y="347"/>
                  </a:lnTo>
                  <a:lnTo>
                    <a:pt x="159" y="387"/>
                  </a:lnTo>
                  <a:lnTo>
                    <a:pt x="132" y="428"/>
                  </a:lnTo>
                  <a:lnTo>
                    <a:pt x="106" y="469"/>
                  </a:lnTo>
                  <a:lnTo>
                    <a:pt x="80" y="513"/>
                  </a:lnTo>
                  <a:lnTo>
                    <a:pt x="53" y="558"/>
                  </a:lnTo>
                  <a:lnTo>
                    <a:pt x="0" y="655"/>
                  </a:lnTo>
                  <a:lnTo>
                    <a:pt x="818" y="655"/>
                  </a:lnTo>
                  <a:lnTo>
                    <a:pt x="818" y="163"/>
                  </a:lnTo>
                  <a:lnTo>
                    <a:pt x="818" y="163"/>
                  </a:lnTo>
                  <a:lnTo>
                    <a:pt x="795" y="157"/>
                  </a:lnTo>
                  <a:lnTo>
                    <a:pt x="772" y="148"/>
                  </a:lnTo>
                  <a:lnTo>
                    <a:pt x="746" y="136"/>
                  </a:lnTo>
                  <a:lnTo>
                    <a:pt x="719" y="125"/>
                  </a:lnTo>
                  <a:lnTo>
                    <a:pt x="663" y="98"/>
                  </a:lnTo>
                  <a:lnTo>
                    <a:pt x="609" y="70"/>
                  </a:lnTo>
                  <a:lnTo>
                    <a:pt x="559" y="43"/>
                  </a:lnTo>
                  <a:lnTo>
                    <a:pt x="519" y="22"/>
                  </a:lnTo>
                  <a:lnTo>
                    <a:pt x="482" y="0"/>
                  </a:lnTo>
                  <a:lnTo>
                    <a:pt x="482" y="0"/>
                  </a:lnTo>
                  <a:close/>
                </a:path>
              </a:pathLst>
            </a:custGeom>
            <a:solidFill>
              <a:srgbClr val="D1E7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2" name="Freeform 23"/>
            <p:cNvSpPr>
              <a:spLocks/>
            </p:cNvSpPr>
            <p:nvPr userDrawn="1"/>
          </p:nvSpPr>
          <p:spPr bwMode="auto">
            <a:xfrm>
              <a:off x="6788150" y="0"/>
              <a:ext cx="1822450" cy="4084638"/>
            </a:xfrm>
            <a:custGeom>
              <a:avLst/>
              <a:gdLst>
                <a:gd name="T0" fmla="*/ 1148 w 1148"/>
                <a:gd name="T1" fmla="*/ 864 h 2573"/>
                <a:gd name="T2" fmla="*/ 1148 w 1148"/>
                <a:gd name="T3" fmla="*/ 864 h 2573"/>
                <a:gd name="T4" fmla="*/ 1148 w 1148"/>
                <a:gd name="T5" fmla="*/ 864 h 2573"/>
                <a:gd name="T6" fmla="*/ 104 w 1148"/>
                <a:gd name="T7" fmla="*/ 0 h 2573"/>
                <a:gd name="T8" fmla="*/ 19 w 1148"/>
                <a:gd name="T9" fmla="*/ 0 h 2573"/>
                <a:gd name="T10" fmla="*/ 11 w 1148"/>
                <a:gd name="T11" fmla="*/ 77 h 2573"/>
                <a:gd name="T12" fmla="*/ 1 w 1148"/>
                <a:gd name="T13" fmla="*/ 230 h 2573"/>
                <a:gd name="T14" fmla="*/ 0 w 1148"/>
                <a:gd name="T15" fmla="*/ 381 h 2573"/>
                <a:gd name="T16" fmla="*/ 7 w 1148"/>
                <a:gd name="T17" fmla="*/ 533 h 2573"/>
                <a:gd name="T18" fmla="*/ 21 w 1148"/>
                <a:gd name="T19" fmla="*/ 683 h 2573"/>
                <a:gd name="T20" fmla="*/ 45 w 1148"/>
                <a:gd name="T21" fmla="*/ 831 h 2573"/>
                <a:gd name="T22" fmla="*/ 75 w 1148"/>
                <a:gd name="T23" fmla="*/ 978 h 2573"/>
                <a:gd name="T24" fmla="*/ 115 w 1148"/>
                <a:gd name="T25" fmla="*/ 1122 h 2573"/>
                <a:gd name="T26" fmla="*/ 136 w 1148"/>
                <a:gd name="T27" fmla="*/ 1193 h 2573"/>
                <a:gd name="T28" fmla="*/ 173 w 1148"/>
                <a:gd name="T29" fmla="*/ 1299 h 2573"/>
                <a:gd name="T30" fmla="*/ 214 w 1148"/>
                <a:gd name="T31" fmla="*/ 1404 h 2573"/>
                <a:gd name="T32" fmla="*/ 259 w 1148"/>
                <a:gd name="T33" fmla="*/ 1505 h 2573"/>
                <a:gd name="T34" fmla="*/ 307 w 1148"/>
                <a:gd name="T35" fmla="*/ 1604 h 2573"/>
                <a:gd name="T36" fmla="*/ 359 w 1148"/>
                <a:gd name="T37" fmla="*/ 1701 h 2573"/>
                <a:gd name="T38" fmla="*/ 414 w 1148"/>
                <a:gd name="T39" fmla="*/ 1794 h 2573"/>
                <a:gd name="T40" fmla="*/ 473 w 1148"/>
                <a:gd name="T41" fmla="*/ 1886 h 2573"/>
                <a:gd name="T42" fmla="*/ 534 w 1148"/>
                <a:gd name="T43" fmla="*/ 1973 h 2573"/>
                <a:gd name="T44" fmla="*/ 600 w 1148"/>
                <a:gd name="T45" fmla="*/ 2059 h 2573"/>
                <a:gd name="T46" fmla="*/ 667 w 1148"/>
                <a:gd name="T47" fmla="*/ 2142 h 2573"/>
                <a:gd name="T48" fmla="*/ 738 w 1148"/>
                <a:gd name="T49" fmla="*/ 2221 h 2573"/>
                <a:gd name="T50" fmla="*/ 811 w 1148"/>
                <a:gd name="T51" fmla="*/ 2297 h 2573"/>
                <a:gd name="T52" fmla="*/ 888 w 1148"/>
                <a:gd name="T53" fmla="*/ 2372 h 2573"/>
                <a:gd name="T54" fmla="*/ 966 w 1148"/>
                <a:gd name="T55" fmla="*/ 2441 h 2573"/>
                <a:gd name="T56" fmla="*/ 1049 w 1148"/>
                <a:gd name="T57" fmla="*/ 2509 h 2573"/>
                <a:gd name="T58" fmla="*/ 1132 w 1148"/>
                <a:gd name="T59" fmla="*/ 2573 h 2573"/>
                <a:gd name="T60" fmla="*/ 1131 w 1148"/>
                <a:gd name="T61" fmla="*/ 2553 h 2573"/>
                <a:gd name="T62" fmla="*/ 1131 w 1148"/>
                <a:gd name="T63" fmla="*/ 2304 h 2573"/>
                <a:gd name="T64" fmla="*/ 1144 w 1148"/>
                <a:gd name="T65" fmla="*/ 1131 h 2573"/>
                <a:gd name="T66" fmla="*/ 1148 w 1148"/>
                <a:gd name="T67" fmla="*/ 864 h 2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48" h="2573">
                  <a:moveTo>
                    <a:pt x="1148" y="864"/>
                  </a:moveTo>
                  <a:lnTo>
                    <a:pt x="1148" y="864"/>
                  </a:lnTo>
                  <a:lnTo>
                    <a:pt x="1148" y="864"/>
                  </a:lnTo>
                  <a:lnTo>
                    <a:pt x="1148" y="864"/>
                  </a:lnTo>
                  <a:lnTo>
                    <a:pt x="1148" y="864"/>
                  </a:lnTo>
                  <a:lnTo>
                    <a:pt x="1148" y="864"/>
                  </a:lnTo>
                  <a:lnTo>
                    <a:pt x="663" y="0"/>
                  </a:lnTo>
                  <a:lnTo>
                    <a:pt x="104" y="0"/>
                  </a:lnTo>
                  <a:lnTo>
                    <a:pt x="86" y="0"/>
                  </a:lnTo>
                  <a:lnTo>
                    <a:pt x="19" y="0"/>
                  </a:lnTo>
                  <a:lnTo>
                    <a:pt x="19" y="0"/>
                  </a:lnTo>
                  <a:lnTo>
                    <a:pt x="11" y="77"/>
                  </a:lnTo>
                  <a:lnTo>
                    <a:pt x="6" y="153"/>
                  </a:lnTo>
                  <a:lnTo>
                    <a:pt x="1" y="230"/>
                  </a:lnTo>
                  <a:lnTo>
                    <a:pt x="0" y="306"/>
                  </a:lnTo>
                  <a:lnTo>
                    <a:pt x="0" y="381"/>
                  </a:lnTo>
                  <a:lnTo>
                    <a:pt x="2" y="458"/>
                  </a:lnTo>
                  <a:lnTo>
                    <a:pt x="7" y="533"/>
                  </a:lnTo>
                  <a:lnTo>
                    <a:pt x="14" y="609"/>
                  </a:lnTo>
                  <a:lnTo>
                    <a:pt x="21" y="683"/>
                  </a:lnTo>
                  <a:lnTo>
                    <a:pt x="33" y="757"/>
                  </a:lnTo>
                  <a:lnTo>
                    <a:pt x="45" y="831"/>
                  </a:lnTo>
                  <a:lnTo>
                    <a:pt x="60" y="905"/>
                  </a:lnTo>
                  <a:lnTo>
                    <a:pt x="75" y="978"/>
                  </a:lnTo>
                  <a:lnTo>
                    <a:pt x="95" y="1050"/>
                  </a:lnTo>
                  <a:lnTo>
                    <a:pt x="115" y="1122"/>
                  </a:lnTo>
                  <a:lnTo>
                    <a:pt x="136" y="1193"/>
                  </a:lnTo>
                  <a:lnTo>
                    <a:pt x="136" y="1193"/>
                  </a:lnTo>
                  <a:lnTo>
                    <a:pt x="154" y="1247"/>
                  </a:lnTo>
                  <a:lnTo>
                    <a:pt x="173" y="1299"/>
                  </a:lnTo>
                  <a:lnTo>
                    <a:pt x="194" y="1351"/>
                  </a:lnTo>
                  <a:lnTo>
                    <a:pt x="214" y="1404"/>
                  </a:lnTo>
                  <a:lnTo>
                    <a:pt x="236" y="1455"/>
                  </a:lnTo>
                  <a:lnTo>
                    <a:pt x="259" y="1505"/>
                  </a:lnTo>
                  <a:lnTo>
                    <a:pt x="282" y="1555"/>
                  </a:lnTo>
                  <a:lnTo>
                    <a:pt x="307" y="1604"/>
                  </a:lnTo>
                  <a:lnTo>
                    <a:pt x="333" y="1653"/>
                  </a:lnTo>
                  <a:lnTo>
                    <a:pt x="359" y="1701"/>
                  </a:lnTo>
                  <a:lnTo>
                    <a:pt x="386" y="1748"/>
                  </a:lnTo>
                  <a:lnTo>
                    <a:pt x="414" y="1794"/>
                  </a:lnTo>
                  <a:lnTo>
                    <a:pt x="443" y="1841"/>
                  </a:lnTo>
                  <a:lnTo>
                    <a:pt x="473" y="1886"/>
                  </a:lnTo>
                  <a:lnTo>
                    <a:pt x="503" y="1929"/>
                  </a:lnTo>
                  <a:lnTo>
                    <a:pt x="534" y="1973"/>
                  </a:lnTo>
                  <a:lnTo>
                    <a:pt x="567" y="2017"/>
                  </a:lnTo>
                  <a:lnTo>
                    <a:pt x="600" y="2059"/>
                  </a:lnTo>
                  <a:lnTo>
                    <a:pt x="633" y="2100"/>
                  </a:lnTo>
                  <a:lnTo>
                    <a:pt x="667" y="2142"/>
                  </a:lnTo>
                  <a:lnTo>
                    <a:pt x="702" y="2181"/>
                  </a:lnTo>
                  <a:lnTo>
                    <a:pt x="738" y="2221"/>
                  </a:lnTo>
                  <a:lnTo>
                    <a:pt x="774" y="2260"/>
                  </a:lnTo>
                  <a:lnTo>
                    <a:pt x="811" y="2297"/>
                  </a:lnTo>
                  <a:lnTo>
                    <a:pt x="849" y="2334"/>
                  </a:lnTo>
                  <a:lnTo>
                    <a:pt x="888" y="2372"/>
                  </a:lnTo>
                  <a:lnTo>
                    <a:pt x="927" y="2406"/>
                  </a:lnTo>
                  <a:lnTo>
                    <a:pt x="966" y="2441"/>
                  </a:lnTo>
                  <a:lnTo>
                    <a:pt x="1007" y="2476"/>
                  </a:lnTo>
                  <a:lnTo>
                    <a:pt x="1049" y="2509"/>
                  </a:lnTo>
                  <a:lnTo>
                    <a:pt x="1089" y="2541"/>
                  </a:lnTo>
                  <a:lnTo>
                    <a:pt x="1132" y="2573"/>
                  </a:lnTo>
                  <a:lnTo>
                    <a:pt x="1132" y="2573"/>
                  </a:lnTo>
                  <a:lnTo>
                    <a:pt x="1131" y="2553"/>
                  </a:lnTo>
                  <a:lnTo>
                    <a:pt x="1131" y="2498"/>
                  </a:lnTo>
                  <a:lnTo>
                    <a:pt x="1131" y="2304"/>
                  </a:lnTo>
                  <a:lnTo>
                    <a:pt x="1137" y="1717"/>
                  </a:lnTo>
                  <a:lnTo>
                    <a:pt x="1144" y="1131"/>
                  </a:lnTo>
                  <a:lnTo>
                    <a:pt x="1148" y="864"/>
                  </a:lnTo>
                  <a:lnTo>
                    <a:pt x="1148" y="864"/>
                  </a:lnTo>
                  <a:close/>
                </a:path>
              </a:pathLst>
            </a:custGeom>
            <a:solidFill>
              <a:srgbClr val="DDE3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3" name="Freeform 24"/>
            <p:cNvSpPr>
              <a:spLocks noEditPoints="1"/>
            </p:cNvSpPr>
            <p:nvPr userDrawn="1"/>
          </p:nvSpPr>
          <p:spPr bwMode="auto">
            <a:xfrm>
              <a:off x="6953250" y="0"/>
              <a:ext cx="2001838" cy="4103688"/>
            </a:xfrm>
            <a:custGeom>
              <a:avLst/>
              <a:gdLst>
                <a:gd name="T0" fmla="*/ 582 w 1261"/>
                <a:gd name="T1" fmla="*/ 0 h 2585"/>
                <a:gd name="T2" fmla="*/ 0 w 1261"/>
                <a:gd name="T3" fmla="*/ 0 h 2585"/>
                <a:gd name="T4" fmla="*/ 6 w 1261"/>
                <a:gd name="T5" fmla="*/ 33 h 2585"/>
                <a:gd name="T6" fmla="*/ 22 w 1261"/>
                <a:gd name="T7" fmla="*/ 97 h 2585"/>
                <a:gd name="T8" fmla="*/ 32 w 1261"/>
                <a:gd name="T9" fmla="*/ 129 h 2585"/>
                <a:gd name="T10" fmla="*/ 63 w 1261"/>
                <a:gd name="T11" fmla="*/ 210 h 2585"/>
                <a:gd name="T12" fmla="*/ 99 w 1261"/>
                <a:gd name="T13" fmla="*/ 288 h 2585"/>
                <a:gd name="T14" fmla="*/ 140 w 1261"/>
                <a:gd name="T15" fmla="*/ 361 h 2585"/>
                <a:gd name="T16" fmla="*/ 186 w 1261"/>
                <a:gd name="T17" fmla="*/ 431 h 2585"/>
                <a:gd name="T18" fmla="*/ 238 w 1261"/>
                <a:gd name="T19" fmla="*/ 495 h 2585"/>
                <a:gd name="T20" fmla="*/ 294 w 1261"/>
                <a:gd name="T21" fmla="*/ 556 h 2585"/>
                <a:gd name="T22" fmla="*/ 355 w 1261"/>
                <a:gd name="T23" fmla="*/ 611 h 2585"/>
                <a:gd name="T24" fmla="*/ 419 w 1261"/>
                <a:gd name="T25" fmla="*/ 660 h 2585"/>
                <a:gd name="T26" fmla="*/ 454 w 1261"/>
                <a:gd name="T27" fmla="*/ 686 h 2585"/>
                <a:gd name="T28" fmla="*/ 528 w 1261"/>
                <a:gd name="T29" fmla="*/ 730 h 2585"/>
                <a:gd name="T30" fmla="*/ 604 w 1261"/>
                <a:gd name="T31" fmla="*/ 768 h 2585"/>
                <a:gd name="T32" fmla="*/ 681 w 1261"/>
                <a:gd name="T33" fmla="*/ 801 h 2585"/>
                <a:gd name="T34" fmla="*/ 761 w 1261"/>
                <a:gd name="T35" fmla="*/ 826 h 2585"/>
                <a:gd name="T36" fmla="*/ 841 w 1261"/>
                <a:gd name="T37" fmla="*/ 845 h 2585"/>
                <a:gd name="T38" fmla="*/ 922 w 1261"/>
                <a:gd name="T39" fmla="*/ 857 h 2585"/>
                <a:gd name="T40" fmla="*/ 1003 w 1261"/>
                <a:gd name="T41" fmla="*/ 863 h 2585"/>
                <a:gd name="T42" fmla="*/ 1044 w 1261"/>
                <a:gd name="T43" fmla="*/ 864 h 2585"/>
                <a:gd name="T44" fmla="*/ 976 w 1261"/>
                <a:gd name="T45" fmla="*/ 918 h 2585"/>
                <a:gd name="T46" fmla="*/ 913 w 1261"/>
                <a:gd name="T47" fmla="*/ 977 h 2585"/>
                <a:gd name="T48" fmla="*/ 857 w 1261"/>
                <a:gd name="T49" fmla="*/ 1038 h 2585"/>
                <a:gd name="T50" fmla="*/ 805 w 1261"/>
                <a:gd name="T51" fmla="*/ 1104 h 2585"/>
                <a:gd name="T52" fmla="*/ 759 w 1261"/>
                <a:gd name="T53" fmla="*/ 1173 h 2585"/>
                <a:gd name="T54" fmla="*/ 720 w 1261"/>
                <a:gd name="T55" fmla="*/ 1245 h 2585"/>
                <a:gd name="T56" fmla="*/ 686 w 1261"/>
                <a:gd name="T57" fmla="*/ 1320 h 2585"/>
                <a:gd name="T58" fmla="*/ 658 w 1261"/>
                <a:gd name="T59" fmla="*/ 1396 h 2585"/>
                <a:gd name="T60" fmla="*/ 645 w 1261"/>
                <a:gd name="T61" fmla="*/ 1438 h 2585"/>
                <a:gd name="T62" fmla="*/ 625 w 1261"/>
                <a:gd name="T63" fmla="*/ 1521 h 2585"/>
                <a:gd name="T64" fmla="*/ 612 w 1261"/>
                <a:gd name="T65" fmla="*/ 1605 h 2585"/>
                <a:gd name="T66" fmla="*/ 606 w 1261"/>
                <a:gd name="T67" fmla="*/ 1689 h 2585"/>
                <a:gd name="T68" fmla="*/ 606 w 1261"/>
                <a:gd name="T69" fmla="*/ 1772 h 2585"/>
                <a:gd name="T70" fmla="*/ 614 w 1261"/>
                <a:gd name="T71" fmla="*/ 1854 h 2585"/>
                <a:gd name="T72" fmla="*/ 626 w 1261"/>
                <a:gd name="T73" fmla="*/ 1935 h 2585"/>
                <a:gd name="T74" fmla="*/ 645 w 1261"/>
                <a:gd name="T75" fmla="*/ 2015 h 2585"/>
                <a:gd name="T76" fmla="*/ 658 w 1261"/>
                <a:gd name="T77" fmla="*/ 2053 h 2585"/>
                <a:gd name="T78" fmla="*/ 688 w 1261"/>
                <a:gd name="T79" fmla="*/ 2135 h 2585"/>
                <a:gd name="T80" fmla="*/ 724 w 1261"/>
                <a:gd name="T81" fmla="*/ 2212 h 2585"/>
                <a:gd name="T82" fmla="*/ 766 w 1261"/>
                <a:gd name="T83" fmla="*/ 2286 h 2585"/>
                <a:gd name="T84" fmla="*/ 812 w 1261"/>
                <a:gd name="T85" fmla="*/ 2355 h 2585"/>
                <a:gd name="T86" fmla="*/ 864 w 1261"/>
                <a:gd name="T87" fmla="*/ 2420 h 2585"/>
                <a:gd name="T88" fmla="*/ 920 w 1261"/>
                <a:gd name="T89" fmla="*/ 2480 h 2585"/>
                <a:gd name="T90" fmla="*/ 979 w 1261"/>
                <a:gd name="T91" fmla="*/ 2535 h 2585"/>
                <a:gd name="T92" fmla="*/ 1044 w 1261"/>
                <a:gd name="T93" fmla="*/ 2585 h 2585"/>
                <a:gd name="T94" fmla="*/ 1044 w 1261"/>
                <a:gd name="T95" fmla="*/ 2585 h 2585"/>
                <a:gd name="T96" fmla="*/ 1261 w 1261"/>
                <a:gd name="T97" fmla="*/ 2376 h 2585"/>
                <a:gd name="T98" fmla="*/ 1044 w 1261"/>
                <a:gd name="T99" fmla="*/ 864 h 2585"/>
                <a:gd name="T100" fmla="*/ 1044 w 1261"/>
                <a:gd name="T101" fmla="*/ 864 h 2585"/>
                <a:gd name="T102" fmla="*/ 1044 w 1261"/>
                <a:gd name="T103" fmla="*/ 864 h 2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61" h="2585">
                  <a:moveTo>
                    <a:pt x="1255" y="0"/>
                  </a:moveTo>
                  <a:lnTo>
                    <a:pt x="582" y="0"/>
                  </a:lnTo>
                  <a:lnTo>
                    <a:pt x="470" y="0"/>
                  </a:lnTo>
                  <a:lnTo>
                    <a:pt x="0" y="0"/>
                  </a:lnTo>
                  <a:lnTo>
                    <a:pt x="0" y="0"/>
                  </a:lnTo>
                  <a:lnTo>
                    <a:pt x="6" y="33"/>
                  </a:lnTo>
                  <a:lnTo>
                    <a:pt x="14" y="65"/>
                  </a:lnTo>
                  <a:lnTo>
                    <a:pt x="22" y="97"/>
                  </a:lnTo>
                  <a:lnTo>
                    <a:pt x="32" y="129"/>
                  </a:lnTo>
                  <a:lnTo>
                    <a:pt x="32" y="129"/>
                  </a:lnTo>
                  <a:lnTo>
                    <a:pt x="47" y="170"/>
                  </a:lnTo>
                  <a:lnTo>
                    <a:pt x="63" y="210"/>
                  </a:lnTo>
                  <a:lnTo>
                    <a:pt x="79" y="250"/>
                  </a:lnTo>
                  <a:lnTo>
                    <a:pt x="99" y="288"/>
                  </a:lnTo>
                  <a:lnTo>
                    <a:pt x="119" y="325"/>
                  </a:lnTo>
                  <a:lnTo>
                    <a:pt x="140" y="361"/>
                  </a:lnTo>
                  <a:lnTo>
                    <a:pt x="163" y="396"/>
                  </a:lnTo>
                  <a:lnTo>
                    <a:pt x="186" y="431"/>
                  </a:lnTo>
                  <a:lnTo>
                    <a:pt x="212" y="464"/>
                  </a:lnTo>
                  <a:lnTo>
                    <a:pt x="238" y="495"/>
                  </a:lnTo>
                  <a:lnTo>
                    <a:pt x="266" y="525"/>
                  </a:lnTo>
                  <a:lnTo>
                    <a:pt x="294" y="556"/>
                  </a:lnTo>
                  <a:lnTo>
                    <a:pt x="324" y="584"/>
                  </a:lnTo>
                  <a:lnTo>
                    <a:pt x="355" y="611"/>
                  </a:lnTo>
                  <a:lnTo>
                    <a:pt x="387" y="637"/>
                  </a:lnTo>
                  <a:lnTo>
                    <a:pt x="419" y="660"/>
                  </a:lnTo>
                  <a:lnTo>
                    <a:pt x="419" y="660"/>
                  </a:lnTo>
                  <a:lnTo>
                    <a:pt x="454" y="686"/>
                  </a:lnTo>
                  <a:lnTo>
                    <a:pt x="491" y="709"/>
                  </a:lnTo>
                  <a:lnTo>
                    <a:pt x="528" y="730"/>
                  </a:lnTo>
                  <a:lnTo>
                    <a:pt x="565" y="750"/>
                  </a:lnTo>
                  <a:lnTo>
                    <a:pt x="604" y="768"/>
                  </a:lnTo>
                  <a:lnTo>
                    <a:pt x="642" y="785"/>
                  </a:lnTo>
                  <a:lnTo>
                    <a:pt x="681" y="801"/>
                  </a:lnTo>
                  <a:lnTo>
                    <a:pt x="721" y="815"/>
                  </a:lnTo>
                  <a:lnTo>
                    <a:pt x="761" y="826"/>
                  </a:lnTo>
                  <a:lnTo>
                    <a:pt x="801" y="836"/>
                  </a:lnTo>
                  <a:lnTo>
                    <a:pt x="841" y="845"/>
                  </a:lnTo>
                  <a:lnTo>
                    <a:pt x="882" y="852"/>
                  </a:lnTo>
                  <a:lnTo>
                    <a:pt x="922" y="857"/>
                  </a:lnTo>
                  <a:lnTo>
                    <a:pt x="963" y="861"/>
                  </a:lnTo>
                  <a:lnTo>
                    <a:pt x="1003" y="863"/>
                  </a:lnTo>
                  <a:lnTo>
                    <a:pt x="1044" y="864"/>
                  </a:lnTo>
                  <a:lnTo>
                    <a:pt x="1044" y="864"/>
                  </a:lnTo>
                  <a:lnTo>
                    <a:pt x="1010" y="890"/>
                  </a:lnTo>
                  <a:lnTo>
                    <a:pt x="976" y="918"/>
                  </a:lnTo>
                  <a:lnTo>
                    <a:pt x="943" y="946"/>
                  </a:lnTo>
                  <a:lnTo>
                    <a:pt x="913" y="977"/>
                  </a:lnTo>
                  <a:lnTo>
                    <a:pt x="884" y="1007"/>
                  </a:lnTo>
                  <a:lnTo>
                    <a:pt x="857" y="1038"/>
                  </a:lnTo>
                  <a:lnTo>
                    <a:pt x="830" y="1071"/>
                  </a:lnTo>
                  <a:lnTo>
                    <a:pt x="805" y="1104"/>
                  </a:lnTo>
                  <a:lnTo>
                    <a:pt x="781" y="1139"/>
                  </a:lnTo>
                  <a:lnTo>
                    <a:pt x="759" y="1173"/>
                  </a:lnTo>
                  <a:lnTo>
                    <a:pt x="739" y="1208"/>
                  </a:lnTo>
                  <a:lnTo>
                    <a:pt x="720" y="1245"/>
                  </a:lnTo>
                  <a:lnTo>
                    <a:pt x="702" y="1281"/>
                  </a:lnTo>
                  <a:lnTo>
                    <a:pt x="686" y="1320"/>
                  </a:lnTo>
                  <a:lnTo>
                    <a:pt x="671" y="1358"/>
                  </a:lnTo>
                  <a:lnTo>
                    <a:pt x="658" y="1396"/>
                  </a:lnTo>
                  <a:lnTo>
                    <a:pt x="658" y="1396"/>
                  </a:lnTo>
                  <a:lnTo>
                    <a:pt x="645" y="1438"/>
                  </a:lnTo>
                  <a:lnTo>
                    <a:pt x="634" y="1479"/>
                  </a:lnTo>
                  <a:lnTo>
                    <a:pt x="625" y="1521"/>
                  </a:lnTo>
                  <a:lnTo>
                    <a:pt x="617" y="1564"/>
                  </a:lnTo>
                  <a:lnTo>
                    <a:pt x="612" y="1605"/>
                  </a:lnTo>
                  <a:lnTo>
                    <a:pt x="608" y="1647"/>
                  </a:lnTo>
                  <a:lnTo>
                    <a:pt x="606" y="1689"/>
                  </a:lnTo>
                  <a:lnTo>
                    <a:pt x="605" y="1730"/>
                  </a:lnTo>
                  <a:lnTo>
                    <a:pt x="606" y="1772"/>
                  </a:lnTo>
                  <a:lnTo>
                    <a:pt x="609" y="1814"/>
                  </a:lnTo>
                  <a:lnTo>
                    <a:pt x="614" y="1854"/>
                  </a:lnTo>
                  <a:lnTo>
                    <a:pt x="619" y="1895"/>
                  </a:lnTo>
                  <a:lnTo>
                    <a:pt x="626" y="1935"/>
                  </a:lnTo>
                  <a:lnTo>
                    <a:pt x="635" y="1974"/>
                  </a:lnTo>
                  <a:lnTo>
                    <a:pt x="645" y="2015"/>
                  </a:lnTo>
                  <a:lnTo>
                    <a:pt x="658" y="2053"/>
                  </a:lnTo>
                  <a:lnTo>
                    <a:pt x="658" y="2053"/>
                  </a:lnTo>
                  <a:lnTo>
                    <a:pt x="672" y="2095"/>
                  </a:lnTo>
                  <a:lnTo>
                    <a:pt x="688" y="2135"/>
                  </a:lnTo>
                  <a:lnTo>
                    <a:pt x="705" y="2174"/>
                  </a:lnTo>
                  <a:lnTo>
                    <a:pt x="724" y="2212"/>
                  </a:lnTo>
                  <a:lnTo>
                    <a:pt x="744" y="2249"/>
                  </a:lnTo>
                  <a:lnTo>
                    <a:pt x="766" y="2286"/>
                  </a:lnTo>
                  <a:lnTo>
                    <a:pt x="788" y="2321"/>
                  </a:lnTo>
                  <a:lnTo>
                    <a:pt x="812" y="2355"/>
                  </a:lnTo>
                  <a:lnTo>
                    <a:pt x="838" y="2387"/>
                  </a:lnTo>
                  <a:lnTo>
                    <a:pt x="864" y="2420"/>
                  </a:lnTo>
                  <a:lnTo>
                    <a:pt x="891" y="2450"/>
                  </a:lnTo>
                  <a:lnTo>
                    <a:pt x="920" y="2480"/>
                  </a:lnTo>
                  <a:lnTo>
                    <a:pt x="949" y="2508"/>
                  </a:lnTo>
                  <a:lnTo>
                    <a:pt x="979" y="2535"/>
                  </a:lnTo>
                  <a:lnTo>
                    <a:pt x="1012" y="2561"/>
                  </a:lnTo>
                  <a:lnTo>
                    <a:pt x="1044" y="2585"/>
                  </a:lnTo>
                  <a:lnTo>
                    <a:pt x="1044" y="2585"/>
                  </a:lnTo>
                  <a:lnTo>
                    <a:pt x="1044" y="2585"/>
                  </a:lnTo>
                  <a:lnTo>
                    <a:pt x="1044" y="2585"/>
                  </a:lnTo>
                  <a:lnTo>
                    <a:pt x="1261" y="2376"/>
                  </a:lnTo>
                  <a:lnTo>
                    <a:pt x="1255" y="0"/>
                  </a:lnTo>
                  <a:close/>
                  <a:moveTo>
                    <a:pt x="1044" y="864"/>
                  </a:moveTo>
                  <a:lnTo>
                    <a:pt x="1044" y="864"/>
                  </a:lnTo>
                  <a:lnTo>
                    <a:pt x="1044" y="864"/>
                  </a:lnTo>
                  <a:lnTo>
                    <a:pt x="1045" y="864"/>
                  </a:lnTo>
                  <a:lnTo>
                    <a:pt x="1044" y="864"/>
                  </a:lnTo>
                  <a:close/>
                </a:path>
              </a:pathLst>
            </a:custGeom>
            <a:solidFill>
              <a:srgbClr val="BCC8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4" name="Freeform 25"/>
            <p:cNvSpPr>
              <a:spLocks/>
            </p:cNvSpPr>
            <p:nvPr userDrawn="1"/>
          </p:nvSpPr>
          <p:spPr bwMode="auto">
            <a:xfrm>
              <a:off x="7877175" y="0"/>
              <a:ext cx="1266825" cy="4103688"/>
            </a:xfrm>
            <a:custGeom>
              <a:avLst/>
              <a:gdLst>
                <a:gd name="T0" fmla="*/ 0 w 798"/>
                <a:gd name="T1" fmla="*/ 0 h 2585"/>
                <a:gd name="T2" fmla="*/ 73 w 798"/>
                <a:gd name="T3" fmla="*/ 96 h 2585"/>
                <a:gd name="T4" fmla="*/ 142 w 798"/>
                <a:gd name="T5" fmla="*/ 196 h 2585"/>
                <a:gd name="T6" fmla="*/ 206 w 798"/>
                <a:gd name="T7" fmla="*/ 299 h 2585"/>
                <a:gd name="T8" fmla="*/ 267 w 798"/>
                <a:gd name="T9" fmla="*/ 405 h 2585"/>
                <a:gd name="T10" fmla="*/ 322 w 798"/>
                <a:gd name="T11" fmla="*/ 515 h 2585"/>
                <a:gd name="T12" fmla="*/ 374 w 798"/>
                <a:gd name="T13" fmla="*/ 629 h 2585"/>
                <a:gd name="T14" fmla="*/ 420 w 798"/>
                <a:gd name="T15" fmla="*/ 745 h 2585"/>
                <a:gd name="T16" fmla="*/ 462 w 798"/>
                <a:gd name="T17" fmla="*/ 864 h 2585"/>
                <a:gd name="T18" fmla="*/ 463 w 798"/>
                <a:gd name="T19" fmla="*/ 864 h 2585"/>
                <a:gd name="T20" fmla="*/ 462 w 798"/>
                <a:gd name="T21" fmla="*/ 864 h 2585"/>
                <a:gd name="T22" fmla="*/ 462 w 798"/>
                <a:gd name="T23" fmla="*/ 864 h 2585"/>
                <a:gd name="T24" fmla="*/ 478 w 798"/>
                <a:gd name="T25" fmla="*/ 915 h 2585"/>
                <a:gd name="T26" fmla="*/ 508 w 798"/>
                <a:gd name="T27" fmla="*/ 1017 h 2585"/>
                <a:gd name="T28" fmla="*/ 532 w 798"/>
                <a:gd name="T29" fmla="*/ 1122 h 2585"/>
                <a:gd name="T30" fmla="*/ 554 w 798"/>
                <a:gd name="T31" fmla="*/ 1226 h 2585"/>
                <a:gd name="T32" fmla="*/ 571 w 798"/>
                <a:gd name="T33" fmla="*/ 1332 h 2585"/>
                <a:gd name="T34" fmla="*/ 584 w 798"/>
                <a:gd name="T35" fmla="*/ 1439 h 2585"/>
                <a:gd name="T36" fmla="*/ 593 w 798"/>
                <a:gd name="T37" fmla="*/ 1547 h 2585"/>
                <a:gd name="T38" fmla="*/ 598 w 798"/>
                <a:gd name="T39" fmla="*/ 1655 h 2585"/>
                <a:gd name="T40" fmla="*/ 599 w 798"/>
                <a:gd name="T41" fmla="*/ 1763 h 2585"/>
                <a:gd name="T42" fmla="*/ 595 w 798"/>
                <a:gd name="T43" fmla="*/ 1873 h 2585"/>
                <a:gd name="T44" fmla="*/ 586 w 798"/>
                <a:gd name="T45" fmla="*/ 1982 h 2585"/>
                <a:gd name="T46" fmla="*/ 574 w 798"/>
                <a:gd name="T47" fmla="*/ 2091 h 2585"/>
                <a:gd name="T48" fmla="*/ 557 w 798"/>
                <a:gd name="T49" fmla="*/ 2202 h 2585"/>
                <a:gd name="T50" fmla="*/ 536 w 798"/>
                <a:gd name="T51" fmla="*/ 2312 h 2585"/>
                <a:gd name="T52" fmla="*/ 510 w 798"/>
                <a:gd name="T53" fmla="*/ 2421 h 2585"/>
                <a:gd name="T54" fmla="*/ 480 w 798"/>
                <a:gd name="T55" fmla="*/ 2530 h 2585"/>
                <a:gd name="T56" fmla="*/ 462 w 798"/>
                <a:gd name="T57" fmla="*/ 2585 h 2585"/>
                <a:gd name="T58" fmla="*/ 597 w 798"/>
                <a:gd name="T59" fmla="*/ 2529 h 2585"/>
                <a:gd name="T60" fmla="*/ 675 w 798"/>
                <a:gd name="T61" fmla="*/ 2492 h 2585"/>
                <a:gd name="T62" fmla="*/ 798 w 798"/>
                <a:gd name="T63" fmla="*/ 2430 h 2585"/>
                <a:gd name="T64" fmla="*/ 798 w 798"/>
                <a:gd name="T65" fmla="*/ 0 h 2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98" h="2585">
                  <a:moveTo>
                    <a:pt x="0" y="0"/>
                  </a:moveTo>
                  <a:lnTo>
                    <a:pt x="0" y="0"/>
                  </a:lnTo>
                  <a:lnTo>
                    <a:pt x="37" y="47"/>
                  </a:lnTo>
                  <a:lnTo>
                    <a:pt x="73" y="96"/>
                  </a:lnTo>
                  <a:lnTo>
                    <a:pt x="108" y="145"/>
                  </a:lnTo>
                  <a:lnTo>
                    <a:pt x="142" y="196"/>
                  </a:lnTo>
                  <a:lnTo>
                    <a:pt x="175" y="246"/>
                  </a:lnTo>
                  <a:lnTo>
                    <a:pt x="206" y="299"/>
                  </a:lnTo>
                  <a:lnTo>
                    <a:pt x="237" y="352"/>
                  </a:lnTo>
                  <a:lnTo>
                    <a:pt x="267" y="405"/>
                  </a:lnTo>
                  <a:lnTo>
                    <a:pt x="295" y="460"/>
                  </a:lnTo>
                  <a:lnTo>
                    <a:pt x="322" y="515"/>
                  </a:lnTo>
                  <a:lnTo>
                    <a:pt x="349" y="572"/>
                  </a:lnTo>
                  <a:lnTo>
                    <a:pt x="374" y="629"/>
                  </a:lnTo>
                  <a:lnTo>
                    <a:pt x="397" y="686"/>
                  </a:lnTo>
                  <a:lnTo>
                    <a:pt x="420" y="745"/>
                  </a:lnTo>
                  <a:lnTo>
                    <a:pt x="441" y="804"/>
                  </a:lnTo>
                  <a:lnTo>
                    <a:pt x="462" y="864"/>
                  </a:lnTo>
                  <a:lnTo>
                    <a:pt x="462" y="864"/>
                  </a:lnTo>
                  <a:lnTo>
                    <a:pt x="463" y="864"/>
                  </a:lnTo>
                  <a:lnTo>
                    <a:pt x="463" y="864"/>
                  </a:lnTo>
                  <a:lnTo>
                    <a:pt x="462" y="864"/>
                  </a:lnTo>
                  <a:lnTo>
                    <a:pt x="462" y="864"/>
                  </a:lnTo>
                  <a:lnTo>
                    <a:pt x="462" y="864"/>
                  </a:lnTo>
                  <a:lnTo>
                    <a:pt x="462" y="864"/>
                  </a:lnTo>
                  <a:lnTo>
                    <a:pt x="478" y="915"/>
                  </a:lnTo>
                  <a:lnTo>
                    <a:pt x="493" y="966"/>
                  </a:lnTo>
                  <a:lnTo>
                    <a:pt x="508" y="1017"/>
                  </a:lnTo>
                  <a:lnTo>
                    <a:pt x="520" y="1069"/>
                  </a:lnTo>
                  <a:lnTo>
                    <a:pt x="532" y="1122"/>
                  </a:lnTo>
                  <a:lnTo>
                    <a:pt x="544" y="1173"/>
                  </a:lnTo>
                  <a:lnTo>
                    <a:pt x="554" y="1226"/>
                  </a:lnTo>
                  <a:lnTo>
                    <a:pt x="563" y="1279"/>
                  </a:lnTo>
                  <a:lnTo>
                    <a:pt x="571" y="1332"/>
                  </a:lnTo>
                  <a:lnTo>
                    <a:pt x="579" y="1386"/>
                  </a:lnTo>
                  <a:lnTo>
                    <a:pt x="584" y="1439"/>
                  </a:lnTo>
                  <a:lnTo>
                    <a:pt x="590" y="1493"/>
                  </a:lnTo>
                  <a:lnTo>
                    <a:pt x="593" y="1547"/>
                  </a:lnTo>
                  <a:lnTo>
                    <a:pt x="597" y="1601"/>
                  </a:lnTo>
                  <a:lnTo>
                    <a:pt x="598" y="1655"/>
                  </a:lnTo>
                  <a:lnTo>
                    <a:pt x="599" y="1709"/>
                  </a:lnTo>
                  <a:lnTo>
                    <a:pt x="599" y="1763"/>
                  </a:lnTo>
                  <a:lnTo>
                    <a:pt x="598" y="1818"/>
                  </a:lnTo>
                  <a:lnTo>
                    <a:pt x="595" y="1873"/>
                  </a:lnTo>
                  <a:lnTo>
                    <a:pt x="592" y="1927"/>
                  </a:lnTo>
                  <a:lnTo>
                    <a:pt x="586" y="1982"/>
                  </a:lnTo>
                  <a:lnTo>
                    <a:pt x="581" y="2037"/>
                  </a:lnTo>
                  <a:lnTo>
                    <a:pt x="574" y="2091"/>
                  </a:lnTo>
                  <a:lnTo>
                    <a:pt x="566" y="2147"/>
                  </a:lnTo>
                  <a:lnTo>
                    <a:pt x="557" y="2202"/>
                  </a:lnTo>
                  <a:lnTo>
                    <a:pt x="547" y="2257"/>
                  </a:lnTo>
                  <a:lnTo>
                    <a:pt x="536" y="2312"/>
                  </a:lnTo>
                  <a:lnTo>
                    <a:pt x="523" y="2366"/>
                  </a:lnTo>
                  <a:lnTo>
                    <a:pt x="510" y="2421"/>
                  </a:lnTo>
                  <a:lnTo>
                    <a:pt x="495" y="2476"/>
                  </a:lnTo>
                  <a:lnTo>
                    <a:pt x="480" y="2530"/>
                  </a:lnTo>
                  <a:lnTo>
                    <a:pt x="462" y="2585"/>
                  </a:lnTo>
                  <a:lnTo>
                    <a:pt x="462" y="2585"/>
                  </a:lnTo>
                  <a:lnTo>
                    <a:pt x="555" y="2547"/>
                  </a:lnTo>
                  <a:lnTo>
                    <a:pt x="597" y="2529"/>
                  </a:lnTo>
                  <a:lnTo>
                    <a:pt x="637" y="2511"/>
                  </a:lnTo>
                  <a:lnTo>
                    <a:pt x="675" y="2492"/>
                  </a:lnTo>
                  <a:lnTo>
                    <a:pt x="715" y="2473"/>
                  </a:lnTo>
                  <a:lnTo>
                    <a:pt x="798" y="2430"/>
                  </a:lnTo>
                  <a:lnTo>
                    <a:pt x="798" y="701"/>
                  </a:lnTo>
                  <a:lnTo>
                    <a:pt x="798" y="0"/>
                  </a:lnTo>
                  <a:lnTo>
                    <a:pt x="0" y="0"/>
                  </a:lnTo>
                  <a:close/>
                </a:path>
              </a:pathLst>
            </a:custGeom>
            <a:solidFill>
              <a:srgbClr val="7991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5" name="Freeform 26"/>
            <p:cNvSpPr>
              <a:spLocks/>
            </p:cNvSpPr>
            <p:nvPr userDrawn="1"/>
          </p:nvSpPr>
          <p:spPr bwMode="auto">
            <a:xfrm>
              <a:off x="8610600" y="1112838"/>
              <a:ext cx="533400" cy="258763"/>
            </a:xfrm>
            <a:custGeom>
              <a:avLst/>
              <a:gdLst>
                <a:gd name="T0" fmla="*/ 336 w 336"/>
                <a:gd name="T1" fmla="*/ 0 h 163"/>
                <a:gd name="T2" fmla="*/ 336 w 336"/>
                <a:gd name="T3" fmla="*/ 0 h 163"/>
                <a:gd name="T4" fmla="*/ 291 w 336"/>
                <a:gd name="T5" fmla="*/ 13 h 163"/>
                <a:gd name="T6" fmla="*/ 246 w 336"/>
                <a:gd name="T7" fmla="*/ 29 h 163"/>
                <a:gd name="T8" fmla="*/ 202 w 336"/>
                <a:gd name="T9" fmla="*/ 47 h 163"/>
                <a:gd name="T10" fmla="*/ 159 w 336"/>
                <a:gd name="T11" fmla="*/ 67 h 163"/>
                <a:gd name="T12" fmla="*/ 118 w 336"/>
                <a:gd name="T13" fmla="*/ 89 h 163"/>
                <a:gd name="T14" fmla="*/ 77 w 336"/>
                <a:gd name="T15" fmla="*/ 111 h 163"/>
                <a:gd name="T16" fmla="*/ 38 w 336"/>
                <a:gd name="T17" fmla="*/ 136 h 163"/>
                <a:gd name="T18" fmla="*/ 0 w 336"/>
                <a:gd name="T19" fmla="*/ 163 h 163"/>
                <a:gd name="T20" fmla="*/ 0 w 336"/>
                <a:gd name="T21" fmla="*/ 163 h 163"/>
                <a:gd name="T22" fmla="*/ 43 w 336"/>
                <a:gd name="T23" fmla="*/ 162 h 163"/>
                <a:gd name="T24" fmla="*/ 87 w 336"/>
                <a:gd name="T25" fmla="*/ 160 h 163"/>
                <a:gd name="T26" fmla="*/ 130 w 336"/>
                <a:gd name="T27" fmla="*/ 155 h 163"/>
                <a:gd name="T28" fmla="*/ 173 w 336"/>
                <a:gd name="T29" fmla="*/ 150 h 163"/>
                <a:gd name="T30" fmla="*/ 214 w 336"/>
                <a:gd name="T31" fmla="*/ 142 h 163"/>
                <a:gd name="T32" fmla="*/ 255 w 336"/>
                <a:gd name="T33" fmla="*/ 133 h 163"/>
                <a:gd name="T34" fmla="*/ 297 w 336"/>
                <a:gd name="T35" fmla="*/ 121 h 163"/>
                <a:gd name="T36" fmla="*/ 336 w 336"/>
                <a:gd name="T37" fmla="*/ 109 h 163"/>
                <a:gd name="T38" fmla="*/ 336 w 336"/>
                <a:gd name="T39"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6" h="163">
                  <a:moveTo>
                    <a:pt x="336" y="0"/>
                  </a:moveTo>
                  <a:lnTo>
                    <a:pt x="336" y="0"/>
                  </a:lnTo>
                  <a:lnTo>
                    <a:pt x="291" y="13"/>
                  </a:lnTo>
                  <a:lnTo>
                    <a:pt x="246" y="29"/>
                  </a:lnTo>
                  <a:lnTo>
                    <a:pt x="202" y="47"/>
                  </a:lnTo>
                  <a:lnTo>
                    <a:pt x="159" y="67"/>
                  </a:lnTo>
                  <a:lnTo>
                    <a:pt x="118" y="89"/>
                  </a:lnTo>
                  <a:lnTo>
                    <a:pt x="77" y="111"/>
                  </a:lnTo>
                  <a:lnTo>
                    <a:pt x="38" y="136"/>
                  </a:lnTo>
                  <a:lnTo>
                    <a:pt x="0" y="163"/>
                  </a:lnTo>
                  <a:lnTo>
                    <a:pt x="0" y="163"/>
                  </a:lnTo>
                  <a:lnTo>
                    <a:pt x="43" y="162"/>
                  </a:lnTo>
                  <a:lnTo>
                    <a:pt x="87" y="160"/>
                  </a:lnTo>
                  <a:lnTo>
                    <a:pt x="130" y="155"/>
                  </a:lnTo>
                  <a:lnTo>
                    <a:pt x="173" y="150"/>
                  </a:lnTo>
                  <a:lnTo>
                    <a:pt x="214" y="142"/>
                  </a:lnTo>
                  <a:lnTo>
                    <a:pt x="255" y="133"/>
                  </a:lnTo>
                  <a:lnTo>
                    <a:pt x="297" y="121"/>
                  </a:lnTo>
                  <a:lnTo>
                    <a:pt x="336" y="109"/>
                  </a:lnTo>
                  <a:lnTo>
                    <a:pt x="336" y="0"/>
                  </a:lnTo>
                  <a:close/>
                </a:path>
              </a:pathLst>
            </a:custGeom>
            <a:solidFill>
              <a:srgbClr val="365A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6" name="Freeform 27"/>
            <p:cNvSpPr>
              <a:spLocks/>
            </p:cNvSpPr>
            <p:nvPr userDrawn="1"/>
          </p:nvSpPr>
          <p:spPr bwMode="auto">
            <a:xfrm>
              <a:off x="8610600" y="4103688"/>
              <a:ext cx="28575" cy="20638"/>
            </a:xfrm>
            <a:custGeom>
              <a:avLst/>
              <a:gdLst>
                <a:gd name="T0" fmla="*/ 18 w 18"/>
                <a:gd name="T1" fmla="*/ 13 h 13"/>
                <a:gd name="T2" fmla="*/ 18 w 18"/>
                <a:gd name="T3" fmla="*/ 13 h 13"/>
                <a:gd name="T4" fmla="*/ 0 w 18"/>
                <a:gd name="T5" fmla="*/ 0 h 13"/>
                <a:gd name="T6" fmla="*/ 0 w 18"/>
                <a:gd name="T7" fmla="*/ 0 h 13"/>
                <a:gd name="T8" fmla="*/ 18 w 18"/>
                <a:gd name="T9" fmla="*/ 13 h 13"/>
                <a:gd name="T10" fmla="*/ 18 w 18"/>
                <a:gd name="T11" fmla="*/ 13 h 13"/>
              </a:gdLst>
              <a:ahLst/>
              <a:cxnLst>
                <a:cxn ang="0">
                  <a:pos x="T0" y="T1"/>
                </a:cxn>
                <a:cxn ang="0">
                  <a:pos x="T2" y="T3"/>
                </a:cxn>
                <a:cxn ang="0">
                  <a:pos x="T4" y="T5"/>
                </a:cxn>
                <a:cxn ang="0">
                  <a:pos x="T6" y="T7"/>
                </a:cxn>
                <a:cxn ang="0">
                  <a:pos x="T8" y="T9"/>
                </a:cxn>
                <a:cxn ang="0">
                  <a:pos x="T10" y="T11"/>
                </a:cxn>
              </a:cxnLst>
              <a:rect l="0" t="0" r="r" b="b"/>
              <a:pathLst>
                <a:path w="18" h="13">
                  <a:moveTo>
                    <a:pt x="18" y="13"/>
                  </a:moveTo>
                  <a:lnTo>
                    <a:pt x="18" y="13"/>
                  </a:lnTo>
                  <a:lnTo>
                    <a:pt x="0" y="0"/>
                  </a:lnTo>
                  <a:lnTo>
                    <a:pt x="0" y="0"/>
                  </a:lnTo>
                  <a:lnTo>
                    <a:pt x="18" y="13"/>
                  </a:lnTo>
                  <a:lnTo>
                    <a:pt x="18" y="13"/>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7" name="Freeform 28"/>
            <p:cNvSpPr>
              <a:spLocks/>
            </p:cNvSpPr>
            <p:nvPr userDrawn="1"/>
          </p:nvSpPr>
          <p:spPr bwMode="auto">
            <a:xfrm>
              <a:off x="8639175" y="4124325"/>
              <a:ext cx="504825" cy="312738"/>
            </a:xfrm>
            <a:custGeom>
              <a:avLst/>
              <a:gdLst>
                <a:gd name="T0" fmla="*/ 318 w 318"/>
                <a:gd name="T1" fmla="*/ 150 h 197"/>
                <a:gd name="T2" fmla="*/ 318 w 318"/>
                <a:gd name="T3" fmla="*/ 150 h 197"/>
                <a:gd name="T4" fmla="*/ 276 w 318"/>
                <a:gd name="T5" fmla="*/ 138 h 197"/>
                <a:gd name="T6" fmla="*/ 236 w 318"/>
                <a:gd name="T7" fmla="*/ 123 h 197"/>
                <a:gd name="T8" fmla="*/ 195 w 318"/>
                <a:gd name="T9" fmla="*/ 108 h 197"/>
                <a:gd name="T10" fmla="*/ 155 w 318"/>
                <a:gd name="T11" fmla="*/ 90 h 197"/>
                <a:gd name="T12" fmla="*/ 115 w 318"/>
                <a:gd name="T13" fmla="*/ 69 h 197"/>
                <a:gd name="T14" fmla="*/ 76 w 318"/>
                <a:gd name="T15" fmla="*/ 48 h 197"/>
                <a:gd name="T16" fmla="*/ 38 w 318"/>
                <a:gd name="T17" fmla="*/ 24 h 197"/>
                <a:gd name="T18" fmla="*/ 0 w 318"/>
                <a:gd name="T19" fmla="*/ 0 h 197"/>
                <a:gd name="T20" fmla="*/ 0 w 318"/>
                <a:gd name="T21" fmla="*/ 0 h 197"/>
                <a:gd name="T22" fmla="*/ 39 w 318"/>
                <a:gd name="T23" fmla="*/ 27 h 197"/>
                <a:gd name="T24" fmla="*/ 77 w 318"/>
                <a:gd name="T25" fmla="*/ 54 h 197"/>
                <a:gd name="T26" fmla="*/ 117 w 318"/>
                <a:gd name="T27" fmla="*/ 80 h 197"/>
                <a:gd name="T28" fmla="*/ 157 w 318"/>
                <a:gd name="T29" fmla="*/ 104 h 197"/>
                <a:gd name="T30" fmla="*/ 196 w 318"/>
                <a:gd name="T31" fmla="*/ 128 h 197"/>
                <a:gd name="T32" fmla="*/ 237 w 318"/>
                <a:gd name="T33" fmla="*/ 152 h 197"/>
                <a:gd name="T34" fmla="*/ 277 w 318"/>
                <a:gd name="T35" fmla="*/ 174 h 197"/>
                <a:gd name="T36" fmla="*/ 318 w 318"/>
                <a:gd name="T37" fmla="*/ 197 h 197"/>
                <a:gd name="T38" fmla="*/ 318 w 318"/>
                <a:gd name="T39" fmla="*/ 15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8" h="197">
                  <a:moveTo>
                    <a:pt x="318" y="150"/>
                  </a:moveTo>
                  <a:lnTo>
                    <a:pt x="318" y="150"/>
                  </a:lnTo>
                  <a:lnTo>
                    <a:pt x="276" y="138"/>
                  </a:lnTo>
                  <a:lnTo>
                    <a:pt x="236" y="123"/>
                  </a:lnTo>
                  <a:lnTo>
                    <a:pt x="195" y="108"/>
                  </a:lnTo>
                  <a:lnTo>
                    <a:pt x="155" y="90"/>
                  </a:lnTo>
                  <a:lnTo>
                    <a:pt x="115" y="69"/>
                  </a:lnTo>
                  <a:lnTo>
                    <a:pt x="76" y="48"/>
                  </a:lnTo>
                  <a:lnTo>
                    <a:pt x="38" y="24"/>
                  </a:lnTo>
                  <a:lnTo>
                    <a:pt x="0" y="0"/>
                  </a:lnTo>
                  <a:lnTo>
                    <a:pt x="0" y="0"/>
                  </a:lnTo>
                  <a:lnTo>
                    <a:pt x="39" y="27"/>
                  </a:lnTo>
                  <a:lnTo>
                    <a:pt x="77" y="54"/>
                  </a:lnTo>
                  <a:lnTo>
                    <a:pt x="117" y="80"/>
                  </a:lnTo>
                  <a:lnTo>
                    <a:pt x="157" y="104"/>
                  </a:lnTo>
                  <a:lnTo>
                    <a:pt x="196" y="128"/>
                  </a:lnTo>
                  <a:lnTo>
                    <a:pt x="237" y="152"/>
                  </a:lnTo>
                  <a:lnTo>
                    <a:pt x="277" y="174"/>
                  </a:lnTo>
                  <a:lnTo>
                    <a:pt x="318" y="197"/>
                  </a:lnTo>
                  <a:lnTo>
                    <a:pt x="318" y="150"/>
                  </a:lnTo>
                  <a:close/>
                </a:path>
              </a:pathLst>
            </a:custGeom>
            <a:solidFill>
              <a:srgbClr val="EA77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8" name="Freeform 29"/>
            <p:cNvSpPr>
              <a:spLocks/>
            </p:cNvSpPr>
            <p:nvPr userDrawn="1"/>
          </p:nvSpPr>
          <p:spPr bwMode="auto">
            <a:xfrm>
              <a:off x="8585200" y="4084638"/>
              <a:ext cx="25400" cy="19050"/>
            </a:xfrm>
            <a:custGeom>
              <a:avLst/>
              <a:gdLst>
                <a:gd name="T0" fmla="*/ 0 w 16"/>
                <a:gd name="T1" fmla="*/ 0 h 12"/>
                <a:gd name="T2" fmla="*/ 0 w 16"/>
                <a:gd name="T3" fmla="*/ 0 h 12"/>
                <a:gd name="T4" fmla="*/ 16 w 16"/>
                <a:gd name="T5" fmla="*/ 12 h 12"/>
                <a:gd name="T6" fmla="*/ 16 w 16"/>
                <a:gd name="T7" fmla="*/ 12 h 12"/>
                <a:gd name="T8" fmla="*/ 0 w 16"/>
                <a:gd name="T9" fmla="*/ 0 h 12"/>
                <a:gd name="T10" fmla="*/ 0 w 16"/>
                <a:gd name="T11" fmla="*/ 0 h 12"/>
              </a:gdLst>
              <a:ahLst/>
              <a:cxnLst>
                <a:cxn ang="0">
                  <a:pos x="T0" y="T1"/>
                </a:cxn>
                <a:cxn ang="0">
                  <a:pos x="T2" y="T3"/>
                </a:cxn>
                <a:cxn ang="0">
                  <a:pos x="T4" y="T5"/>
                </a:cxn>
                <a:cxn ang="0">
                  <a:pos x="T6" y="T7"/>
                </a:cxn>
                <a:cxn ang="0">
                  <a:pos x="T8" y="T9"/>
                </a:cxn>
                <a:cxn ang="0">
                  <a:pos x="T10" y="T11"/>
                </a:cxn>
              </a:cxnLst>
              <a:rect l="0" t="0" r="r" b="b"/>
              <a:pathLst>
                <a:path w="16" h="12">
                  <a:moveTo>
                    <a:pt x="0" y="0"/>
                  </a:moveTo>
                  <a:lnTo>
                    <a:pt x="0" y="0"/>
                  </a:lnTo>
                  <a:lnTo>
                    <a:pt x="16" y="12"/>
                  </a:lnTo>
                  <a:lnTo>
                    <a:pt x="16" y="12"/>
                  </a:lnTo>
                  <a:lnTo>
                    <a:pt x="0" y="0"/>
                  </a:lnTo>
                  <a:lnTo>
                    <a:pt x="0"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9" name="Freeform 30"/>
            <p:cNvSpPr>
              <a:spLocks/>
            </p:cNvSpPr>
            <p:nvPr userDrawn="1"/>
          </p:nvSpPr>
          <p:spPr bwMode="auto">
            <a:xfrm>
              <a:off x="7588250" y="4103688"/>
              <a:ext cx="1022350" cy="1039813"/>
            </a:xfrm>
            <a:custGeom>
              <a:avLst/>
              <a:gdLst>
                <a:gd name="T0" fmla="*/ 0 w 644"/>
                <a:gd name="T1" fmla="*/ 655 h 655"/>
                <a:gd name="T2" fmla="*/ 332 w 644"/>
                <a:gd name="T3" fmla="*/ 655 h 655"/>
                <a:gd name="T4" fmla="*/ 332 w 644"/>
                <a:gd name="T5" fmla="*/ 655 h 655"/>
                <a:gd name="T6" fmla="*/ 357 w 644"/>
                <a:gd name="T7" fmla="*/ 617 h 655"/>
                <a:gd name="T8" fmla="*/ 381 w 644"/>
                <a:gd name="T9" fmla="*/ 577 h 655"/>
                <a:gd name="T10" fmla="*/ 404 w 644"/>
                <a:gd name="T11" fmla="*/ 538 h 655"/>
                <a:gd name="T12" fmla="*/ 426 w 644"/>
                <a:gd name="T13" fmla="*/ 499 h 655"/>
                <a:gd name="T14" fmla="*/ 449 w 644"/>
                <a:gd name="T15" fmla="*/ 458 h 655"/>
                <a:gd name="T16" fmla="*/ 470 w 644"/>
                <a:gd name="T17" fmla="*/ 418 h 655"/>
                <a:gd name="T18" fmla="*/ 491 w 644"/>
                <a:gd name="T19" fmla="*/ 377 h 655"/>
                <a:gd name="T20" fmla="*/ 511 w 644"/>
                <a:gd name="T21" fmla="*/ 337 h 655"/>
                <a:gd name="T22" fmla="*/ 530 w 644"/>
                <a:gd name="T23" fmla="*/ 295 h 655"/>
                <a:gd name="T24" fmla="*/ 548 w 644"/>
                <a:gd name="T25" fmla="*/ 253 h 655"/>
                <a:gd name="T26" fmla="*/ 566 w 644"/>
                <a:gd name="T27" fmla="*/ 212 h 655"/>
                <a:gd name="T28" fmla="*/ 583 w 644"/>
                <a:gd name="T29" fmla="*/ 170 h 655"/>
                <a:gd name="T30" fmla="*/ 600 w 644"/>
                <a:gd name="T31" fmla="*/ 129 h 655"/>
                <a:gd name="T32" fmla="*/ 614 w 644"/>
                <a:gd name="T33" fmla="*/ 86 h 655"/>
                <a:gd name="T34" fmla="*/ 630 w 644"/>
                <a:gd name="T35" fmla="*/ 43 h 655"/>
                <a:gd name="T36" fmla="*/ 644 w 644"/>
                <a:gd name="T37" fmla="*/ 0 h 655"/>
                <a:gd name="T38" fmla="*/ 644 w 644"/>
                <a:gd name="T39" fmla="*/ 0 h 655"/>
                <a:gd name="T40" fmla="*/ 644 w 644"/>
                <a:gd name="T41" fmla="*/ 0 h 655"/>
                <a:gd name="T42" fmla="*/ 596 w 644"/>
                <a:gd name="T43" fmla="*/ 35 h 655"/>
                <a:gd name="T44" fmla="*/ 550 w 644"/>
                <a:gd name="T45" fmla="*/ 72 h 655"/>
                <a:gd name="T46" fmla="*/ 504 w 644"/>
                <a:gd name="T47" fmla="*/ 108 h 655"/>
                <a:gd name="T48" fmla="*/ 459 w 644"/>
                <a:gd name="T49" fmla="*/ 147 h 655"/>
                <a:gd name="T50" fmla="*/ 415 w 644"/>
                <a:gd name="T51" fmla="*/ 185 h 655"/>
                <a:gd name="T52" fmla="*/ 372 w 644"/>
                <a:gd name="T53" fmla="*/ 224 h 655"/>
                <a:gd name="T54" fmla="*/ 331 w 644"/>
                <a:gd name="T55" fmla="*/ 265 h 655"/>
                <a:gd name="T56" fmla="*/ 290 w 644"/>
                <a:gd name="T57" fmla="*/ 305 h 655"/>
                <a:gd name="T58" fmla="*/ 250 w 644"/>
                <a:gd name="T59" fmla="*/ 347 h 655"/>
                <a:gd name="T60" fmla="*/ 212 w 644"/>
                <a:gd name="T61" fmla="*/ 388 h 655"/>
                <a:gd name="T62" fmla="*/ 173 w 644"/>
                <a:gd name="T63" fmla="*/ 431 h 655"/>
                <a:gd name="T64" fmla="*/ 137 w 644"/>
                <a:gd name="T65" fmla="*/ 475 h 655"/>
                <a:gd name="T66" fmla="*/ 101 w 644"/>
                <a:gd name="T67" fmla="*/ 519 h 655"/>
                <a:gd name="T68" fmla="*/ 66 w 644"/>
                <a:gd name="T69" fmla="*/ 564 h 655"/>
                <a:gd name="T70" fmla="*/ 33 w 644"/>
                <a:gd name="T71" fmla="*/ 609 h 655"/>
                <a:gd name="T72" fmla="*/ 0 w 644"/>
                <a:gd name="T73" fmla="*/ 655 h 655"/>
                <a:gd name="T74" fmla="*/ 0 w 644"/>
                <a:gd name="T75" fmla="*/ 655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4" h="655">
                  <a:moveTo>
                    <a:pt x="0" y="655"/>
                  </a:moveTo>
                  <a:lnTo>
                    <a:pt x="332" y="655"/>
                  </a:lnTo>
                  <a:lnTo>
                    <a:pt x="332" y="655"/>
                  </a:lnTo>
                  <a:lnTo>
                    <a:pt x="357" y="617"/>
                  </a:lnTo>
                  <a:lnTo>
                    <a:pt x="381" y="577"/>
                  </a:lnTo>
                  <a:lnTo>
                    <a:pt x="404" y="538"/>
                  </a:lnTo>
                  <a:lnTo>
                    <a:pt x="426" y="499"/>
                  </a:lnTo>
                  <a:lnTo>
                    <a:pt x="449" y="458"/>
                  </a:lnTo>
                  <a:lnTo>
                    <a:pt x="470" y="418"/>
                  </a:lnTo>
                  <a:lnTo>
                    <a:pt x="491" y="377"/>
                  </a:lnTo>
                  <a:lnTo>
                    <a:pt x="511" y="337"/>
                  </a:lnTo>
                  <a:lnTo>
                    <a:pt x="530" y="295"/>
                  </a:lnTo>
                  <a:lnTo>
                    <a:pt x="548" y="253"/>
                  </a:lnTo>
                  <a:lnTo>
                    <a:pt x="566" y="212"/>
                  </a:lnTo>
                  <a:lnTo>
                    <a:pt x="583" y="170"/>
                  </a:lnTo>
                  <a:lnTo>
                    <a:pt x="600" y="129"/>
                  </a:lnTo>
                  <a:lnTo>
                    <a:pt x="614" y="86"/>
                  </a:lnTo>
                  <a:lnTo>
                    <a:pt x="630" y="43"/>
                  </a:lnTo>
                  <a:lnTo>
                    <a:pt x="644" y="0"/>
                  </a:lnTo>
                  <a:lnTo>
                    <a:pt x="644" y="0"/>
                  </a:lnTo>
                  <a:lnTo>
                    <a:pt x="644" y="0"/>
                  </a:lnTo>
                  <a:lnTo>
                    <a:pt x="596" y="35"/>
                  </a:lnTo>
                  <a:lnTo>
                    <a:pt x="550" y="72"/>
                  </a:lnTo>
                  <a:lnTo>
                    <a:pt x="504" y="108"/>
                  </a:lnTo>
                  <a:lnTo>
                    <a:pt x="459" y="147"/>
                  </a:lnTo>
                  <a:lnTo>
                    <a:pt x="415" y="185"/>
                  </a:lnTo>
                  <a:lnTo>
                    <a:pt x="372" y="224"/>
                  </a:lnTo>
                  <a:lnTo>
                    <a:pt x="331" y="265"/>
                  </a:lnTo>
                  <a:lnTo>
                    <a:pt x="290" y="305"/>
                  </a:lnTo>
                  <a:lnTo>
                    <a:pt x="250" y="347"/>
                  </a:lnTo>
                  <a:lnTo>
                    <a:pt x="212" y="388"/>
                  </a:lnTo>
                  <a:lnTo>
                    <a:pt x="173" y="431"/>
                  </a:lnTo>
                  <a:lnTo>
                    <a:pt x="137" y="475"/>
                  </a:lnTo>
                  <a:lnTo>
                    <a:pt x="101" y="519"/>
                  </a:lnTo>
                  <a:lnTo>
                    <a:pt x="66" y="564"/>
                  </a:lnTo>
                  <a:lnTo>
                    <a:pt x="33" y="609"/>
                  </a:lnTo>
                  <a:lnTo>
                    <a:pt x="0" y="655"/>
                  </a:lnTo>
                  <a:lnTo>
                    <a:pt x="0" y="655"/>
                  </a:lnTo>
                  <a:close/>
                </a:path>
              </a:pathLst>
            </a:custGeom>
            <a:solidFill>
              <a:srgbClr val="E8F3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0" name="Freeform 31"/>
            <p:cNvSpPr>
              <a:spLocks/>
            </p:cNvSpPr>
            <p:nvPr userDrawn="1"/>
          </p:nvSpPr>
          <p:spPr bwMode="auto">
            <a:xfrm>
              <a:off x="8610600" y="3771900"/>
              <a:ext cx="533400" cy="619125"/>
            </a:xfrm>
            <a:custGeom>
              <a:avLst/>
              <a:gdLst>
                <a:gd name="T0" fmla="*/ 336 w 336"/>
                <a:gd name="T1" fmla="*/ 0 h 390"/>
                <a:gd name="T2" fmla="*/ 336 w 336"/>
                <a:gd name="T3" fmla="*/ 0 h 390"/>
                <a:gd name="T4" fmla="*/ 292 w 336"/>
                <a:gd name="T5" fmla="*/ 24 h 390"/>
                <a:gd name="T6" fmla="*/ 249 w 336"/>
                <a:gd name="T7" fmla="*/ 47 h 390"/>
                <a:gd name="T8" fmla="*/ 207 w 336"/>
                <a:gd name="T9" fmla="*/ 73 h 390"/>
                <a:gd name="T10" fmla="*/ 164 w 336"/>
                <a:gd name="T11" fmla="*/ 99 h 390"/>
                <a:gd name="T12" fmla="*/ 122 w 336"/>
                <a:gd name="T13" fmla="*/ 125 h 390"/>
                <a:gd name="T14" fmla="*/ 81 w 336"/>
                <a:gd name="T15" fmla="*/ 152 h 390"/>
                <a:gd name="T16" fmla="*/ 40 w 336"/>
                <a:gd name="T17" fmla="*/ 180 h 390"/>
                <a:gd name="T18" fmla="*/ 0 w 336"/>
                <a:gd name="T19" fmla="*/ 209 h 390"/>
                <a:gd name="T20" fmla="*/ 1 w 336"/>
                <a:gd name="T21" fmla="*/ 209 h 390"/>
                <a:gd name="T22" fmla="*/ 1 w 336"/>
                <a:gd name="T23" fmla="*/ 209 h 390"/>
                <a:gd name="T24" fmla="*/ 41 w 336"/>
                <a:gd name="T25" fmla="*/ 239 h 390"/>
                <a:gd name="T26" fmla="*/ 83 w 336"/>
                <a:gd name="T27" fmla="*/ 267 h 390"/>
                <a:gd name="T28" fmla="*/ 124 w 336"/>
                <a:gd name="T29" fmla="*/ 293 h 390"/>
                <a:gd name="T30" fmla="*/ 167 w 336"/>
                <a:gd name="T31" fmla="*/ 317 h 390"/>
                <a:gd name="T32" fmla="*/ 210 w 336"/>
                <a:gd name="T33" fmla="*/ 340 h 390"/>
                <a:gd name="T34" fmla="*/ 252 w 336"/>
                <a:gd name="T35" fmla="*/ 360 h 390"/>
                <a:gd name="T36" fmla="*/ 273 w 336"/>
                <a:gd name="T37" fmla="*/ 369 h 390"/>
                <a:gd name="T38" fmla="*/ 294 w 336"/>
                <a:gd name="T39" fmla="*/ 377 h 390"/>
                <a:gd name="T40" fmla="*/ 315 w 336"/>
                <a:gd name="T41" fmla="*/ 384 h 390"/>
                <a:gd name="T42" fmla="*/ 336 w 336"/>
                <a:gd name="T43" fmla="*/ 390 h 390"/>
                <a:gd name="T44" fmla="*/ 336 w 336"/>
                <a:gd name="T45" fmla="*/ 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6" h="390">
                  <a:moveTo>
                    <a:pt x="336" y="0"/>
                  </a:moveTo>
                  <a:lnTo>
                    <a:pt x="336" y="0"/>
                  </a:lnTo>
                  <a:lnTo>
                    <a:pt x="292" y="24"/>
                  </a:lnTo>
                  <a:lnTo>
                    <a:pt x="249" y="47"/>
                  </a:lnTo>
                  <a:lnTo>
                    <a:pt x="207" y="73"/>
                  </a:lnTo>
                  <a:lnTo>
                    <a:pt x="164" y="99"/>
                  </a:lnTo>
                  <a:lnTo>
                    <a:pt x="122" y="125"/>
                  </a:lnTo>
                  <a:lnTo>
                    <a:pt x="81" y="152"/>
                  </a:lnTo>
                  <a:lnTo>
                    <a:pt x="40" y="180"/>
                  </a:lnTo>
                  <a:lnTo>
                    <a:pt x="0" y="209"/>
                  </a:lnTo>
                  <a:lnTo>
                    <a:pt x="1" y="209"/>
                  </a:lnTo>
                  <a:lnTo>
                    <a:pt x="1" y="209"/>
                  </a:lnTo>
                  <a:lnTo>
                    <a:pt x="41" y="239"/>
                  </a:lnTo>
                  <a:lnTo>
                    <a:pt x="83" y="267"/>
                  </a:lnTo>
                  <a:lnTo>
                    <a:pt x="124" y="293"/>
                  </a:lnTo>
                  <a:lnTo>
                    <a:pt x="167" y="317"/>
                  </a:lnTo>
                  <a:lnTo>
                    <a:pt x="210" y="340"/>
                  </a:lnTo>
                  <a:lnTo>
                    <a:pt x="252" y="360"/>
                  </a:lnTo>
                  <a:lnTo>
                    <a:pt x="273" y="369"/>
                  </a:lnTo>
                  <a:lnTo>
                    <a:pt x="294" y="377"/>
                  </a:lnTo>
                  <a:lnTo>
                    <a:pt x="315" y="384"/>
                  </a:lnTo>
                  <a:lnTo>
                    <a:pt x="336" y="390"/>
                  </a:lnTo>
                  <a:lnTo>
                    <a:pt x="336" y="0"/>
                  </a:lnTo>
                  <a:close/>
                </a:path>
              </a:pathLst>
            </a:custGeom>
            <a:solidFill>
              <a:srgbClr val="76B8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1" name="Freeform 32"/>
            <p:cNvSpPr>
              <a:spLocks/>
            </p:cNvSpPr>
            <p:nvPr userDrawn="1"/>
          </p:nvSpPr>
          <p:spPr bwMode="auto">
            <a:xfrm>
              <a:off x="8639175" y="4124325"/>
              <a:ext cx="504825" cy="312738"/>
            </a:xfrm>
            <a:custGeom>
              <a:avLst/>
              <a:gdLst>
                <a:gd name="T0" fmla="*/ 318 w 318"/>
                <a:gd name="T1" fmla="*/ 150 h 197"/>
                <a:gd name="T2" fmla="*/ 318 w 318"/>
                <a:gd name="T3" fmla="*/ 150 h 197"/>
                <a:gd name="T4" fmla="*/ 276 w 318"/>
                <a:gd name="T5" fmla="*/ 138 h 197"/>
                <a:gd name="T6" fmla="*/ 236 w 318"/>
                <a:gd name="T7" fmla="*/ 123 h 197"/>
                <a:gd name="T8" fmla="*/ 195 w 318"/>
                <a:gd name="T9" fmla="*/ 108 h 197"/>
                <a:gd name="T10" fmla="*/ 155 w 318"/>
                <a:gd name="T11" fmla="*/ 90 h 197"/>
                <a:gd name="T12" fmla="*/ 115 w 318"/>
                <a:gd name="T13" fmla="*/ 69 h 197"/>
                <a:gd name="T14" fmla="*/ 76 w 318"/>
                <a:gd name="T15" fmla="*/ 48 h 197"/>
                <a:gd name="T16" fmla="*/ 38 w 318"/>
                <a:gd name="T17" fmla="*/ 24 h 197"/>
                <a:gd name="T18" fmla="*/ 0 w 318"/>
                <a:gd name="T19" fmla="*/ 0 h 197"/>
                <a:gd name="T20" fmla="*/ 0 w 318"/>
                <a:gd name="T21" fmla="*/ 0 h 197"/>
                <a:gd name="T22" fmla="*/ 39 w 318"/>
                <a:gd name="T23" fmla="*/ 27 h 197"/>
                <a:gd name="T24" fmla="*/ 77 w 318"/>
                <a:gd name="T25" fmla="*/ 54 h 197"/>
                <a:gd name="T26" fmla="*/ 117 w 318"/>
                <a:gd name="T27" fmla="*/ 80 h 197"/>
                <a:gd name="T28" fmla="*/ 157 w 318"/>
                <a:gd name="T29" fmla="*/ 104 h 197"/>
                <a:gd name="T30" fmla="*/ 196 w 318"/>
                <a:gd name="T31" fmla="*/ 128 h 197"/>
                <a:gd name="T32" fmla="*/ 237 w 318"/>
                <a:gd name="T33" fmla="*/ 152 h 197"/>
                <a:gd name="T34" fmla="*/ 277 w 318"/>
                <a:gd name="T35" fmla="*/ 174 h 197"/>
                <a:gd name="T36" fmla="*/ 318 w 318"/>
                <a:gd name="T37" fmla="*/ 197 h 197"/>
                <a:gd name="T38" fmla="*/ 318 w 318"/>
                <a:gd name="T39" fmla="*/ 15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8" h="197">
                  <a:moveTo>
                    <a:pt x="318" y="150"/>
                  </a:moveTo>
                  <a:lnTo>
                    <a:pt x="318" y="150"/>
                  </a:lnTo>
                  <a:lnTo>
                    <a:pt x="276" y="138"/>
                  </a:lnTo>
                  <a:lnTo>
                    <a:pt x="236" y="123"/>
                  </a:lnTo>
                  <a:lnTo>
                    <a:pt x="195" y="108"/>
                  </a:lnTo>
                  <a:lnTo>
                    <a:pt x="155" y="90"/>
                  </a:lnTo>
                  <a:lnTo>
                    <a:pt x="115" y="69"/>
                  </a:lnTo>
                  <a:lnTo>
                    <a:pt x="76" y="48"/>
                  </a:lnTo>
                  <a:lnTo>
                    <a:pt x="38" y="24"/>
                  </a:lnTo>
                  <a:lnTo>
                    <a:pt x="0" y="0"/>
                  </a:lnTo>
                  <a:lnTo>
                    <a:pt x="0" y="0"/>
                  </a:lnTo>
                  <a:lnTo>
                    <a:pt x="39" y="27"/>
                  </a:lnTo>
                  <a:lnTo>
                    <a:pt x="77" y="54"/>
                  </a:lnTo>
                  <a:lnTo>
                    <a:pt x="117" y="80"/>
                  </a:lnTo>
                  <a:lnTo>
                    <a:pt x="157" y="104"/>
                  </a:lnTo>
                  <a:lnTo>
                    <a:pt x="196" y="128"/>
                  </a:lnTo>
                  <a:lnTo>
                    <a:pt x="237" y="152"/>
                  </a:lnTo>
                  <a:lnTo>
                    <a:pt x="277" y="174"/>
                  </a:lnTo>
                  <a:lnTo>
                    <a:pt x="318" y="197"/>
                  </a:lnTo>
                  <a:lnTo>
                    <a:pt x="318" y="150"/>
                  </a:lnTo>
                  <a:close/>
                </a:path>
              </a:pathLst>
            </a:custGeom>
            <a:solidFill>
              <a:srgbClr val="A4D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3" name="Sisällön paikkamerkki 2"/>
          <p:cNvSpPr>
            <a:spLocks noGrp="1"/>
          </p:cNvSpPr>
          <p:nvPr>
            <p:ph idx="1"/>
          </p:nvPr>
        </p:nvSpPr>
        <p:spPr>
          <a:xfrm>
            <a:off x="432785" y="1410997"/>
            <a:ext cx="6587487" cy="33930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6" name="Dian numeron paikkamerkki 5"/>
          <p:cNvSpPr>
            <a:spLocks noGrp="1"/>
          </p:cNvSpPr>
          <p:nvPr>
            <p:ph type="sldNum" sz="quarter" idx="12"/>
          </p:nvPr>
        </p:nvSpPr>
        <p:spPr>
          <a:xfrm>
            <a:off x="8657139" y="4846182"/>
            <a:ext cx="395536" cy="201104"/>
          </a:xfrm>
          <a:prstGeom prst="rect">
            <a:avLst/>
          </a:prstGeom>
        </p:spPr>
        <p:txBody>
          <a:bodyPr/>
          <a:lstStyle>
            <a:lvl1pPr algn="l">
              <a:defRPr sz="900">
                <a:solidFill>
                  <a:schemeClr val="tx1"/>
                </a:solidFill>
              </a:defRPr>
            </a:lvl1pPr>
          </a:lstStyle>
          <a:p>
            <a:fld id="{1EA1DD0D-7089-48C5-B116-A19F892CF1D9}" type="slidenum">
              <a:rPr lang="fi-FI" smtClean="0"/>
              <a:pPr/>
              <a:t>‹#›</a:t>
            </a:fld>
            <a:endParaRPr lang="fi-FI" dirty="0"/>
          </a:p>
        </p:txBody>
      </p:sp>
      <p:sp>
        <p:nvSpPr>
          <p:cNvPr id="8" name="Otsikko 7"/>
          <p:cNvSpPr>
            <a:spLocks noGrp="1"/>
          </p:cNvSpPr>
          <p:nvPr>
            <p:ph type="title"/>
          </p:nvPr>
        </p:nvSpPr>
        <p:spPr>
          <a:xfrm>
            <a:off x="432785" y="235340"/>
            <a:ext cx="6587487" cy="974270"/>
          </a:xfrm>
        </p:spPr>
        <p:txBody>
          <a:bodyPr/>
          <a:lstStyle>
            <a:lvl1pPr>
              <a:defRPr>
                <a:solidFill>
                  <a:schemeClr val="tx2"/>
                </a:solidFill>
              </a:defRPr>
            </a:lvl1pPr>
          </a:lstStyle>
          <a:p>
            <a:r>
              <a:rPr lang="en-US" smtClean="0"/>
              <a:t>Click to edit Master title style</a:t>
            </a:r>
            <a:endParaRPr lang="fi-FI" dirty="0"/>
          </a:p>
        </p:txBody>
      </p:sp>
      <p:sp>
        <p:nvSpPr>
          <p:cNvPr id="13" name="Alatunnisteen paikkamerkki 4"/>
          <p:cNvSpPr>
            <a:spLocks noGrp="1"/>
          </p:cNvSpPr>
          <p:nvPr>
            <p:ph type="ftr" sz="quarter" idx="11"/>
          </p:nvPr>
        </p:nvSpPr>
        <p:spPr>
          <a:xfrm>
            <a:off x="1187624" y="4873089"/>
            <a:ext cx="2736304" cy="193622"/>
          </a:xfrm>
          <a:prstGeom prst="rect">
            <a:avLst/>
          </a:prstGeom>
        </p:spPr>
        <p:txBody>
          <a:bodyPr/>
          <a:lstStyle>
            <a:lvl1pPr algn="l">
              <a:defRPr sz="800">
                <a:solidFill>
                  <a:schemeClr val="tx1">
                    <a:lumMod val="50000"/>
                    <a:lumOff val="50000"/>
                  </a:schemeClr>
                </a:solidFill>
              </a:defRPr>
            </a:lvl1pPr>
          </a:lstStyle>
          <a:p>
            <a:endParaRPr lang="fi-FI" dirty="0"/>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604448" y="235340"/>
            <a:ext cx="305495" cy="419486"/>
          </a:xfrm>
          <a:prstGeom prst="rect">
            <a:avLst/>
          </a:prstGeom>
        </p:spPr>
      </p:pic>
      <p:sp>
        <p:nvSpPr>
          <p:cNvPr id="17" name="Päivämäärän paikkamerkki 3"/>
          <p:cNvSpPr>
            <a:spLocks noGrp="1"/>
          </p:cNvSpPr>
          <p:nvPr>
            <p:ph type="dt" sz="half" idx="2"/>
          </p:nvPr>
        </p:nvSpPr>
        <p:spPr>
          <a:xfrm>
            <a:off x="432785" y="4873089"/>
            <a:ext cx="683568" cy="201104"/>
          </a:xfrm>
          <a:prstGeom prst="rect">
            <a:avLst/>
          </a:prstGeom>
        </p:spPr>
        <p:txBody>
          <a:bodyPr vert="horz" lIns="0" tIns="0" rIns="0" bIns="0" rtlCol="0" anchor="ctr"/>
          <a:lstStyle>
            <a:lvl1pPr algn="l">
              <a:defRPr sz="800" b="1">
                <a:solidFill>
                  <a:schemeClr val="tx2">
                    <a:lumMod val="60000"/>
                    <a:lumOff val="40000"/>
                  </a:schemeClr>
                </a:solidFill>
              </a:defRPr>
            </a:lvl1pPr>
          </a:lstStyle>
          <a:p>
            <a:fld id="{9504BABE-377C-4042-9CE4-D8BB0ACFBA08}" type="datetime1">
              <a:rPr lang="fi-FI" smtClean="0"/>
              <a:pPr/>
              <a:t>10.12.2019</a:t>
            </a:fld>
            <a:endParaRPr lang="fi-FI" dirty="0"/>
          </a:p>
        </p:txBody>
      </p:sp>
    </p:spTree>
    <p:extLst>
      <p:ext uri="{BB962C8B-B14F-4D97-AF65-F5344CB8AC3E}">
        <p14:creationId xmlns:p14="http://schemas.microsoft.com/office/powerpoint/2010/main" val="191492188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Otsikko ja sisältö Sote">
    <p:spTree>
      <p:nvGrpSpPr>
        <p:cNvPr id="1" name=""/>
        <p:cNvGrpSpPr/>
        <p:nvPr/>
      </p:nvGrpSpPr>
      <p:grpSpPr>
        <a:xfrm>
          <a:off x="0" y="0"/>
          <a:ext cx="0" cy="0"/>
          <a:chOff x="0" y="0"/>
          <a:chExt cx="0" cy="0"/>
        </a:xfrm>
      </p:grpSpPr>
      <p:grpSp>
        <p:nvGrpSpPr>
          <p:cNvPr id="11" name="Group 10"/>
          <p:cNvGrpSpPr/>
          <p:nvPr userDrawn="1"/>
        </p:nvGrpSpPr>
        <p:grpSpPr>
          <a:xfrm>
            <a:off x="7605713" y="0"/>
            <a:ext cx="1538287" cy="4587875"/>
            <a:chOff x="7631113" y="0"/>
            <a:chExt cx="1538287" cy="4587875"/>
          </a:xfrm>
        </p:grpSpPr>
        <p:sp>
          <p:nvSpPr>
            <p:cNvPr id="7" name="Freeform 5"/>
            <p:cNvSpPr>
              <a:spLocks/>
            </p:cNvSpPr>
            <p:nvPr userDrawn="1"/>
          </p:nvSpPr>
          <p:spPr bwMode="auto">
            <a:xfrm>
              <a:off x="7631113" y="0"/>
              <a:ext cx="1538287" cy="4587875"/>
            </a:xfrm>
            <a:custGeom>
              <a:avLst/>
              <a:gdLst>
                <a:gd name="T0" fmla="*/ 6 w 969"/>
                <a:gd name="T1" fmla="*/ 0 h 2890"/>
                <a:gd name="T2" fmla="*/ 6 w 969"/>
                <a:gd name="T3" fmla="*/ 0 h 2890"/>
                <a:gd name="T4" fmla="*/ 1 w 969"/>
                <a:gd name="T5" fmla="*/ 97 h 2890"/>
                <a:gd name="T6" fmla="*/ 0 w 969"/>
                <a:gd name="T7" fmla="*/ 193 h 2890"/>
                <a:gd name="T8" fmla="*/ 0 w 969"/>
                <a:gd name="T9" fmla="*/ 290 h 2890"/>
                <a:gd name="T10" fmla="*/ 2 w 969"/>
                <a:gd name="T11" fmla="*/ 386 h 2890"/>
                <a:gd name="T12" fmla="*/ 8 w 969"/>
                <a:gd name="T13" fmla="*/ 483 h 2890"/>
                <a:gd name="T14" fmla="*/ 15 w 969"/>
                <a:gd name="T15" fmla="*/ 577 h 2890"/>
                <a:gd name="T16" fmla="*/ 24 w 969"/>
                <a:gd name="T17" fmla="*/ 673 h 2890"/>
                <a:gd name="T18" fmla="*/ 36 w 969"/>
                <a:gd name="T19" fmla="*/ 767 h 2890"/>
                <a:gd name="T20" fmla="*/ 50 w 969"/>
                <a:gd name="T21" fmla="*/ 862 h 2890"/>
                <a:gd name="T22" fmla="*/ 65 w 969"/>
                <a:gd name="T23" fmla="*/ 956 h 2890"/>
                <a:gd name="T24" fmla="*/ 83 w 969"/>
                <a:gd name="T25" fmla="*/ 1048 h 2890"/>
                <a:gd name="T26" fmla="*/ 104 w 969"/>
                <a:gd name="T27" fmla="*/ 1142 h 2890"/>
                <a:gd name="T28" fmla="*/ 125 w 969"/>
                <a:gd name="T29" fmla="*/ 1234 h 2890"/>
                <a:gd name="T30" fmla="*/ 150 w 969"/>
                <a:gd name="T31" fmla="*/ 1325 h 2890"/>
                <a:gd name="T32" fmla="*/ 176 w 969"/>
                <a:gd name="T33" fmla="*/ 1416 h 2890"/>
                <a:gd name="T34" fmla="*/ 204 w 969"/>
                <a:gd name="T35" fmla="*/ 1506 h 2890"/>
                <a:gd name="T36" fmla="*/ 204 w 969"/>
                <a:gd name="T37" fmla="*/ 1506 h 2890"/>
                <a:gd name="T38" fmla="*/ 236 w 969"/>
                <a:gd name="T39" fmla="*/ 1604 h 2890"/>
                <a:gd name="T40" fmla="*/ 272 w 969"/>
                <a:gd name="T41" fmla="*/ 1700 h 2890"/>
                <a:gd name="T42" fmla="*/ 309 w 969"/>
                <a:gd name="T43" fmla="*/ 1794 h 2890"/>
                <a:gd name="T44" fmla="*/ 349 w 969"/>
                <a:gd name="T45" fmla="*/ 1888 h 2890"/>
                <a:gd name="T46" fmla="*/ 389 w 969"/>
                <a:gd name="T47" fmla="*/ 1979 h 2890"/>
                <a:gd name="T48" fmla="*/ 433 w 969"/>
                <a:gd name="T49" fmla="*/ 2069 h 2890"/>
                <a:gd name="T50" fmla="*/ 478 w 969"/>
                <a:gd name="T51" fmla="*/ 2158 h 2890"/>
                <a:gd name="T52" fmla="*/ 526 w 969"/>
                <a:gd name="T53" fmla="*/ 2245 h 2890"/>
                <a:gd name="T54" fmla="*/ 575 w 969"/>
                <a:gd name="T55" fmla="*/ 2331 h 2890"/>
                <a:gd name="T56" fmla="*/ 626 w 969"/>
                <a:gd name="T57" fmla="*/ 2415 h 2890"/>
                <a:gd name="T58" fmla="*/ 679 w 969"/>
                <a:gd name="T59" fmla="*/ 2499 h 2890"/>
                <a:gd name="T60" fmla="*/ 733 w 969"/>
                <a:gd name="T61" fmla="*/ 2580 h 2890"/>
                <a:gd name="T62" fmla="*/ 790 w 969"/>
                <a:gd name="T63" fmla="*/ 2659 h 2890"/>
                <a:gd name="T64" fmla="*/ 847 w 969"/>
                <a:gd name="T65" fmla="*/ 2738 h 2890"/>
                <a:gd name="T66" fmla="*/ 907 w 969"/>
                <a:gd name="T67" fmla="*/ 2815 h 2890"/>
                <a:gd name="T68" fmla="*/ 969 w 969"/>
                <a:gd name="T69" fmla="*/ 2890 h 2890"/>
                <a:gd name="T70" fmla="*/ 969 w 969"/>
                <a:gd name="T71" fmla="*/ 0 h 2890"/>
                <a:gd name="T72" fmla="*/ 6 w 969"/>
                <a:gd name="T73" fmla="*/ 0 h 2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69" h="2890">
                  <a:moveTo>
                    <a:pt x="6" y="0"/>
                  </a:moveTo>
                  <a:lnTo>
                    <a:pt x="6" y="0"/>
                  </a:lnTo>
                  <a:lnTo>
                    <a:pt x="1" y="97"/>
                  </a:lnTo>
                  <a:lnTo>
                    <a:pt x="0" y="193"/>
                  </a:lnTo>
                  <a:lnTo>
                    <a:pt x="0" y="290"/>
                  </a:lnTo>
                  <a:lnTo>
                    <a:pt x="2" y="386"/>
                  </a:lnTo>
                  <a:lnTo>
                    <a:pt x="8" y="483"/>
                  </a:lnTo>
                  <a:lnTo>
                    <a:pt x="15" y="577"/>
                  </a:lnTo>
                  <a:lnTo>
                    <a:pt x="24" y="673"/>
                  </a:lnTo>
                  <a:lnTo>
                    <a:pt x="36" y="767"/>
                  </a:lnTo>
                  <a:lnTo>
                    <a:pt x="50" y="862"/>
                  </a:lnTo>
                  <a:lnTo>
                    <a:pt x="65" y="956"/>
                  </a:lnTo>
                  <a:lnTo>
                    <a:pt x="83" y="1048"/>
                  </a:lnTo>
                  <a:lnTo>
                    <a:pt x="104" y="1142"/>
                  </a:lnTo>
                  <a:lnTo>
                    <a:pt x="125" y="1234"/>
                  </a:lnTo>
                  <a:lnTo>
                    <a:pt x="150" y="1325"/>
                  </a:lnTo>
                  <a:lnTo>
                    <a:pt x="176" y="1416"/>
                  </a:lnTo>
                  <a:lnTo>
                    <a:pt x="204" y="1506"/>
                  </a:lnTo>
                  <a:lnTo>
                    <a:pt x="204" y="1506"/>
                  </a:lnTo>
                  <a:lnTo>
                    <a:pt x="236" y="1604"/>
                  </a:lnTo>
                  <a:lnTo>
                    <a:pt x="272" y="1700"/>
                  </a:lnTo>
                  <a:lnTo>
                    <a:pt x="309" y="1794"/>
                  </a:lnTo>
                  <a:lnTo>
                    <a:pt x="349" y="1888"/>
                  </a:lnTo>
                  <a:lnTo>
                    <a:pt x="389" y="1979"/>
                  </a:lnTo>
                  <a:lnTo>
                    <a:pt x="433" y="2069"/>
                  </a:lnTo>
                  <a:lnTo>
                    <a:pt x="478" y="2158"/>
                  </a:lnTo>
                  <a:lnTo>
                    <a:pt x="526" y="2245"/>
                  </a:lnTo>
                  <a:lnTo>
                    <a:pt x="575" y="2331"/>
                  </a:lnTo>
                  <a:lnTo>
                    <a:pt x="626" y="2415"/>
                  </a:lnTo>
                  <a:lnTo>
                    <a:pt x="679" y="2499"/>
                  </a:lnTo>
                  <a:lnTo>
                    <a:pt x="733" y="2580"/>
                  </a:lnTo>
                  <a:lnTo>
                    <a:pt x="790" y="2659"/>
                  </a:lnTo>
                  <a:lnTo>
                    <a:pt x="847" y="2738"/>
                  </a:lnTo>
                  <a:lnTo>
                    <a:pt x="907" y="2815"/>
                  </a:lnTo>
                  <a:lnTo>
                    <a:pt x="969" y="2890"/>
                  </a:lnTo>
                  <a:lnTo>
                    <a:pt x="969" y="0"/>
                  </a:lnTo>
                  <a:lnTo>
                    <a:pt x="6" y="0"/>
                  </a:lnTo>
                  <a:close/>
                </a:path>
              </a:pathLst>
            </a:custGeom>
            <a:solidFill>
              <a:srgbClr val="E8F3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 name="Freeform 6"/>
            <p:cNvSpPr>
              <a:spLocks/>
            </p:cNvSpPr>
            <p:nvPr userDrawn="1"/>
          </p:nvSpPr>
          <p:spPr bwMode="auto">
            <a:xfrm>
              <a:off x="8001000" y="0"/>
              <a:ext cx="1168400" cy="1317625"/>
            </a:xfrm>
            <a:custGeom>
              <a:avLst/>
              <a:gdLst>
                <a:gd name="T0" fmla="*/ 548 w 736"/>
                <a:gd name="T1" fmla="*/ 713 h 830"/>
                <a:gd name="T2" fmla="*/ 548 w 736"/>
                <a:gd name="T3" fmla="*/ 713 h 830"/>
                <a:gd name="T4" fmla="*/ 594 w 736"/>
                <a:gd name="T5" fmla="*/ 745 h 830"/>
                <a:gd name="T6" fmla="*/ 640 w 736"/>
                <a:gd name="T7" fmla="*/ 775 h 830"/>
                <a:gd name="T8" fmla="*/ 688 w 736"/>
                <a:gd name="T9" fmla="*/ 803 h 830"/>
                <a:gd name="T10" fmla="*/ 736 w 736"/>
                <a:gd name="T11" fmla="*/ 830 h 830"/>
                <a:gd name="T12" fmla="*/ 736 w 736"/>
                <a:gd name="T13" fmla="*/ 0 h 830"/>
                <a:gd name="T14" fmla="*/ 0 w 736"/>
                <a:gd name="T15" fmla="*/ 0 h 830"/>
                <a:gd name="T16" fmla="*/ 0 w 736"/>
                <a:gd name="T17" fmla="*/ 0 h 830"/>
                <a:gd name="T18" fmla="*/ 22 w 736"/>
                <a:gd name="T19" fmla="*/ 55 h 830"/>
                <a:gd name="T20" fmla="*/ 46 w 736"/>
                <a:gd name="T21" fmla="*/ 108 h 830"/>
                <a:gd name="T22" fmla="*/ 72 w 736"/>
                <a:gd name="T23" fmla="*/ 161 h 830"/>
                <a:gd name="T24" fmla="*/ 100 w 736"/>
                <a:gd name="T25" fmla="*/ 211 h 830"/>
                <a:gd name="T26" fmla="*/ 129 w 736"/>
                <a:gd name="T27" fmla="*/ 261 h 830"/>
                <a:gd name="T28" fmla="*/ 160 w 736"/>
                <a:gd name="T29" fmla="*/ 309 h 830"/>
                <a:gd name="T30" fmla="*/ 192 w 736"/>
                <a:gd name="T31" fmla="*/ 357 h 830"/>
                <a:gd name="T32" fmla="*/ 226 w 736"/>
                <a:gd name="T33" fmla="*/ 402 h 830"/>
                <a:gd name="T34" fmla="*/ 262 w 736"/>
                <a:gd name="T35" fmla="*/ 445 h 830"/>
                <a:gd name="T36" fmla="*/ 298 w 736"/>
                <a:gd name="T37" fmla="*/ 488 h 830"/>
                <a:gd name="T38" fmla="*/ 338 w 736"/>
                <a:gd name="T39" fmla="*/ 530 h 830"/>
                <a:gd name="T40" fmla="*/ 377 w 736"/>
                <a:gd name="T41" fmla="*/ 569 h 830"/>
                <a:gd name="T42" fmla="*/ 418 w 736"/>
                <a:gd name="T43" fmla="*/ 607 h 830"/>
                <a:gd name="T44" fmla="*/ 460 w 736"/>
                <a:gd name="T45" fmla="*/ 645 h 830"/>
                <a:gd name="T46" fmla="*/ 503 w 736"/>
                <a:gd name="T47" fmla="*/ 679 h 830"/>
                <a:gd name="T48" fmla="*/ 548 w 736"/>
                <a:gd name="T49" fmla="*/ 713 h 830"/>
                <a:gd name="T50" fmla="*/ 548 w 736"/>
                <a:gd name="T51" fmla="*/ 713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830">
                  <a:moveTo>
                    <a:pt x="548" y="713"/>
                  </a:moveTo>
                  <a:lnTo>
                    <a:pt x="548" y="713"/>
                  </a:lnTo>
                  <a:lnTo>
                    <a:pt x="594" y="745"/>
                  </a:lnTo>
                  <a:lnTo>
                    <a:pt x="640" y="775"/>
                  </a:lnTo>
                  <a:lnTo>
                    <a:pt x="688" y="803"/>
                  </a:lnTo>
                  <a:lnTo>
                    <a:pt x="736" y="830"/>
                  </a:lnTo>
                  <a:lnTo>
                    <a:pt x="736" y="0"/>
                  </a:lnTo>
                  <a:lnTo>
                    <a:pt x="0" y="0"/>
                  </a:lnTo>
                  <a:lnTo>
                    <a:pt x="0" y="0"/>
                  </a:lnTo>
                  <a:lnTo>
                    <a:pt x="22" y="55"/>
                  </a:lnTo>
                  <a:lnTo>
                    <a:pt x="46" y="108"/>
                  </a:lnTo>
                  <a:lnTo>
                    <a:pt x="72" y="161"/>
                  </a:lnTo>
                  <a:lnTo>
                    <a:pt x="100" y="211"/>
                  </a:lnTo>
                  <a:lnTo>
                    <a:pt x="129" y="261"/>
                  </a:lnTo>
                  <a:lnTo>
                    <a:pt x="160" y="309"/>
                  </a:lnTo>
                  <a:lnTo>
                    <a:pt x="192" y="357"/>
                  </a:lnTo>
                  <a:lnTo>
                    <a:pt x="226" y="402"/>
                  </a:lnTo>
                  <a:lnTo>
                    <a:pt x="262" y="445"/>
                  </a:lnTo>
                  <a:lnTo>
                    <a:pt x="298" y="488"/>
                  </a:lnTo>
                  <a:lnTo>
                    <a:pt x="338" y="530"/>
                  </a:lnTo>
                  <a:lnTo>
                    <a:pt x="377" y="569"/>
                  </a:lnTo>
                  <a:lnTo>
                    <a:pt x="418" y="607"/>
                  </a:lnTo>
                  <a:lnTo>
                    <a:pt x="460" y="645"/>
                  </a:lnTo>
                  <a:lnTo>
                    <a:pt x="503" y="679"/>
                  </a:lnTo>
                  <a:lnTo>
                    <a:pt x="548" y="713"/>
                  </a:lnTo>
                  <a:lnTo>
                    <a:pt x="548" y="713"/>
                  </a:lnTo>
                  <a:close/>
                </a:path>
              </a:pathLst>
            </a:custGeom>
            <a:solidFill>
              <a:srgbClr val="D1E7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3" name="Sisällön paikkamerkki 2"/>
          <p:cNvSpPr>
            <a:spLocks noGrp="1"/>
          </p:cNvSpPr>
          <p:nvPr userDrawn="1">
            <p:ph idx="1"/>
          </p:nvPr>
        </p:nvSpPr>
        <p:spPr>
          <a:xfrm>
            <a:off x="432785" y="1410997"/>
            <a:ext cx="7523591" cy="33930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6" name="Dian numeron paikkamerkki 5"/>
          <p:cNvSpPr>
            <a:spLocks noGrp="1"/>
          </p:cNvSpPr>
          <p:nvPr userDrawn="1">
            <p:ph type="sldNum" sz="quarter" idx="12"/>
          </p:nvPr>
        </p:nvSpPr>
        <p:spPr>
          <a:xfrm>
            <a:off x="8657139" y="4846182"/>
            <a:ext cx="395536" cy="201104"/>
          </a:xfrm>
          <a:prstGeom prst="rect">
            <a:avLst/>
          </a:prstGeom>
        </p:spPr>
        <p:txBody>
          <a:bodyPr/>
          <a:lstStyle>
            <a:lvl1pPr algn="l">
              <a:defRPr sz="900">
                <a:solidFill>
                  <a:schemeClr val="tx1"/>
                </a:solidFill>
              </a:defRPr>
            </a:lvl1pPr>
          </a:lstStyle>
          <a:p>
            <a:fld id="{1EA1DD0D-7089-48C5-B116-A19F892CF1D9}" type="slidenum">
              <a:rPr lang="fi-FI" smtClean="0"/>
              <a:pPr/>
              <a:t>‹#›</a:t>
            </a:fld>
            <a:endParaRPr lang="fi-FI" dirty="0"/>
          </a:p>
        </p:txBody>
      </p:sp>
      <p:sp>
        <p:nvSpPr>
          <p:cNvPr id="8" name="Otsikko 7"/>
          <p:cNvSpPr>
            <a:spLocks noGrp="1"/>
          </p:cNvSpPr>
          <p:nvPr userDrawn="1">
            <p:ph type="title"/>
          </p:nvPr>
        </p:nvSpPr>
        <p:spPr>
          <a:xfrm>
            <a:off x="432785" y="235340"/>
            <a:ext cx="7523591" cy="974270"/>
          </a:xfrm>
        </p:spPr>
        <p:txBody>
          <a:bodyPr/>
          <a:lstStyle>
            <a:lvl1pPr>
              <a:defRPr>
                <a:solidFill>
                  <a:schemeClr val="tx2"/>
                </a:solidFill>
              </a:defRPr>
            </a:lvl1pPr>
          </a:lstStyle>
          <a:p>
            <a:r>
              <a:rPr lang="en-US" smtClean="0"/>
              <a:t>Click to edit Master title style</a:t>
            </a:r>
            <a:endParaRPr lang="fi-FI" dirty="0"/>
          </a:p>
        </p:txBody>
      </p:sp>
      <p:sp>
        <p:nvSpPr>
          <p:cNvPr id="13" name="Alatunnisteen paikkamerkki 4"/>
          <p:cNvSpPr>
            <a:spLocks noGrp="1"/>
          </p:cNvSpPr>
          <p:nvPr userDrawn="1">
            <p:ph type="ftr" sz="quarter" idx="11"/>
          </p:nvPr>
        </p:nvSpPr>
        <p:spPr>
          <a:xfrm>
            <a:off x="1187624" y="4873089"/>
            <a:ext cx="2736304" cy="193622"/>
          </a:xfrm>
          <a:prstGeom prst="rect">
            <a:avLst/>
          </a:prstGeom>
        </p:spPr>
        <p:txBody>
          <a:bodyPr/>
          <a:lstStyle>
            <a:lvl1pPr algn="l">
              <a:defRPr sz="800">
                <a:solidFill>
                  <a:schemeClr val="tx1">
                    <a:lumMod val="50000"/>
                    <a:lumOff val="50000"/>
                  </a:schemeClr>
                </a:solidFill>
              </a:defRPr>
            </a:lvl1pPr>
          </a:lstStyle>
          <a:p>
            <a:endParaRPr lang="fi-FI" dirty="0"/>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604448" y="235340"/>
            <a:ext cx="305495" cy="419486"/>
          </a:xfrm>
          <a:prstGeom prst="rect">
            <a:avLst/>
          </a:prstGeom>
        </p:spPr>
      </p:pic>
      <p:sp>
        <p:nvSpPr>
          <p:cNvPr id="17" name="Päivämäärän paikkamerkki 3"/>
          <p:cNvSpPr>
            <a:spLocks noGrp="1"/>
          </p:cNvSpPr>
          <p:nvPr userDrawn="1">
            <p:ph type="dt" sz="half" idx="2"/>
          </p:nvPr>
        </p:nvSpPr>
        <p:spPr>
          <a:xfrm>
            <a:off x="432785" y="4873089"/>
            <a:ext cx="683568" cy="201104"/>
          </a:xfrm>
          <a:prstGeom prst="rect">
            <a:avLst/>
          </a:prstGeom>
        </p:spPr>
        <p:txBody>
          <a:bodyPr vert="horz" lIns="0" tIns="0" rIns="0" bIns="0" rtlCol="0" anchor="ctr"/>
          <a:lstStyle>
            <a:lvl1pPr algn="l">
              <a:defRPr sz="800" b="1">
                <a:solidFill>
                  <a:schemeClr val="tx2">
                    <a:lumMod val="60000"/>
                    <a:lumOff val="40000"/>
                  </a:schemeClr>
                </a:solidFill>
              </a:defRPr>
            </a:lvl1pPr>
          </a:lstStyle>
          <a:p>
            <a:fld id="{9504BABE-377C-4042-9CE4-D8BB0ACFBA08}" type="datetime1">
              <a:rPr lang="fi-FI" smtClean="0"/>
              <a:pPr/>
              <a:t>10.12.2019</a:t>
            </a:fld>
            <a:endParaRPr lang="fi-FI" dirty="0"/>
          </a:p>
        </p:txBody>
      </p:sp>
    </p:spTree>
    <p:extLst>
      <p:ext uri="{BB962C8B-B14F-4D97-AF65-F5344CB8AC3E}">
        <p14:creationId xmlns:p14="http://schemas.microsoft.com/office/powerpoint/2010/main" val="331241069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Otsikko ja sisältö Sote">
    <p:spTree>
      <p:nvGrpSpPr>
        <p:cNvPr id="1" name=""/>
        <p:cNvGrpSpPr/>
        <p:nvPr/>
      </p:nvGrpSpPr>
      <p:grpSpPr>
        <a:xfrm>
          <a:off x="0" y="0"/>
          <a:ext cx="0" cy="0"/>
          <a:chOff x="0" y="0"/>
          <a:chExt cx="0" cy="0"/>
        </a:xfrm>
      </p:grpSpPr>
      <p:sp>
        <p:nvSpPr>
          <p:cNvPr id="10" name="Freeform 6"/>
          <p:cNvSpPr>
            <a:spLocks/>
          </p:cNvSpPr>
          <p:nvPr userDrawn="1"/>
        </p:nvSpPr>
        <p:spPr bwMode="auto">
          <a:xfrm>
            <a:off x="7975600" y="0"/>
            <a:ext cx="1168400" cy="1317625"/>
          </a:xfrm>
          <a:custGeom>
            <a:avLst/>
            <a:gdLst>
              <a:gd name="T0" fmla="*/ 548 w 736"/>
              <a:gd name="T1" fmla="*/ 713 h 830"/>
              <a:gd name="T2" fmla="*/ 548 w 736"/>
              <a:gd name="T3" fmla="*/ 713 h 830"/>
              <a:gd name="T4" fmla="*/ 594 w 736"/>
              <a:gd name="T5" fmla="*/ 745 h 830"/>
              <a:gd name="T6" fmla="*/ 640 w 736"/>
              <a:gd name="T7" fmla="*/ 775 h 830"/>
              <a:gd name="T8" fmla="*/ 688 w 736"/>
              <a:gd name="T9" fmla="*/ 803 h 830"/>
              <a:gd name="T10" fmla="*/ 736 w 736"/>
              <a:gd name="T11" fmla="*/ 830 h 830"/>
              <a:gd name="T12" fmla="*/ 736 w 736"/>
              <a:gd name="T13" fmla="*/ 0 h 830"/>
              <a:gd name="T14" fmla="*/ 0 w 736"/>
              <a:gd name="T15" fmla="*/ 0 h 830"/>
              <a:gd name="T16" fmla="*/ 0 w 736"/>
              <a:gd name="T17" fmla="*/ 0 h 830"/>
              <a:gd name="T18" fmla="*/ 22 w 736"/>
              <a:gd name="T19" fmla="*/ 55 h 830"/>
              <a:gd name="T20" fmla="*/ 46 w 736"/>
              <a:gd name="T21" fmla="*/ 108 h 830"/>
              <a:gd name="T22" fmla="*/ 72 w 736"/>
              <a:gd name="T23" fmla="*/ 161 h 830"/>
              <a:gd name="T24" fmla="*/ 100 w 736"/>
              <a:gd name="T25" fmla="*/ 211 h 830"/>
              <a:gd name="T26" fmla="*/ 129 w 736"/>
              <a:gd name="T27" fmla="*/ 261 h 830"/>
              <a:gd name="T28" fmla="*/ 160 w 736"/>
              <a:gd name="T29" fmla="*/ 309 h 830"/>
              <a:gd name="T30" fmla="*/ 192 w 736"/>
              <a:gd name="T31" fmla="*/ 357 h 830"/>
              <a:gd name="T32" fmla="*/ 226 w 736"/>
              <a:gd name="T33" fmla="*/ 402 h 830"/>
              <a:gd name="T34" fmla="*/ 262 w 736"/>
              <a:gd name="T35" fmla="*/ 445 h 830"/>
              <a:gd name="T36" fmla="*/ 298 w 736"/>
              <a:gd name="T37" fmla="*/ 488 h 830"/>
              <a:gd name="T38" fmla="*/ 338 w 736"/>
              <a:gd name="T39" fmla="*/ 530 h 830"/>
              <a:gd name="T40" fmla="*/ 377 w 736"/>
              <a:gd name="T41" fmla="*/ 569 h 830"/>
              <a:gd name="T42" fmla="*/ 418 w 736"/>
              <a:gd name="T43" fmla="*/ 607 h 830"/>
              <a:gd name="T44" fmla="*/ 460 w 736"/>
              <a:gd name="T45" fmla="*/ 645 h 830"/>
              <a:gd name="T46" fmla="*/ 503 w 736"/>
              <a:gd name="T47" fmla="*/ 679 h 830"/>
              <a:gd name="T48" fmla="*/ 548 w 736"/>
              <a:gd name="T49" fmla="*/ 713 h 830"/>
              <a:gd name="T50" fmla="*/ 548 w 736"/>
              <a:gd name="T51" fmla="*/ 713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830">
                <a:moveTo>
                  <a:pt x="548" y="713"/>
                </a:moveTo>
                <a:lnTo>
                  <a:pt x="548" y="713"/>
                </a:lnTo>
                <a:lnTo>
                  <a:pt x="594" y="745"/>
                </a:lnTo>
                <a:lnTo>
                  <a:pt x="640" y="775"/>
                </a:lnTo>
                <a:lnTo>
                  <a:pt x="688" y="803"/>
                </a:lnTo>
                <a:lnTo>
                  <a:pt x="736" y="830"/>
                </a:lnTo>
                <a:lnTo>
                  <a:pt x="736" y="0"/>
                </a:lnTo>
                <a:lnTo>
                  <a:pt x="0" y="0"/>
                </a:lnTo>
                <a:lnTo>
                  <a:pt x="0" y="0"/>
                </a:lnTo>
                <a:lnTo>
                  <a:pt x="22" y="55"/>
                </a:lnTo>
                <a:lnTo>
                  <a:pt x="46" y="108"/>
                </a:lnTo>
                <a:lnTo>
                  <a:pt x="72" y="161"/>
                </a:lnTo>
                <a:lnTo>
                  <a:pt x="100" y="211"/>
                </a:lnTo>
                <a:lnTo>
                  <a:pt x="129" y="261"/>
                </a:lnTo>
                <a:lnTo>
                  <a:pt x="160" y="309"/>
                </a:lnTo>
                <a:lnTo>
                  <a:pt x="192" y="357"/>
                </a:lnTo>
                <a:lnTo>
                  <a:pt x="226" y="402"/>
                </a:lnTo>
                <a:lnTo>
                  <a:pt x="262" y="445"/>
                </a:lnTo>
                <a:lnTo>
                  <a:pt x="298" y="488"/>
                </a:lnTo>
                <a:lnTo>
                  <a:pt x="338" y="530"/>
                </a:lnTo>
                <a:lnTo>
                  <a:pt x="377" y="569"/>
                </a:lnTo>
                <a:lnTo>
                  <a:pt x="418" y="607"/>
                </a:lnTo>
                <a:lnTo>
                  <a:pt x="460" y="645"/>
                </a:lnTo>
                <a:lnTo>
                  <a:pt x="503" y="679"/>
                </a:lnTo>
                <a:lnTo>
                  <a:pt x="548" y="713"/>
                </a:lnTo>
                <a:lnTo>
                  <a:pt x="548" y="713"/>
                </a:lnTo>
                <a:close/>
              </a:path>
            </a:pathLst>
          </a:custGeom>
          <a:solidFill>
            <a:srgbClr val="D1E7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 name="Sisällön paikkamerkki 2"/>
          <p:cNvSpPr>
            <a:spLocks noGrp="1"/>
          </p:cNvSpPr>
          <p:nvPr userDrawn="1">
            <p:ph idx="1"/>
          </p:nvPr>
        </p:nvSpPr>
        <p:spPr>
          <a:xfrm>
            <a:off x="432785" y="1410997"/>
            <a:ext cx="7523591" cy="33930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6" name="Dian numeron paikkamerkki 5"/>
          <p:cNvSpPr>
            <a:spLocks noGrp="1"/>
          </p:cNvSpPr>
          <p:nvPr userDrawn="1">
            <p:ph type="sldNum" sz="quarter" idx="12"/>
          </p:nvPr>
        </p:nvSpPr>
        <p:spPr>
          <a:xfrm>
            <a:off x="8657139" y="4846182"/>
            <a:ext cx="395536" cy="201104"/>
          </a:xfrm>
          <a:prstGeom prst="rect">
            <a:avLst/>
          </a:prstGeom>
        </p:spPr>
        <p:txBody>
          <a:bodyPr/>
          <a:lstStyle>
            <a:lvl1pPr algn="l">
              <a:defRPr sz="900">
                <a:solidFill>
                  <a:schemeClr val="tx1"/>
                </a:solidFill>
              </a:defRPr>
            </a:lvl1pPr>
          </a:lstStyle>
          <a:p>
            <a:fld id="{1EA1DD0D-7089-48C5-B116-A19F892CF1D9}" type="slidenum">
              <a:rPr lang="fi-FI" smtClean="0"/>
              <a:pPr/>
              <a:t>‹#›</a:t>
            </a:fld>
            <a:endParaRPr lang="fi-FI" dirty="0"/>
          </a:p>
        </p:txBody>
      </p:sp>
      <p:sp>
        <p:nvSpPr>
          <p:cNvPr id="8" name="Otsikko 7"/>
          <p:cNvSpPr>
            <a:spLocks noGrp="1"/>
          </p:cNvSpPr>
          <p:nvPr userDrawn="1">
            <p:ph type="title"/>
          </p:nvPr>
        </p:nvSpPr>
        <p:spPr>
          <a:xfrm>
            <a:off x="432785" y="235340"/>
            <a:ext cx="7523591" cy="974270"/>
          </a:xfrm>
        </p:spPr>
        <p:txBody>
          <a:bodyPr/>
          <a:lstStyle>
            <a:lvl1pPr>
              <a:defRPr>
                <a:solidFill>
                  <a:schemeClr val="tx2"/>
                </a:solidFill>
              </a:defRPr>
            </a:lvl1pPr>
          </a:lstStyle>
          <a:p>
            <a:r>
              <a:rPr lang="en-US" smtClean="0"/>
              <a:t>Click to edit Master title style</a:t>
            </a:r>
            <a:endParaRPr lang="fi-FI" dirty="0"/>
          </a:p>
        </p:txBody>
      </p:sp>
      <p:sp>
        <p:nvSpPr>
          <p:cNvPr id="13" name="Alatunnisteen paikkamerkki 4"/>
          <p:cNvSpPr>
            <a:spLocks noGrp="1"/>
          </p:cNvSpPr>
          <p:nvPr userDrawn="1">
            <p:ph type="ftr" sz="quarter" idx="11"/>
          </p:nvPr>
        </p:nvSpPr>
        <p:spPr>
          <a:xfrm>
            <a:off x="1187624" y="4873089"/>
            <a:ext cx="2736304" cy="193622"/>
          </a:xfrm>
          <a:prstGeom prst="rect">
            <a:avLst/>
          </a:prstGeom>
        </p:spPr>
        <p:txBody>
          <a:bodyPr/>
          <a:lstStyle>
            <a:lvl1pPr algn="l">
              <a:defRPr sz="800">
                <a:solidFill>
                  <a:schemeClr val="tx1">
                    <a:lumMod val="50000"/>
                    <a:lumOff val="50000"/>
                  </a:schemeClr>
                </a:solidFill>
              </a:defRPr>
            </a:lvl1pPr>
          </a:lstStyle>
          <a:p>
            <a:endParaRPr lang="fi-FI" dirty="0"/>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604448" y="235340"/>
            <a:ext cx="305495" cy="419486"/>
          </a:xfrm>
          <a:prstGeom prst="rect">
            <a:avLst/>
          </a:prstGeom>
        </p:spPr>
      </p:pic>
      <p:sp>
        <p:nvSpPr>
          <p:cNvPr id="17" name="Päivämäärän paikkamerkki 3"/>
          <p:cNvSpPr>
            <a:spLocks noGrp="1"/>
          </p:cNvSpPr>
          <p:nvPr userDrawn="1">
            <p:ph type="dt" sz="half" idx="2"/>
          </p:nvPr>
        </p:nvSpPr>
        <p:spPr>
          <a:xfrm>
            <a:off x="432785" y="4873089"/>
            <a:ext cx="683568" cy="201104"/>
          </a:xfrm>
          <a:prstGeom prst="rect">
            <a:avLst/>
          </a:prstGeom>
        </p:spPr>
        <p:txBody>
          <a:bodyPr vert="horz" lIns="0" tIns="0" rIns="0" bIns="0" rtlCol="0" anchor="ctr"/>
          <a:lstStyle>
            <a:lvl1pPr algn="l">
              <a:defRPr sz="800" b="1">
                <a:solidFill>
                  <a:schemeClr val="tx2">
                    <a:lumMod val="60000"/>
                    <a:lumOff val="40000"/>
                  </a:schemeClr>
                </a:solidFill>
              </a:defRPr>
            </a:lvl1pPr>
          </a:lstStyle>
          <a:p>
            <a:fld id="{9504BABE-377C-4042-9CE4-D8BB0ACFBA08}" type="datetime1">
              <a:rPr lang="fi-FI" smtClean="0"/>
              <a:pPr/>
              <a:t>10.12.2019</a:t>
            </a:fld>
            <a:endParaRPr lang="fi-FI" dirty="0"/>
          </a:p>
        </p:txBody>
      </p:sp>
    </p:spTree>
    <p:extLst>
      <p:ext uri="{BB962C8B-B14F-4D97-AF65-F5344CB8AC3E}">
        <p14:creationId xmlns:p14="http://schemas.microsoft.com/office/powerpoint/2010/main" val="376627356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Otsikko ja sisältö tyhjä">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432785" y="1410997"/>
            <a:ext cx="8224354" cy="33930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6" name="Dian numeron paikkamerkki 5"/>
          <p:cNvSpPr>
            <a:spLocks noGrp="1"/>
          </p:cNvSpPr>
          <p:nvPr>
            <p:ph type="sldNum" sz="quarter" idx="12"/>
          </p:nvPr>
        </p:nvSpPr>
        <p:spPr>
          <a:xfrm>
            <a:off x="8657139" y="4846182"/>
            <a:ext cx="395536" cy="201104"/>
          </a:xfrm>
          <a:prstGeom prst="rect">
            <a:avLst/>
          </a:prstGeom>
        </p:spPr>
        <p:txBody>
          <a:bodyPr/>
          <a:lstStyle>
            <a:lvl1pPr algn="l">
              <a:defRPr sz="900">
                <a:solidFill>
                  <a:schemeClr val="tx1"/>
                </a:solidFill>
              </a:defRPr>
            </a:lvl1pPr>
          </a:lstStyle>
          <a:p>
            <a:fld id="{1EA1DD0D-7089-48C5-B116-A19F892CF1D9}" type="slidenum">
              <a:rPr lang="fi-FI" smtClean="0"/>
              <a:pPr/>
              <a:t>‹#›</a:t>
            </a:fld>
            <a:endParaRPr lang="fi-FI" dirty="0"/>
          </a:p>
        </p:txBody>
      </p:sp>
      <p:sp>
        <p:nvSpPr>
          <p:cNvPr id="8" name="Otsikko 7"/>
          <p:cNvSpPr>
            <a:spLocks noGrp="1"/>
          </p:cNvSpPr>
          <p:nvPr>
            <p:ph type="title"/>
          </p:nvPr>
        </p:nvSpPr>
        <p:spPr>
          <a:xfrm>
            <a:off x="432785" y="235340"/>
            <a:ext cx="8224354" cy="974270"/>
          </a:xfrm>
        </p:spPr>
        <p:txBody>
          <a:bodyPr/>
          <a:lstStyle>
            <a:lvl1pPr>
              <a:defRPr>
                <a:solidFill>
                  <a:schemeClr val="tx2"/>
                </a:solidFill>
              </a:defRPr>
            </a:lvl1pPr>
          </a:lstStyle>
          <a:p>
            <a:r>
              <a:rPr lang="en-US" smtClean="0"/>
              <a:t>Click to edit Master title style</a:t>
            </a:r>
            <a:endParaRPr lang="fi-FI" dirty="0"/>
          </a:p>
        </p:txBody>
      </p:sp>
      <p:sp>
        <p:nvSpPr>
          <p:cNvPr id="13" name="Alatunnisteen paikkamerkki 4"/>
          <p:cNvSpPr>
            <a:spLocks noGrp="1"/>
          </p:cNvSpPr>
          <p:nvPr>
            <p:ph type="ftr" sz="quarter" idx="11"/>
          </p:nvPr>
        </p:nvSpPr>
        <p:spPr>
          <a:xfrm>
            <a:off x="1187624" y="4873089"/>
            <a:ext cx="2736304" cy="193622"/>
          </a:xfrm>
          <a:prstGeom prst="rect">
            <a:avLst/>
          </a:prstGeom>
        </p:spPr>
        <p:txBody>
          <a:bodyPr/>
          <a:lstStyle>
            <a:lvl1pPr algn="l">
              <a:defRPr sz="800">
                <a:solidFill>
                  <a:schemeClr val="tx1">
                    <a:lumMod val="50000"/>
                    <a:lumOff val="50000"/>
                  </a:schemeClr>
                </a:solidFill>
              </a:defRPr>
            </a:lvl1pPr>
          </a:lstStyle>
          <a:p>
            <a:endParaRPr lang="fi-FI" dirty="0"/>
          </a:p>
        </p:txBody>
      </p:sp>
      <p:sp>
        <p:nvSpPr>
          <p:cNvPr id="17" name="Päivämäärän paikkamerkki 3"/>
          <p:cNvSpPr>
            <a:spLocks noGrp="1"/>
          </p:cNvSpPr>
          <p:nvPr>
            <p:ph type="dt" sz="half" idx="2"/>
          </p:nvPr>
        </p:nvSpPr>
        <p:spPr>
          <a:xfrm>
            <a:off x="432785" y="4873089"/>
            <a:ext cx="683568" cy="201104"/>
          </a:xfrm>
          <a:prstGeom prst="rect">
            <a:avLst/>
          </a:prstGeom>
        </p:spPr>
        <p:txBody>
          <a:bodyPr vert="horz" lIns="0" tIns="0" rIns="0" bIns="0" rtlCol="0" anchor="ctr"/>
          <a:lstStyle>
            <a:lvl1pPr algn="l">
              <a:defRPr sz="800" b="1">
                <a:solidFill>
                  <a:schemeClr val="tx2">
                    <a:lumMod val="60000"/>
                    <a:lumOff val="40000"/>
                  </a:schemeClr>
                </a:solidFill>
              </a:defRPr>
            </a:lvl1pPr>
          </a:lstStyle>
          <a:p>
            <a:fld id="{9504BABE-377C-4042-9CE4-D8BB0ACFBA08}" type="datetime1">
              <a:rPr lang="fi-FI" smtClean="0"/>
              <a:pPr/>
              <a:t>10.12.2019</a:t>
            </a:fld>
            <a:endParaRPr lang="fi-FI" dirty="0"/>
          </a:p>
        </p:txBody>
      </p:sp>
    </p:spTree>
    <p:extLst>
      <p:ext uri="{BB962C8B-B14F-4D97-AF65-F5344CB8AC3E}">
        <p14:creationId xmlns:p14="http://schemas.microsoft.com/office/powerpoint/2010/main" val="41205182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yhjä">
    <p:spTree>
      <p:nvGrpSpPr>
        <p:cNvPr id="1" name=""/>
        <p:cNvGrpSpPr/>
        <p:nvPr/>
      </p:nvGrpSpPr>
      <p:grpSpPr>
        <a:xfrm>
          <a:off x="0" y="0"/>
          <a:ext cx="0" cy="0"/>
          <a:chOff x="0" y="0"/>
          <a:chExt cx="0" cy="0"/>
        </a:xfrm>
      </p:grpSpPr>
      <p:sp>
        <p:nvSpPr>
          <p:cNvPr id="2" name="Sisällön paikkamerkki 2"/>
          <p:cNvSpPr>
            <a:spLocks noGrp="1"/>
          </p:cNvSpPr>
          <p:nvPr>
            <p:ph idx="1"/>
          </p:nvPr>
        </p:nvSpPr>
        <p:spPr>
          <a:xfrm>
            <a:off x="0" y="0"/>
            <a:ext cx="9143999" cy="5143499"/>
          </a:xfrm>
        </p:spPr>
        <p:txBody>
          <a:bodyPr/>
          <a:lstStyle>
            <a:lvl1pPr marL="0" indent="0">
              <a:buNone/>
              <a:defRPr/>
            </a:lvl1pPr>
          </a:lstStyle>
          <a:p>
            <a:pPr lvl="0"/>
            <a:endParaRPr lang="fi-FI" dirty="0"/>
          </a:p>
        </p:txBody>
      </p:sp>
      <p:sp>
        <p:nvSpPr>
          <p:cNvPr id="4" name="Otsikko 16"/>
          <p:cNvSpPr txBox="1">
            <a:spLocks/>
          </p:cNvSpPr>
          <p:nvPr userDrawn="1"/>
        </p:nvSpPr>
        <p:spPr>
          <a:xfrm>
            <a:off x="4716016" y="771550"/>
            <a:ext cx="3240361" cy="1224136"/>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200" b="1" kern="1200">
                <a:solidFill>
                  <a:schemeClr val="tx2"/>
                </a:solidFill>
                <a:latin typeface="Arial Narrow" panose="020B0606020202030204" pitchFamily="34" charset="0"/>
                <a:ea typeface="+mj-ea"/>
                <a:cs typeface="+mj-cs"/>
              </a:defRPr>
            </a:lvl1pPr>
          </a:lstStyle>
          <a:p>
            <a:r>
              <a:rPr lang="fi-FI" sz="3600" dirty="0" smtClean="0">
                <a:solidFill>
                  <a:schemeClr val="bg1"/>
                </a:solidFill>
              </a:rPr>
              <a:t>Tasa-arvoinen alku opinpolulle</a:t>
            </a:r>
            <a:endParaRPr lang="fi-FI" sz="3600" dirty="0">
              <a:solidFill>
                <a:schemeClr val="bg1"/>
              </a:solidFill>
            </a:endParaRPr>
          </a:p>
        </p:txBody>
      </p:sp>
      <p:sp>
        <p:nvSpPr>
          <p:cNvPr id="5" name="Subtitle 2"/>
          <p:cNvSpPr txBox="1">
            <a:spLocks/>
          </p:cNvSpPr>
          <p:nvPr userDrawn="1"/>
        </p:nvSpPr>
        <p:spPr>
          <a:xfrm>
            <a:off x="4719092" y="2139702"/>
            <a:ext cx="4032448" cy="1496247"/>
          </a:xfrm>
          <a:prstGeom prst="rect">
            <a:avLst/>
          </a:prstGeom>
        </p:spPr>
        <p:txBody>
          <a:bodyPr vert="horz" lIns="91440" tIns="45720" rIns="91440" bIns="45720" rtlCol="0">
            <a:normAutofit/>
          </a:bodyPr>
          <a:lstStyle>
            <a:lvl1pPr marL="0" indent="0" algn="l" defTabSz="914400" rtl="0" eaLnBrk="1" latinLnBrk="0" hangingPunct="1">
              <a:spcBef>
                <a:spcPts val="1400"/>
              </a:spcBef>
              <a:buClr>
                <a:schemeClr val="tx2"/>
              </a:buClr>
              <a:buFont typeface="Arial" panose="020B0604020202020204" pitchFamily="34" charset="0"/>
              <a:buNone/>
              <a:defRPr sz="2000" kern="1200">
                <a:solidFill>
                  <a:schemeClr val="tx1"/>
                </a:solidFill>
                <a:latin typeface="+mn-lt"/>
                <a:ea typeface="+mn-ea"/>
                <a:cs typeface="+mn-cs"/>
              </a:defRPr>
            </a:lvl1pPr>
            <a:lvl2pPr marL="719138" indent="-261938" algn="l" defTabSz="914400" rtl="0" eaLnBrk="1" latinLnBrk="0" hangingPunct="1">
              <a:spcBef>
                <a:spcPts val="1400"/>
              </a:spcBef>
              <a:buClr>
                <a:schemeClr val="tx2"/>
              </a:buClr>
              <a:buFont typeface="Arial" panose="020B0604020202020204" pitchFamily="34" charset="0"/>
              <a:buChar char="•"/>
              <a:defRPr sz="1800" kern="1200">
                <a:solidFill>
                  <a:schemeClr val="tx1"/>
                </a:solidFill>
                <a:latin typeface="+mn-lt"/>
                <a:ea typeface="+mn-ea"/>
                <a:cs typeface="+mn-cs"/>
              </a:defRPr>
            </a:lvl2pPr>
            <a:lvl3pPr marL="987425" indent="-182563" algn="l" defTabSz="914400" rtl="0" eaLnBrk="1" latinLnBrk="0" hangingPunct="1">
              <a:spcBef>
                <a:spcPts val="1400"/>
              </a:spcBef>
              <a:buClr>
                <a:schemeClr val="tx2"/>
              </a:buClr>
              <a:buFont typeface="Arial" panose="020B0604020202020204" pitchFamily="34" charset="0"/>
              <a:buChar char="•"/>
              <a:defRPr sz="1400" kern="1200">
                <a:solidFill>
                  <a:schemeClr val="tx1"/>
                </a:solidFill>
                <a:latin typeface="+mn-lt"/>
                <a:ea typeface="+mn-ea"/>
                <a:cs typeface="+mn-cs"/>
              </a:defRPr>
            </a:lvl3pPr>
            <a:lvl4pPr marL="1168400" indent="-180975" algn="l" defTabSz="914400" rtl="0" eaLnBrk="1" latinLnBrk="0" hangingPunct="1">
              <a:spcBef>
                <a:spcPts val="1400"/>
              </a:spcBef>
              <a:buClr>
                <a:schemeClr val="tx2"/>
              </a:buClr>
              <a:buFont typeface="Arial" panose="020B0604020202020204" pitchFamily="34" charset="0"/>
              <a:buChar char="•"/>
              <a:defRPr sz="1400" kern="1200">
                <a:solidFill>
                  <a:schemeClr val="tx1"/>
                </a:solidFill>
                <a:latin typeface="+mn-lt"/>
                <a:ea typeface="+mn-ea"/>
                <a:cs typeface="+mn-cs"/>
              </a:defRPr>
            </a:lvl4pPr>
            <a:lvl5pPr marL="1343025" indent="-174625" algn="l" defTabSz="914400" rtl="0" eaLnBrk="1" latinLnBrk="0" hangingPunct="1">
              <a:spcBef>
                <a:spcPts val="1400"/>
              </a:spcBef>
              <a:buClr>
                <a:schemeClr val="tx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i-FI" sz="1600" dirty="0" smtClean="0">
                <a:solidFill>
                  <a:schemeClr val="bg1"/>
                </a:solidFill>
              </a:rPr>
              <a:t>Perusopetuksen </a:t>
            </a:r>
            <a:br>
              <a:rPr lang="fi-FI" sz="1600" dirty="0" smtClean="0">
                <a:solidFill>
                  <a:schemeClr val="bg1"/>
                </a:solidFill>
              </a:rPr>
            </a:br>
            <a:r>
              <a:rPr lang="fi-FI" sz="1600" dirty="0" smtClean="0">
                <a:solidFill>
                  <a:schemeClr val="bg1"/>
                </a:solidFill>
              </a:rPr>
              <a:t>laadun ja tasa-arvon </a:t>
            </a:r>
            <a:br>
              <a:rPr lang="fi-FI" sz="1600" dirty="0" smtClean="0">
                <a:solidFill>
                  <a:schemeClr val="bg1"/>
                </a:solidFill>
              </a:rPr>
            </a:br>
            <a:r>
              <a:rPr lang="fi-FI" sz="1600" dirty="0" smtClean="0">
                <a:solidFill>
                  <a:schemeClr val="bg1"/>
                </a:solidFill>
              </a:rPr>
              <a:t>kehittämishanke</a:t>
            </a:r>
          </a:p>
          <a:p>
            <a:r>
              <a:rPr lang="fi-FI" sz="1600" dirty="0" smtClean="0">
                <a:solidFill>
                  <a:schemeClr val="bg1"/>
                </a:solidFill>
              </a:rPr>
              <a:t>2020–2022</a:t>
            </a:r>
            <a:endParaRPr lang="fi-FI" sz="1600" dirty="0">
              <a:solidFill>
                <a:schemeClr val="bg1"/>
              </a:solidFill>
            </a:endParaRPr>
          </a:p>
        </p:txBody>
      </p:sp>
      <p:sp>
        <p:nvSpPr>
          <p:cNvPr id="6" name="Otsikko 1"/>
          <p:cNvSpPr txBox="1">
            <a:spLocks/>
          </p:cNvSpPr>
          <p:nvPr userDrawn="1"/>
        </p:nvSpPr>
        <p:spPr>
          <a:xfrm>
            <a:off x="4716016" y="4371950"/>
            <a:ext cx="1546927" cy="288032"/>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4000" b="1" kern="1200">
                <a:solidFill>
                  <a:srgbClr val="FFFFFF"/>
                </a:solidFill>
                <a:latin typeface="Arial Narrow" panose="020B0606020202030204" pitchFamily="34" charset="0"/>
                <a:ea typeface="+mj-ea"/>
                <a:cs typeface="+mj-cs"/>
              </a:defRPr>
            </a:lvl1pPr>
          </a:lstStyle>
          <a:p>
            <a:r>
              <a:rPr lang="fi-FI" sz="2000" dirty="0"/>
              <a:t>#oikeusoppia</a:t>
            </a:r>
            <a:endParaRPr lang="fi-FI" sz="2000" dirty="0" smtClean="0"/>
          </a:p>
        </p:txBody>
      </p:sp>
    </p:spTree>
    <p:extLst>
      <p:ext uri="{BB962C8B-B14F-4D97-AF65-F5344CB8AC3E}">
        <p14:creationId xmlns:p14="http://schemas.microsoft.com/office/powerpoint/2010/main" val="355627776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943926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Lopetus VN">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77" y="0"/>
            <a:ext cx="9139646" cy="5143500"/>
          </a:xfrm>
          <a:prstGeom prst="rect">
            <a:avLst/>
          </a:prstGeom>
        </p:spPr>
      </p:pic>
      <p:sp>
        <p:nvSpPr>
          <p:cNvPr id="2" name="Otsikko 1"/>
          <p:cNvSpPr>
            <a:spLocks noGrp="1"/>
          </p:cNvSpPr>
          <p:nvPr>
            <p:ph type="ctrTitle" hasCustomPrompt="1"/>
          </p:nvPr>
        </p:nvSpPr>
        <p:spPr>
          <a:xfrm>
            <a:off x="812800" y="1923678"/>
            <a:ext cx="5855530" cy="1114418"/>
          </a:xfrm>
        </p:spPr>
        <p:txBody>
          <a:bodyPr anchor="b" anchorCtr="0"/>
          <a:lstStyle>
            <a:lvl1pPr algn="l">
              <a:defRPr>
                <a:solidFill>
                  <a:srgbClr val="FFFFFF"/>
                </a:solidFill>
              </a:defRPr>
            </a:lvl1pPr>
          </a:lstStyle>
          <a:p>
            <a:r>
              <a:rPr lang="fi-FI" dirty="0" smtClean="0"/>
              <a:t>Esityksen päättävä teksti</a:t>
            </a:r>
            <a:endParaRPr lang="fi-FI" dirty="0"/>
          </a:p>
        </p:txBody>
      </p:sp>
      <p:sp>
        <p:nvSpPr>
          <p:cNvPr id="3" name="Alaotsikko 2"/>
          <p:cNvSpPr>
            <a:spLocks noGrp="1"/>
          </p:cNvSpPr>
          <p:nvPr>
            <p:ph type="subTitle" idx="1"/>
          </p:nvPr>
        </p:nvSpPr>
        <p:spPr>
          <a:xfrm>
            <a:off x="812800" y="3147814"/>
            <a:ext cx="5855530" cy="1512168"/>
          </a:xfrm>
        </p:spPr>
        <p:txBody>
          <a:bodyPr>
            <a:normAutofit/>
          </a:bodyPr>
          <a:lstStyle>
            <a:lvl1pPr marL="0" indent="0" algn="l">
              <a:spcBef>
                <a:spcPts val="0"/>
              </a:spcBef>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i-FI" dirty="0"/>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7816" y="702032"/>
            <a:ext cx="3215890" cy="939086"/>
          </a:xfrm>
          <a:prstGeom prst="rect">
            <a:avLst/>
          </a:prstGeom>
        </p:spPr>
      </p:pic>
    </p:spTree>
    <p:extLst>
      <p:ext uri="{BB962C8B-B14F-4D97-AF65-F5344CB8AC3E}">
        <p14:creationId xmlns:p14="http://schemas.microsoft.com/office/powerpoint/2010/main" val="285817682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609600" y="234000"/>
            <a:ext cx="8077199" cy="974270"/>
          </a:xfrm>
          <a:prstGeom prst="rect">
            <a:avLst/>
          </a:prstGeom>
        </p:spPr>
        <p:txBody>
          <a:bodyPr vert="horz" lIns="91440" tIns="45720" rIns="91440" bIns="45720" rtlCol="0" anchor="b" anchorCtr="0">
            <a:noAutofit/>
          </a:bodyPr>
          <a:lstStyle/>
          <a:p>
            <a:r>
              <a:rPr lang="fi-FI" dirty="0" smtClean="0"/>
              <a:t>Muokkaa </a:t>
            </a:r>
            <a:r>
              <a:rPr lang="fi-FI" dirty="0" err="1" smtClean="0"/>
              <a:t>perustyyl</a:t>
            </a:r>
            <a:r>
              <a:rPr lang="fi-FI" dirty="0" smtClean="0"/>
              <a:t>. </a:t>
            </a:r>
            <a:r>
              <a:rPr lang="fi-FI" dirty="0" err="1" smtClean="0"/>
              <a:t>napsautt</a:t>
            </a:r>
            <a:r>
              <a:rPr lang="fi-FI" dirty="0" smtClean="0"/>
              <a:t>.</a:t>
            </a:r>
            <a:endParaRPr lang="fi-FI" dirty="0"/>
          </a:p>
        </p:txBody>
      </p:sp>
      <p:sp>
        <p:nvSpPr>
          <p:cNvPr id="3" name="Tekstin paikkamerkki 2"/>
          <p:cNvSpPr>
            <a:spLocks noGrp="1"/>
          </p:cNvSpPr>
          <p:nvPr>
            <p:ph type="body" idx="1"/>
          </p:nvPr>
        </p:nvSpPr>
        <p:spPr>
          <a:xfrm>
            <a:off x="609600" y="1411201"/>
            <a:ext cx="8077199" cy="3248782"/>
          </a:xfrm>
          <a:prstGeom prst="rect">
            <a:avLst/>
          </a:prstGeom>
        </p:spPr>
        <p:txBody>
          <a:bodyPr vert="horz" lIns="91440" tIns="45720" rIns="91440" bIns="45720" rtlCol="0">
            <a:normAutofit/>
          </a:bodyPr>
          <a:lstStyle/>
          <a:p>
            <a:pPr lvl="0"/>
            <a:r>
              <a:rPr lang="fi-FI" dirty="0" smtClean="0"/>
              <a:t>Muokkaa tekstin perustyylejä napsauttamalla</a:t>
            </a:r>
          </a:p>
          <a:p>
            <a:pPr lvl="1"/>
            <a:r>
              <a:rPr lang="fi-FI" dirty="0" smtClean="0"/>
              <a:t>toinen taso</a:t>
            </a:r>
          </a:p>
          <a:p>
            <a:pPr lvl="2"/>
            <a:r>
              <a:rPr lang="fi-FI" dirty="0" smtClean="0"/>
              <a:t>kolmas taso</a:t>
            </a:r>
          </a:p>
          <a:p>
            <a:pPr lvl="3"/>
            <a:r>
              <a:rPr lang="fi-FI" dirty="0" smtClean="0"/>
              <a:t>neljäs taso</a:t>
            </a:r>
          </a:p>
          <a:p>
            <a:pPr lvl="4"/>
            <a:r>
              <a:rPr lang="fi-FI" dirty="0" smtClean="0"/>
              <a:t>viides taso</a:t>
            </a:r>
            <a:endParaRPr lang="fi-FI" dirty="0"/>
          </a:p>
        </p:txBody>
      </p:sp>
    </p:spTree>
    <p:extLst>
      <p:ext uri="{BB962C8B-B14F-4D97-AF65-F5344CB8AC3E}">
        <p14:creationId xmlns:p14="http://schemas.microsoft.com/office/powerpoint/2010/main" val="4063746363"/>
      </p:ext>
    </p:extLst>
  </p:cSld>
  <p:clrMap bg1="lt1" tx1="dk1" bg2="lt2" tx2="dk2" accent1="accent1" accent2="accent2" accent3="accent3" accent4="accent4" accent5="accent5" accent6="accent6" hlink="hlink" folHlink="folHlink"/>
  <p:sldLayoutIdLst>
    <p:sldLayoutId id="2147483690" r:id="rId1"/>
    <p:sldLayoutId id="2147483750" r:id="rId2"/>
    <p:sldLayoutId id="2147483755" r:id="rId3"/>
    <p:sldLayoutId id="2147483766" r:id="rId4"/>
    <p:sldLayoutId id="2147483771" r:id="rId5"/>
    <p:sldLayoutId id="2147483747" r:id="rId6"/>
    <p:sldLayoutId id="2147483675" r:id="rId7"/>
    <p:sldLayoutId id="2147483773" r:id="rId8"/>
    <p:sldLayoutId id="2147483691" r:id="rId9"/>
    <p:sldLayoutId id="2147483772" r:id="rId10"/>
    <p:sldLayoutId id="2147483774" r:id="rId11"/>
    <p:sldLayoutId id="2147483761" r:id="rId12"/>
  </p:sldLayoutIdLst>
  <p:timing>
    <p:tnLst>
      <p:par>
        <p:cTn id="1" dur="indefinite" restart="never" nodeType="tmRoot"/>
      </p:par>
    </p:tnLst>
  </p:timing>
  <p:hf hdr="0" ftr="0"/>
  <p:txStyles>
    <p:titleStyle>
      <a:lvl1pPr algn="l" defTabSz="914400" rtl="0" eaLnBrk="1" latinLnBrk="0" hangingPunct="1">
        <a:spcBef>
          <a:spcPct val="0"/>
        </a:spcBef>
        <a:buNone/>
        <a:defRPr sz="3200" b="1" kern="1200">
          <a:solidFill>
            <a:schemeClr val="tx2"/>
          </a:solidFill>
          <a:latin typeface="Arial Narrow" panose="020B0606020202030204" pitchFamily="34" charset="0"/>
          <a:ea typeface="+mj-ea"/>
          <a:cs typeface="+mj-cs"/>
        </a:defRPr>
      </a:lvl1pPr>
    </p:titleStyle>
    <p:bodyStyle>
      <a:lvl1pPr marL="268288" indent="-268288" algn="l" defTabSz="914400" rtl="0" eaLnBrk="1" latinLnBrk="0" hangingPunct="1">
        <a:spcBef>
          <a:spcPts val="1400"/>
        </a:spcBef>
        <a:buClr>
          <a:schemeClr val="tx2"/>
        </a:buClr>
        <a:buFont typeface="Arial" panose="020B0604020202020204" pitchFamily="34" charset="0"/>
        <a:buChar char="•"/>
        <a:defRPr sz="2000" kern="1200">
          <a:solidFill>
            <a:schemeClr val="tx1"/>
          </a:solidFill>
          <a:latin typeface="+mn-lt"/>
          <a:ea typeface="+mn-ea"/>
          <a:cs typeface="+mn-cs"/>
        </a:defRPr>
      </a:lvl1pPr>
      <a:lvl2pPr marL="719138" indent="-261938" algn="l" defTabSz="914400" rtl="0" eaLnBrk="1" latinLnBrk="0" hangingPunct="1">
        <a:spcBef>
          <a:spcPts val="1400"/>
        </a:spcBef>
        <a:buClr>
          <a:schemeClr val="tx2"/>
        </a:buClr>
        <a:buFont typeface="Arial" panose="020B0604020202020204" pitchFamily="34" charset="0"/>
        <a:buChar char="•"/>
        <a:defRPr sz="1800" kern="1200">
          <a:solidFill>
            <a:schemeClr val="tx1"/>
          </a:solidFill>
          <a:latin typeface="+mn-lt"/>
          <a:ea typeface="+mn-ea"/>
          <a:cs typeface="+mn-cs"/>
        </a:defRPr>
      </a:lvl2pPr>
      <a:lvl3pPr marL="987425" indent="-182563" algn="l" defTabSz="914400" rtl="0" eaLnBrk="1" latinLnBrk="0" hangingPunct="1">
        <a:spcBef>
          <a:spcPts val="1400"/>
        </a:spcBef>
        <a:buClr>
          <a:schemeClr val="tx2"/>
        </a:buClr>
        <a:buFont typeface="Arial" panose="020B0604020202020204" pitchFamily="34" charset="0"/>
        <a:buChar char="•"/>
        <a:defRPr sz="1400" kern="1200">
          <a:solidFill>
            <a:schemeClr val="tx1"/>
          </a:solidFill>
          <a:latin typeface="+mn-lt"/>
          <a:ea typeface="+mn-ea"/>
          <a:cs typeface="+mn-cs"/>
        </a:defRPr>
      </a:lvl3pPr>
      <a:lvl4pPr marL="1168400" indent="-180975" algn="l" defTabSz="914400" rtl="0" eaLnBrk="1" latinLnBrk="0" hangingPunct="1">
        <a:spcBef>
          <a:spcPts val="1400"/>
        </a:spcBef>
        <a:buClr>
          <a:schemeClr val="tx2"/>
        </a:buClr>
        <a:buFont typeface="Arial" panose="020B0604020202020204" pitchFamily="34" charset="0"/>
        <a:buChar char="•"/>
        <a:defRPr sz="1400" kern="1200">
          <a:solidFill>
            <a:schemeClr val="tx1"/>
          </a:solidFill>
          <a:latin typeface="+mn-lt"/>
          <a:ea typeface="+mn-ea"/>
          <a:cs typeface="+mn-cs"/>
        </a:defRPr>
      </a:lvl4pPr>
      <a:lvl5pPr marL="1343025" indent="-174625" algn="l" defTabSz="914400" rtl="0" eaLnBrk="1" latinLnBrk="0" hangingPunct="1">
        <a:spcBef>
          <a:spcPts val="1400"/>
        </a:spcBef>
        <a:buClr>
          <a:schemeClr val="tx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hyperlink" Target="https://www.strategysignals.com/40562-33025-832@ok&amp;m" TargetMode="Externa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sv-FI" dirty="0" smtClean="0"/>
              <a:t>Utkast till riktlinjer samt tidsplan för utvidgning av läroplikten</a:t>
            </a:r>
            <a:endParaRPr lang="sv-FI" dirty="0"/>
          </a:p>
        </p:txBody>
      </p:sp>
      <p:sp>
        <p:nvSpPr>
          <p:cNvPr id="3" name="Subtitle 2"/>
          <p:cNvSpPr>
            <a:spLocks noGrp="1"/>
          </p:cNvSpPr>
          <p:nvPr>
            <p:ph type="subTitle" idx="1"/>
          </p:nvPr>
        </p:nvSpPr>
        <p:spPr/>
        <p:txBody>
          <a:bodyPr/>
          <a:lstStyle/>
          <a:p>
            <a:r>
              <a:rPr lang="sv-FI" dirty="0" smtClean="0"/>
              <a:t>Workshop 16.12.2019</a:t>
            </a:r>
            <a:br>
              <a:rPr lang="sv-FI" dirty="0" smtClean="0"/>
            </a:br>
            <a:r>
              <a:rPr lang="sv-FI" dirty="0" smtClean="0"/>
              <a:t>Helsingfors, </a:t>
            </a:r>
            <a:r>
              <a:rPr lang="sv-FI" dirty="0" err="1" smtClean="0"/>
              <a:t>Paasitorni</a:t>
            </a:r>
            <a:endParaRPr lang="sv-FI" dirty="0"/>
          </a:p>
        </p:txBody>
      </p:sp>
      <p:sp>
        <p:nvSpPr>
          <p:cNvPr id="4" name="Otsikko 1"/>
          <p:cNvSpPr txBox="1">
            <a:spLocks/>
          </p:cNvSpPr>
          <p:nvPr/>
        </p:nvSpPr>
        <p:spPr>
          <a:xfrm>
            <a:off x="6012160" y="4371950"/>
            <a:ext cx="2664296" cy="288032"/>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4000" b="1" kern="1200">
                <a:solidFill>
                  <a:srgbClr val="FFFFFF"/>
                </a:solidFill>
                <a:latin typeface="Arial Narrow" panose="020B0606020202030204" pitchFamily="34" charset="0"/>
                <a:ea typeface="+mj-ea"/>
                <a:cs typeface="+mj-cs"/>
              </a:defRPr>
            </a:lvl1pPr>
          </a:lstStyle>
          <a:p>
            <a:pPr algn="r"/>
            <a:r>
              <a:rPr lang="sv-FI" sz="2800" dirty="0" smtClean="0"/>
              <a:t>#läroplikt</a:t>
            </a:r>
          </a:p>
        </p:txBody>
      </p:sp>
    </p:spTree>
    <p:extLst>
      <p:ext uri="{BB962C8B-B14F-4D97-AF65-F5344CB8AC3E}">
        <p14:creationId xmlns:p14="http://schemas.microsoft.com/office/powerpoint/2010/main" val="24039457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p:cNvSpPr>
            <a:spLocks noGrp="1"/>
          </p:cNvSpPr>
          <p:nvPr>
            <p:ph type="ctrTitle"/>
          </p:nvPr>
        </p:nvSpPr>
        <p:spPr/>
        <p:txBody>
          <a:bodyPr/>
          <a:lstStyle/>
          <a:p>
            <a:r>
              <a:rPr lang="sv-FI" sz="4000" dirty="0" smtClean="0"/>
              <a:t>Utkast till riktlinjer</a:t>
            </a:r>
            <a:endParaRPr lang="sv-FI" sz="4000" dirty="0"/>
          </a:p>
        </p:txBody>
      </p:sp>
      <p:sp>
        <p:nvSpPr>
          <p:cNvPr id="4" name="Otsikko 1"/>
          <p:cNvSpPr txBox="1">
            <a:spLocks/>
          </p:cNvSpPr>
          <p:nvPr/>
        </p:nvSpPr>
        <p:spPr>
          <a:xfrm>
            <a:off x="6012160" y="4371950"/>
            <a:ext cx="2664296" cy="288032"/>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4000" b="1" kern="1200">
                <a:solidFill>
                  <a:srgbClr val="FFFFFF"/>
                </a:solidFill>
                <a:latin typeface="Arial Narrow" panose="020B0606020202030204" pitchFamily="34" charset="0"/>
                <a:ea typeface="+mj-ea"/>
                <a:cs typeface="+mj-cs"/>
              </a:defRPr>
            </a:lvl1pPr>
          </a:lstStyle>
          <a:p>
            <a:pPr algn="r"/>
            <a:r>
              <a:rPr lang="sv-FI" sz="2800" dirty="0" smtClean="0"/>
              <a:t>#läroplikt</a:t>
            </a:r>
          </a:p>
        </p:txBody>
      </p:sp>
    </p:spTree>
    <p:extLst>
      <p:ext uri="{BB962C8B-B14F-4D97-AF65-F5344CB8AC3E}">
        <p14:creationId xmlns:p14="http://schemas.microsoft.com/office/powerpoint/2010/main" val="14382792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 y="499"/>
            <a:ext cx="9142221" cy="5142500"/>
          </a:xfrm>
          <a:prstGeom prst="rect">
            <a:avLst/>
          </a:prstGeom>
        </p:spPr>
      </p:pic>
      <p:sp>
        <p:nvSpPr>
          <p:cNvPr id="6" name="Otsikko 5"/>
          <p:cNvSpPr>
            <a:spLocks noGrp="1"/>
          </p:cNvSpPr>
          <p:nvPr>
            <p:ph type="ctrTitle"/>
          </p:nvPr>
        </p:nvSpPr>
        <p:spPr>
          <a:xfrm>
            <a:off x="4355976" y="483518"/>
            <a:ext cx="4392488" cy="2592288"/>
          </a:xfrm>
        </p:spPr>
        <p:txBody>
          <a:bodyPr/>
          <a:lstStyle/>
          <a:p>
            <a:r>
              <a:rPr lang="sv-FI" sz="4000" dirty="0" smtClean="0"/>
              <a:t>Definition av läropliktsåldern</a:t>
            </a:r>
            <a:endParaRPr lang="sv-FI" sz="4000" dirty="0"/>
          </a:p>
        </p:txBody>
      </p:sp>
      <p:sp>
        <p:nvSpPr>
          <p:cNvPr id="5" name="Otsikko 1"/>
          <p:cNvSpPr txBox="1">
            <a:spLocks/>
          </p:cNvSpPr>
          <p:nvPr/>
        </p:nvSpPr>
        <p:spPr>
          <a:xfrm>
            <a:off x="4427984" y="4371950"/>
            <a:ext cx="3024336" cy="288032"/>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4000" b="1" kern="1200">
                <a:solidFill>
                  <a:srgbClr val="FFFFFF"/>
                </a:solidFill>
                <a:latin typeface="Arial Narrow" panose="020B0606020202030204" pitchFamily="34" charset="0"/>
                <a:ea typeface="+mj-ea"/>
                <a:cs typeface="+mj-cs"/>
              </a:defRPr>
            </a:lvl1pPr>
          </a:lstStyle>
          <a:p>
            <a:r>
              <a:rPr lang="sv-FI" sz="2800" dirty="0" smtClean="0"/>
              <a:t>#läroplikt</a:t>
            </a:r>
          </a:p>
        </p:txBody>
      </p:sp>
    </p:spTree>
    <p:extLst>
      <p:ext uri="{BB962C8B-B14F-4D97-AF65-F5344CB8AC3E}">
        <p14:creationId xmlns:p14="http://schemas.microsoft.com/office/powerpoint/2010/main" val="12968604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p:cNvSpPr>
            <a:spLocks noGrp="1"/>
          </p:cNvSpPr>
          <p:nvPr>
            <p:ph idx="1"/>
          </p:nvPr>
        </p:nvSpPr>
        <p:spPr/>
        <p:txBody>
          <a:bodyPr>
            <a:normAutofit fontScale="85000" lnSpcReduction="10000"/>
          </a:bodyPr>
          <a:lstStyle/>
          <a:p>
            <a:pPr>
              <a:spcBef>
                <a:spcPts val="400"/>
              </a:spcBef>
            </a:pPr>
            <a:r>
              <a:rPr lang="sv-FI" dirty="0" smtClean="0"/>
              <a:t>Det stiftas en separat läropliktslag.</a:t>
            </a:r>
          </a:p>
          <a:p>
            <a:pPr>
              <a:spcBef>
                <a:spcPts val="400"/>
              </a:spcBef>
            </a:pPr>
            <a:r>
              <a:rPr lang="sv-FI" dirty="0" smtClean="0"/>
              <a:t>Läroplikten inleds det år barnet fyller sju år.</a:t>
            </a:r>
          </a:p>
          <a:p>
            <a:pPr>
              <a:spcBef>
                <a:spcPts val="400"/>
              </a:spcBef>
            </a:pPr>
            <a:r>
              <a:rPr lang="sv-FI" dirty="0" smtClean="0"/>
              <a:t>Läroplikten upphör det år en examen som avses i gymnasielagen </a:t>
            </a:r>
            <a:br>
              <a:rPr lang="sv-FI" dirty="0" smtClean="0"/>
            </a:br>
            <a:r>
              <a:rPr lang="sv-FI" dirty="0" smtClean="0"/>
              <a:t>eller lagen om yrkesutbildning har avlagts. </a:t>
            </a:r>
          </a:p>
          <a:p>
            <a:pPr>
              <a:spcBef>
                <a:spcPts val="400"/>
              </a:spcBef>
            </a:pPr>
            <a:r>
              <a:rPr lang="sv-FI" dirty="0" smtClean="0"/>
              <a:t>Dessutom binds läropliktens upphörande vid den läropliktiges ålder.</a:t>
            </a:r>
          </a:p>
          <a:p>
            <a:pPr>
              <a:spcBef>
                <a:spcPts val="400"/>
              </a:spcBef>
            </a:pPr>
            <a:r>
              <a:rPr lang="sv-FI" dirty="0" smtClean="0"/>
              <a:t>Läroplikten upphör </a:t>
            </a:r>
          </a:p>
          <a:p>
            <a:pPr marL="723900" lvl="1" indent="-273050">
              <a:spcBef>
                <a:spcPts val="400"/>
              </a:spcBef>
              <a:buFont typeface="+mj-lt"/>
              <a:buAutoNum type="alphaLcParenR"/>
            </a:pPr>
            <a:r>
              <a:rPr lang="sv-FI" dirty="0" smtClean="0"/>
              <a:t>när den läropliktige fyller 18 år</a:t>
            </a:r>
          </a:p>
          <a:p>
            <a:pPr marL="723900" lvl="1" indent="-273050">
              <a:spcBef>
                <a:spcPts val="400"/>
              </a:spcBef>
              <a:buFont typeface="+mj-lt"/>
              <a:buAutoNum type="alphaLcParenR"/>
            </a:pPr>
            <a:r>
              <a:rPr lang="sv-FI" dirty="0" smtClean="0"/>
              <a:t>vid ingången av juni månad det år då den läropliktige fyller 18 år </a:t>
            </a:r>
          </a:p>
          <a:p>
            <a:pPr marL="723900" lvl="1" indent="-273050">
              <a:spcBef>
                <a:spcPts val="400"/>
              </a:spcBef>
              <a:buFont typeface="+mj-lt"/>
              <a:buAutoNum type="alphaLcParenR"/>
            </a:pPr>
            <a:r>
              <a:rPr lang="sv-FI" dirty="0" smtClean="0"/>
              <a:t>vid utgången av december månad det år då den läropliktige fyller 18 år.</a:t>
            </a:r>
            <a:endParaRPr lang="sv-FI" sz="2000" dirty="0" smtClean="0"/>
          </a:p>
          <a:p>
            <a:pPr>
              <a:spcBef>
                <a:spcPts val="400"/>
              </a:spcBef>
            </a:pPr>
            <a:r>
              <a:rPr lang="sv-FI" sz="2000" dirty="0" smtClean="0"/>
              <a:t>Den utvidgade läroplikten föreslås träda i kraft 2021 (tillämpas på elever som är i årskurs 9 i den grundläggande utbildningen läsåret 2020–2021). </a:t>
            </a:r>
            <a:r>
              <a:rPr lang="sv-FI" dirty="0" smtClean="0"/>
              <a:t>Dessutom binds läropliktens upphörande vid den läropliktiges ålder.</a:t>
            </a:r>
            <a:endParaRPr lang="sv-FI" dirty="0"/>
          </a:p>
        </p:txBody>
      </p:sp>
      <p:sp>
        <p:nvSpPr>
          <p:cNvPr id="3" name="Dian numeron paikkamerkki 2"/>
          <p:cNvSpPr>
            <a:spLocks noGrp="1"/>
          </p:cNvSpPr>
          <p:nvPr>
            <p:ph type="sldNum" sz="quarter" idx="12"/>
          </p:nvPr>
        </p:nvSpPr>
        <p:spPr/>
        <p:txBody>
          <a:bodyPr/>
          <a:lstStyle/>
          <a:p>
            <a:fld id="{1EA1DD0D-7089-48C5-B116-A19F892CF1D9}" type="slidenum">
              <a:rPr lang="sv-FI" smtClean="0"/>
              <a:pPr/>
              <a:t>12</a:t>
            </a:fld>
            <a:endParaRPr lang="sv-FI" dirty="0"/>
          </a:p>
        </p:txBody>
      </p:sp>
      <p:sp>
        <p:nvSpPr>
          <p:cNvPr id="4" name="Otsikko 3"/>
          <p:cNvSpPr>
            <a:spLocks noGrp="1"/>
          </p:cNvSpPr>
          <p:nvPr>
            <p:ph type="title"/>
          </p:nvPr>
        </p:nvSpPr>
        <p:spPr/>
        <p:txBody>
          <a:bodyPr/>
          <a:lstStyle/>
          <a:p>
            <a:r>
              <a:rPr lang="sv-FI" dirty="0" smtClean="0"/>
              <a:t>Definition av läropliktsåldern</a:t>
            </a:r>
            <a:endParaRPr lang="sv-FI" dirty="0"/>
          </a:p>
        </p:txBody>
      </p:sp>
      <p:sp>
        <p:nvSpPr>
          <p:cNvPr id="5" name="Päivämäärän paikkamerkki 4"/>
          <p:cNvSpPr>
            <a:spLocks noGrp="1"/>
          </p:cNvSpPr>
          <p:nvPr>
            <p:ph type="dt" sz="half" idx="2"/>
          </p:nvPr>
        </p:nvSpPr>
        <p:spPr/>
        <p:txBody>
          <a:bodyPr/>
          <a:lstStyle/>
          <a:p>
            <a:fld id="{9504BABE-377C-4042-9CE4-D8BB0ACFBA08}" type="datetime1">
              <a:rPr lang="sv-FI" smtClean="0"/>
              <a:pPr/>
              <a:t>10-12-2019</a:t>
            </a:fld>
            <a:endParaRPr lang="sv-FI" dirty="0"/>
          </a:p>
        </p:txBody>
      </p:sp>
    </p:spTree>
    <p:extLst>
      <p:ext uri="{BB962C8B-B14F-4D97-AF65-F5344CB8AC3E}">
        <p14:creationId xmlns:p14="http://schemas.microsoft.com/office/powerpoint/2010/main" val="39488479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 y="499"/>
            <a:ext cx="9142221" cy="5142500"/>
          </a:xfrm>
          <a:prstGeom prst="rect">
            <a:avLst/>
          </a:prstGeom>
        </p:spPr>
      </p:pic>
      <p:sp>
        <p:nvSpPr>
          <p:cNvPr id="6" name="Otsikko 5"/>
          <p:cNvSpPr>
            <a:spLocks noGrp="1"/>
          </p:cNvSpPr>
          <p:nvPr>
            <p:ph type="ctrTitle"/>
          </p:nvPr>
        </p:nvSpPr>
        <p:spPr>
          <a:xfrm>
            <a:off x="4355976" y="483518"/>
            <a:ext cx="4032448" cy="2592288"/>
          </a:xfrm>
        </p:spPr>
        <p:txBody>
          <a:bodyPr/>
          <a:lstStyle/>
          <a:p>
            <a:r>
              <a:rPr lang="sv-FI" sz="4000" dirty="0" smtClean="0"/>
              <a:t>Fullgörande av läroplikten</a:t>
            </a:r>
            <a:endParaRPr lang="sv-FI" sz="4000" dirty="0"/>
          </a:p>
        </p:txBody>
      </p:sp>
      <p:sp>
        <p:nvSpPr>
          <p:cNvPr id="5" name="Otsikko 1"/>
          <p:cNvSpPr txBox="1">
            <a:spLocks/>
          </p:cNvSpPr>
          <p:nvPr/>
        </p:nvSpPr>
        <p:spPr>
          <a:xfrm>
            <a:off x="4427984" y="4371950"/>
            <a:ext cx="3024336" cy="288032"/>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4000" b="1" kern="1200">
                <a:solidFill>
                  <a:srgbClr val="FFFFFF"/>
                </a:solidFill>
                <a:latin typeface="Arial Narrow" panose="020B0606020202030204" pitchFamily="34" charset="0"/>
                <a:ea typeface="+mj-ea"/>
                <a:cs typeface="+mj-cs"/>
              </a:defRPr>
            </a:lvl1pPr>
          </a:lstStyle>
          <a:p>
            <a:r>
              <a:rPr lang="sv-FI" sz="2800" dirty="0" smtClean="0"/>
              <a:t>#läroplikt</a:t>
            </a:r>
          </a:p>
        </p:txBody>
      </p:sp>
    </p:spTree>
    <p:extLst>
      <p:ext uri="{BB962C8B-B14F-4D97-AF65-F5344CB8AC3E}">
        <p14:creationId xmlns:p14="http://schemas.microsoft.com/office/powerpoint/2010/main" val="10019927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isällön paikkamerkki 3"/>
          <p:cNvSpPr>
            <a:spLocks noGrp="1"/>
          </p:cNvSpPr>
          <p:nvPr>
            <p:ph idx="1"/>
          </p:nvPr>
        </p:nvSpPr>
        <p:spPr/>
        <p:txBody>
          <a:bodyPr>
            <a:normAutofit fontScale="85000" lnSpcReduction="10000"/>
          </a:bodyPr>
          <a:lstStyle/>
          <a:p>
            <a:pPr>
              <a:spcBef>
                <a:spcPts val="600"/>
              </a:spcBef>
            </a:pPr>
            <a:r>
              <a:rPr lang="sv-FI" dirty="0" smtClean="0"/>
              <a:t>Inget skoltvång, utan en skyldighet att utveckla sitt kunnande så att </a:t>
            </a:r>
            <a:br>
              <a:rPr lang="sv-FI" dirty="0" smtClean="0"/>
            </a:br>
            <a:r>
              <a:rPr lang="sv-FI" dirty="0" smtClean="0"/>
              <a:t>målet är en examen på andra stadiet.</a:t>
            </a:r>
          </a:p>
          <a:p>
            <a:pPr>
              <a:spcBef>
                <a:spcPts val="600"/>
              </a:spcBef>
            </a:pPr>
            <a:r>
              <a:rPr lang="sv-FI" dirty="0" smtClean="0"/>
              <a:t>Olika sätt att förvärva kompetens och avlägga examen tillgängliga.</a:t>
            </a:r>
          </a:p>
          <a:p>
            <a:pPr>
              <a:spcBef>
                <a:spcPts val="600"/>
              </a:spcBef>
            </a:pPr>
            <a:r>
              <a:rPr lang="sv-FI" dirty="0" smtClean="0"/>
              <a:t>Den läropliktige är skyldig att delta i utbildningen / avläggandet av examen på det sätt som anges i den individuella planen.</a:t>
            </a:r>
          </a:p>
          <a:p>
            <a:pPr>
              <a:spcBef>
                <a:spcPts val="600"/>
              </a:spcBef>
            </a:pPr>
            <a:r>
              <a:rPr lang="sv-FI" dirty="0" smtClean="0"/>
              <a:t>Läroplikten efter den grundläggande utbildningen fullgörs</a:t>
            </a:r>
          </a:p>
          <a:p>
            <a:pPr lvl="1">
              <a:spcBef>
                <a:spcPts val="600"/>
              </a:spcBef>
            </a:pPr>
            <a:r>
              <a:rPr lang="sv-FI" dirty="0" smtClean="0"/>
              <a:t>i regel inom gymnasie- eller yrkesutbildning </a:t>
            </a:r>
          </a:p>
          <a:p>
            <a:pPr lvl="1">
              <a:spcBef>
                <a:spcPts val="600"/>
              </a:spcBef>
            </a:pPr>
            <a:r>
              <a:rPr lang="sv-FI" dirty="0" smtClean="0"/>
              <a:t>inom utbildning i övergångsskedet eller på folkhögskolornas långa linjer </a:t>
            </a:r>
            <a:br>
              <a:rPr lang="sv-FI" dirty="0" smtClean="0"/>
            </a:br>
            <a:r>
              <a:rPr lang="sv-FI" dirty="0" smtClean="0"/>
              <a:t>(i högst ett års tid)</a:t>
            </a:r>
          </a:p>
          <a:p>
            <a:pPr lvl="1">
              <a:spcBef>
                <a:spcPts val="600"/>
              </a:spcBef>
            </a:pPr>
            <a:r>
              <a:rPr lang="sv-FI" dirty="0" smtClean="0"/>
              <a:t>inom grundläggande utbildning för vuxna</a:t>
            </a:r>
          </a:p>
          <a:p>
            <a:pPr lvl="1">
              <a:spcBef>
                <a:spcPts val="600"/>
              </a:spcBef>
            </a:pPr>
            <a:r>
              <a:rPr lang="sv-FI" dirty="0" smtClean="0"/>
              <a:t>eventuellt också inom integrationsutbildning</a:t>
            </a:r>
          </a:p>
          <a:p>
            <a:pPr>
              <a:spcBef>
                <a:spcPts val="600"/>
              </a:spcBef>
            </a:pPr>
            <a:endParaRPr lang="sv-FI" dirty="0"/>
          </a:p>
        </p:txBody>
      </p:sp>
      <p:sp>
        <p:nvSpPr>
          <p:cNvPr id="3" name="Slide Number Placeholder 2"/>
          <p:cNvSpPr>
            <a:spLocks noGrp="1"/>
          </p:cNvSpPr>
          <p:nvPr>
            <p:ph type="sldNum" sz="quarter" idx="12"/>
          </p:nvPr>
        </p:nvSpPr>
        <p:spPr/>
        <p:txBody>
          <a:bodyPr/>
          <a:lstStyle/>
          <a:p>
            <a:fld id="{1EA1DD0D-7089-48C5-B116-A19F892CF1D9}" type="slidenum">
              <a:rPr lang="sv-FI" smtClean="0"/>
              <a:pPr/>
              <a:t>14</a:t>
            </a:fld>
            <a:endParaRPr lang="sv-FI" dirty="0"/>
          </a:p>
        </p:txBody>
      </p:sp>
      <p:sp>
        <p:nvSpPr>
          <p:cNvPr id="2" name="Otsikko 1"/>
          <p:cNvSpPr>
            <a:spLocks noGrp="1"/>
          </p:cNvSpPr>
          <p:nvPr>
            <p:ph type="title"/>
          </p:nvPr>
        </p:nvSpPr>
        <p:spPr/>
        <p:txBody>
          <a:bodyPr/>
          <a:lstStyle/>
          <a:p>
            <a:r>
              <a:rPr lang="sv-FI" dirty="0" smtClean="0"/>
              <a:t>Fullgörande av läroplikten 1/2</a:t>
            </a:r>
            <a:endParaRPr lang="sv-FI" dirty="0"/>
          </a:p>
        </p:txBody>
      </p:sp>
      <p:sp>
        <p:nvSpPr>
          <p:cNvPr id="5" name="Date Placeholder 4"/>
          <p:cNvSpPr>
            <a:spLocks noGrp="1"/>
          </p:cNvSpPr>
          <p:nvPr>
            <p:ph type="dt" sz="half" idx="2"/>
          </p:nvPr>
        </p:nvSpPr>
        <p:spPr/>
        <p:txBody>
          <a:bodyPr/>
          <a:lstStyle/>
          <a:p>
            <a:fld id="{9504BABE-377C-4042-9CE4-D8BB0ACFBA08}" type="datetime1">
              <a:rPr lang="sv-FI" smtClean="0"/>
              <a:pPr/>
              <a:t>10-12-2019</a:t>
            </a:fld>
            <a:endParaRPr lang="sv-FI" dirty="0"/>
          </a:p>
        </p:txBody>
      </p:sp>
    </p:spTree>
    <p:extLst>
      <p:ext uri="{BB962C8B-B14F-4D97-AF65-F5344CB8AC3E}">
        <p14:creationId xmlns:p14="http://schemas.microsoft.com/office/powerpoint/2010/main" val="40893078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p:cNvSpPr>
            <a:spLocks noGrp="1"/>
          </p:cNvSpPr>
          <p:nvPr>
            <p:ph idx="1"/>
          </p:nvPr>
        </p:nvSpPr>
        <p:spPr/>
        <p:txBody>
          <a:bodyPr>
            <a:normAutofit fontScale="92500" lnSpcReduction="10000"/>
          </a:bodyPr>
          <a:lstStyle/>
          <a:p>
            <a:r>
              <a:rPr lang="sv-FI" dirty="0" smtClean="0"/>
              <a:t>Ungdomsverkstäderna kan fungera som lärandemiljöer för (samarbete med utbildningsanordnaren).</a:t>
            </a:r>
          </a:p>
          <a:p>
            <a:r>
              <a:rPr lang="sv-FI" dirty="0" smtClean="0"/>
              <a:t>Förvärvandet av den utbildning och kompetens som krävs för fullgörande av läroplikten ska i regel ske på heltid och den studerande ska göra tillräckliga framsteg i utbildningen.</a:t>
            </a:r>
          </a:p>
          <a:p>
            <a:r>
              <a:rPr lang="sv-FI" dirty="0" smtClean="0"/>
              <a:t>Den studerande kan på grund av vägande skäl befrias från fullföljandet av läroplikten för en viss tid eller tillfälligt avbryta studierna.</a:t>
            </a:r>
          </a:p>
          <a:p>
            <a:r>
              <a:rPr lang="sv-FI" dirty="0" smtClean="0"/>
              <a:t>Vårdnadshavaren eller någon annan laglig företrädare för en minderårig läropliktig ska se till att läroplikten fullgörs.</a:t>
            </a:r>
          </a:p>
          <a:p>
            <a:endParaRPr lang="sv-FI" dirty="0"/>
          </a:p>
        </p:txBody>
      </p:sp>
      <p:sp>
        <p:nvSpPr>
          <p:cNvPr id="3" name="Dian numeron paikkamerkki 2"/>
          <p:cNvSpPr>
            <a:spLocks noGrp="1"/>
          </p:cNvSpPr>
          <p:nvPr>
            <p:ph type="sldNum" sz="quarter" idx="12"/>
          </p:nvPr>
        </p:nvSpPr>
        <p:spPr/>
        <p:txBody>
          <a:bodyPr/>
          <a:lstStyle/>
          <a:p>
            <a:fld id="{1EA1DD0D-7089-48C5-B116-A19F892CF1D9}" type="slidenum">
              <a:rPr lang="sv-FI" smtClean="0"/>
              <a:pPr/>
              <a:t>15</a:t>
            </a:fld>
            <a:endParaRPr lang="sv-FI" dirty="0"/>
          </a:p>
        </p:txBody>
      </p:sp>
      <p:sp>
        <p:nvSpPr>
          <p:cNvPr id="4" name="Otsikko 3"/>
          <p:cNvSpPr>
            <a:spLocks noGrp="1"/>
          </p:cNvSpPr>
          <p:nvPr>
            <p:ph type="title"/>
          </p:nvPr>
        </p:nvSpPr>
        <p:spPr/>
        <p:txBody>
          <a:bodyPr/>
          <a:lstStyle/>
          <a:p>
            <a:r>
              <a:rPr lang="sv-FI" dirty="0" smtClean="0"/>
              <a:t>Fullgörande av läroplikten 2/2</a:t>
            </a:r>
            <a:endParaRPr lang="sv-FI" dirty="0"/>
          </a:p>
        </p:txBody>
      </p:sp>
      <p:sp>
        <p:nvSpPr>
          <p:cNvPr id="5" name="Päivämäärän paikkamerkki 4"/>
          <p:cNvSpPr>
            <a:spLocks noGrp="1"/>
          </p:cNvSpPr>
          <p:nvPr>
            <p:ph type="dt" sz="half" idx="2"/>
          </p:nvPr>
        </p:nvSpPr>
        <p:spPr/>
        <p:txBody>
          <a:bodyPr/>
          <a:lstStyle/>
          <a:p>
            <a:fld id="{9504BABE-377C-4042-9CE4-D8BB0ACFBA08}" type="datetime1">
              <a:rPr lang="sv-FI" smtClean="0"/>
              <a:pPr/>
              <a:t>10-12-2019</a:t>
            </a:fld>
            <a:endParaRPr lang="sv-FI" dirty="0"/>
          </a:p>
        </p:txBody>
      </p:sp>
    </p:spTree>
    <p:extLst>
      <p:ext uri="{BB962C8B-B14F-4D97-AF65-F5344CB8AC3E}">
        <p14:creationId xmlns:p14="http://schemas.microsoft.com/office/powerpoint/2010/main" val="32044696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 y="499"/>
            <a:ext cx="9142221" cy="5142500"/>
          </a:xfrm>
          <a:prstGeom prst="rect">
            <a:avLst/>
          </a:prstGeom>
        </p:spPr>
      </p:pic>
      <p:sp>
        <p:nvSpPr>
          <p:cNvPr id="6" name="Otsikko 5"/>
          <p:cNvSpPr>
            <a:spLocks noGrp="1"/>
          </p:cNvSpPr>
          <p:nvPr>
            <p:ph type="ctrTitle"/>
          </p:nvPr>
        </p:nvSpPr>
        <p:spPr>
          <a:xfrm>
            <a:off x="4355976" y="483518"/>
            <a:ext cx="4032448" cy="2592288"/>
          </a:xfrm>
        </p:spPr>
        <p:txBody>
          <a:bodyPr/>
          <a:lstStyle/>
          <a:p>
            <a:r>
              <a:rPr lang="sv-FI" sz="4000" dirty="0" smtClean="0"/>
              <a:t>Ansökning</a:t>
            </a:r>
            <a:br>
              <a:rPr lang="sv-FI" sz="4000" dirty="0" smtClean="0"/>
            </a:br>
            <a:endParaRPr lang="sv-FI" sz="4000" dirty="0"/>
          </a:p>
        </p:txBody>
      </p:sp>
      <p:sp>
        <p:nvSpPr>
          <p:cNvPr id="5" name="Otsikko 1"/>
          <p:cNvSpPr txBox="1">
            <a:spLocks/>
          </p:cNvSpPr>
          <p:nvPr/>
        </p:nvSpPr>
        <p:spPr>
          <a:xfrm>
            <a:off x="4427984" y="4371950"/>
            <a:ext cx="3024336" cy="288032"/>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4000" b="1" kern="1200">
                <a:solidFill>
                  <a:srgbClr val="FFFFFF"/>
                </a:solidFill>
                <a:latin typeface="Arial Narrow" panose="020B0606020202030204" pitchFamily="34" charset="0"/>
                <a:ea typeface="+mj-ea"/>
                <a:cs typeface="+mj-cs"/>
              </a:defRPr>
            </a:lvl1pPr>
          </a:lstStyle>
          <a:p>
            <a:r>
              <a:rPr lang="sv-FI" sz="2800" dirty="0" smtClean="0"/>
              <a:t>#läroplikt</a:t>
            </a:r>
          </a:p>
        </p:txBody>
      </p:sp>
    </p:spTree>
    <p:extLst>
      <p:ext uri="{BB962C8B-B14F-4D97-AF65-F5344CB8AC3E}">
        <p14:creationId xmlns:p14="http://schemas.microsoft.com/office/powerpoint/2010/main" val="29177271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isällön paikkamerkki 4"/>
          <p:cNvSpPr>
            <a:spLocks noGrp="1"/>
          </p:cNvSpPr>
          <p:nvPr>
            <p:ph idx="1"/>
          </p:nvPr>
        </p:nvSpPr>
        <p:spPr/>
        <p:txBody>
          <a:bodyPr/>
          <a:lstStyle/>
          <a:p>
            <a:r>
              <a:rPr lang="sv-FI" dirty="0" smtClean="0"/>
              <a:t>Enligt förslaget bibehålls rätten att fritt ansöka </a:t>
            </a:r>
            <a:br>
              <a:rPr lang="sv-FI" dirty="0" smtClean="0"/>
            </a:br>
            <a:r>
              <a:rPr lang="sv-FI" dirty="0" smtClean="0"/>
              <a:t>också då läroplikten utvidgas. </a:t>
            </a:r>
          </a:p>
          <a:p>
            <a:r>
              <a:rPr lang="sv-FI" dirty="0" smtClean="0"/>
              <a:t>Ansökan görs i regel via gemensam ansökan.</a:t>
            </a:r>
          </a:p>
          <a:p>
            <a:r>
              <a:rPr lang="sv-FI" dirty="0" smtClean="0"/>
              <a:t>Skyldigheten att söka till utbildning inkluderas i läroplikten.</a:t>
            </a:r>
          </a:p>
          <a:p>
            <a:r>
              <a:rPr lang="sv-FI" dirty="0" smtClean="0"/>
              <a:t>Utöver gemensam ansökan ska den läropliktige ha tillgång till kontinuerlig ansökan till utbildning. Här utnyttjas elektroniska söktjänster i så stor utsträckning som möjligt. </a:t>
            </a:r>
            <a:endParaRPr lang="sv-FI" dirty="0"/>
          </a:p>
        </p:txBody>
      </p:sp>
      <p:sp>
        <p:nvSpPr>
          <p:cNvPr id="4" name="Otsikko 3"/>
          <p:cNvSpPr>
            <a:spLocks noGrp="1"/>
          </p:cNvSpPr>
          <p:nvPr>
            <p:ph type="title"/>
          </p:nvPr>
        </p:nvSpPr>
        <p:spPr/>
        <p:txBody>
          <a:bodyPr/>
          <a:lstStyle/>
          <a:p>
            <a:r>
              <a:rPr lang="sv-FI" dirty="0" smtClean="0"/>
              <a:t>Ansökning 1/4</a:t>
            </a:r>
            <a:endParaRPr lang="sv-FI" dirty="0"/>
          </a:p>
        </p:txBody>
      </p:sp>
      <p:sp>
        <p:nvSpPr>
          <p:cNvPr id="6" name="Dian numeron paikkamerkki 2"/>
          <p:cNvSpPr>
            <a:spLocks noGrp="1"/>
          </p:cNvSpPr>
          <p:nvPr>
            <p:ph type="sldNum" sz="quarter" idx="12"/>
          </p:nvPr>
        </p:nvSpPr>
        <p:spPr>
          <a:xfrm>
            <a:off x="8657139" y="4846182"/>
            <a:ext cx="395536" cy="201104"/>
          </a:xfrm>
        </p:spPr>
        <p:txBody>
          <a:bodyPr/>
          <a:lstStyle/>
          <a:p>
            <a:fld id="{1EA1DD0D-7089-48C5-B116-A19F892CF1D9}" type="slidenum">
              <a:rPr lang="sv-FI" smtClean="0"/>
              <a:pPr/>
              <a:t>17</a:t>
            </a:fld>
            <a:endParaRPr lang="sv-FI" dirty="0"/>
          </a:p>
        </p:txBody>
      </p:sp>
      <p:sp>
        <p:nvSpPr>
          <p:cNvPr id="7" name="Päivämäärän paikkamerkki 4"/>
          <p:cNvSpPr>
            <a:spLocks noGrp="1"/>
          </p:cNvSpPr>
          <p:nvPr>
            <p:ph type="dt" sz="half" idx="2"/>
          </p:nvPr>
        </p:nvSpPr>
        <p:spPr>
          <a:xfrm>
            <a:off x="432785" y="4873089"/>
            <a:ext cx="683568" cy="201104"/>
          </a:xfrm>
        </p:spPr>
        <p:txBody>
          <a:bodyPr/>
          <a:lstStyle/>
          <a:p>
            <a:fld id="{9504BABE-377C-4042-9CE4-D8BB0ACFBA08}" type="datetime1">
              <a:rPr lang="sv-FI" smtClean="0"/>
              <a:pPr/>
              <a:t>10-12-2019</a:t>
            </a:fld>
            <a:endParaRPr lang="sv-FI" dirty="0"/>
          </a:p>
        </p:txBody>
      </p:sp>
    </p:spTree>
    <p:extLst>
      <p:ext uri="{BB962C8B-B14F-4D97-AF65-F5344CB8AC3E}">
        <p14:creationId xmlns:p14="http://schemas.microsoft.com/office/powerpoint/2010/main" val="19496052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p:cNvSpPr>
            <a:spLocks noGrp="1"/>
          </p:cNvSpPr>
          <p:nvPr>
            <p:ph idx="1"/>
          </p:nvPr>
        </p:nvSpPr>
        <p:spPr/>
        <p:txBody>
          <a:bodyPr>
            <a:normAutofit fontScale="92500" lnSpcReduction="10000"/>
          </a:bodyPr>
          <a:lstStyle/>
          <a:p>
            <a:r>
              <a:rPr lang="sv-FI" dirty="0" smtClean="0"/>
              <a:t>Tjänsten Studieinfo.fi ska heltäckande innehålla de utbildningar som undervisningsförvaltningen finansierar och som man kan söka till i ett öppet förfarande.</a:t>
            </a:r>
          </a:p>
          <a:p>
            <a:r>
              <a:rPr lang="sv-FI" dirty="0" smtClean="0"/>
              <a:t>Nya förfaranden med vars hjälp utbildningsordnarna kan främja kontinuerlig ansökan året om som</a:t>
            </a:r>
          </a:p>
          <a:p>
            <a:pPr lvl="1"/>
            <a:r>
              <a:rPr lang="sv-FI" dirty="0" smtClean="0"/>
              <a:t>möjliggör en flexibel övergång till en utbildning</a:t>
            </a:r>
          </a:p>
          <a:p>
            <a:pPr lvl="1"/>
            <a:r>
              <a:rPr lang="sv-FI" dirty="0" smtClean="0"/>
              <a:t>vid behov byte av utbildning utan att utbildningsvägen bryts.</a:t>
            </a:r>
          </a:p>
          <a:p>
            <a:r>
              <a:rPr lang="sv-FI" dirty="0" smtClean="0"/>
              <a:t>Ifall den läropliktige av vägande skäl inte kan söka till utbildning då gemensam ansökan pågår, är han eller hon skyldig att söka till en utbildning så snart hans eller hennes tillstånd tillåter det.</a:t>
            </a:r>
            <a:endParaRPr lang="sv-FI" dirty="0"/>
          </a:p>
        </p:txBody>
      </p:sp>
      <p:sp>
        <p:nvSpPr>
          <p:cNvPr id="3" name="Dian numeron paikkamerkki 2"/>
          <p:cNvSpPr>
            <a:spLocks noGrp="1"/>
          </p:cNvSpPr>
          <p:nvPr>
            <p:ph type="sldNum" sz="quarter" idx="12"/>
          </p:nvPr>
        </p:nvSpPr>
        <p:spPr/>
        <p:txBody>
          <a:bodyPr/>
          <a:lstStyle/>
          <a:p>
            <a:fld id="{1EA1DD0D-7089-48C5-B116-A19F892CF1D9}" type="slidenum">
              <a:rPr lang="sv-FI" smtClean="0"/>
              <a:pPr/>
              <a:t>18</a:t>
            </a:fld>
            <a:endParaRPr lang="sv-FI" dirty="0"/>
          </a:p>
        </p:txBody>
      </p:sp>
      <p:sp>
        <p:nvSpPr>
          <p:cNvPr id="4" name="Otsikko 3"/>
          <p:cNvSpPr>
            <a:spLocks noGrp="1"/>
          </p:cNvSpPr>
          <p:nvPr>
            <p:ph type="title"/>
          </p:nvPr>
        </p:nvSpPr>
        <p:spPr/>
        <p:txBody>
          <a:bodyPr/>
          <a:lstStyle/>
          <a:p>
            <a:r>
              <a:rPr lang="sv-FI" dirty="0" smtClean="0"/>
              <a:t>Ansökning 2/4</a:t>
            </a:r>
            <a:endParaRPr lang="sv-FI" dirty="0"/>
          </a:p>
        </p:txBody>
      </p:sp>
      <p:sp>
        <p:nvSpPr>
          <p:cNvPr id="5" name="Päivämäärän paikkamerkki 4"/>
          <p:cNvSpPr>
            <a:spLocks noGrp="1"/>
          </p:cNvSpPr>
          <p:nvPr>
            <p:ph type="dt" sz="half" idx="2"/>
          </p:nvPr>
        </p:nvSpPr>
        <p:spPr/>
        <p:txBody>
          <a:bodyPr/>
          <a:lstStyle/>
          <a:p>
            <a:fld id="{9504BABE-377C-4042-9CE4-D8BB0ACFBA08}" type="datetime1">
              <a:rPr lang="sv-FI" smtClean="0"/>
              <a:pPr/>
              <a:t>10-12-2019</a:t>
            </a:fld>
            <a:endParaRPr lang="sv-FI" dirty="0"/>
          </a:p>
        </p:txBody>
      </p:sp>
    </p:spTree>
    <p:extLst>
      <p:ext uri="{BB962C8B-B14F-4D97-AF65-F5344CB8AC3E}">
        <p14:creationId xmlns:p14="http://schemas.microsoft.com/office/powerpoint/2010/main" val="12428028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p:cNvSpPr>
            <a:spLocks noGrp="1"/>
          </p:cNvSpPr>
          <p:nvPr>
            <p:ph idx="1"/>
          </p:nvPr>
        </p:nvSpPr>
        <p:spPr/>
        <p:txBody>
          <a:bodyPr>
            <a:normAutofit fontScale="77500" lnSpcReduction="20000"/>
          </a:bodyPr>
          <a:lstStyle/>
          <a:p>
            <a:r>
              <a:rPr lang="sv-FI" dirty="0" smtClean="0"/>
              <a:t>När en elev slutfört den grundläggande utbildningen ska ansvaret för handledning av, stöd för och övervakning av fullgörandet av läroplikten </a:t>
            </a:r>
            <a:br>
              <a:rPr lang="sv-FI" dirty="0" smtClean="0"/>
            </a:br>
            <a:r>
              <a:rPr lang="sv-FI" dirty="0" smtClean="0"/>
              <a:t>vila på anordnaren av den grundläggande utbildningen tills</a:t>
            </a:r>
          </a:p>
          <a:p>
            <a:pPr lvl="1"/>
            <a:r>
              <a:rPr lang="sv-FI" dirty="0" smtClean="0"/>
              <a:t>den läropliktige tar emot en studieplats inom utbildning efter den grundläggande utbildningen </a:t>
            </a:r>
          </a:p>
          <a:p>
            <a:pPr lvl="1"/>
            <a:r>
              <a:rPr lang="sv-FI" dirty="0" smtClean="0"/>
              <a:t>Tiden för den gemensamma ansökan som ordnas det år han eller hon slutfört den grundläggande utbildningen löper ut.</a:t>
            </a:r>
          </a:p>
          <a:p>
            <a:r>
              <a:rPr lang="sv-FI" dirty="0" smtClean="0"/>
              <a:t>Kommunen har i uppgift att säkerställa en utbildningsplats för varje läropliktig</a:t>
            </a:r>
          </a:p>
          <a:p>
            <a:pPr lvl="1"/>
            <a:r>
              <a:rPr lang="sv-FI" dirty="0" smtClean="0"/>
              <a:t>genom att vägleda de läropliktiga som blivit utan utbildningsplats i den gemensamma ansökan</a:t>
            </a:r>
          </a:p>
          <a:p>
            <a:pPr lvl="1"/>
            <a:r>
              <a:rPr lang="sv-FI" dirty="0" smtClean="0"/>
              <a:t>och i samråd med den läropliktige och dennes vårdnadshavare samt utbildningsanordnaren skaffa honom eller henne en lämplig utbildningsplats.</a:t>
            </a:r>
          </a:p>
          <a:p>
            <a:endParaRPr lang="sv-FI" dirty="0"/>
          </a:p>
        </p:txBody>
      </p:sp>
      <p:sp>
        <p:nvSpPr>
          <p:cNvPr id="3" name="Dian numeron paikkamerkki 2"/>
          <p:cNvSpPr>
            <a:spLocks noGrp="1"/>
          </p:cNvSpPr>
          <p:nvPr>
            <p:ph type="sldNum" sz="quarter" idx="12"/>
          </p:nvPr>
        </p:nvSpPr>
        <p:spPr/>
        <p:txBody>
          <a:bodyPr/>
          <a:lstStyle/>
          <a:p>
            <a:fld id="{1EA1DD0D-7089-48C5-B116-A19F892CF1D9}" type="slidenum">
              <a:rPr lang="sv-FI" smtClean="0"/>
              <a:pPr/>
              <a:t>19</a:t>
            </a:fld>
            <a:endParaRPr lang="sv-FI" dirty="0"/>
          </a:p>
        </p:txBody>
      </p:sp>
      <p:sp>
        <p:nvSpPr>
          <p:cNvPr id="4" name="Otsikko 3"/>
          <p:cNvSpPr>
            <a:spLocks noGrp="1"/>
          </p:cNvSpPr>
          <p:nvPr>
            <p:ph type="title"/>
          </p:nvPr>
        </p:nvSpPr>
        <p:spPr/>
        <p:txBody>
          <a:bodyPr/>
          <a:lstStyle/>
          <a:p>
            <a:r>
              <a:rPr lang="sv-FI" dirty="0" smtClean="0"/>
              <a:t>Ansökning 3/4</a:t>
            </a:r>
            <a:endParaRPr lang="sv-FI" dirty="0"/>
          </a:p>
        </p:txBody>
      </p:sp>
      <p:sp>
        <p:nvSpPr>
          <p:cNvPr id="5" name="Päivämäärän paikkamerkki 4"/>
          <p:cNvSpPr>
            <a:spLocks noGrp="1"/>
          </p:cNvSpPr>
          <p:nvPr>
            <p:ph type="dt" sz="half" idx="2"/>
          </p:nvPr>
        </p:nvSpPr>
        <p:spPr/>
        <p:txBody>
          <a:bodyPr/>
          <a:lstStyle/>
          <a:p>
            <a:fld id="{9504BABE-377C-4042-9CE4-D8BB0ACFBA08}" type="datetime1">
              <a:rPr lang="sv-FI" smtClean="0"/>
              <a:pPr/>
              <a:t>10-12-2019</a:t>
            </a:fld>
            <a:endParaRPr lang="sv-FI" dirty="0"/>
          </a:p>
        </p:txBody>
      </p:sp>
    </p:spTree>
    <p:extLst>
      <p:ext uri="{BB962C8B-B14F-4D97-AF65-F5344CB8AC3E}">
        <p14:creationId xmlns:p14="http://schemas.microsoft.com/office/powerpoint/2010/main" val="17814283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isällön paikkamerkki 3"/>
          <p:cNvSpPr>
            <a:spLocks noGrp="1"/>
          </p:cNvSpPr>
          <p:nvPr>
            <p:ph idx="1"/>
          </p:nvPr>
        </p:nvSpPr>
        <p:spPr/>
        <p:txBody>
          <a:bodyPr>
            <a:normAutofit fontScale="92500" lnSpcReduction="10000"/>
          </a:bodyPr>
          <a:lstStyle/>
          <a:p>
            <a:pPr marL="0" indent="0">
              <a:buNone/>
            </a:pPr>
            <a:r>
              <a:rPr lang="sv-FI" dirty="0" smtClean="0"/>
              <a:t>9.00–10.00 	Välkomsthälsning</a:t>
            </a:r>
          </a:p>
          <a:p>
            <a:pPr marL="0" indent="0">
              <a:buNone/>
            </a:pPr>
            <a:r>
              <a:rPr lang="sv-FI" dirty="0" smtClean="0"/>
              <a:t>		Tidsplan och utkast till riktlinjer 	 				för utvidgning av läroplikten</a:t>
            </a:r>
          </a:p>
          <a:p>
            <a:pPr marL="0" indent="0">
              <a:buNone/>
            </a:pPr>
            <a:r>
              <a:rPr lang="sv-FI" dirty="0" smtClean="0"/>
              <a:t>		Frågor och allmän diskussion</a:t>
            </a:r>
          </a:p>
          <a:p>
            <a:pPr marL="0" indent="0">
              <a:buNone/>
            </a:pPr>
            <a:r>
              <a:rPr lang="sv-FI" dirty="0" smtClean="0"/>
              <a:t>		Instruktioner &amp; workshopsindelning</a:t>
            </a:r>
          </a:p>
          <a:p>
            <a:pPr marL="0" indent="0">
              <a:buNone/>
            </a:pPr>
            <a:r>
              <a:rPr lang="sv-FI" dirty="0" smtClean="0"/>
              <a:t>10.00–10.30	Kaffe</a:t>
            </a:r>
          </a:p>
          <a:p>
            <a:pPr marL="0" indent="0">
              <a:buNone/>
            </a:pPr>
            <a:r>
              <a:rPr lang="sv-FI" dirty="0" smtClean="0"/>
              <a:t>10.30–12.00 	Workshopsarbetet fortsätter</a:t>
            </a:r>
          </a:p>
          <a:p>
            <a:pPr marL="0" indent="0">
              <a:buNone/>
            </a:pPr>
            <a:r>
              <a:rPr lang="sv-FI" dirty="0" smtClean="0"/>
              <a:t>12.00–12.30 	Redovisningar och sammandrag</a:t>
            </a:r>
            <a:endParaRPr lang="sv-FI" dirty="0"/>
          </a:p>
        </p:txBody>
      </p:sp>
      <p:sp>
        <p:nvSpPr>
          <p:cNvPr id="3" name="Slide Number Placeholder 2"/>
          <p:cNvSpPr>
            <a:spLocks noGrp="1"/>
          </p:cNvSpPr>
          <p:nvPr>
            <p:ph type="sldNum" sz="quarter" idx="12"/>
          </p:nvPr>
        </p:nvSpPr>
        <p:spPr/>
        <p:txBody>
          <a:bodyPr/>
          <a:lstStyle/>
          <a:p>
            <a:fld id="{1EA1DD0D-7089-48C5-B116-A19F892CF1D9}" type="slidenum">
              <a:rPr lang="sv-FI" smtClean="0"/>
              <a:pPr/>
              <a:t>2</a:t>
            </a:fld>
            <a:endParaRPr lang="sv-FI" dirty="0"/>
          </a:p>
        </p:txBody>
      </p:sp>
      <p:sp>
        <p:nvSpPr>
          <p:cNvPr id="2" name="Otsikko 1"/>
          <p:cNvSpPr>
            <a:spLocks noGrp="1"/>
          </p:cNvSpPr>
          <p:nvPr>
            <p:ph type="title"/>
          </p:nvPr>
        </p:nvSpPr>
        <p:spPr/>
        <p:txBody>
          <a:bodyPr/>
          <a:lstStyle/>
          <a:p>
            <a:r>
              <a:rPr lang="sv-FI" dirty="0" smtClean="0"/>
              <a:t>Program</a:t>
            </a:r>
            <a:endParaRPr lang="sv-FI" dirty="0"/>
          </a:p>
        </p:txBody>
      </p:sp>
      <p:sp>
        <p:nvSpPr>
          <p:cNvPr id="5" name="Date Placeholder 4"/>
          <p:cNvSpPr>
            <a:spLocks noGrp="1"/>
          </p:cNvSpPr>
          <p:nvPr>
            <p:ph type="dt" sz="half" idx="2"/>
          </p:nvPr>
        </p:nvSpPr>
        <p:spPr/>
        <p:txBody>
          <a:bodyPr/>
          <a:lstStyle/>
          <a:p>
            <a:fld id="{9504BABE-377C-4042-9CE4-D8BB0ACFBA08}" type="datetime1">
              <a:rPr lang="sv-FI" smtClean="0"/>
              <a:pPr/>
              <a:t>10-12-2019</a:t>
            </a:fld>
            <a:endParaRPr lang="sv-FI" dirty="0"/>
          </a:p>
        </p:txBody>
      </p:sp>
    </p:spTree>
    <p:extLst>
      <p:ext uri="{BB962C8B-B14F-4D97-AF65-F5344CB8AC3E}">
        <p14:creationId xmlns:p14="http://schemas.microsoft.com/office/powerpoint/2010/main" val="34902526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p:cNvSpPr>
            <a:spLocks noGrp="1"/>
          </p:cNvSpPr>
          <p:nvPr>
            <p:ph idx="1"/>
          </p:nvPr>
        </p:nvSpPr>
        <p:spPr/>
        <p:txBody>
          <a:bodyPr>
            <a:normAutofit fontScale="85000" lnSpcReduction="20000"/>
          </a:bodyPr>
          <a:lstStyle/>
          <a:p>
            <a:r>
              <a:rPr lang="sv-FI" dirty="0" smtClean="0"/>
              <a:t>Ifall det inte hittas någon lämplig utbildningsplats trots handledningen och samarbetet, ska kommunen vara förpliktigad att anvisa den läropliktige en lämplig utbildning (i regel en utbildning i övergångsskedet).</a:t>
            </a:r>
          </a:p>
          <a:p>
            <a:r>
              <a:rPr lang="sv-FI" dirty="0" smtClean="0"/>
              <a:t>Utbildningsanordnare som ordnar utbildning i övergångsskedet ska vara skyldiga att anta en studerande som omfattas av läroplikten och som inte fått en utbildningsplats i den gemensamma ansökan och därför av kommunen hänvisats till utbildning i övergångsskedet.</a:t>
            </a:r>
          </a:p>
          <a:p>
            <a:r>
              <a:rPr lang="sv-FI" dirty="0" smtClean="0"/>
              <a:t>För att varje läropliktig ska få en utbildningsplats bör utbildningsutbudet vara regionalt heltäckande.</a:t>
            </a:r>
          </a:p>
          <a:p>
            <a:r>
              <a:rPr lang="sv-FI" dirty="0" smtClean="0"/>
              <a:t>Under beredningen avgörs antagningen av sådana studerande vars ansökan grundar sig på individualiserade vitsord, med beaktande av att antagningen ska ske på lika grunder samt att den studerande ska ha de färdigheter som utbildningen/examen kräver.</a:t>
            </a:r>
            <a:endParaRPr lang="sv-FI" dirty="0"/>
          </a:p>
        </p:txBody>
      </p:sp>
      <p:sp>
        <p:nvSpPr>
          <p:cNvPr id="3" name="Dian numeron paikkamerkki 2"/>
          <p:cNvSpPr>
            <a:spLocks noGrp="1"/>
          </p:cNvSpPr>
          <p:nvPr>
            <p:ph type="sldNum" sz="quarter" idx="12"/>
          </p:nvPr>
        </p:nvSpPr>
        <p:spPr/>
        <p:txBody>
          <a:bodyPr/>
          <a:lstStyle/>
          <a:p>
            <a:fld id="{1EA1DD0D-7089-48C5-B116-A19F892CF1D9}" type="slidenum">
              <a:rPr lang="sv-FI" smtClean="0"/>
              <a:pPr/>
              <a:t>20</a:t>
            </a:fld>
            <a:endParaRPr lang="sv-FI" dirty="0"/>
          </a:p>
        </p:txBody>
      </p:sp>
      <p:sp>
        <p:nvSpPr>
          <p:cNvPr id="4" name="Otsikko 3"/>
          <p:cNvSpPr>
            <a:spLocks noGrp="1"/>
          </p:cNvSpPr>
          <p:nvPr>
            <p:ph type="title"/>
          </p:nvPr>
        </p:nvSpPr>
        <p:spPr/>
        <p:txBody>
          <a:bodyPr/>
          <a:lstStyle/>
          <a:p>
            <a:r>
              <a:rPr lang="sv-FI" dirty="0" smtClean="0"/>
              <a:t>Ansökning 4/4</a:t>
            </a:r>
            <a:endParaRPr lang="sv-FI" dirty="0"/>
          </a:p>
        </p:txBody>
      </p:sp>
      <p:sp>
        <p:nvSpPr>
          <p:cNvPr id="5" name="Päivämäärän paikkamerkki 4"/>
          <p:cNvSpPr>
            <a:spLocks noGrp="1"/>
          </p:cNvSpPr>
          <p:nvPr>
            <p:ph type="dt" sz="half" idx="2"/>
          </p:nvPr>
        </p:nvSpPr>
        <p:spPr/>
        <p:txBody>
          <a:bodyPr/>
          <a:lstStyle/>
          <a:p>
            <a:fld id="{9504BABE-377C-4042-9CE4-D8BB0ACFBA08}" type="datetime1">
              <a:rPr lang="sv-FI" smtClean="0"/>
              <a:pPr/>
              <a:t>10-12-2019</a:t>
            </a:fld>
            <a:endParaRPr lang="sv-FI" dirty="0"/>
          </a:p>
        </p:txBody>
      </p:sp>
    </p:spTree>
    <p:extLst>
      <p:ext uri="{BB962C8B-B14F-4D97-AF65-F5344CB8AC3E}">
        <p14:creationId xmlns:p14="http://schemas.microsoft.com/office/powerpoint/2010/main" val="15146846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 y="499"/>
            <a:ext cx="9142221" cy="5142500"/>
          </a:xfrm>
          <a:prstGeom prst="rect">
            <a:avLst/>
          </a:prstGeom>
        </p:spPr>
      </p:pic>
      <p:sp>
        <p:nvSpPr>
          <p:cNvPr id="6" name="Otsikko 5"/>
          <p:cNvSpPr>
            <a:spLocks noGrp="1"/>
          </p:cNvSpPr>
          <p:nvPr>
            <p:ph type="ctrTitle"/>
          </p:nvPr>
        </p:nvSpPr>
        <p:spPr>
          <a:xfrm>
            <a:off x="4355976" y="483518"/>
            <a:ext cx="4032448" cy="3024336"/>
          </a:xfrm>
        </p:spPr>
        <p:txBody>
          <a:bodyPr/>
          <a:lstStyle/>
          <a:p>
            <a:r>
              <a:rPr lang="sv-FI" sz="4000" dirty="0" smtClean="0"/>
              <a:t>Övergången </a:t>
            </a:r>
            <a:br>
              <a:rPr lang="sv-FI" sz="4000" dirty="0" smtClean="0"/>
            </a:br>
            <a:r>
              <a:rPr lang="sv-FI" sz="4000" dirty="0" smtClean="0"/>
              <a:t>från den grundläggande utbildningen till andra stadiet</a:t>
            </a:r>
            <a:endParaRPr lang="sv-FI" sz="4000" dirty="0"/>
          </a:p>
        </p:txBody>
      </p:sp>
      <p:sp>
        <p:nvSpPr>
          <p:cNvPr id="5" name="Otsikko 1"/>
          <p:cNvSpPr txBox="1">
            <a:spLocks/>
          </p:cNvSpPr>
          <p:nvPr/>
        </p:nvSpPr>
        <p:spPr>
          <a:xfrm>
            <a:off x="4427984" y="4371950"/>
            <a:ext cx="3024336" cy="288032"/>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4000" b="1" kern="1200">
                <a:solidFill>
                  <a:srgbClr val="FFFFFF"/>
                </a:solidFill>
                <a:latin typeface="Arial Narrow" panose="020B0606020202030204" pitchFamily="34" charset="0"/>
                <a:ea typeface="+mj-ea"/>
                <a:cs typeface="+mj-cs"/>
              </a:defRPr>
            </a:lvl1pPr>
          </a:lstStyle>
          <a:p>
            <a:r>
              <a:rPr lang="sv-FI" sz="2800" dirty="0" smtClean="0"/>
              <a:t>#läroplikt</a:t>
            </a:r>
          </a:p>
        </p:txBody>
      </p:sp>
    </p:spTree>
    <p:extLst>
      <p:ext uri="{BB962C8B-B14F-4D97-AF65-F5344CB8AC3E}">
        <p14:creationId xmlns:p14="http://schemas.microsoft.com/office/powerpoint/2010/main" val="2550846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isällön paikkamerkki 4"/>
          <p:cNvSpPr>
            <a:spLocks noGrp="1"/>
          </p:cNvSpPr>
          <p:nvPr>
            <p:ph idx="1"/>
          </p:nvPr>
        </p:nvSpPr>
        <p:spPr/>
        <p:txBody>
          <a:bodyPr>
            <a:normAutofit fontScale="85000" lnSpcReduction="20000"/>
          </a:bodyPr>
          <a:lstStyle/>
          <a:p>
            <a:r>
              <a:rPr lang="sv-FI" dirty="0" smtClean="0"/>
              <a:t>Medan eleverna får grundläggande utbildning ansvarar anordnaren </a:t>
            </a:r>
            <a:br>
              <a:rPr lang="sv-FI" dirty="0" smtClean="0"/>
            </a:br>
            <a:r>
              <a:rPr lang="sv-FI" dirty="0" smtClean="0"/>
              <a:t>av grundläggande utbildning för handledningen och tillsynen av </a:t>
            </a:r>
            <a:br>
              <a:rPr lang="sv-FI" dirty="0" smtClean="0"/>
            </a:br>
            <a:r>
              <a:rPr lang="sv-FI" dirty="0" smtClean="0"/>
              <a:t>de studerande. Enligt förslaget utsträcks ansvaret också till den gemensamma ansökan som följer på den grundläggande utbildningen. (Jmf. Ansökning)</a:t>
            </a:r>
          </a:p>
          <a:p>
            <a:r>
              <a:rPr lang="sv-FI" dirty="0" smtClean="0"/>
              <a:t>Efter avslutad grundläggande utbildning ska den läropliktiges kommun ansvara för handledningen av, stödet för samt övervakningen av fullgörandet av läroplikten tills den läropliktige inleder en utbildning efter den grundläggande utbildningen.</a:t>
            </a:r>
          </a:p>
          <a:p>
            <a:r>
              <a:rPr lang="sv-FI" dirty="0" smtClean="0"/>
              <a:t>Anordnaren av utbildningen på andra stadiet ska ansvara för handledningen av, stödet till och tillsynen av den läropliktige under utbildningen och i de situationer då den studerande har för avsikt </a:t>
            </a:r>
            <a:br>
              <a:rPr lang="sv-FI" dirty="0" smtClean="0"/>
            </a:br>
            <a:r>
              <a:rPr lang="sv-FI" dirty="0" smtClean="0"/>
              <a:t>att avbryta studierna eller vill övergå till en annan utbildning.</a:t>
            </a:r>
          </a:p>
          <a:p>
            <a:endParaRPr lang="sv-FI" dirty="0"/>
          </a:p>
        </p:txBody>
      </p:sp>
      <p:sp>
        <p:nvSpPr>
          <p:cNvPr id="4" name="Otsikko 3"/>
          <p:cNvSpPr>
            <a:spLocks noGrp="1"/>
          </p:cNvSpPr>
          <p:nvPr>
            <p:ph type="title"/>
          </p:nvPr>
        </p:nvSpPr>
        <p:spPr>
          <a:xfrm>
            <a:off x="432785" y="235340"/>
            <a:ext cx="7667607" cy="974270"/>
          </a:xfrm>
        </p:spPr>
        <p:txBody>
          <a:bodyPr/>
          <a:lstStyle/>
          <a:p>
            <a:r>
              <a:rPr lang="sv-FI" dirty="0" smtClean="0"/>
              <a:t>Övergångsskedet 1/3</a:t>
            </a:r>
            <a:endParaRPr lang="sv-FI" dirty="0"/>
          </a:p>
        </p:txBody>
      </p:sp>
      <p:sp>
        <p:nvSpPr>
          <p:cNvPr id="6" name="Dian numeron paikkamerkki 2"/>
          <p:cNvSpPr>
            <a:spLocks noGrp="1"/>
          </p:cNvSpPr>
          <p:nvPr>
            <p:ph type="sldNum" sz="quarter" idx="12"/>
          </p:nvPr>
        </p:nvSpPr>
        <p:spPr>
          <a:xfrm>
            <a:off x="8657139" y="4846182"/>
            <a:ext cx="395536" cy="201104"/>
          </a:xfrm>
        </p:spPr>
        <p:txBody>
          <a:bodyPr/>
          <a:lstStyle/>
          <a:p>
            <a:fld id="{1EA1DD0D-7089-48C5-B116-A19F892CF1D9}" type="slidenum">
              <a:rPr lang="sv-FI" smtClean="0"/>
              <a:pPr/>
              <a:t>22</a:t>
            </a:fld>
            <a:endParaRPr lang="sv-FI" dirty="0"/>
          </a:p>
        </p:txBody>
      </p:sp>
      <p:sp>
        <p:nvSpPr>
          <p:cNvPr id="7" name="Päivämäärän paikkamerkki 4"/>
          <p:cNvSpPr>
            <a:spLocks noGrp="1"/>
          </p:cNvSpPr>
          <p:nvPr>
            <p:ph type="dt" sz="half" idx="2"/>
          </p:nvPr>
        </p:nvSpPr>
        <p:spPr>
          <a:xfrm>
            <a:off x="432785" y="4873089"/>
            <a:ext cx="683568" cy="201104"/>
          </a:xfrm>
        </p:spPr>
        <p:txBody>
          <a:bodyPr/>
          <a:lstStyle/>
          <a:p>
            <a:fld id="{9504BABE-377C-4042-9CE4-D8BB0ACFBA08}" type="datetime1">
              <a:rPr lang="sv-FI" smtClean="0"/>
              <a:pPr/>
              <a:t>10-12-2019</a:t>
            </a:fld>
            <a:endParaRPr lang="sv-FI" dirty="0"/>
          </a:p>
        </p:txBody>
      </p:sp>
    </p:spTree>
    <p:extLst>
      <p:ext uri="{BB962C8B-B14F-4D97-AF65-F5344CB8AC3E}">
        <p14:creationId xmlns:p14="http://schemas.microsoft.com/office/powerpoint/2010/main" val="21271137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p:cNvSpPr>
            <a:spLocks noGrp="1"/>
          </p:cNvSpPr>
          <p:nvPr>
            <p:ph idx="1"/>
          </p:nvPr>
        </p:nvSpPr>
        <p:spPr/>
        <p:txBody>
          <a:bodyPr>
            <a:normAutofit fontScale="92500" lnSpcReduction="20000"/>
          </a:bodyPr>
          <a:lstStyle/>
          <a:p>
            <a:r>
              <a:rPr lang="sv-FI" dirty="0" smtClean="0"/>
              <a:t>Om den läropliktige inte inleder utbildningen han eller hon antagits till eller försvinner sedan utbildningen inletts, är </a:t>
            </a:r>
            <a:br>
              <a:rPr lang="sv-FI" dirty="0" smtClean="0"/>
            </a:br>
            <a:r>
              <a:rPr lang="sv-FI" dirty="0" smtClean="0"/>
              <a:t>det kommunen som ansvarar för handledning och stöd.</a:t>
            </a:r>
          </a:p>
          <a:p>
            <a:r>
              <a:rPr lang="sv-FI" dirty="0" smtClean="0"/>
              <a:t>Det föreslås att lagen föreskriver om elevens rätt till sådan personlig handledning som han eller hon behöver under den grundläggande utbildningen samt också efter att den slutförts för dem som saknar utbildningsplats. Detta formuleras på varsitt sätt. </a:t>
            </a:r>
          </a:p>
          <a:p>
            <a:r>
              <a:rPr lang="sv-FI" dirty="0" smtClean="0"/>
              <a:t>Samarbetet i övergången mellan grundstadiet och andra stadiet stärks. Det finns redan flera verksamhetsmodeller på lokal eller regional nivå.</a:t>
            </a:r>
          </a:p>
          <a:p>
            <a:r>
              <a:rPr lang="sv-FI" dirty="0" smtClean="0"/>
              <a:t>Informationsgången ska säkerställas genom bestämmelser.</a:t>
            </a:r>
            <a:endParaRPr lang="sv-FI" dirty="0"/>
          </a:p>
        </p:txBody>
      </p:sp>
      <p:sp>
        <p:nvSpPr>
          <p:cNvPr id="3" name="Dian numeron paikkamerkki 2"/>
          <p:cNvSpPr>
            <a:spLocks noGrp="1"/>
          </p:cNvSpPr>
          <p:nvPr>
            <p:ph type="sldNum" sz="quarter" idx="12"/>
          </p:nvPr>
        </p:nvSpPr>
        <p:spPr/>
        <p:txBody>
          <a:bodyPr/>
          <a:lstStyle/>
          <a:p>
            <a:fld id="{1EA1DD0D-7089-48C5-B116-A19F892CF1D9}" type="slidenum">
              <a:rPr lang="sv-FI" smtClean="0"/>
              <a:pPr/>
              <a:t>23</a:t>
            </a:fld>
            <a:endParaRPr lang="sv-FI" dirty="0"/>
          </a:p>
        </p:txBody>
      </p:sp>
      <p:sp>
        <p:nvSpPr>
          <p:cNvPr id="4" name="Otsikko 3"/>
          <p:cNvSpPr>
            <a:spLocks noGrp="1"/>
          </p:cNvSpPr>
          <p:nvPr>
            <p:ph type="title"/>
          </p:nvPr>
        </p:nvSpPr>
        <p:spPr>
          <a:xfrm>
            <a:off x="432785" y="235340"/>
            <a:ext cx="7667607" cy="974270"/>
          </a:xfrm>
        </p:spPr>
        <p:txBody>
          <a:bodyPr/>
          <a:lstStyle/>
          <a:p>
            <a:r>
              <a:rPr lang="sv-FI" dirty="0" smtClean="0"/>
              <a:t>Övergångsskedet 2/3</a:t>
            </a:r>
            <a:endParaRPr lang="sv-FI" dirty="0"/>
          </a:p>
        </p:txBody>
      </p:sp>
      <p:sp>
        <p:nvSpPr>
          <p:cNvPr id="5" name="Päivämäärän paikkamerkki 4"/>
          <p:cNvSpPr>
            <a:spLocks noGrp="1"/>
          </p:cNvSpPr>
          <p:nvPr>
            <p:ph type="dt" sz="half" idx="2"/>
          </p:nvPr>
        </p:nvSpPr>
        <p:spPr/>
        <p:txBody>
          <a:bodyPr/>
          <a:lstStyle/>
          <a:p>
            <a:fld id="{9504BABE-377C-4042-9CE4-D8BB0ACFBA08}" type="datetime1">
              <a:rPr lang="sv-FI" smtClean="0"/>
              <a:pPr/>
              <a:t>10-12-2019</a:t>
            </a:fld>
            <a:endParaRPr lang="sv-FI" dirty="0"/>
          </a:p>
        </p:txBody>
      </p:sp>
    </p:spTree>
    <p:extLst>
      <p:ext uri="{BB962C8B-B14F-4D97-AF65-F5344CB8AC3E}">
        <p14:creationId xmlns:p14="http://schemas.microsoft.com/office/powerpoint/2010/main" val="10803990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p:cNvSpPr>
            <a:spLocks noGrp="1"/>
          </p:cNvSpPr>
          <p:nvPr>
            <p:ph idx="1"/>
          </p:nvPr>
        </p:nvSpPr>
        <p:spPr/>
        <p:txBody>
          <a:bodyPr>
            <a:normAutofit fontScale="92500" lnSpcReduction="20000"/>
          </a:bodyPr>
          <a:lstStyle/>
          <a:p>
            <a:r>
              <a:rPr lang="sv-FI" dirty="0" smtClean="0"/>
              <a:t>Det utreds om det finns skäl att slå ihop de nuvarande utbildningarna i övergångsskedet till moduler så de skulle vara mer tillgängliga och svara mer flexibelt och studerandeorienterat </a:t>
            </a:r>
            <a:br>
              <a:rPr lang="sv-FI" dirty="0" smtClean="0"/>
            </a:br>
            <a:r>
              <a:rPr lang="sv-FI" dirty="0" smtClean="0"/>
              <a:t>på de studerandes behov.</a:t>
            </a:r>
          </a:p>
          <a:p>
            <a:r>
              <a:rPr lang="sv-FI" dirty="0" smtClean="0"/>
              <a:t>För en sammanslagning krävs</a:t>
            </a:r>
          </a:p>
          <a:p>
            <a:pPr lvl="1"/>
            <a:r>
              <a:rPr lang="sv-FI" dirty="0" smtClean="0"/>
              <a:t>ändringar i lagstiftningen</a:t>
            </a:r>
          </a:p>
          <a:p>
            <a:pPr lvl="1"/>
            <a:r>
              <a:rPr lang="sv-FI" dirty="0" smtClean="0"/>
              <a:t>ändringar i läroplanerna / utbildningsgrunderna</a:t>
            </a:r>
          </a:p>
          <a:p>
            <a:pPr lvl="1"/>
            <a:r>
              <a:rPr lang="sv-FI" dirty="0" smtClean="0"/>
              <a:t>ändringar av finansieringen</a:t>
            </a:r>
          </a:p>
          <a:p>
            <a:pPr lvl="1"/>
            <a:r>
              <a:rPr lang="sv-FI" dirty="0" smtClean="0"/>
              <a:t>en uppskattning av vilka instanser som kan ordna utbildningen</a:t>
            </a:r>
          </a:p>
          <a:p>
            <a:pPr lvl="1"/>
            <a:r>
              <a:rPr lang="sv-FI" dirty="0" smtClean="0"/>
              <a:t>en övergångsperiod.</a:t>
            </a:r>
            <a:endParaRPr lang="sv-FI" dirty="0"/>
          </a:p>
        </p:txBody>
      </p:sp>
      <p:sp>
        <p:nvSpPr>
          <p:cNvPr id="3" name="Dian numeron paikkamerkki 2"/>
          <p:cNvSpPr>
            <a:spLocks noGrp="1"/>
          </p:cNvSpPr>
          <p:nvPr>
            <p:ph type="sldNum" sz="quarter" idx="12"/>
          </p:nvPr>
        </p:nvSpPr>
        <p:spPr/>
        <p:txBody>
          <a:bodyPr/>
          <a:lstStyle/>
          <a:p>
            <a:fld id="{1EA1DD0D-7089-48C5-B116-A19F892CF1D9}" type="slidenum">
              <a:rPr lang="sv-FI" smtClean="0"/>
              <a:pPr/>
              <a:t>24</a:t>
            </a:fld>
            <a:endParaRPr lang="sv-FI" dirty="0"/>
          </a:p>
        </p:txBody>
      </p:sp>
      <p:sp>
        <p:nvSpPr>
          <p:cNvPr id="4" name="Otsikko 3"/>
          <p:cNvSpPr>
            <a:spLocks noGrp="1"/>
          </p:cNvSpPr>
          <p:nvPr>
            <p:ph type="title"/>
          </p:nvPr>
        </p:nvSpPr>
        <p:spPr>
          <a:xfrm>
            <a:off x="432785" y="235340"/>
            <a:ext cx="7667607" cy="974270"/>
          </a:xfrm>
        </p:spPr>
        <p:txBody>
          <a:bodyPr/>
          <a:lstStyle/>
          <a:p>
            <a:r>
              <a:rPr lang="sv-FI" dirty="0" smtClean="0"/>
              <a:t>Övergångsskedet 3/3</a:t>
            </a:r>
            <a:endParaRPr lang="sv-FI" dirty="0"/>
          </a:p>
        </p:txBody>
      </p:sp>
      <p:sp>
        <p:nvSpPr>
          <p:cNvPr id="5" name="Päivämäärän paikkamerkki 4"/>
          <p:cNvSpPr>
            <a:spLocks noGrp="1"/>
          </p:cNvSpPr>
          <p:nvPr>
            <p:ph type="dt" sz="half" idx="2"/>
          </p:nvPr>
        </p:nvSpPr>
        <p:spPr/>
        <p:txBody>
          <a:bodyPr/>
          <a:lstStyle/>
          <a:p>
            <a:fld id="{9504BABE-377C-4042-9CE4-D8BB0ACFBA08}" type="datetime1">
              <a:rPr lang="sv-FI" smtClean="0"/>
              <a:pPr/>
              <a:t>10-12-2019</a:t>
            </a:fld>
            <a:endParaRPr lang="sv-FI" dirty="0"/>
          </a:p>
        </p:txBody>
      </p:sp>
    </p:spTree>
    <p:extLst>
      <p:ext uri="{BB962C8B-B14F-4D97-AF65-F5344CB8AC3E}">
        <p14:creationId xmlns:p14="http://schemas.microsoft.com/office/powerpoint/2010/main" val="39403837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8" y="499"/>
            <a:ext cx="9142221" cy="5142500"/>
          </a:xfrm>
          <a:prstGeom prst="rect">
            <a:avLst/>
          </a:prstGeom>
        </p:spPr>
      </p:pic>
      <p:sp>
        <p:nvSpPr>
          <p:cNvPr id="6" name="Otsikko 5"/>
          <p:cNvSpPr>
            <a:spLocks noGrp="1"/>
          </p:cNvSpPr>
          <p:nvPr>
            <p:ph type="ctrTitle"/>
          </p:nvPr>
        </p:nvSpPr>
        <p:spPr>
          <a:xfrm>
            <a:off x="4355976" y="195486"/>
            <a:ext cx="4680520" cy="3528392"/>
          </a:xfrm>
        </p:spPr>
        <p:txBody>
          <a:bodyPr/>
          <a:lstStyle/>
          <a:p>
            <a:r>
              <a:rPr lang="sv-FI" sz="4000" dirty="0" smtClean="0"/>
              <a:t>Förebyggande av avhopp</a:t>
            </a:r>
            <a:br>
              <a:rPr lang="sv-FI" sz="4000" dirty="0" smtClean="0"/>
            </a:br>
            <a:r>
              <a:rPr lang="sv-FI" sz="800" dirty="0" smtClean="0"/>
              <a:t/>
            </a:r>
            <a:br>
              <a:rPr lang="sv-FI" sz="800" dirty="0" smtClean="0"/>
            </a:br>
            <a:r>
              <a:rPr lang="sv-FI" sz="4000" dirty="0" smtClean="0"/>
              <a:t>Rehabilitering och andra stödtjänster</a:t>
            </a:r>
            <a:br>
              <a:rPr lang="sv-FI" sz="4000" dirty="0" smtClean="0"/>
            </a:br>
            <a:endParaRPr lang="sv-FI" sz="4000" dirty="0"/>
          </a:p>
        </p:txBody>
      </p:sp>
      <p:sp>
        <p:nvSpPr>
          <p:cNvPr id="5" name="Otsikko 1"/>
          <p:cNvSpPr txBox="1">
            <a:spLocks/>
          </p:cNvSpPr>
          <p:nvPr/>
        </p:nvSpPr>
        <p:spPr>
          <a:xfrm>
            <a:off x="4427984" y="4371950"/>
            <a:ext cx="3024336" cy="288032"/>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4000" b="1" kern="1200">
                <a:solidFill>
                  <a:srgbClr val="FFFFFF"/>
                </a:solidFill>
                <a:latin typeface="Arial Narrow" panose="020B0606020202030204" pitchFamily="34" charset="0"/>
                <a:ea typeface="+mj-ea"/>
                <a:cs typeface="+mj-cs"/>
              </a:defRPr>
            </a:lvl1pPr>
          </a:lstStyle>
          <a:p>
            <a:r>
              <a:rPr lang="sv-FI" sz="2800" dirty="0" smtClean="0"/>
              <a:t>#läroplikt</a:t>
            </a:r>
          </a:p>
        </p:txBody>
      </p:sp>
    </p:spTree>
    <p:extLst>
      <p:ext uri="{BB962C8B-B14F-4D97-AF65-F5344CB8AC3E}">
        <p14:creationId xmlns:p14="http://schemas.microsoft.com/office/powerpoint/2010/main" val="5625459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p:cNvSpPr>
            <a:spLocks noGrp="1"/>
          </p:cNvSpPr>
          <p:nvPr>
            <p:ph idx="1"/>
          </p:nvPr>
        </p:nvSpPr>
        <p:spPr/>
        <p:txBody>
          <a:bodyPr/>
          <a:lstStyle/>
          <a:p>
            <a:r>
              <a:rPr lang="sv-FI" dirty="0" smtClean="0"/>
              <a:t>Bestämmelserna om yrkesutbildning och om gymnasieutbildning gås igenom och förenhetligas vid behov beträffande uppgörandet av en individuell plan samt anordnarens skyldigheter att ge handledning.</a:t>
            </a:r>
          </a:p>
          <a:p>
            <a:r>
              <a:rPr lang="sv-FI" dirty="0" smtClean="0"/>
              <a:t>För yrkesutbildningens del föreskrivs om fortsatt handledningsskyldighet så som den som ingår i gymnasielagen.</a:t>
            </a:r>
            <a:endParaRPr lang="sv-FI" dirty="0"/>
          </a:p>
        </p:txBody>
      </p:sp>
      <p:sp>
        <p:nvSpPr>
          <p:cNvPr id="3" name="Dian numeron paikkamerkki 2"/>
          <p:cNvSpPr>
            <a:spLocks noGrp="1"/>
          </p:cNvSpPr>
          <p:nvPr>
            <p:ph type="sldNum" sz="quarter" idx="12"/>
          </p:nvPr>
        </p:nvSpPr>
        <p:spPr/>
        <p:txBody>
          <a:bodyPr/>
          <a:lstStyle/>
          <a:p>
            <a:fld id="{1EA1DD0D-7089-48C5-B116-A19F892CF1D9}" type="slidenum">
              <a:rPr lang="sv-FI" smtClean="0"/>
              <a:pPr/>
              <a:t>26</a:t>
            </a:fld>
            <a:endParaRPr lang="sv-FI" dirty="0"/>
          </a:p>
        </p:txBody>
      </p:sp>
      <p:sp>
        <p:nvSpPr>
          <p:cNvPr id="4" name="Otsikko 3"/>
          <p:cNvSpPr>
            <a:spLocks noGrp="1"/>
          </p:cNvSpPr>
          <p:nvPr>
            <p:ph type="title"/>
          </p:nvPr>
        </p:nvSpPr>
        <p:spPr/>
        <p:txBody>
          <a:bodyPr/>
          <a:lstStyle/>
          <a:p>
            <a:r>
              <a:rPr lang="sv-FI" dirty="0" smtClean="0"/>
              <a:t>Förebyggande av avhopp</a:t>
            </a:r>
            <a:endParaRPr lang="sv-FI" dirty="0"/>
          </a:p>
        </p:txBody>
      </p:sp>
      <p:sp>
        <p:nvSpPr>
          <p:cNvPr id="5" name="Päivämäärän paikkamerkki 4"/>
          <p:cNvSpPr>
            <a:spLocks noGrp="1"/>
          </p:cNvSpPr>
          <p:nvPr>
            <p:ph type="dt" sz="half" idx="2"/>
          </p:nvPr>
        </p:nvSpPr>
        <p:spPr/>
        <p:txBody>
          <a:bodyPr/>
          <a:lstStyle/>
          <a:p>
            <a:fld id="{9504BABE-377C-4042-9CE4-D8BB0ACFBA08}" type="datetime1">
              <a:rPr lang="sv-FI" smtClean="0"/>
              <a:pPr/>
              <a:t>10-12-2019</a:t>
            </a:fld>
            <a:endParaRPr lang="sv-FI" dirty="0"/>
          </a:p>
        </p:txBody>
      </p:sp>
    </p:spTree>
    <p:extLst>
      <p:ext uri="{BB962C8B-B14F-4D97-AF65-F5344CB8AC3E}">
        <p14:creationId xmlns:p14="http://schemas.microsoft.com/office/powerpoint/2010/main" val="38924311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p:cNvSpPr>
            <a:spLocks noGrp="1"/>
          </p:cNvSpPr>
          <p:nvPr>
            <p:ph idx="1"/>
          </p:nvPr>
        </p:nvSpPr>
        <p:spPr/>
        <p:txBody>
          <a:bodyPr/>
          <a:lstStyle/>
          <a:p>
            <a:r>
              <a:rPr lang="sv-FI" dirty="0" smtClean="0"/>
              <a:t>Utgångspunkten är att läroplikten och skyldigheten att söka till utbildning samt rätten att få vägledning till en lämplig utbildning i övergångsskedet ska tillämpas på alla unga i läropliktsålder som är bosatta i Finland.</a:t>
            </a:r>
          </a:p>
          <a:p>
            <a:r>
              <a:rPr lang="sv-FI" dirty="0" smtClean="0"/>
              <a:t>Rättigheterna och skyldigheterna gällande läroplikten för unga med en svår skada eller allvarlig sjukdom utreds.</a:t>
            </a:r>
            <a:endParaRPr lang="sv-FI" dirty="0"/>
          </a:p>
        </p:txBody>
      </p:sp>
      <p:sp>
        <p:nvSpPr>
          <p:cNvPr id="3" name="Dian numeron paikkamerkki 2"/>
          <p:cNvSpPr>
            <a:spLocks noGrp="1"/>
          </p:cNvSpPr>
          <p:nvPr>
            <p:ph type="sldNum" sz="quarter" idx="12"/>
          </p:nvPr>
        </p:nvSpPr>
        <p:spPr/>
        <p:txBody>
          <a:bodyPr/>
          <a:lstStyle/>
          <a:p>
            <a:fld id="{1EA1DD0D-7089-48C5-B116-A19F892CF1D9}" type="slidenum">
              <a:rPr lang="sv-FI" smtClean="0"/>
              <a:pPr/>
              <a:t>27</a:t>
            </a:fld>
            <a:endParaRPr lang="sv-FI" dirty="0"/>
          </a:p>
        </p:txBody>
      </p:sp>
      <p:sp>
        <p:nvSpPr>
          <p:cNvPr id="4" name="Otsikko 3"/>
          <p:cNvSpPr>
            <a:spLocks noGrp="1"/>
          </p:cNvSpPr>
          <p:nvPr>
            <p:ph type="title"/>
          </p:nvPr>
        </p:nvSpPr>
        <p:spPr/>
        <p:txBody>
          <a:bodyPr/>
          <a:lstStyle/>
          <a:p>
            <a:r>
              <a:rPr lang="sv-FI" dirty="0" smtClean="0"/>
              <a:t>Rehabilitering och andra stödtjänster 1/2</a:t>
            </a:r>
            <a:endParaRPr lang="sv-FI" dirty="0"/>
          </a:p>
        </p:txBody>
      </p:sp>
      <p:sp>
        <p:nvSpPr>
          <p:cNvPr id="5" name="Päivämäärän paikkamerkki 4"/>
          <p:cNvSpPr>
            <a:spLocks noGrp="1"/>
          </p:cNvSpPr>
          <p:nvPr>
            <p:ph type="dt" sz="half" idx="2"/>
          </p:nvPr>
        </p:nvSpPr>
        <p:spPr/>
        <p:txBody>
          <a:bodyPr/>
          <a:lstStyle/>
          <a:p>
            <a:fld id="{9504BABE-377C-4042-9CE4-D8BB0ACFBA08}" type="datetime1">
              <a:rPr lang="sv-FI" smtClean="0"/>
              <a:pPr/>
              <a:t>10-12-2019</a:t>
            </a:fld>
            <a:endParaRPr lang="sv-FI" dirty="0"/>
          </a:p>
        </p:txBody>
      </p:sp>
    </p:spTree>
    <p:extLst>
      <p:ext uri="{BB962C8B-B14F-4D97-AF65-F5344CB8AC3E}">
        <p14:creationId xmlns:p14="http://schemas.microsoft.com/office/powerpoint/2010/main" val="26652988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p:cNvSpPr>
            <a:spLocks noGrp="1"/>
          </p:cNvSpPr>
          <p:nvPr>
            <p:ph idx="1"/>
          </p:nvPr>
        </p:nvSpPr>
        <p:spPr/>
        <p:txBody>
          <a:bodyPr>
            <a:normAutofit fontScale="85000" lnSpcReduction="10000"/>
          </a:bodyPr>
          <a:lstStyle/>
          <a:p>
            <a:r>
              <a:rPr lang="sv-FI" dirty="0" smtClean="0"/>
              <a:t>Alla läropliktiga ska ha eller anvisas en plats inom utbildning som omfattas av läroplikten. Utbildningen kan också fungera som en rehabiliteringsåtgärd.</a:t>
            </a:r>
          </a:p>
          <a:p>
            <a:r>
              <a:rPr lang="sv-FI" dirty="0" smtClean="0"/>
              <a:t>Deltagande i rehabiliteringsperioden ska vara en godtagbar orsak för befrielse från att delta i undervisningen under en viss tid.</a:t>
            </a:r>
          </a:p>
          <a:p>
            <a:r>
              <a:rPr lang="sv-FI" dirty="0" smtClean="0"/>
              <a:t>Bedömningen av om en läropliktig är kapabel att genomföra studier </a:t>
            </a:r>
            <a:br>
              <a:rPr lang="sv-FI" dirty="0" smtClean="0"/>
            </a:br>
            <a:r>
              <a:rPr lang="sv-FI" dirty="0" smtClean="0"/>
              <a:t>görs i regel av en yrkesutbildad person inom hälso- och sjukvården eller socialväsendet med hjälp av multiprofessionellt samarbete och befintliga samarbetsgrupper.</a:t>
            </a:r>
          </a:p>
          <a:p>
            <a:r>
              <a:rPr lang="sv-FI" dirty="0" smtClean="0"/>
              <a:t>Beroende på situationen kan man under rehabiliteringsperioderna i vissa fall sträva efter att främja avläggandet av en examen på andra stadiet.</a:t>
            </a:r>
          </a:p>
          <a:p>
            <a:endParaRPr lang="sv-FI" dirty="0"/>
          </a:p>
        </p:txBody>
      </p:sp>
      <p:sp>
        <p:nvSpPr>
          <p:cNvPr id="3" name="Dian numeron paikkamerkki 2"/>
          <p:cNvSpPr>
            <a:spLocks noGrp="1"/>
          </p:cNvSpPr>
          <p:nvPr>
            <p:ph type="sldNum" sz="quarter" idx="12"/>
          </p:nvPr>
        </p:nvSpPr>
        <p:spPr/>
        <p:txBody>
          <a:bodyPr/>
          <a:lstStyle/>
          <a:p>
            <a:fld id="{1EA1DD0D-7089-48C5-B116-A19F892CF1D9}" type="slidenum">
              <a:rPr lang="sv-FI" smtClean="0"/>
              <a:pPr/>
              <a:t>28</a:t>
            </a:fld>
            <a:endParaRPr lang="sv-FI" dirty="0"/>
          </a:p>
        </p:txBody>
      </p:sp>
      <p:sp>
        <p:nvSpPr>
          <p:cNvPr id="4" name="Otsikko 3"/>
          <p:cNvSpPr>
            <a:spLocks noGrp="1"/>
          </p:cNvSpPr>
          <p:nvPr>
            <p:ph type="title"/>
          </p:nvPr>
        </p:nvSpPr>
        <p:spPr/>
        <p:txBody>
          <a:bodyPr/>
          <a:lstStyle/>
          <a:p>
            <a:r>
              <a:rPr lang="sv-FI" dirty="0" smtClean="0"/>
              <a:t>Rehabilitering och andra stödtjänster 2/2</a:t>
            </a:r>
            <a:endParaRPr lang="sv-FI" dirty="0"/>
          </a:p>
        </p:txBody>
      </p:sp>
      <p:sp>
        <p:nvSpPr>
          <p:cNvPr id="5" name="Päivämäärän paikkamerkki 4"/>
          <p:cNvSpPr>
            <a:spLocks noGrp="1"/>
          </p:cNvSpPr>
          <p:nvPr>
            <p:ph type="dt" sz="half" idx="2"/>
          </p:nvPr>
        </p:nvSpPr>
        <p:spPr/>
        <p:txBody>
          <a:bodyPr/>
          <a:lstStyle/>
          <a:p>
            <a:fld id="{9504BABE-377C-4042-9CE4-D8BB0ACFBA08}" type="datetime1">
              <a:rPr lang="sv-FI" smtClean="0"/>
              <a:pPr/>
              <a:t>10-12-2019</a:t>
            </a:fld>
            <a:endParaRPr lang="sv-FI" dirty="0"/>
          </a:p>
        </p:txBody>
      </p:sp>
    </p:spTree>
    <p:extLst>
      <p:ext uri="{BB962C8B-B14F-4D97-AF65-F5344CB8AC3E}">
        <p14:creationId xmlns:p14="http://schemas.microsoft.com/office/powerpoint/2010/main" val="21110039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 y="499"/>
            <a:ext cx="9142221" cy="5142500"/>
          </a:xfrm>
          <a:prstGeom prst="rect">
            <a:avLst/>
          </a:prstGeom>
        </p:spPr>
      </p:pic>
      <p:sp>
        <p:nvSpPr>
          <p:cNvPr id="6" name="Otsikko 5"/>
          <p:cNvSpPr>
            <a:spLocks noGrp="1"/>
          </p:cNvSpPr>
          <p:nvPr>
            <p:ph type="ctrTitle"/>
          </p:nvPr>
        </p:nvSpPr>
        <p:spPr>
          <a:xfrm>
            <a:off x="4355976" y="483518"/>
            <a:ext cx="4032448" cy="2592288"/>
          </a:xfrm>
        </p:spPr>
        <p:txBody>
          <a:bodyPr/>
          <a:lstStyle/>
          <a:p>
            <a:r>
              <a:rPr lang="sv-FI" sz="4000" dirty="0" smtClean="0"/>
              <a:t>Avgiftsfrihet</a:t>
            </a:r>
            <a:br>
              <a:rPr lang="sv-FI" sz="4000" dirty="0" smtClean="0"/>
            </a:br>
            <a:endParaRPr lang="sv-FI" sz="4000" dirty="0"/>
          </a:p>
        </p:txBody>
      </p:sp>
      <p:sp>
        <p:nvSpPr>
          <p:cNvPr id="5" name="Otsikko 1"/>
          <p:cNvSpPr txBox="1">
            <a:spLocks/>
          </p:cNvSpPr>
          <p:nvPr/>
        </p:nvSpPr>
        <p:spPr>
          <a:xfrm>
            <a:off x="4427984" y="4371950"/>
            <a:ext cx="3024336" cy="288032"/>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4000" b="1" kern="1200">
                <a:solidFill>
                  <a:srgbClr val="FFFFFF"/>
                </a:solidFill>
                <a:latin typeface="Arial Narrow" panose="020B0606020202030204" pitchFamily="34" charset="0"/>
                <a:ea typeface="+mj-ea"/>
                <a:cs typeface="+mj-cs"/>
              </a:defRPr>
            </a:lvl1pPr>
          </a:lstStyle>
          <a:p>
            <a:r>
              <a:rPr lang="sv-FI" sz="2800" dirty="0" smtClean="0"/>
              <a:t>#läroplikt</a:t>
            </a:r>
          </a:p>
        </p:txBody>
      </p:sp>
    </p:spTree>
    <p:extLst>
      <p:ext uri="{BB962C8B-B14F-4D97-AF65-F5344CB8AC3E}">
        <p14:creationId xmlns:p14="http://schemas.microsoft.com/office/powerpoint/2010/main" val="8016106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p:cNvSpPr>
            <a:spLocks noGrp="1"/>
          </p:cNvSpPr>
          <p:nvPr>
            <p:ph idx="1"/>
          </p:nvPr>
        </p:nvSpPr>
        <p:spPr>
          <a:xfrm>
            <a:off x="432785" y="1410997"/>
            <a:ext cx="7379575" cy="3393001"/>
          </a:xfrm>
        </p:spPr>
        <p:txBody>
          <a:bodyPr/>
          <a:lstStyle/>
          <a:p>
            <a:r>
              <a:rPr lang="sv-FI" dirty="0" smtClean="0"/>
              <a:t>Få feedback på utkastet till riktlinjer samt stöd </a:t>
            </a:r>
            <a:br>
              <a:rPr lang="sv-FI" dirty="0" smtClean="0"/>
            </a:br>
            <a:r>
              <a:rPr lang="sv-FI" dirty="0" smtClean="0"/>
              <a:t>för den fortsatta beredningen</a:t>
            </a:r>
          </a:p>
          <a:p>
            <a:r>
              <a:rPr lang="sv-FI" dirty="0" smtClean="0"/>
              <a:t>Öka möjligheterna för olika aktörer att påverka genomförandet av riktlinjerna</a:t>
            </a:r>
          </a:p>
          <a:p>
            <a:r>
              <a:rPr lang="sv-FI" dirty="0" smtClean="0"/>
              <a:t>Stärka samarbetet och interaktionen samt </a:t>
            </a:r>
            <a:br>
              <a:rPr lang="sv-FI" dirty="0" smtClean="0"/>
            </a:br>
            <a:r>
              <a:rPr lang="sv-FI" dirty="0" smtClean="0"/>
              <a:t>öppna upp beredningsprocessen</a:t>
            </a:r>
            <a:endParaRPr lang="sv-FI" dirty="0"/>
          </a:p>
        </p:txBody>
      </p:sp>
      <p:sp>
        <p:nvSpPr>
          <p:cNvPr id="3" name="Dian numeron paikkamerkki 2"/>
          <p:cNvSpPr>
            <a:spLocks noGrp="1"/>
          </p:cNvSpPr>
          <p:nvPr>
            <p:ph type="sldNum" sz="quarter" idx="12"/>
          </p:nvPr>
        </p:nvSpPr>
        <p:spPr/>
        <p:txBody>
          <a:bodyPr/>
          <a:lstStyle/>
          <a:p>
            <a:fld id="{1EA1DD0D-7089-48C5-B116-A19F892CF1D9}" type="slidenum">
              <a:rPr lang="sv-FI" smtClean="0"/>
              <a:pPr/>
              <a:t>3</a:t>
            </a:fld>
            <a:endParaRPr lang="sv-FI" dirty="0"/>
          </a:p>
        </p:txBody>
      </p:sp>
      <p:sp>
        <p:nvSpPr>
          <p:cNvPr id="4" name="Otsikko 3"/>
          <p:cNvSpPr>
            <a:spLocks noGrp="1"/>
          </p:cNvSpPr>
          <p:nvPr>
            <p:ph type="title"/>
          </p:nvPr>
        </p:nvSpPr>
        <p:spPr/>
        <p:txBody>
          <a:bodyPr/>
          <a:lstStyle/>
          <a:p>
            <a:r>
              <a:rPr lang="sv-FI" dirty="0" smtClean="0"/>
              <a:t>Mål för workshopsarbetet</a:t>
            </a:r>
            <a:endParaRPr lang="sv-FI" dirty="0"/>
          </a:p>
        </p:txBody>
      </p:sp>
      <p:sp>
        <p:nvSpPr>
          <p:cNvPr id="5" name="Päivämäärän paikkamerkki 4"/>
          <p:cNvSpPr>
            <a:spLocks noGrp="1"/>
          </p:cNvSpPr>
          <p:nvPr>
            <p:ph type="dt" sz="half" idx="2"/>
          </p:nvPr>
        </p:nvSpPr>
        <p:spPr/>
        <p:txBody>
          <a:bodyPr/>
          <a:lstStyle/>
          <a:p>
            <a:fld id="{9504BABE-377C-4042-9CE4-D8BB0ACFBA08}" type="datetime1">
              <a:rPr lang="sv-FI" smtClean="0"/>
              <a:pPr/>
              <a:t>10-12-2019</a:t>
            </a:fld>
            <a:endParaRPr lang="sv-FI" dirty="0"/>
          </a:p>
        </p:txBody>
      </p:sp>
    </p:spTree>
    <p:extLst>
      <p:ext uri="{BB962C8B-B14F-4D97-AF65-F5344CB8AC3E}">
        <p14:creationId xmlns:p14="http://schemas.microsoft.com/office/powerpoint/2010/main" val="24210855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isällön paikkamerkki 4"/>
          <p:cNvSpPr>
            <a:spLocks noGrp="1"/>
          </p:cNvSpPr>
          <p:nvPr>
            <p:ph idx="1"/>
          </p:nvPr>
        </p:nvSpPr>
        <p:spPr/>
        <p:txBody>
          <a:bodyPr>
            <a:normAutofit fontScale="77500" lnSpcReduction="20000"/>
          </a:bodyPr>
          <a:lstStyle/>
          <a:p>
            <a:pPr lvl="0"/>
            <a:r>
              <a:rPr lang="sv-FI" dirty="0" smtClean="0"/>
              <a:t>När läroplikten utvidgas, innebär detta enligt grundlagen också </a:t>
            </a:r>
            <a:br>
              <a:rPr lang="sv-FI" dirty="0" smtClean="0"/>
            </a:br>
            <a:r>
              <a:rPr lang="sv-FI" dirty="0" smtClean="0"/>
              <a:t>att skyldigheten att ge avgiftsfri undervisning utvidgas.</a:t>
            </a:r>
          </a:p>
          <a:p>
            <a:r>
              <a:rPr lang="sv-FI" dirty="0" smtClean="0"/>
              <a:t>När samhället inför en skyldighet, ska det också stå för de kostnader </a:t>
            </a:r>
            <a:br>
              <a:rPr lang="sv-FI" dirty="0" smtClean="0"/>
            </a:br>
            <a:r>
              <a:rPr lang="sv-FI" dirty="0" smtClean="0"/>
              <a:t>som uppfyllandet av denna skyldighet föranleder.</a:t>
            </a:r>
          </a:p>
          <a:p>
            <a:r>
              <a:rPr lang="sv-FI" dirty="0" smtClean="0"/>
              <a:t>Den studerande ska ha rätt till undervisning utan att det föranleder </a:t>
            </a:r>
            <a:br>
              <a:rPr lang="sv-FI" dirty="0" smtClean="0"/>
            </a:br>
            <a:r>
              <a:rPr lang="sv-FI" dirty="0" smtClean="0"/>
              <a:t>några kostnader för denne.</a:t>
            </a:r>
          </a:p>
          <a:p>
            <a:r>
              <a:rPr lang="sv-FI" dirty="0" smtClean="0"/>
              <a:t>Utöver undervisningen bör också nödvändiga studiematerial vara avgiftsfria </a:t>
            </a:r>
            <a:br>
              <a:rPr lang="sv-FI" dirty="0" smtClean="0"/>
            </a:br>
            <a:r>
              <a:rPr lang="sv-FI" dirty="0" smtClean="0"/>
              <a:t>för de studerande.</a:t>
            </a:r>
          </a:p>
          <a:p>
            <a:r>
              <a:rPr lang="sv-FI" dirty="0" smtClean="0"/>
              <a:t>Undervisningens avgiftsfrihet inkluderar också behövliga skolresor och tillräcklig kost.</a:t>
            </a:r>
          </a:p>
          <a:p>
            <a:r>
              <a:rPr lang="sv-FI" dirty="0" smtClean="0"/>
              <a:t>Det utreds närmare hur den fria ansökningsrätten samt de läropliktigas ålder och utvecklingsnivå ska beaktas i lagstiftningen.</a:t>
            </a:r>
            <a:endParaRPr lang="sv-FI" dirty="0"/>
          </a:p>
        </p:txBody>
      </p:sp>
      <p:sp>
        <p:nvSpPr>
          <p:cNvPr id="4" name="Otsikko 3"/>
          <p:cNvSpPr>
            <a:spLocks noGrp="1"/>
          </p:cNvSpPr>
          <p:nvPr>
            <p:ph type="title"/>
          </p:nvPr>
        </p:nvSpPr>
        <p:spPr/>
        <p:txBody>
          <a:bodyPr/>
          <a:lstStyle/>
          <a:p>
            <a:r>
              <a:rPr lang="sv-FI" dirty="0" smtClean="0"/>
              <a:t>Avgiftsfrihet 1/2</a:t>
            </a:r>
            <a:endParaRPr lang="sv-FI" dirty="0"/>
          </a:p>
        </p:txBody>
      </p:sp>
      <p:sp>
        <p:nvSpPr>
          <p:cNvPr id="6" name="Dian numeron paikkamerkki 2"/>
          <p:cNvSpPr>
            <a:spLocks noGrp="1"/>
          </p:cNvSpPr>
          <p:nvPr>
            <p:ph type="sldNum" sz="quarter" idx="12"/>
          </p:nvPr>
        </p:nvSpPr>
        <p:spPr>
          <a:xfrm>
            <a:off x="8657139" y="4846182"/>
            <a:ext cx="395536" cy="201104"/>
          </a:xfrm>
        </p:spPr>
        <p:txBody>
          <a:bodyPr/>
          <a:lstStyle/>
          <a:p>
            <a:fld id="{1EA1DD0D-7089-48C5-B116-A19F892CF1D9}" type="slidenum">
              <a:rPr lang="sv-FI" smtClean="0"/>
              <a:pPr/>
              <a:t>30</a:t>
            </a:fld>
            <a:endParaRPr lang="sv-FI" dirty="0"/>
          </a:p>
        </p:txBody>
      </p:sp>
      <p:sp>
        <p:nvSpPr>
          <p:cNvPr id="7" name="Päivämäärän paikkamerkki 4"/>
          <p:cNvSpPr>
            <a:spLocks noGrp="1"/>
          </p:cNvSpPr>
          <p:nvPr>
            <p:ph type="dt" sz="half" idx="2"/>
          </p:nvPr>
        </p:nvSpPr>
        <p:spPr>
          <a:xfrm>
            <a:off x="432785" y="4873089"/>
            <a:ext cx="683568" cy="201104"/>
          </a:xfrm>
        </p:spPr>
        <p:txBody>
          <a:bodyPr/>
          <a:lstStyle/>
          <a:p>
            <a:fld id="{9504BABE-377C-4042-9CE4-D8BB0ACFBA08}" type="datetime1">
              <a:rPr lang="sv-FI" smtClean="0"/>
              <a:pPr/>
              <a:t>10-12-2019</a:t>
            </a:fld>
            <a:endParaRPr lang="sv-FI" dirty="0"/>
          </a:p>
        </p:txBody>
      </p:sp>
    </p:spTree>
    <p:extLst>
      <p:ext uri="{BB962C8B-B14F-4D97-AF65-F5344CB8AC3E}">
        <p14:creationId xmlns:p14="http://schemas.microsoft.com/office/powerpoint/2010/main" val="9137491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p:cNvSpPr>
            <a:spLocks noGrp="1"/>
          </p:cNvSpPr>
          <p:nvPr>
            <p:ph idx="1"/>
          </p:nvPr>
        </p:nvSpPr>
        <p:spPr/>
        <p:txBody>
          <a:bodyPr>
            <a:normAutofit fontScale="85000" lnSpcReduction="20000"/>
          </a:bodyPr>
          <a:lstStyle/>
          <a:p>
            <a:r>
              <a:rPr lang="sv-FI" dirty="0" smtClean="0"/>
              <a:t>Utgångspunkten för beredningen är att rätten till fri transport i huvudsak ska ordnas via systemet med stöd för skolresor.</a:t>
            </a:r>
          </a:p>
          <a:p>
            <a:r>
              <a:rPr lang="sv-FI" dirty="0" smtClean="0"/>
              <a:t>Självriskandelarna för stödet för skolresor och andra begränsningar av rätten till stöd för skolresor ska ses över och ändras i fråga om dem som deltar i den avgiftsfria undervisningen.</a:t>
            </a:r>
          </a:p>
          <a:p>
            <a:r>
              <a:rPr lang="sv-FI" dirty="0" smtClean="0"/>
              <a:t>Rätten till avgiftsfrihet ska vara tillräckligt lång för att en examen på andra stadiet som inletts som läropliktig ska kunna avläggas inom skälig tid.</a:t>
            </a:r>
          </a:p>
          <a:p>
            <a:r>
              <a:rPr lang="sv-FI" dirty="0" smtClean="0"/>
              <a:t>Avgiftsfriheten efter läroplikten ska av kostnadsskäl tidsmässigt begränsas till exempelvis ålder eller ett visst årligt antal från det att läroplikten eller avläggandet av examen har inletts.</a:t>
            </a:r>
          </a:p>
          <a:p>
            <a:r>
              <a:rPr lang="sv-FI" dirty="0" smtClean="0"/>
              <a:t>Närmare avgränsningar och kostnadskalkyler för den avgiftsfrihet som överstiger läroplikten kommer att preciseras när beredningen framskrider.</a:t>
            </a:r>
          </a:p>
          <a:p>
            <a:endParaRPr lang="sv-FI" dirty="0"/>
          </a:p>
        </p:txBody>
      </p:sp>
      <p:sp>
        <p:nvSpPr>
          <p:cNvPr id="3" name="Dian numeron paikkamerkki 2"/>
          <p:cNvSpPr>
            <a:spLocks noGrp="1"/>
          </p:cNvSpPr>
          <p:nvPr>
            <p:ph type="sldNum" sz="quarter" idx="12"/>
          </p:nvPr>
        </p:nvSpPr>
        <p:spPr/>
        <p:txBody>
          <a:bodyPr/>
          <a:lstStyle/>
          <a:p>
            <a:fld id="{1EA1DD0D-7089-48C5-B116-A19F892CF1D9}" type="slidenum">
              <a:rPr lang="sv-FI" smtClean="0"/>
              <a:pPr/>
              <a:t>31</a:t>
            </a:fld>
            <a:endParaRPr lang="sv-FI" dirty="0"/>
          </a:p>
        </p:txBody>
      </p:sp>
      <p:sp>
        <p:nvSpPr>
          <p:cNvPr id="4" name="Otsikko 3"/>
          <p:cNvSpPr>
            <a:spLocks noGrp="1"/>
          </p:cNvSpPr>
          <p:nvPr>
            <p:ph type="title"/>
          </p:nvPr>
        </p:nvSpPr>
        <p:spPr/>
        <p:txBody>
          <a:bodyPr/>
          <a:lstStyle/>
          <a:p>
            <a:r>
              <a:rPr lang="sv-FI" dirty="0" smtClean="0"/>
              <a:t>Avgiftsfrihet 2/2</a:t>
            </a:r>
            <a:endParaRPr lang="sv-FI" dirty="0"/>
          </a:p>
        </p:txBody>
      </p:sp>
      <p:sp>
        <p:nvSpPr>
          <p:cNvPr id="5" name="Päivämäärän paikkamerkki 4"/>
          <p:cNvSpPr>
            <a:spLocks noGrp="1"/>
          </p:cNvSpPr>
          <p:nvPr>
            <p:ph type="dt" sz="half" idx="2"/>
          </p:nvPr>
        </p:nvSpPr>
        <p:spPr/>
        <p:txBody>
          <a:bodyPr/>
          <a:lstStyle/>
          <a:p>
            <a:fld id="{9504BABE-377C-4042-9CE4-D8BB0ACFBA08}" type="datetime1">
              <a:rPr lang="sv-FI" smtClean="0"/>
              <a:pPr/>
              <a:t>10-12-2019</a:t>
            </a:fld>
            <a:endParaRPr lang="sv-FI" dirty="0"/>
          </a:p>
        </p:txBody>
      </p:sp>
    </p:spTree>
    <p:extLst>
      <p:ext uri="{BB962C8B-B14F-4D97-AF65-F5344CB8AC3E}">
        <p14:creationId xmlns:p14="http://schemas.microsoft.com/office/powerpoint/2010/main" val="22318054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p:cNvSpPr>
            <a:spLocks noGrp="1"/>
          </p:cNvSpPr>
          <p:nvPr>
            <p:ph type="ctrTitle"/>
          </p:nvPr>
        </p:nvSpPr>
        <p:spPr/>
        <p:txBody>
          <a:bodyPr/>
          <a:lstStyle/>
          <a:p>
            <a:r>
              <a:rPr lang="sv-FI" sz="4000" dirty="0" smtClean="0"/>
              <a:t>Workshops</a:t>
            </a:r>
            <a:endParaRPr lang="sv-FI" sz="4000" dirty="0"/>
          </a:p>
        </p:txBody>
      </p:sp>
      <p:sp>
        <p:nvSpPr>
          <p:cNvPr id="4" name="Otsikko 1"/>
          <p:cNvSpPr txBox="1">
            <a:spLocks/>
          </p:cNvSpPr>
          <p:nvPr/>
        </p:nvSpPr>
        <p:spPr>
          <a:xfrm>
            <a:off x="6012160" y="4371950"/>
            <a:ext cx="2664296" cy="288032"/>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4000" b="1" kern="1200">
                <a:solidFill>
                  <a:srgbClr val="FFFFFF"/>
                </a:solidFill>
                <a:latin typeface="Arial Narrow" panose="020B0606020202030204" pitchFamily="34" charset="0"/>
                <a:ea typeface="+mj-ea"/>
                <a:cs typeface="+mj-cs"/>
              </a:defRPr>
            </a:lvl1pPr>
          </a:lstStyle>
          <a:p>
            <a:pPr algn="r"/>
            <a:r>
              <a:rPr lang="sv-FI" sz="2800" dirty="0" smtClean="0"/>
              <a:t>#läroplikt</a:t>
            </a:r>
          </a:p>
        </p:txBody>
      </p:sp>
    </p:spTree>
    <p:extLst>
      <p:ext uri="{BB962C8B-B14F-4D97-AF65-F5344CB8AC3E}">
        <p14:creationId xmlns:p14="http://schemas.microsoft.com/office/powerpoint/2010/main" val="12104570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isällön paikkamerkki 7"/>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889" y="500"/>
            <a:ext cx="9142221" cy="5142499"/>
          </a:xfrm>
        </p:spPr>
      </p:pic>
      <p:sp>
        <p:nvSpPr>
          <p:cNvPr id="10" name="Subtitle 2"/>
          <p:cNvSpPr txBox="1">
            <a:spLocks/>
          </p:cNvSpPr>
          <p:nvPr/>
        </p:nvSpPr>
        <p:spPr>
          <a:xfrm>
            <a:off x="4427984" y="1347614"/>
            <a:ext cx="4320480" cy="3528392"/>
          </a:xfrm>
          <a:prstGeom prst="rect">
            <a:avLst/>
          </a:prstGeom>
        </p:spPr>
        <p:txBody>
          <a:bodyPr vert="horz" lIns="91440" tIns="45720" rIns="91440" bIns="45720" rtlCol="0">
            <a:normAutofit fontScale="92500" lnSpcReduction="10000"/>
          </a:bodyPr>
          <a:lstStyle>
            <a:lvl1pPr marL="0" indent="0" algn="l" defTabSz="914400" rtl="0" eaLnBrk="1" latinLnBrk="0" hangingPunct="1">
              <a:spcBef>
                <a:spcPts val="1400"/>
              </a:spcBef>
              <a:buClr>
                <a:schemeClr val="tx2"/>
              </a:buClr>
              <a:buFont typeface="Arial" panose="020B0604020202020204" pitchFamily="34" charset="0"/>
              <a:buNone/>
              <a:defRPr sz="2000" kern="1200">
                <a:solidFill>
                  <a:schemeClr val="tx1"/>
                </a:solidFill>
                <a:latin typeface="+mn-lt"/>
                <a:ea typeface="+mn-ea"/>
                <a:cs typeface="+mn-cs"/>
              </a:defRPr>
            </a:lvl1pPr>
            <a:lvl2pPr marL="719138" indent="-261938" algn="l" defTabSz="914400" rtl="0" eaLnBrk="1" latinLnBrk="0" hangingPunct="1">
              <a:spcBef>
                <a:spcPts val="1400"/>
              </a:spcBef>
              <a:buClr>
                <a:schemeClr val="tx2"/>
              </a:buClr>
              <a:buFont typeface="Arial" panose="020B0604020202020204" pitchFamily="34" charset="0"/>
              <a:buChar char="•"/>
              <a:defRPr sz="1800" kern="1200">
                <a:solidFill>
                  <a:schemeClr val="tx1"/>
                </a:solidFill>
                <a:latin typeface="+mn-lt"/>
                <a:ea typeface="+mn-ea"/>
                <a:cs typeface="+mn-cs"/>
              </a:defRPr>
            </a:lvl2pPr>
            <a:lvl3pPr marL="987425" indent="-182563" algn="l" defTabSz="914400" rtl="0" eaLnBrk="1" latinLnBrk="0" hangingPunct="1">
              <a:spcBef>
                <a:spcPts val="1400"/>
              </a:spcBef>
              <a:buClr>
                <a:schemeClr val="tx2"/>
              </a:buClr>
              <a:buFont typeface="Arial" panose="020B0604020202020204" pitchFamily="34" charset="0"/>
              <a:buChar char="•"/>
              <a:defRPr sz="1400" kern="1200">
                <a:solidFill>
                  <a:schemeClr val="tx1"/>
                </a:solidFill>
                <a:latin typeface="+mn-lt"/>
                <a:ea typeface="+mn-ea"/>
                <a:cs typeface="+mn-cs"/>
              </a:defRPr>
            </a:lvl3pPr>
            <a:lvl4pPr marL="1168400" indent="-180975" algn="l" defTabSz="914400" rtl="0" eaLnBrk="1" latinLnBrk="0" hangingPunct="1">
              <a:spcBef>
                <a:spcPts val="1400"/>
              </a:spcBef>
              <a:buClr>
                <a:schemeClr val="tx2"/>
              </a:buClr>
              <a:buFont typeface="Arial" panose="020B0604020202020204" pitchFamily="34" charset="0"/>
              <a:buChar char="•"/>
              <a:defRPr sz="1400" kern="1200">
                <a:solidFill>
                  <a:schemeClr val="tx1"/>
                </a:solidFill>
                <a:latin typeface="+mn-lt"/>
                <a:ea typeface="+mn-ea"/>
                <a:cs typeface="+mn-cs"/>
              </a:defRPr>
            </a:lvl4pPr>
            <a:lvl5pPr marL="1343025" indent="-174625" algn="l" defTabSz="914400" rtl="0" eaLnBrk="1" latinLnBrk="0" hangingPunct="1">
              <a:spcBef>
                <a:spcPts val="1400"/>
              </a:spcBef>
              <a:buClr>
                <a:schemeClr val="tx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71463" indent="-271463">
              <a:buClr>
                <a:schemeClr val="bg1"/>
              </a:buClr>
              <a:buFont typeface="+mj-lt"/>
              <a:buAutoNum type="arabicPeriod"/>
            </a:pPr>
            <a:r>
              <a:rPr lang="sv-FI" sz="1800" b="1" dirty="0" smtClean="0">
                <a:solidFill>
                  <a:schemeClr val="bg1"/>
                </a:solidFill>
              </a:rPr>
              <a:t>Definition av läroplikten</a:t>
            </a:r>
          </a:p>
          <a:p>
            <a:pPr marL="271463" indent="-271463">
              <a:buClr>
                <a:schemeClr val="bg1"/>
              </a:buClr>
              <a:buFont typeface="+mj-lt"/>
              <a:buAutoNum type="arabicPeriod"/>
            </a:pPr>
            <a:r>
              <a:rPr lang="sv-FI" sz="1800" b="1" dirty="0" smtClean="0">
                <a:solidFill>
                  <a:schemeClr val="bg1"/>
                </a:solidFill>
              </a:rPr>
              <a:t>Fullgörande av läroplikten	</a:t>
            </a:r>
          </a:p>
          <a:p>
            <a:pPr marL="271463" indent="-271463">
              <a:buClr>
                <a:schemeClr val="bg1"/>
              </a:buClr>
              <a:buFont typeface="+mj-lt"/>
              <a:buAutoNum type="arabicPeriod"/>
            </a:pPr>
            <a:r>
              <a:rPr lang="sv-FI" sz="1800" b="1" dirty="0" smtClean="0">
                <a:solidFill>
                  <a:schemeClr val="bg1"/>
                </a:solidFill>
              </a:rPr>
              <a:t>Ansökning</a:t>
            </a:r>
          </a:p>
          <a:p>
            <a:pPr marL="271463" indent="-271463">
              <a:buClr>
                <a:schemeClr val="bg1"/>
              </a:buClr>
              <a:buFont typeface="+mj-lt"/>
              <a:buAutoNum type="arabicPeriod"/>
            </a:pPr>
            <a:r>
              <a:rPr lang="sv-FI" sz="1800" b="1" dirty="0" smtClean="0">
                <a:solidFill>
                  <a:schemeClr val="bg1"/>
                </a:solidFill>
              </a:rPr>
              <a:t>Övergångsskedet mellan den grundläggande utbildningen </a:t>
            </a:r>
            <a:br>
              <a:rPr lang="sv-FI" sz="1800" b="1" dirty="0" smtClean="0">
                <a:solidFill>
                  <a:schemeClr val="bg1"/>
                </a:solidFill>
              </a:rPr>
            </a:br>
            <a:r>
              <a:rPr lang="sv-FI" sz="1800" b="1" dirty="0" smtClean="0">
                <a:solidFill>
                  <a:schemeClr val="bg1"/>
                </a:solidFill>
              </a:rPr>
              <a:t>och andra stadiet</a:t>
            </a:r>
          </a:p>
          <a:p>
            <a:pPr marL="271463" indent="-271463">
              <a:buClr>
                <a:schemeClr val="bg1"/>
              </a:buClr>
              <a:buFont typeface="+mj-lt"/>
              <a:buAutoNum type="arabicPeriod"/>
            </a:pPr>
            <a:r>
              <a:rPr lang="sv-FI" sz="1800" b="1" dirty="0" smtClean="0">
                <a:solidFill>
                  <a:schemeClr val="bg1"/>
                </a:solidFill>
              </a:rPr>
              <a:t>Förebyggande av avhopp samt rehabilitering och andra tjänster </a:t>
            </a:r>
            <a:br>
              <a:rPr lang="sv-FI" sz="1800" b="1" dirty="0" smtClean="0">
                <a:solidFill>
                  <a:schemeClr val="bg1"/>
                </a:solidFill>
              </a:rPr>
            </a:br>
            <a:r>
              <a:rPr lang="sv-FI" sz="1800" b="1" dirty="0" smtClean="0">
                <a:solidFill>
                  <a:schemeClr val="bg1"/>
                </a:solidFill>
              </a:rPr>
              <a:t>till stöd för läroplikten</a:t>
            </a:r>
          </a:p>
          <a:p>
            <a:pPr marL="271463" indent="-271463">
              <a:buClr>
                <a:schemeClr val="bg1"/>
              </a:buClr>
              <a:buFont typeface="+mj-lt"/>
              <a:buAutoNum type="arabicPeriod"/>
            </a:pPr>
            <a:r>
              <a:rPr lang="sv-FI" sz="1800" b="1" dirty="0" smtClean="0">
                <a:solidFill>
                  <a:schemeClr val="bg1"/>
                </a:solidFill>
              </a:rPr>
              <a:t>Avgiftsfrihet</a:t>
            </a:r>
            <a:endParaRPr lang="sv-FI" sz="1800" b="1" dirty="0">
              <a:solidFill>
                <a:schemeClr val="bg1"/>
              </a:solidFill>
            </a:endParaRPr>
          </a:p>
        </p:txBody>
      </p:sp>
      <p:sp>
        <p:nvSpPr>
          <p:cNvPr id="5" name="Otsikko 5"/>
          <p:cNvSpPr txBox="1">
            <a:spLocks/>
          </p:cNvSpPr>
          <p:nvPr/>
        </p:nvSpPr>
        <p:spPr>
          <a:xfrm>
            <a:off x="4355976" y="411510"/>
            <a:ext cx="4032448" cy="576064"/>
          </a:xfrm>
          <a:prstGeom prst="rect">
            <a:avLst/>
          </a:prstGeom>
        </p:spPr>
        <p:txBody>
          <a:bodyPr/>
          <a:lstStyle>
            <a:lvl1pPr algn="l" defTabSz="914400" rtl="0" eaLnBrk="1" latinLnBrk="0" hangingPunct="1">
              <a:spcBef>
                <a:spcPct val="0"/>
              </a:spcBef>
              <a:buNone/>
              <a:defRPr sz="3200" b="1" kern="1200">
                <a:solidFill>
                  <a:schemeClr val="tx2"/>
                </a:solidFill>
                <a:latin typeface="Arial Narrow" panose="020B0606020202030204" pitchFamily="34" charset="0"/>
                <a:ea typeface="+mj-ea"/>
                <a:cs typeface="+mj-cs"/>
              </a:defRPr>
            </a:lvl1pPr>
          </a:lstStyle>
          <a:p>
            <a:r>
              <a:rPr lang="sv-FI" sz="4000" dirty="0" smtClean="0">
                <a:solidFill>
                  <a:schemeClr val="bg1"/>
                </a:solidFill>
              </a:rPr>
              <a:t>Teman</a:t>
            </a:r>
            <a:endParaRPr lang="sv-FI" sz="4000" dirty="0">
              <a:solidFill>
                <a:schemeClr val="bg1"/>
              </a:solidFill>
            </a:endParaRPr>
          </a:p>
        </p:txBody>
      </p:sp>
    </p:spTree>
    <p:extLst>
      <p:ext uri="{BB962C8B-B14F-4D97-AF65-F5344CB8AC3E}">
        <p14:creationId xmlns:p14="http://schemas.microsoft.com/office/powerpoint/2010/main" val="10137252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isällön paikkamerkki 3"/>
          <p:cNvSpPr>
            <a:spLocks noGrp="1"/>
          </p:cNvSpPr>
          <p:nvPr>
            <p:ph idx="1"/>
          </p:nvPr>
        </p:nvSpPr>
        <p:spPr/>
        <p:txBody>
          <a:bodyPr>
            <a:normAutofit lnSpcReduction="10000"/>
          </a:bodyPr>
          <a:lstStyle/>
          <a:p>
            <a:r>
              <a:rPr lang="sv-FI" dirty="0" smtClean="0"/>
              <a:t>Gruppen utser en ordförande och en sekreterare.</a:t>
            </a:r>
          </a:p>
          <a:p>
            <a:r>
              <a:rPr lang="sv-FI" dirty="0" smtClean="0"/>
              <a:t>Gruppen tar upp utkasten till riktlinjer med utgångspunkt i </a:t>
            </a:r>
            <a:br>
              <a:rPr lang="sv-FI" dirty="0" smtClean="0"/>
            </a:br>
            <a:r>
              <a:rPr lang="sv-FI" dirty="0" smtClean="0"/>
              <a:t>det tema som valts och fortsätter sedan diskutera övriga teman enligt fritt val och tidsram.</a:t>
            </a:r>
          </a:p>
          <a:p>
            <a:r>
              <a:rPr lang="sv-FI" dirty="0" smtClean="0"/>
              <a:t>Gruppen antecknar sina kommentarer och konkreta ändringsförslag för respektive tema på det digitala underlaget (</a:t>
            </a:r>
            <a:r>
              <a:rPr lang="sv-FI" dirty="0" smtClean="0">
                <a:hlinkClick r:id="rId2"/>
              </a:rPr>
              <a:t>fountainpark.fi/</a:t>
            </a:r>
            <a:r>
              <a:rPr lang="sv-FI" dirty="0" err="1" smtClean="0">
                <a:hlinkClick r:id="rId2"/>
              </a:rPr>
              <a:t>laroplikten</a:t>
            </a:r>
            <a:r>
              <a:rPr lang="sv-FI" dirty="0" smtClean="0"/>
              <a:t>).</a:t>
            </a:r>
            <a:endParaRPr lang="sv-FI" dirty="0" smtClean="0"/>
          </a:p>
          <a:p>
            <a:r>
              <a:rPr lang="sv-FI" dirty="0" smtClean="0"/>
              <a:t>Gruppens ordförande presenterar 2–3 centrala frågor som gruppen vill lyfta fram i slutredovisningen.</a:t>
            </a:r>
            <a:br>
              <a:rPr lang="sv-FI" dirty="0" smtClean="0"/>
            </a:br>
            <a:r>
              <a:rPr lang="sv-FI" dirty="0" smtClean="0"/>
              <a:t> </a:t>
            </a:r>
            <a:endParaRPr lang="sv-FI" dirty="0"/>
          </a:p>
        </p:txBody>
      </p:sp>
      <p:sp>
        <p:nvSpPr>
          <p:cNvPr id="3" name="Otsikko 2"/>
          <p:cNvSpPr>
            <a:spLocks noGrp="1"/>
          </p:cNvSpPr>
          <p:nvPr>
            <p:ph type="title"/>
          </p:nvPr>
        </p:nvSpPr>
        <p:spPr/>
        <p:txBody>
          <a:bodyPr/>
          <a:lstStyle/>
          <a:p>
            <a:r>
              <a:rPr lang="sv-FI" dirty="0" smtClean="0"/>
              <a:t>Hur ska vi arbeta?</a:t>
            </a:r>
            <a:endParaRPr lang="sv-FI" dirty="0"/>
          </a:p>
        </p:txBody>
      </p:sp>
      <p:sp>
        <p:nvSpPr>
          <p:cNvPr id="5" name="Dian numeron paikkamerkki 2"/>
          <p:cNvSpPr>
            <a:spLocks noGrp="1"/>
          </p:cNvSpPr>
          <p:nvPr>
            <p:ph type="sldNum" sz="quarter" idx="12"/>
          </p:nvPr>
        </p:nvSpPr>
        <p:spPr>
          <a:xfrm>
            <a:off x="8657139" y="4846182"/>
            <a:ext cx="395536" cy="201104"/>
          </a:xfrm>
        </p:spPr>
        <p:txBody>
          <a:bodyPr/>
          <a:lstStyle/>
          <a:p>
            <a:fld id="{1EA1DD0D-7089-48C5-B116-A19F892CF1D9}" type="slidenum">
              <a:rPr lang="sv-FI" smtClean="0"/>
              <a:pPr/>
              <a:t>34</a:t>
            </a:fld>
            <a:endParaRPr lang="sv-FI" dirty="0"/>
          </a:p>
        </p:txBody>
      </p:sp>
      <p:sp>
        <p:nvSpPr>
          <p:cNvPr id="6" name="Päivämäärän paikkamerkki 4"/>
          <p:cNvSpPr>
            <a:spLocks noGrp="1"/>
          </p:cNvSpPr>
          <p:nvPr>
            <p:ph type="dt" sz="half" idx="2"/>
          </p:nvPr>
        </p:nvSpPr>
        <p:spPr>
          <a:xfrm>
            <a:off x="432785" y="4873089"/>
            <a:ext cx="683568" cy="201104"/>
          </a:xfrm>
        </p:spPr>
        <p:txBody>
          <a:bodyPr/>
          <a:lstStyle/>
          <a:p>
            <a:fld id="{9504BABE-377C-4042-9CE4-D8BB0ACFBA08}" type="datetime1">
              <a:rPr lang="sv-FI" smtClean="0"/>
              <a:pPr/>
              <a:t>10-12-2019</a:t>
            </a:fld>
            <a:endParaRPr lang="sv-FI" dirty="0"/>
          </a:p>
        </p:txBody>
      </p:sp>
    </p:spTree>
    <p:extLst>
      <p:ext uri="{BB962C8B-B14F-4D97-AF65-F5344CB8AC3E}">
        <p14:creationId xmlns:p14="http://schemas.microsoft.com/office/powerpoint/2010/main" val="2859430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uva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0345269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aotsikko 2"/>
          <p:cNvSpPr>
            <a:spLocks noGrp="1"/>
          </p:cNvSpPr>
          <p:nvPr>
            <p:ph type="subTitle" idx="1"/>
          </p:nvPr>
        </p:nvSpPr>
        <p:spPr>
          <a:xfrm>
            <a:off x="812800" y="3147814"/>
            <a:ext cx="4047232" cy="1512168"/>
          </a:xfrm>
        </p:spPr>
        <p:txBody>
          <a:bodyPr/>
          <a:lstStyle/>
          <a:p>
            <a:endParaRPr lang="sv-FI" dirty="0" smtClean="0"/>
          </a:p>
          <a:p>
            <a:endParaRPr lang="sv-FI" dirty="0" smtClean="0"/>
          </a:p>
          <a:p>
            <a:endParaRPr lang="sv-FI" dirty="0" smtClean="0"/>
          </a:p>
          <a:p>
            <a:endParaRPr lang="sv-FI" dirty="0" smtClean="0"/>
          </a:p>
          <a:p>
            <a:r>
              <a:rPr lang="sv-FI" dirty="0" smtClean="0"/>
              <a:t>Undervisnings- och kulturministeriet</a:t>
            </a:r>
            <a:endParaRPr lang="sv-FI" dirty="0"/>
          </a:p>
        </p:txBody>
      </p:sp>
      <p:sp>
        <p:nvSpPr>
          <p:cNvPr id="4" name="Otsikko 1"/>
          <p:cNvSpPr txBox="1">
            <a:spLocks/>
          </p:cNvSpPr>
          <p:nvPr/>
        </p:nvSpPr>
        <p:spPr>
          <a:xfrm>
            <a:off x="6012160" y="4371950"/>
            <a:ext cx="2664296" cy="288032"/>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4000" b="1" kern="1200">
                <a:solidFill>
                  <a:srgbClr val="FFFFFF"/>
                </a:solidFill>
                <a:latin typeface="Arial Narrow" panose="020B0606020202030204" pitchFamily="34" charset="0"/>
                <a:ea typeface="+mj-ea"/>
                <a:cs typeface="+mj-cs"/>
              </a:defRPr>
            </a:lvl1pPr>
          </a:lstStyle>
          <a:p>
            <a:pPr algn="r"/>
            <a:r>
              <a:rPr lang="sv-FI" sz="2800" dirty="0" smtClean="0"/>
              <a:t>#läroplikt</a:t>
            </a:r>
          </a:p>
        </p:txBody>
      </p:sp>
    </p:spTree>
    <p:extLst>
      <p:ext uri="{BB962C8B-B14F-4D97-AF65-F5344CB8AC3E}">
        <p14:creationId xmlns:p14="http://schemas.microsoft.com/office/powerpoint/2010/main" val="36533358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p:cNvSpPr>
            <a:spLocks noGrp="1"/>
          </p:cNvSpPr>
          <p:nvPr>
            <p:ph type="ctrTitle"/>
          </p:nvPr>
        </p:nvSpPr>
        <p:spPr/>
        <p:txBody>
          <a:bodyPr/>
          <a:lstStyle/>
          <a:p>
            <a:r>
              <a:rPr lang="sv-FI" sz="4000" dirty="0" smtClean="0"/>
              <a:t>Beredning av utvidgningen av läroplikten</a:t>
            </a:r>
            <a:endParaRPr lang="sv-FI" sz="4000" dirty="0"/>
          </a:p>
        </p:txBody>
      </p:sp>
      <p:sp>
        <p:nvSpPr>
          <p:cNvPr id="4" name="Otsikko 1"/>
          <p:cNvSpPr txBox="1">
            <a:spLocks/>
          </p:cNvSpPr>
          <p:nvPr/>
        </p:nvSpPr>
        <p:spPr>
          <a:xfrm>
            <a:off x="6012160" y="4371950"/>
            <a:ext cx="2664296" cy="288032"/>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4000" b="1" kern="1200">
                <a:solidFill>
                  <a:srgbClr val="FFFFFF"/>
                </a:solidFill>
                <a:latin typeface="Arial Narrow" panose="020B0606020202030204" pitchFamily="34" charset="0"/>
                <a:ea typeface="+mj-ea"/>
                <a:cs typeface="+mj-cs"/>
              </a:defRPr>
            </a:lvl1pPr>
          </a:lstStyle>
          <a:p>
            <a:pPr algn="r"/>
            <a:r>
              <a:rPr lang="sv-FI" sz="2800" dirty="0" smtClean="0"/>
              <a:t>#läroplikt</a:t>
            </a:r>
          </a:p>
        </p:txBody>
      </p:sp>
    </p:spTree>
    <p:extLst>
      <p:ext uri="{BB962C8B-B14F-4D97-AF65-F5344CB8AC3E}">
        <p14:creationId xmlns:p14="http://schemas.microsoft.com/office/powerpoint/2010/main" val="30264658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8" y="2785"/>
            <a:ext cx="9142223" cy="5137928"/>
          </a:xfrm>
          <a:prstGeom prst="rect">
            <a:avLst/>
          </a:prstGeom>
        </p:spPr>
      </p:pic>
      <p:sp>
        <p:nvSpPr>
          <p:cNvPr id="4" name="Otsikko 1"/>
          <p:cNvSpPr txBox="1">
            <a:spLocks/>
          </p:cNvSpPr>
          <p:nvPr/>
        </p:nvSpPr>
        <p:spPr>
          <a:xfrm>
            <a:off x="4427984" y="4371950"/>
            <a:ext cx="3024336" cy="288032"/>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4000" b="1" kern="1200">
                <a:solidFill>
                  <a:srgbClr val="FFFFFF"/>
                </a:solidFill>
                <a:latin typeface="Arial Narrow" panose="020B0606020202030204" pitchFamily="34" charset="0"/>
                <a:ea typeface="+mj-ea"/>
                <a:cs typeface="+mj-cs"/>
              </a:defRPr>
            </a:lvl1pPr>
          </a:lstStyle>
          <a:p>
            <a:r>
              <a:rPr lang="sv-FI" sz="2800" dirty="0" smtClean="0"/>
              <a:t>#läroplikt</a:t>
            </a:r>
          </a:p>
        </p:txBody>
      </p:sp>
      <p:sp>
        <p:nvSpPr>
          <p:cNvPr id="8" name="Subtitle 2"/>
          <p:cNvSpPr txBox="1">
            <a:spLocks/>
          </p:cNvSpPr>
          <p:nvPr/>
        </p:nvSpPr>
        <p:spPr>
          <a:xfrm>
            <a:off x="4427984" y="267494"/>
            <a:ext cx="4176464" cy="3744416"/>
          </a:xfrm>
          <a:prstGeom prst="rect">
            <a:avLst/>
          </a:prstGeom>
        </p:spPr>
        <p:txBody>
          <a:bodyPr vert="horz" lIns="91440" tIns="45720" rIns="91440" bIns="45720" rtlCol="0">
            <a:noAutofit/>
          </a:bodyPr>
          <a:lstStyle>
            <a:lvl1pPr marL="0" indent="0" algn="l" defTabSz="914400" rtl="0" eaLnBrk="1" latinLnBrk="0" hangingPunct="1">
              <a:spcBef>
                <a:spcPts val="1400"/>
              </a:spcBef>
              <a:buClr>
                <a:schemeClr val="tx2"/>
              </a:buClr>
              <a:buFont typeface="Arial" panose="020B0604020202020204" pitchFamily="34" charset="0"/>
              <a:buNone/>
              <a:defRPr sz="2000" kern="1200">
                <a:solidFill>
                  <a:schemeClr val="tx1"/>
                </a:solidFill>
                <a:latin typeface="+mn-lt"/>
                <a:ea typeface="+mn-ea"/>
                <a:cs typeface="+mn-cs"/>
              </a:defRPr>
            </a:lvl1pPr>
            <a:lvl2pPr marL="719138" indent="-261938" algn="l" defTabSz="914400" rtl="0" eaLnBrk="1" latinLnBrk="0" hangingPunct="1">
              <a:spcBef>
                <a:spcPts val="1400"/>
              </a:spcBef>
              <a:buClr>
                <a:schemeClr val="tx2"/>
              </a:buClr>
              <a:buFont typeface="Arial" panose="020B0604020202020204" pitchFamily="34" charset="0"/>
              <a:buChar char="•"/>
              <a:defRPr sz="1800" kern="1200">
                <a:solidFill>
                  <a:schemeClr val="tx1"/>
                </a:solidFill>
                <a:latin typeface="+mn-lt"/>
                <a:ea typeface="+mn-ea"/>
                <a:cs typeface="+mn-cs"/>
              </a:defRPr>
            </a:lvl2pPr>
            <a:lvl3pPr marL="987425" indent="-182563" algn="l" defTabSz="914400" rtl="0" eaLnBrk="1" latinLnBrk="0" hangingPunct="1">
              <a:spcBef>
                <a:spcPts val="1400"/>
              </a:spcBef>
              <a:buClr>
                <a:schemeClr val="tx2"/>
              </a:buClr>
              <a:buFont typeface="Arial" panose="020B0604020202020204" pitchFamily="34" charset="0"/>
              <a:buChar char="•"/>
              <a:defRPr sz="1400" kern="1200">
                <a:solidFill>
                  <a:schemeClr val="tx1"/>
                </a:solidFill>
                <a:latin typeface="+mn-lt"/>
                <a:ea typeface="+mn-ea"/>
                <a:cs typeface="+mn-cs"/>
              </a:defRPr>
            </a:lvl3pPr>
            <a:lvl4pPr marL="1168400" indent="-180975" algn="l" defTabSz="914400" rtl="0" eaLnBrk="1" latinLnBrk="0" hangingPunct="1">
              <a:spcBef>
                <a:spcPts val="1400"/>
              </a:spcBef>
              <a:buClr>
                <a:schemeClr val="tx2"/>
              </a:buClr>
              <a:buFont typeface="Arial" panose="020B0604020202020204" pitchFamily="34" charset="0"/>
              <a:buChar char="•"/>
              <a:defRPr sz="1400" kern="1200">
                <a:solidFill>
                  <a:schemeClr val="tx1"/>
                </a:solidFill>
                <a:latin typeface="+mn-lt"/>
                <a:ea typeface="+mn-ea"/>
                <a:cs typeface="+mn-cs"/>
              </a:defRPr>
            </a:lvl4pPr>
            <a:lvl5pPr marL="1343025" indent="-174625" algn="l" defTabSz="914400" rtl="0" eaLnBrk="1" latinLnBrk="0" hangingPunct="1">
              <a:spcBef>
                <a:spcPts val="1400"/>
              </a:spcBef>
              <a:buClr>
                <a:schemeClr val="tx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sv-FI" dirty="0" smtClean="0">
                <a:solidFill>
                  <a:schemeClr val="bg1"/>
                </a:solidFill>
              </a:rPr>
              <a:t>Utbildnings- och kompetensnivån höjs på alla utbildningsstadier, skillnaderna i lärande minskar </a:t>
            </a:r>
            <a:br>
              <a:rPr lang="sv-FI" dirty="0" smtClean="0">
                <a:solidFill>
                  <a:schemeClr val="bg1"/>
                </a:solidFill>
              </a:rPr>
            </a:br>
            <a:r>
              <a:rPr lang="sv-FI" dirty="0" smtClean="0">
                <a:solidFill>
                  <a:schemeClr val="bg1"/>
                </a:solidFill>
              </a:rPr>
              <a:t>och den utbildningsmässiga jämlikheten ökar.</a:t>
            </a:r>
          </a:p>
          <a:p>
            <a:r>
              <a:rPr lang="sv-FI" dirty="0" smtClean="0">
                <a:solidFill>
                  <a:schemeClr val="bg1"/>
                </a:solidFill>
              </a:rPr>
              <a:t>Alla som går ut grundskolan slutför en utbildning åtminstone på andra stadiet.</a:t>
            </a:r>
          </a:p>
          <a:p>
            <a:r>
              <a:rPr lang="sv-FI" dirty="0" smtClean="0">
                <a:solidFill>
                  <a:schemeClr val="bg1"/>
                </a:solidFill>
              </a:rPr>
              <a:t>Utbildning skapar jämlikhet och jämställdhet i samhället.</a:t>
            </a:r>
            <a:endParaRPr lang="sv-FI" dirty="0">
              <a:solidFill>
                <a:schemeClr val="bg1"/>
              </a:solidFill>
            </a:endParaRPr>
          </a:p>
        </p:txBody>
      </p:sp>
    </p:spTree>
    <p:extLst>
      <p:ext uri="{BB962C8B-B14F-4D97-AF65-F5344CB8AC3E}">
        <p14:creationId xmlns:p14="http://schemas.microsoft.com/office/powerpoint/2010/main" val="5064401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p:cNvSpPr>
            <a:spLocks noGrp="1"/>
          </p:cNvSpPr>
          <p:nvPr>
            <p:ph idx="1"/>
          </p:nvPr>
        </p:nvSpPr>
        <p:spPr/>
        <p:txBody>
          <a:bodyPr>
            <a:normAutofit/>
          </a:bodyPr>
          <a:lstStyle/>
          <a:p>
            <a:pPr>
              <a:spcBef>
                <a:spcPts val="400"/>
              </a:spcBef>
            </a:pPr>
            <a:r>
              <a:rPr lang="sv-FI" dirty="0" smtClean="0"/>
              <a:t>Läropliktsåldern höjs till 18 år.</a:t>
            </a:r>
          </a:p>
          <a:p>
            <a:pPr>
              <a:spcBef>
                <a:spcPts val="400"/>
              </a:spcBef>
            </a:pPr>
            <a:r>
              <a:rPr lang="sv-FI" dirty="0" smtClean="0"/>
              <a:t>Läroplikten kan innefatta olika studie- och stödformer </a:t>
            </a:r>
            <a:br>
              <a:rPr lang="sv-FI" dirty="0" smtClean="0"/>
            </a:br>
            <a:r>
              <a:rPr lang="sv-FI" dirty="0" smtClean="0"/>
              <a:t>som kan inkluderas i examina på andra stadiet.</a:t>
            </a:r>
          </a:p>
          <a:p>
            <a:pPr>
              <a:spcBef>
                <a:spcPts val="400"/>
              </a:spcBef>
            </a:pPr>
            <a:r>
              <a:rPr lang="sv-FI" dirty="0" smtClean="0"/>
              <a:t>De förberedande utbildningarna på andra stadiet och handledningen i övergångsskedet ska utvecklas.</a:t>
            </a:r>
          </a:p>
          <a:p>
            <a:pPr>
              <a:spcBef>
                <a:spcPts val="400"/>
              </a:spcBef>
            </a:pPr>
            <a:r>
              <a:rPr lang="sv-FI" dirty="0" smtClean="0"/>
              <a:t>Därtill stärks handledningen och elevvårdens tjänster samt grundskolans möjligheter att säkerställa att varje elev har tillräckliga färdigheter för att klara av en utbildning på andra stadiet.</a:t>
            </a:r>
            <a:endParaRPr lang="sv-FI" dirty="0"/>
          </a:p>
        </p:txBody>
      </p:sp>
      <p:sp>
        <p:nvSpPr>
          <p:cNvPr id="3" name="Dian numeron paikkamerkki 2"/>
          <p:cNvSpPr>
            <a:spLocks noGrp="1"/>
          </p:cNvSpPr>
          <p:nvPr>
            <p:ph type="sldNum" sz="quarter" idx="12"/>
          </p:nvPr>
        </p:nvSpPr>
        <p:spPr/>
        <p:txBody>
          <a:bodyPr/>
          <a:lstStyle/>
          <a:p>
            <a:fld id="{1EA1DD0D-7089-48C5-B116-A19F892CF1D9}" type="slidenum">
              <a:rPr lang="sv-FI" smtClean="0"/>
              <a:pPr/>
              <a:t>6</a:t>
            </a:fld>
            <a:endParaRPr lang="sv-FI" dirty="0"/>
          </a:p>
        </p:txBody>
      </p:sp>
      <p:sp>
        <p:nvSpPr>
          <p:cNvPr id="4" name="Otsikko 3"/>
          <p:cNvSpPr>
            <a:spLocks noGrp="1"/>
          </p:cNvSpPr>
          <p:nvPr>
            <p:ph type="title"/>
          </p:nvPr>
        </p:nvSpPr>
        <p:spPr/>
        <p:txBody>
          <a:bodyPr/>
          <a:lstStyle/>
          <a:p>
            <a:r>
              <a:rPr lang="sv-FI" dirty="0" smtClean="0"/>
              <a:t>Centrala mål och utgångspunkter i regeringsprogrammet 1/3</a:t>
            </a:r>
            <a:endParaRPr lang="sv-FI" dirty="0"/>
          </a:p>
        </p:txBody>
      </p:sp>
      <p:sp>
        <p:nvSpPr>
          <p:cNvPr id="5" name="Päivämäärän paikkamerkki 4"/>
          <p:cNvSpPr>
            <a:spLocks noGrp="1"/>
          </p:cNvSpPr>
          <p:nvPr>
            <p:ph type="dt" sz="half" idx="2"/>
          </p:nvPr>
        </p:nvSpPr>
        <p:spPr/>
        <p:txBody>
          <a:bodyPr/>
          <a:lstStyle/>
          <a:p>
            <a:fld id="{9504BABE-377C-4042-9CE4-D8BB0ACFBA08}" type="datetime1">
              <a:rPr lang="sv-FI" smtClean="0"/>
              <a:pPr/>
              <a:t>10-12-2019</a:t>
            </a:fld>
            <a:endParaRPr lang="sv-FI" dirty="0"/>
          </a:p>
        </p:txBody>
      </p:sp>
    </p:spTree>
    <p:extLst>
      <p:ext uri="{BB962C8B-B14F-4D97-AF65-F5344CB8AC3E}">
        <p14:creationId xmlns:p14="http://schemas.microsoft.com/office/powerpoint/2010/main" val="17379090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isällön paikkamerkki 5"/>
          <p:cNvSpPr>
            <a:spLocks noGrp="1"/>
          </p:cNvSpPr>
          <p:nvPr>
            <p:ph idx="1"/>
          </p:nvPr>
        </p:nvSpPr>
        <p:spPr/>
        <p:txBody>
          <a:bodyPr>
            <a:normAutofit/>
          </a:bodyPr>
          <a:lstStyle/>
          <a:p>
            <a:r>
              <a:rPr lang="sv-FI" dirty="0" smtClean="0"/>
              <a:t>Främjande av en verksamhetskultur i skolorna som präglas </a:t>
            </a:r>
            <a:br>
              <a:rPr lang="sv-FI" dirty="0" smtClean="0"/>
            </a:br>
            <a:r>
              <a:rPr lang="sv-FI" dirty="0" smtClean="0"/>
              <a:t>av samhörighet. Elevernas roller och påverkningsmöjligheter inom skolgemenskapen stärks. Nolltolerans för mobbning.</a:t>
            </a:r>
          </a:p>
          <a:p>
            <a:r>
              <a:rPr lang="sv-FI" dirty="0" smtClean="0"/>
              <a:t>Det utreds varför en del elever avbryter studierna och vidtas sådana åtgärder som behövs för att rätta till saken.</a:t>
            </a:r>
          </a:p>
          <a:p>
            <a:r>
              <a:rPr lang="sv-FI" dirty="0" smtClean="0"/>
              <a:t>Olika språkgrupper och övriga specialgrupper beaktas i beredningen.</a:t>
            </a:r>
            <a:endParaRPr lang="sv-FI" dirty="0"/>
          </a:p>
        </p:txBody>
      </p:sp>
      <p:sp>
        <p:nvSpPr>
          <p:cNvPr id="3" name="Dian numeron paikkamerkki 2"/>
          <p:cNvSpPr>
            <a:spLocks noGrp="1"/>
          </p:cNvSpPr>
          <p:nvPr>
            <p:ph type="sldNum" sz="quarter" idx="12"/>
          </p:nvPr>
        </p:nvSpPr>
        <p:spPr/>
        <p:txBody>
          <a:bodyPr/>
          <a:lstStyle/>
          <a:p>
            <a:fld id="{1EA1DD0D-7089-48C5-B116-A19F892CF1D9}" type="slidenum">
              <a:rPr lang="sv-FI" smtClean="0"/>
              <a:pPr/>
              <a:t>7</a:t>
            </a:fld>
            <a:endParaRPr lang="sv-FI" dirty="0"/>
          </a:p>
        </p:txBody>
      </p:sp>
      <p:sp>
        <p:nvSpPr>
          <p:cNvPr id="4" name="Otsikko 3"/>
          <p:cNvSpPr>
            <a:spLocks noGrp="1"/>
          </p:cNvSpPr>
          <p:nvPr>
            <p:ph type="title"/>
          </p:nvPr>
        </p:nvSpPr>
        <p:spPr/>
        <p:txBody>
          <a:bodyPr/>
          <a:lstStyle/>
          <a:p>
            <a:r>
              <a:rPr lang="sv-FI" dirty="0" smtClean="0"/>
              <a:t>Centrala mål och utgångspunkter i regeringsprogrammet 2/3</a:t>
            </a:r>
            <a:endParaRPr lang="sv-FI" dirty="0"/>
          </a:p>
        </p:txBody>
      </p:sp>
      <p:sp>
        <p:nvSpPr>
          <p:cNvPr id="5" name="Päivämäärän paikkamerkki 4"/>
          <p:cNvSpPr>
            <a:spLocks noGrp="1"/>
          </p:cNvSpPr>
          <p:nvPr>
            <p:ph type="dt" sz="half" idx="2"/>
          </p:nvPr>
        </p:nvSpPr>
        <p:spPr/>
        <p:txBody>
          <a:bodyPr/>
          <a:lstStyle/>
          <a:p>
            <a:fld id="{9504BABE-377C-4042-9CE4-D8BB0ACFBA08}" type="datetime1">
              <a:rPr lang="sv-FI" smtClean="0"/>
              <a:pPr/>
              <a:t>10-12-2019</a:t>
            </a:fld>
            <a:endParaRPr lang="sv-FI" dirty="0"/>
          </a:p>
        </p:txBody>
      </p:sp>
    </p:spTree>
    <p:extLst>
      <p:ext uri="{BB962C8B-B14F-4D97-AF65-F5344CB8AC3E}">
        <p14:creationId xmlns:p14="http://schemas.microsoft.com/office/powerpoint/2010/main" val="4126284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p:cNvSpPr>
            <a:spLocks noGrp="1"/>
          </p:cNvSpPr>
          <p:nvPr>
            <p:ph idx="1"/>
          </p:nvPr>
        </p:nvSpPr>
        <p:spPr/>
        <p:txBody>
          <a:bodyPr>
            <a:normAutofit/>
          </a:bodyPr>
          <a:lstStyle/>
          <a:p>
            <a:r>
              <a:rPr lang="sv-FI" dirty="0" smtClean="0"/>
              <a:t>En utvidgning av läroplikten förutsätter att utbildningen på andra stadiet är avgiftsfri. </a:t>
            </a:r>
          </a:p>
          <a:p>
            <a:r>
              <a:rPr lang="sv-FI" dirty="0" smtClean="0"/>
              <a:t>Det görs en utredning om avgiftsfri utbildning på andra stadiet och om sänkta kostnader för studiematerial.</a:t>
            </a:r>
          </a:p>
          <a:p>
            <a:r>
              <a:rPr lang="sv-FI" dirty="0" smtClean="0"/>
              <a:t>Anslagsbehovet ska säkerställas för alla studie- och stödformer.</a:t>
            </a:r>
          </a:p>
          <a:p>
            <a:r>
              <a:rPr lang="sv-FI" dirty="0" smtClean="0"/>
              <a:t>Anordnarna av olika utbildningsformer som anknyter till läropliktsuppgiften ersätts till fullt belopp för kostnaderna för uppgiften.</a:t>
            </a:r>
            <a:endParaRPr lang="sv-FI" dirty="0"/>
          </a:p>
        </p:txBody>
      </p:sp>
      <p:sp>
        <p:nvSpPr>
          <p:cNvPr id="3" name="Dian numeron paikkamerkki 2"/>
          <p:cNvSpPr>
            <a:spLocks noGrp="1"/>
          </p:cNvSpPr>
          <p:nvPr>
            <p:ph type="sldNum" sz="quarter" idx="12"/>
          </p:nvPr>
        </p:nvSpPr>
        <p:spPr/>
        <p:txBody>
          <a:bodyPr/>
          <a:lstStyle/>
          <a:p>
            <a:fld id="{1EA1DD0D-7089-48C5-B116-A19F892CF1D9}" type="slidenum">
              <a:rPr lang="sv-FI" smtClean="0"/>
              <a:pPr/>
              <a:t>8</a:t>
            </a:fld>
            <a:endParaRPr lang="sv-FI" dirty="0"/>
          </a:p>
        </p:txBody>
      </p:sp>
      <p:sp>
        <p:nvSpPr>
          <p:cNvPr id="4" name="Otsikko 3"/>
          <p:cNvSpPr>
            <a:spLocks noGrp="1"/>
          </p:cNvSpPr>
          <p:nvPr>
            <p:ph type="title"/>
          </p:nvPr>
        </p:nvSpPr>
        <p:spPr/>
        <p:txBody>
          <a:bodyPr/>
          <a:lstStyle/>
          <a:p>
            <a:r>
              <a:rPr lang="sv-FI" dirty="0" smtClean="0"/>
              <a:t>Centrala mål och utgångspunkter i regeringsprogrammet 3/3</a:t>
            </a:r>
            <a:endParaRPr lang="sv-FI" dirty="0"/>
          </a:p>
        </p:txBody>
      </p:sp>
      <p:sp>
        <p:nvSpPr>
          <p:cNvPr id="5" name="Päivämäärän paikkamerkki 4"/>
          <p:cNvSpPr>
            <a:spLocks noGrp="1"/>
          </p:cNvSpPr>
          <p:nvPr>
            <p:ph type="dt" sz="half" idx="2"/>
          </p:nvPr>
        </p:nvSpPr>
        <p:spPr/>
        <p:txBody>
          <a:bodyPr/>
          <a:lstStyle/>
          <a:p>
            <a:fld id="{9504BABE-377C-4042-9CE4-D8BB0ACFBA08}" type="datetime1">
              <a:rPr lang="sv-FI" smtClean="0"/>
              <a:pPr/>
              <a:t>10-12-2019</a:t>
            </a:fld>
            <a:endParaRPr lang="sv-FI" dirty="0"/>
          </a:p>
        </p:txBody>
      </p:sp>
    </p:spTree>
    <p:extLst>
      <p:ext uri="{BB962C8B-B14F-4D97-AF65-F5344CB8AC3E}">
        <p14:creationId xmlns:p14="http://schemas.microsoft.com/office/powerpoint/2010/main" val="16453098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Ryhmä 70"/>
          <p:cNvGrpSpPr/>
          <p:nvPr/>
        </p:nvGrpSpPr>
        <p:grpSpPr>
          <a:xfrm>
            <a:off x="436605" y="2479651"/>
            <a:ext cx="8216715" cy="2206610"/>
            <a:chOff x="432785" y="3029436"/>
            <a:chExt cx="8216715" cy="2206610"/>
          </a:xfrm>
        </p:grpSpPr>
        <p:sp>
          <p:nvSpPr>
            <p:cNvPr id="66" name="Rectangle 2">
              <a:extLst>
                <a:ext uri="{FF2B5EF4-FFF2-40B4-BE49-F238E27FC236}">
                  <a16:creationId xmlns:a16="http://schemas.microsoft.com/office/drawing/2014/main" id="{F971B2C9-7426-44B0-B627-B57A3D2A1C80}"/>
                </a:ext>
              </a:extLst>
            </p:cNvPr>
            <p:cNvSpPr/>
            <p:nvPr/>
          </p:nvSpPr>
          <p:spPr>
            <a:xfrm>
              <a:off x="432785" y="3029436"/>
              <a:ext cx="1643343" cy="220661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FI" altLang="ko-KR" dirty="0"/>
            </a:p>
          </p:txBody>
        </p:sp>
        <p:sp>
          <p:nvSpPr>
            <p:cNvPr id="67" name="Rectangle 3">
              <a:extLst>
                <a:ext uri="{FF2B5EF4-FFF2-40B4-BE49-F238E27FC236}">
                  <a16:creationId xmlns:a16="http://schemas.microsoft.com/office/drawing/2014/main" id="{635C8CDA-5532-4D70-A6EA-0D12C6D22853}"/>
                </a:ext>
              </a:extLst>
            </p:cNvPr>
            <p:cNvSpPr/>
            <p:nvPr/>
          </p:nvSpPr>
          <p:spPr>
            <a:xfrm>
              <a:off x="2076128" y="3029436"/>
              <a:ext cx="1643343" cy="220661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FI" altLang="ko-KR" dirty="0"/>
            </a:p>
          </p:txBody>
        </p:sp>
        <p:sp>
          <p:nvSpPr>
            <p:cNvPr id="68" name="Rectangle 4">
              <a:extLst>
                <a:ext uri="{FF2B5EF4-FFF2-40B4-BE49-F238E27FC236}">
                  <a16:creationId xmlns:a16="http://schemas.microsoft.com/office/drawing/2014/main" id="{1CA8C095-3306-4666-B161-27CE38FFE5EF}"/>
                </a:ext>
              </a:extLst>
            </p:cNvPr>
            <p:cNvSpPr/>
            <p:nvPr/>
          </p:nvSpPr>
          <p:spPr>
            <a:xfrm>
              <a:off x="3719471" y="3029436"/>
              <a:ext cx="1643343" cy="220661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FI" altLang="ko-KR" dirty="0"/>
            </a:p>
          </p:txBody>
        </p:sp>
        <p:sp>
          <p:nvSpPr>
            <p:cNvPr id="69" name="Rectangle 5">
              <a:extLst>
                <a:ext uri="{FF2B5EF4-FFF2-40B4-BE49-F238E27FC236}">
                  <a16:creationId xmlns:a16="http://schemas.microsoft.com/office/drawing/2014/main" id="{24FAA338-2A16-46C8-980D-FDF5DF0FFE2F}"/>
                </a:ext>
              </a:extLst>
            </p:cNvPr>
            <p:cNvSpPr/>
            <p:nvPr/>
          </p:nvSpPr>
          <p:spPr>
            <a:xfrm>
              <a:off x="5362814" y="3029436"/>
              <a:ext cx="1643343" cy="220661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FI" altLang="ko-KR" dirty="0"/>
            </a:p>
          </p:txBody>
        </p:sp>
        <p:sp>
          <p:nvSpPr>
            <p:cNvPr id="70" name="Rectangle 6">
              <a:extLst>
                <a:ext uri="{FF2B5EF4-FFF2-40B4-BE49-F238E27FC236}">
                  <a16:creationId xmlns:a16="http://schemas.microsoft.com/office/drawing/2014/main" id="{E52DCBA9-4FAC-49D8-8399-125901EE9E87}"/>
                </a:ext>
              </a:extLst>
            </p:cNvPr>
            <p:cNvSpPr/>
            <p:nvPr/>
          </p:nvSpPr>
          <p:spPr>
            <a:xfrm>
              <a:off x="7006157" y="3029436"/>
              <a:ext cx="1643343" cy="220661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FI" altLang="ko-KR" dirty="0"/>
            </a:p>
          </p:txBody>
        </p:sp>
      </p:grpSp>
      <p:sp>
        <p:nvSpPr>
          <p:cNvPr id="3" name="Dian numeron paikkamerkki 2"/>
          <p:cNvSpPr>
            <a:spLocks noGrp="1"/>
          </p:cNvSpPr>
          <p:nvPr>
            <p:ph type="sldNum" sz="quarter" idx="12"/>
          </p:nvPr>
        </p:nvSpPr>
        <p:spPr/>
        <p:txBody>
          <a:bodyPr/>
          <a:lstStyle/>
          <a:p>
            <a:fld id="{1EA1DD0D-7089-48C5-B116-A19F892CF1D9}" type="slidenum">
              <a:rPr lang="sv-FI" smtClean="0"/>
              <a:pPr/>
              <a:t>9</a:t>
            </a:fld>
            <a:endParaRPr lang="sv-FI" dirty="0"/>
          </a:p>
        </p:txBody>
      </p:sp>
      <p:sp>
        <p:nvSpPr>
          <p:cNvPr id="4" name="Otsikko 3"/>
          <p:cNvSpPr>
            <a:spLocks noGrp="1"/>
          </p:cNvSpPr>
          <p:nvPr>
            <p:ph type="title"/>
          </p:nvPr>
        </p:nvSpPr>
        <p:spPr/>
        <p:txBody>
          <a:bodyPr/>
          <a:lstStyle/>
          <a:p>
            <a:r>
              <a:rPr lang="sv-FI" dirty="0" smtClean="0"/>
              <a:t>Preliminär tidsplan</a:t>
            </a:r>
            <a:endParaRPr lang="sv-FI" dirty="0"/>
          </a:p>
        </p:txBody>
      </p:sp>
      <p:sp>
        <p:nvSpPr>
          <p:cNvPr id="5" name="Päivämäärän paikkamerkki 4"/>
          <p:cNvSpPr>
            <a:spLocks noGrp="1"/>
          </p:cNvSpPr>
          <p:nvPr>
            <p:ph type="dt" sz="half" idx="2"/>
          </p:nvPr>
        </p:nvSpPr>
        <p:spPr/>
        <p:txBody>
          <a:bodyPr/>
          <a:lstStyle/>
          <a:p>
            <a:fld id="{9504BABE-377C-4042-9CE4-D8BB0ACFBA08}" type="datetime1">
              <a:rPr lang="sv-FI" smtClean="0"/>
              <a:pPr/>
              <a:t>10-12-2019</a:t>
            </a:fld>
            <a:endParaRPr lang="sv-FI" dirty="0"/>
          </a:p>
        </p:txBody>
      </p:sp>
      <p:grpSp>
        <p:nvGrpSpPr>
          <p:cNvPr id="2" name="Ryhmä 1"/>
          <p:cNvGrpSpPr/>
          <p:nvPr/>
        </p:nvGrpSpPr>
        <p:grpSpPr>
          <a:xfrm>
            <a:off x="436605" y="1387480"/>
            <a:ext cx="8216715" cy="1085354"/>
            <a:chOff x="440424" y="1387480"/>
            <a:chExt cx="8216715" cy="1085354"/>
          </a:xfrm>
        </p:grpSpPr>
        <p:sp>
          <p:nvSpPr>
            <p:cNvPr id="8" name="Rectangle 2">
              <a:extLst>
                <a:ext uri="{FF2B5EF4-FFF2-40B4-BE49-F238E27FC236}">
                  <a16:creationId xmlns:a16="http://schemas.microsoft.com/office/drawing/2014/main" id="{F971B2C9-7426-44B0-B627-B57A3D2A1C80}"/>
                </a:ext>
              </a:extLst>
            </p:cNvPr>
            <p:cNvSpPr/>
            <p:nvPr/>
          </p:nvSpPr>
          <p:spPr>
            <a:xfrm>
              <a:off x="440424" y="1387480"/>
              <a:ext cx="1643343" cy="108535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FI" altLang="ko-KR" dirty="0"/>
            </a:p>
          </p:txBody>
        </p:sp>
        <p:sp>
          <p:nvSpPr>
            <p:cNvPr id="9" name="Rectangle 3">
              <a:extLst>
                <a:ext uri="{FF2B5EF4-FFF2-40B4-BE49-F238E27FC236}">
                  <a16:creationId xmlns:a16="http://schemas.microsoft.com/office/drawing/2014/main" id="{635C8CDA-5532-4D70-A6EA-0D12C6D22853}"/>
                </a:ext>
              </a:extLst>
            </p:cNvPr>
            <p:cNvSpPr/>
            <p:nvPr/>
          </p:nvSpPr>
          <p:spPr>
            <a:xfrm>
              <a:off x="2083767" y="1387480"/>
              <a:ext cx="1643343" cy="108535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FI" altLang="ko-KR" dirty="0"/>
            </a:p>
          </p:txBody>
        </p:sp>
        <p:sp>
          <p:nvSpPr>
            <p:cNvPr id="10" name="Rectangle 4">
              <a:extLst>
                <a:ext uri="{FF2B5EF4-FFF2-40B4-BE49-F238E27FC236}">
                  <a16:creationId xmlns:a16="http://schemas.microsoft.com/office/drawing/2014/main" id="{1CA8C095-3306-4666-B161-27CE38FFE5EF}"/>
                </a:ext>
              </a:extLst>
            </p:cNvPr>
            <p:cNvSpPr/>
            <p:nvPr/>
          </p:nvSpPr>
          <p:spPr>
            <a:xfrm>
              <a:off x="3727110" y="1387480"/>
              <a:ext cx="1643343" cy="108535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FI" altLang="ko-KR" dirty="0"/>
            </a:p>
          </p:txBody>
        </p:sp>
        <p:sp>
          <p:nvSpPr>
            <p:cNvPr id="11" name="Rectangle 5">
              <a:extLst>
                <a:ext uri="{FF2B5EF4-FFF2-40B4-BE49-F238E27FC236}">
                  <a16:creationId xmlns:a16="http://schemas.microsoft.com/office/drawing/2014/main" id="{24FAA338-2A16-46C8-980D-FDF5DF0FFE2F}"/>
                </a:ext>
              </a:extLst>
            </p:cNvPr>
            <p:cNvSpPr/>
            <p:nvPr/>
          </p:nvSpPr>
          <p:spPr>
            <a:xfrm>
              <a:off x="5370453" y="1387480"/>
              <a:ext cx="1643343" cy="108535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FI" altLang="ko-KR" dirty="0"/>
            </a:p>
          </p:txBody>
        </p:sp>
        <p:sp>
          <p:nvSpPr>
            <p:cNvPr id="12" name="Rectangle 6">
              <a:extLst>
                <a:ext uri="{FF2B5EF4-FFF2-40B4-BE49-F238E27FC236}">
                  <a16:creationId xmlns:a16="http://schemas.microsoft.com/office/drawing/2014/main" id="{E52DCBA9-4FAC-49D8-8399-125901EE9E87}"/>
                </a:ext>
              </a:extLst>
            </p:cNvPr>
            <p:cNvSpPr/>
            <p:nvPr/>
          </p:nvSpPr>
          <p:spPr>
            <a:xfrm>
              <a:off x="7013796" y="1387480"/>
              <a:ext cx="1643343" cy="108535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FI" altLang="ko-KR" dirty="0"/>
            </a:p>
          </p:txBody>
        </p:sp>
      </p:grpSp>
      <p:cxnSp>
        <p:nvCxnSpPr>
          <p:cNvPr id="33" name="Straight Connector 8">
            <a:extLst>
              <a:ext uri="{FF2B5EF4-FFF2-40B4-BE49-F238E27FC236}">
                <a16:creationId xmlns:a16="http://schemas.microsoft.com/office/drawing/2014/main" id="{715D6B11-89A9-4849-AE13-D70AC1B108A1}"/>
              </a:ext>
            </a:extLst>
          </p:cNvPr>
          <p:cNvCxnSpPr>
            <a:cxnSpLocks/>
          </p:cNvCxnSpPr>
          <p:nvPr/>
        </p:nvCxnSpPr>
        <p:spPr>
          <a:xfrm>
            <a:off x="432785" y="2499742"/>
            <a:ext cx="8224354" cy="0"/>
          </a:xfrm>
          <a:prstGeom prst="line">
            <a:avLst/>
          </a:prstGeom>
          <a:ln w="73025">
            <a:solidFill>
              <a:schemeClr val="accent6"/>
            </a:solidFill>
          </a:ln>
        </p:spPr>
        <p:style>
          <a:lnRef idx="1">
            <a:schemeClr val="accent1"/>
          </a:lnRef>
          <a:fillRef idx="0">
            <a:schemeClr val="accent1"/>
          </a:fillRef>
          <a:effectRef idx="0">
            <a:schemeClr val="accent1"/>
          </a:effectRef>
          <a:fontRef idx="minor">
            <a:schemeClr val="tx1"/>
          </a:fontRef>
        </p:style>
      </p:cxnSp>
      <p:sp>
        <p:nvSpPr>
          <p:cNvPr id="64" name="Sisällön paikkamerkki 1"/>
          <p:cNvSpPr>
            <a:spLocks noGrp="1"/>
          </p:cNvSpPr>
          <p:nvPr>
            <p:ph idx="1"/>
          </p:nvPr>
        </p:nvSpPr>
        <p:spPr>
          <a:xfrm>
            <a:off x="453737" y="1622007"/>
            <a:ext cx="8182449" cy="3253999"/>
          </a:xfrm>
        </p:spPr>
        <p:txBody>
          <a:bodyPr numCol="5" spcCol="252000">
            <a:normAutofit/>
          </a:bodyPr>
          <a:lstStyle/>
          <a:p>
            <a:pPr marL="0" indent="0" algn="ctr">
              <a:buNone/>
            </a:pPr>
            <a:r>
              <a:rPr lang="sv-FI" sz="1400" b="1" dirty="0" smtClean="0">
                <a:solidFill>
                  <a:schemeClr val="bg1"/>
                </a:solidFill>
              </a:rPr>
              <a:t>September 2019 – februari 2020</a:t>
            </a:r>
          </a:p>
          <a:p>
            <a:pPr marL="0" indent="0" algn="ctr">
              <a:buNone/>
            </a:pPr>
            <a:endParaRPr lang="sv-FI" sz="1400" b="1" dirty="0" smtClean="0">
              <a:solidFill>
                <a:schemeClr val="bg1"/>
              </a:solidFill>
            </a:endParaRPr>
          </a:p>
          <a:p>
            <a:pPr marL="0" indent="0" algn="ctr">
              <a:buNone/>
            </a:pPr>
            <a:endParaRPr lang="sv-FI" sz="1400" b="1" dirty="0" smtClean="0">
              <a:solidFill>
                <a:schemeClr val="bg1"/>
              </a:solidFill>
            </a:endParaRPr>
          </a:p>
          <a:p>
            <a:pPr marL="0" indent="0" algn="ctr">
              <a:buNone/>
            </a:pPr>
            <a:r>
              <a:rPr lang="sv-FI" sz="1400" b="1" dirty="0" smtClean="0">
                <a:solidFill>
                  <a:schemeClr val="bg1"/>
                </a:solidFill>
              </a:rPr>
              <a:t>Beredningen av RP inleds</a:t>
            </a:r>
          </a:p>
          <a:p>
            <a:pPr marL="0" indent="0" algn="ctr">
              <a:buNone/>
            </a:pPr>
            <a:endParaRPr lang="sv-FI" sz="1400" b="1" dirty="0" smtClean="0">
              <a:solidFill>
                <a:schemeClr val="bg1"/>
              </a:solidFill>
            </a:endParaRPr>
          </a:p>
          <a:p>
            <a:pPr marL="0" indent="0" algn="ctr">
              <a:buNone/>
            </a:pPr>
            <a:endParaRPr lang="sv-FI" sz="1400" b="1" dirty="0" smtClean="0">
              <a:solidFill>
                <a:schemeClr val="bg1"/>
              </a:solidFill>
            </a:endParaRPr>
          </a:p>
          <a:p>
            <a:pPr marL="0" indent="0" algn="ctr">
              <a:buNone/>
            </a:pPr>
            <a:endParaRPr lang="sv-FI" sz="1400" b="1" dirty="0" smtClean="0">
              <a:solidFill>
                <a:schemeClr val="bg1"/>
              </a:solidFill>
            </a:endParaRPr>
          </a:p>
          <a:p>
            <a:pPr marL="0" indent="0" algn="ctr">
              <a:buNone/>
            </a:pPr>
            <a:r>
              <a:rPr lang="sv-FI" sz="1400" b="1" dirty="0" smtClean="0">
                <a:solidFill>
                  <a:schemeClr val="bg1"/>
                </a:solidFill>
              </a:rPr>
              <a:t>April – maj 2020 </a:t>
            </a:r>
          </a:p>
          <a:p>
            <a:pPr marL="0" indent="0" algn="ctr">
              <a:buNone/>
            </a:pPr>
            <a:endParaRPr lang="sv-FI" sz="1400" b="1" dirty="0" smtClean="0">
              <a:solidFill>
                <a:schemeClr val="bg1"/>
              </a:solidFill>
            </a:endParaRPr>
          </a:p>
          <a:p>
            <a:pPr marL="0" indent="0" algn="ctr">
              <a:buNone/>
            </a:pPr>
            <a:endParaRPr lang="sv-FI" sz="1400" b="1" dirty="0" smtClean="0">
              <a:solidFill>
                <a:schemeClr val="bg1"/>
              </a:solidFill>
            </a:endParaRPr>
          </a:p>
          <a:p>
            <a:pPr marL="0" indent="0" algn="ctr">
              <a:buNone/>
            </a:pPr>
            <a:r>
              <a:rPr lang="sv-FI" sz="1400" b="1" dirty="0" smtClean="0">
                <a:solidFill>
                  <a:schemeClr val="bg1"/>
                </a:solidFill>
              </a:rPr>
              <a:t/>
            </a:r>
            <a:br>
              <a:rPr lang="sv-FI" sz="1400" b="1" dirty="0" smtClean="0">
                <a:solidFill>
                  <a:schemeClr val="bg1"/>
                </a:solidFill>
              </a:rPr>
            </a:br>
            <a:r>
              <a:rPr lang="sv-FI" sz="1400" b="1" dirty="0" smtClean="0">
                <a:solidFill>
                  <a:schemeClr val="bg1"/>
                </a:solidFill>
              </a:rPr>
              <a:t>Utkastet till RP på </a:t>
            </a:r>
            <a:r>
              <a:rPr lang="sv-FI" sz="1400" b="1" dirty="0">
                <a:solidFill>
                  <a:schemeClr val="bg1"/>
                </a:solidFill>
              </a:rPr>
              <a:t>remiss </a:t>
            </a:r>
            <a:r>
              <a:rPr lang="sv-FI" sz="1400" b="1" dirty="0" smtClean="0">
                <a:solidFill>
                  <a:schemeClr val="bg1"/>
                </a:solidFill>
              </a:rPr>
              <a:t/>
            </a:r>
            <a:br>
              <a:rPr lang="sv-FI" sz="1400" b="1" dirty="0" smtClean="0">
                <a:solidFill>
                  <a:schemeClr val="bg1"/>
                </a:solidFill>
              </a:rPr>
            </a:br>
            <a:r>
              <a:rPr lang="sv-FI" sz="1400" b="1" dirty="0" smtClean="0">
                <a:solidFill>
                  <a:schemeClr val="bg1"/>
                </a:solidFill>
              </a:rPr>
              <a:t>(</a:t>
            </a:r>
            <a:r>
              <a:rPr lang="sv-FI" sz="1400" b="1" dirty="0" err="1" smtClean="0">
                <a:solidFill>
                  <a:schemeClr val="bg1"/>
                </a:solidFill>
              </a:rPr>
              <a:t>circa</a:t>
            </a:r>
            <a:r>
              <a:rPr lang="sv-FI" sz="1400" b="1" dirty="0" smtClean="0">
                <a:solidFill>
                  <a:schemeClr val="bg1"/>
                </a:solidFill>
              </a:rPr>
              <a:t> 8 veckor)</a:t>
            </a:r>
          </a:p>
          <a:p>
            <a:pPr marL="0" indent="0" algn="ctr">
              <a:buNone/>
            </a:pPr>
            <a:endParaRPr lang="sv-FI" sz="1400" b="1" dirty="0" smtClean="0">
              <a:solidFill>
                <a:schemeClr val="bg1"/>
              </a:solidFill>
            </a:endParaRPr>
          </a:p>
          <a:p>
            <a:pPr marL="0" indent="0" algn="ctr">
              <a:buNone/>
            </a:pPr>
            <a:endParaRPr lang="sv-FI" sz="1400" b="1" dirty="0" smtClean="0">
              <a:solidFill>
                <a:schemeClr val="bg1"/>
              </a:solidFill>
            </a:endParaRPr>
          </a:p>
          <a:p>
            <a:pPr marL="0" indent="0" algn="ctr">
              <a:buNone/>
            </a:pPr>
            <a:r>
              <a:rPr lang="sv-FI" sz="1400" b="1" dirty="0" smtClean="0">
                <a:solidFill>
                  <a:schemeClr val="bg1"/>
                </a:solidFill>
              </a:rPr>
              <a:t>Juni – augusti 2020 </a:t>
            </a:r>
          </a:p>
          <a:p>
            <a:pPr marL="0" indent="0" algn="ctr">
              <a:buNone/>
            </a:pPr>
            <a:r>
              <a:rPr lang="sv-FI" sz="1400" b="1" dirty="0" smtClean="0">
                <a:solidFill>
                  <a:schemeClr val="bg1"/>
                </a:solidFill>
              </a:rPr>
              <a:t/>
            </a:r>
            <a:br>
              <a:rPr lang="sv-FI" sz="1400" b="1" dirty="0" smtClean="0">
                <a:solidFill>
                  <a:schemeClr val="bg1"/>
                </a:solidFill>
              </a:rPr>
            </a:br>
            <a:r>
              <a:rPr lang="sv-FI" sz="1400" b="1" dirty="0" smtClean="0">
                <a:solidFill>
                  <a:schemeClr val="bg1"/>
                </a:solidFill>
              </a:rPr>
              <a:t/>
            </a:r>
            <a:br>
              <a:rPr lang="sv-FI" sz="1400" b="1" dirty="0" smtClean="0">
                <a:solidFill>
                  <a:schemeClr val="bg1"/>
                </a:solidFill>
              </a:rPr>
            </a:br>
            <a:r>
              <a:rPr lang="sv-FI" sz="1400" b="1" dirty="0" smtClean="0">
                <a:solidFill>
                  <a:schemeClr val="bg1"/>
                </a:solidFill>
              </a:rPr>
              <a:t/>
            </a:r>
            <a:br>
              <a:rPr lang="sv-FI" sz="1400" b="1" dirty="0" smtClean="0">
                <a:solidFill>
                  <a:schemeClr val="bg1"/>
                </a:solidFill>
              </a:rPr>
            </a:br>
            <a:r>
              <a:rPr lang="sv-FI" sz="1400" b="1" dirty="0" smtClean="0">
                <a:solidFill>
                  <a:schemeClr val="bg1"/>
                </a:solidFill>
              </a:rPr>
              <a:t>Utkastet ses över efter remissrundan och laggranskas + rådet för bedömning av lagstiftningen</a:t>
            </a:r>
          </a:p>
          <a:p>
            <a:pPr marL="0" indent="0" algn="ctr">
              <a:buNone/>
            </a:pPr>
            <a:endParaRPr lang="sv-FI" sz="1400" b="1" dirty="0" smtClean="0">
              <a:solidFill>
                <a:schemeClr val="bg1"/>
              </a:solidFill>
            </a:endParaRPr>
          </a:p>
          <a:p>
            <a:pPr marL="0" indent="0" algn="ctr">
              <a:buNone/>
            </a:pPr>
            <a:r>
              <a:rPr lang="sv-FI" sz="1400" b="1" dirty="0" smtClean="0">
                <a:solidFill>
                  <a:schemeClr val="bg1"/>
                </a:solidFill>
              </a:rPr>
              <a:t>Augusti – september 2020 </a:t>
            </a:r>
          </a:p>
          <a:p>
            <a:pPr marL="0" indent="0" algn="ctr">
              <a:buNone/>
            </a:pPr>
            <a:endParaRPr lang="sv-FI" sz="1400" b="1" dirty="0" smtClean="0">
              <a:solidFill>
                <a:schemeClr val="bg1"/>
              </a:solidFill>
            </a:endParaRPr>
          </a:p>
          <a:p>
            <a:pPr marL="0" indent="0" algn="ctr">
              <a:buNone/>
            </a:pPr>
            <a:r>
              <a:rPr lang="sv-FI" sz="1400" b="1" dirty="0" smtClean="0">
                <a:solidFill>
                  <a:schemeClr val="bg1"/>
                </a:solidFill>
              </a:rPr>
              <a:t/>
            </a:r>
            <a:br>
              <a:rPr lang="sv-FI" sz="1400" b="1" dirty="0" smtClean="0">
                <a:solidFill>
                  <a:schemeClr val="bg1"/>
                </a:solidFill>
              </a:rPr>
            </a:br>
            <a:r>
              <a:rPr lang="sv-FI" sz="1400" b="1" dirty="0" smtClean="0">
                <a:solidFill>
                  <a:schemeClr val="bg1"/>
                </a:solidFill>
              </a:rPr>
              <a:t/>
            </a:r>
            <a:br>
              <a:rPr lang="sv-FI" sz="1400" b="1" dirty="0" smtClean="0">
                <a:solidFill>
                  <a:schemeClr val="bg1"/>
                </a:solidFill>
              </a:rPr>
            </a:br>
            <a:r>
              <a:rPr lang="sv-FI" sz="1400" b="1" dirty="0" smtClean="0">
                <a:solidFill>
                  <a:schemeClr val="bg1"/>
                </a:solidFill>
              </a:rPr>
              <a:t>RP till riksdagen inom budgetlagarnas tidtabell</a:t>
            </a:r>
          </a:p>
          <a:p>
            <a:pPr marL="0" indent="0" algn="ctr">
              <a:buNone/>
            </a:pPr>
            <a:endParaRPr lang="sv-FI" sz="1400" b="1" dirty="0" smtClean="0">
              <a:solidFill>
                <a:schemeClr val="bg1"/>
              </a:solidFill>
            </a:endParaRPr>
          </a:p>
          <a:p>
            <a:pPr marL="0" indent="0" algn="ctr">
              <a:buNone/>
            </a:pPr>
            <a:endParaRPr lang="sv-FI" sz="1400" b="1" dirty="0" smtClean="0">
              <a:solidFill>
                <a:schemeClr val="bg1"/>
              </a:solidFill>
            </a:endParaRPr>
          </a:p>
          <a:p>
            <a:pPr marL="0" indent="0" algn="ctr">
              <a:buNone/>
            </a:pPr>
            <a:r>
              <a:rPr lang="sv-FI" sz="1400" b="1" dirty="0" smtClean="0">
                <a:solidFill>
                  <a:schemeClr val="bg1"/>
                </a:solidFill>
              </a:rPr>
              <a:t>År 2021 </a:t>
            </a:r>
          </a:p>
          <a:p>
            <a:pPr marL="0" indent="0" algn="ctr">
              <a:buNone/>
            </a:pPr>
            <a:r>
              <a:rPr lang="sv-FI" sz="1400" b="1" dirty="0" smtClean="0">
                <a:solidFill>
                  <a:schemeClr val="bg1"/>
                </a:solidFill>
              </a:rPr>
              <a:t/>
            </a:r>
            <a:br>
              <a:rPr lang="sv-FI" sz="1400" b="1" dirty="0" smtClean="0">
                <a:solidFill>
                  <a:schemeClr val="bg1"/>
                </a:solidFill>
              </a:rPr>
            </a:br>
            <a:endParaRPr lang="sv-FI" sz="1400" b="1" dirty="0" smtClean="0">
              <a:solidFill>
                <a:schemeClr val="bg1"/>
              </a:solidFill>
            </a:endParaRPr>
          </a:p>
          <a:p>
            <a:pPr marL="0" indent="0" algn="ctr">
              <a:buNone/>
            </a:pPr>
            <a:endParaRPr lang="sv-FI" sz="1400" b="1" dirty="0" smtClean="0">
              <a:solidFill>
                <a:schemeClr val="bg1"/>
              </a:solidFill>
            </a:endParaRPr>
          </a:p>
          <a:p>
            <a:pPr marL="0" indent="0" algn="ctr">
              <a:buNone/>
            </a:pPr>
            <a:r>
              <a:rPr lang="sv-FI" sz="1400" b="1" dirty="0" smtClean="0">
                <a:solidFill>
                  <a:schemeClr val="bg1"/>
                </a:solidFill>
              </a:rPr>
              <a:t>Lagen träder </a:t>
            </a:r>
            <a:br>
              <a:rPr lang="sv-FI" sz="1400" b="1" dirty="0" smtClean="0">
                <a:solidFill>
                  <a:schemeClr val="bg1"/>
                </a:solidFill>
              </a:rPr>
            </a:br>
            <a:r>
              <a:rPr lang="sv-FI" sz="1400" b="1" dirty="0" smtClean="0">
                <a:solidFill>
                  <a:schemeClr val="bg1"/>
                </a:solidFill>
              </a:rPr>
              <a:t>i kraft </a:t>
            </a:r>
            <a:endParaRPr lang="sv-FI" sz="1400" b="1" dirty="0">
              <a:solidFill>
                <a:schemeClr val="bg1"/>
              </a:solidFill>
            </a:endParaRPr>
          </a:p>
        </p:txBody>
      </p:sp>
      <p:grpSp>
        <p:nvGrpSpPr>
          <p:cNvPr id="13" name="Ryhmä 12"/>
          <p:cNvGrpSpPr/>
          <p:nvPr/>
        </p:nvGrpSpPr>
        <p:grpSpPr>
          <a:xfrm>
            <a:off x="899592" y="2205995"/>
            <a:ext cx="587493" cy="587493"/>
            <a:chOff x="899592" y="2205995"/>
            <a:chExt cx="587493" cy="587493"/>
          </a:xfrm>
        </p:grpSpPr>
        <p:grpSp>
          <p:nvGrpSpPr>
            <p:cNvPr id="34" name="Group 68">
              <a:extLst>
                <a:ext uri="{FF2B5EF4-FFF2-40B4-BE49-F238E27FC236}">
                  <a16:creationId xmlns:a16="http://schemas.microsoft.com/office/drawing/2014/main" id="{C111603F-BE25-4F8D-808E-0F2CF7E1ADF2}"/>
                </a:ext>
              </a:extLst>
            </p:cNvPr>
            <p:cNvGrpSpPr/>
            <p:nvPr/>
          </p:nvGrpSpPr>
          <p:grpSpPr>
            <a:xfrm>
              <a:off x="899592" y="2205995"/>
              <a:ext cx="587493" cy="587493"/>
              <a:chOff x="913295" y="4590256"/>
              <a:chExt cx="432048" cy="432048"/>
            </a:xfrm>
            <a:solidFill>
              <a:schemeClr val="bg1"/>
            </a:solidFill>
          </p:grpSpPr>
          <p:sp>
            <p:nvSpPr>
              <p:cNvPr id="35" name="Oval 53">
                <a:extLst>
                  <a:ext uri="{FF2B5EF4-FFF2-40B4-BE49-F238E27FC236}">
                    <a16:creationId xmlns:a16="http://schemas.microsoft.com/office/drawing/2014/main" id="{64583E96-9DFC-4A0D-92AB-C5EDC2807649}"/>
                  </a:ext>
                </a:extLst>
              </p:cNvPr>
              <p:cNvSpPr/>
              <p:nvPr/>
            </p:nvSpPr>
            <p:spPr>
              <a:xfrm>
                <a:off x="985303" y="4662264"/>
                <a:ext cx="288032" cy="288032"/>
              </a:xfrm>
              <a:prstGeom prst="ellipse">
                <a:avLst/>
              </a:prstGeom>
              <a:grp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FI" altLang="ko-KR" dirty="0"/>
              </a:p>
            </p:txBody>
          </p:sp>
          <p:sp>
            <p:nvSpPr>
              <p:cNvPr id="36" name="Oval 54">
                <a:extLst>
                  <a:ext uri="{FF2B5EF4-FFF2-40B4-BE49-F238E27FC236}">
                    <a16:creationId xmlns:a16="http://schemas.microsoft.com/office/drawing/2014/main" id="{7654C550-D6C6-4A61-9AF5-0BB579453B4C}"/>
                  </a:ext>
                </a:extLst>
              </p:cNvPr>
              <p:cNvSpPr/>
              <p:nvPr/>
            </p:nvSpPr>
            <p:spPr>
              <a:xfrm>
                <a:off x="913295" y="4590256"/>
                <a:ext cx="432048" cy="432048"/>
              </a:xfrm>
              <a:prstGeom prst="ellipse">
                <a:avLst/>
              </a:prstGeom>
              <a:grp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FI" altLang="ko-KR" dirty="0"/>
              </a:p>
            </p:txBody>
          </p:sp>
        </p:grpSp>
        <p:grpSp>
          <p:nvGrpSpPr>
            <p:cNvPr id="46" name="Group 479"/>
            <p:cNvGrpSpPr/>
            <p:nvPr/>
          </p:nvGrpSpPr>
          <p:grpSpPr>
            <a:xfrm>
              <a:off x="929197" y="2235600"/>
              <a:ext cx="528283" cy="528283"/>
              <a:chOff x="8530" y="3794125"/>
              <a:chExt cx="1349375" cy="1349375"/>
            </a:xfrm>
            <a:solidFill>
              <a:schemeClr val="accent6"/>
            </a:solidFill>
          </p:grpSpPr>
          <p:sp>
            <p:nvSpPr>
              <p:cNvPr id="47" name="Freeform 431"/>
              <p:cNvSpPr>
                <a:spLocks noEditPoints="1"/>
              </p:cNvSpPr>
              <p:nvPr/>
            </p:nvSpPr>
            <p:spPr bwMode="auto">
              <a:xfrm>
                <a:off x="632418" y="4170363"/>
                <a:ext cx="461963" cy="552450"/>
              </a:xfrm>
              <a:custGeom>
                <a:avLst/>
                <a:gdLst>
                  <a:gd name="T0" fmla="*/ 880 w 1167"/>
                  <a:gd name="T1" fmla="*/ 1337 h 1395"/>
                  <a:gd name="T2" fmla="*/ 1092 w 1167"/>
                  <a:gd name="T3" fmla="*/ 29 h 1395"/>
                  <a:gd name="T4" fmla="*/ 937 w 1167"/>
                  <a:gd name="T5" fmla="*/ 5 h 1395"/>
                  <a:gd name="T6" fmla="*/ 729 w 1167"/>
                  <a:gd name="T7" fmla="*/ 5 h 1395"/>
                  <a:gd name="T8" fmla="*/ 525 w 1167"/>
                  <a:gd name="T9" fmla="*/ 40 h 1395"/>
                  <a:gd name="T10" fmla="*/ 328 w 1167"/>
                  <a:gd name="T11" fmla="*/ 110 h 1395"/>
                  <a:gd name="T12" fmla="*/ 0 w 1167"/>
                  <a:gd name="T13" fmla="*/ 1395 h 1395"/>
                  <a:gd name="T14" fmla="*/ 195 w 1167"/>
                  <a:gd name="T15" fmla="*/ 1328 h 1395"/>
                  <a:gd name="T16" fmla="*/ 397 w 1167"/>
                  <a:gd name="T17" fmla="*/ 1293 h 1395"/>
                  <a:gd name="T18" fmla="*/ 602 w 1167"/>
                  <a:gd name="T19" fmla="*/ 1289 h 1395"/>
                  <a:gd name="T20" fmla="*/ 806 w 1167"/>
                  <a:gd name="T21" fmla="*/ 1318 h 1395"/>
                  <a:gd name="T22" fmla="*/ 509 w 1167"/>
                  <a:gd name="T23" fmla="*/ 302 h 1395"/>
                  <a:gd name="T24" fmla="*/ 732 w 1167"/>
                  <a:gd name="T25" fmla="*/ 280 h 1395"/>
                  <a:gd name="T26" fmla="*/ 901 w 1167"/>
                  <a:gd name="T27" fmla="*/ 289 h 1395"/>
                  <a:gd name="T28" fmla="*/ 936 w 1167"/>
                  <a:gd name="T29" fmla="*/ 308 h 1395"/>
                  <a:gd name="T30" fmla="*/ 947 w 1167"/>
                  <a:gd name="T31" fmla="*/ 348 h 1395"/>
                  <a:gd name="T32" fmla="*/ 935 w 1167"/>
                  <a:gd name="T33" fmla="*/ 375 h 1395"/>
                  <a:gd name="T34" fmla="*/ 899 w 1167"/>
                  <a:gd name="T35" fmla="*/ 393 h 1395"/>
                  <a:gd name="T36" fmla="*/ 785 w 1167"/>
                  <a:gd name="T37" fmla="*/ 385 h 1395"/>
                  <a:gd name="T38" fmla="*/ 579 w 1167"/>
                  <a:gd name="T39" fmla="*/ 396 h 1395"/>
                  <a:gd name="T40" fmla="*/ 466 w 1167"/>
                  <a:gd name="T41" fmla="*/ 416 h 1395"/>
                  <a:gd name="T42" fmla="*/ 440 w 1167"/>
                  <a:gd name="T43" fmla="*/ 409 h 1395"/>
                  <a:gd name="T44" fmla="*/ 417 w 1167"/>
                  <a:gd name="T45" fmla="*/ 384 h 1395"/>
                  <a:gd name="T46" fmla="*/ 414 w 1167"/>
                  <a:gd name="T47" fmla="*/ 355 h 1395"/>
                  <a:gd name="T48" fmla="*/ 435 w 1167"/>
                  <a:gd name="T49" fmla="*/ 321 h 1395"/>
                  <a:gd name="T50" fmla="*/ 392 w 1167"/>
                  <a:gd name="T51" fmla="*/ 589 h 1395"/>
                  <a:gd name="T52" fmla="*/ 559 w 1167"/>
                  <a:gd name="T53" fmla="*/ 563 h 1395"/>
                  <a:gd name="T54" fmla="*/ 783 w 1167"/>
                  <a:gd name="T55" fmla="*/ 561 h 1395"/>
                  <a:gd name="T56" fmla="*/ 859 w 1167"/>
                  <a:gd name="T57" fmla="*/ 573 h 1395"/>
                  <a:gd name="T58" fmla="*/ 884 w 1167"/>
                  <a:gd name="T59" fmla="*/ 604 h 1395"/>
                  <a:gd name="T60" fmla="*/ 883 w 1167"/>
                  <a:gd name="T61" fmla="*/ 635 h 1395"/>
                  <a:gd name="T62" fmla="*/ 857 w 1167"/>
                  <a:gd name="T63" fmla="*/ 665 h 1395"/>
                  <a:gd name="T64" fmla="*/ 827 w 1167"/>
                  <a:gd name="T65" fmla="*/ 671 h 1395"/>
                  <a:gd name="T66" fmla="*/ 620 w 1167"/>
                  <a:gd name="T67" fmla="*/ 663 h 1395"/>
                  <a:gd name="T68" fmla="*/ 416 w 1167"/>
                  <a:gd name="T69" fmla="*/ 692 h 1395"/>
                  <a:gd name="T70" fmla="*/ 394 w 1167"/>
                  <a:gd name="T71" fmla="*/ 692 h 1395"/>
                  <a:gd name="T72" fmla="*/ 365 w 1167"/>
                  <a:gd name="T73" fmla="*/ 677 h 1395"/>
                  <a:gd name="T74" fmla="*/ 352 w 1167"/>
                  <a:gd name="T75" fmla="*/ 653 h 1395"/>
                  <a:gd name="T76" fmla="*/ 359 w 1167"/>
                  <a:gd name="T77" fmla="*/ 613 h 1395"/>
                  <a:gd name="T78" fmla="*/ 392 w 1167"/>
                  <a:gd name="T79" fmla="*/ 589 h 1395"/>
                  <a:gd name="T80" fmla="*/ 326 w 1167"/>
                  <a:gd name="T81" fmla="*/ 1002 h 1395"/>
                  <a:gd name="T82" fmla="*/ 296 w 1167"/>
                  <a:gd name="T83" fmla="*/ 986 h 1395"/>
                  <a:gd name="T84" fmla="*/ 283 w 1167"/>
                  <a:gd name="T85" fmla="*/ 962 h 1395"/>
                  <a:gd name="T86" fmla="*/ 290 w 1167"/>
                  <a:gd name="T87" fmla="*/ 922 h 1395"/>
                  <a:gd name="T88" fmla="*/ 323 w 1167"/>
                  <a:gd name="T89" fmla="*/ 900 h 1395"/>
                  <a:gd name="T90" fmla="*/ 490 w 1167"/>
                  <a:gd name="T91" fmla="*/ 873 h 1395"/>
                  <a:gd name="T92" fmla="*/ 714 w 1167"/>
                  <a:gd name="T93" fmla="*/ 870 h 1395"/>
                  <a:gd name="T94" fmla="*/ 790 w 1167"/>
                  <a:gd name="T95" fmla="*/ 883 h 1395"/>
                  <a:gd name="T96" fmla="*/ 815 w 1167"/>
                  <a:gd name="T97" fmla="*/ 913 h 1395"/>
                  <a:gd name="T98" fmla="*/ 814 w 1167"/>
                  <a:gd name="T99" fmla="*/ 945 h 1395"/>
                  <a:gd name="T100" fmla="*/ 787 w 1167"/>
                  <a:gd name="T101" fmla="*/ 974 h 1395"/>
                  <a:gd name="T102" fmla="*/ 758 w 1167"/>
                  <a:gd name="T103" fmla="*/ 980 h 1395"/>
                  <a:gd name="T104" fmla="*/ 552 w 1167"/>
                  <a:gd name="T105" fmla="*/ 973 h 1395"/>
                  <a:gd name="T106" fmla="*/ 347 w 1167"/>
                  <a:gd name="T107" fmla="*/ 1002 h 1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7" h="1395">
                    <a:moveTo>
                      <a:pt x="806" y="1318"/>
                    </a:moveTo>
                    <a:lnTo>
                      <a:pt x="806" y="1318"/>
                    </a:lnTo>
                    <a:lnTo>
                      <a:pt x="843" y="1327"/>
                    </a:lnTo>
                    <a:lnTo>
                      <a:pt x="880" y="1337"/>
                    </a:lnTo>
                    <a:lnTo>
                      <a:pt x="1167" y="48"/>
                    </a:lnTo>
                    <a:lnTo>
                      <a:pt x="1167" y="48"/>
                    </a:lnTo>
                    <a:lnTo>
                      <a:pt x="1130" y="38"/>
                    </a:lnTo>
                    <a:lnTo>
                      <a:pt x="1092" y="29"/>
                    </a:lnTo>
                    <a:lnTo>
                      <a:pt x="1092" y="29"/>
                    </a:lnTo>
                    <a:lnTo>
                      <a:pt x="1041" y="18"/>
                    </a:lnTo>
                    <a:lnTo>
                      <a:pt x="989" y="10"/>
                    </a:lnTo>
                    <a:lnTo>
                      <a:pt x="937" y="5"/>
                    </a:lnTo>
                    <a:lnTo>
                      <a:pt x="885" y="1"/>
                    </a:lnTo>
                    <a:lnTo>
                      <a:pt x="833" y="0"/>
                    </a:lnTo>
                    <a:lnTo>
                      <a:pt x="781" y="1"/>
                    </a:lnTo>
                    <a:lnTo>
                      <a:pt x="729" y="5"/>
                    </a:lnTo>
                    <a:lnTo>
                      <a:pt x="678" y="10"/>
                    </a:lnTo>
                    <a:lnTo>
                      <a:pt x="625" y="17"/>
                    </a:lnTo>
                    <a:lnTo>
                      <a:pt x="575" y="27"/>
                    </a:lnTo>
                    <a:lnTo>
                      <a:pt x="525" y="40"/>
                    </a:lnTo>
                    <a:lnTo>
                      <a:pt x="475" y="53"/>
                    </a:lnTo>
                    <a:lnTo>
                      <a:pt x="425" y="70"/>
                    </a:lnTo>
                    <a:lnTo>
                      <a:pt x="376" y="89"/>
                    </a:lnTo>
                    <a:lnTo>
                      <a:pt x="328" y="110"/>
                    </a:lnTo>
                    <a:lnTo>
                      <a:pt x="280" y="133"/>
                    </a:lnTo>
                    <a:lnTo>
                      <a:pt x="179" y="590"/>
                    </a:lnTo>
                    <a:lnTo>
                      <a:pt x="0" y="1395"/>
                    </a:lnTo>
                    <a:lnTo>
                      <a:pt x="0" y="1395"/>
                    </a:lnTo>
                    <a:lnTo>
                      <a:pt x="48" y="1376"/>
                    </a:lnTo>
                    <a:lnTo>
                      <a:pt x="96" y="1357"/>
                    </a:lnTo>
                    <a:lnTo>
                      <a:pt x="145" y="1342"/>
                    </a:lnTo>
                    <a:lnTo>
                      <a:pt x="195" y="1328"/>
                    </a:lnTo>
                    <a:lnTo>
                      <a:pt x="245" y="1317"/>
                    </a:lnTo>
                    <a:lnTo>
                      <a:pt x="295" y="1306"/>
                    </a:lnTo>
                    <a:lnTo>
                      <a:pt x="346" y="1298"/>
                    </a:lnTo>
                    <a:lnTo>
                      <a:pt x="397" y="1293"/>
                    </a:lnTo>
                    <a:lnTo>
                      <a:pt x="448" y="1289"/>
                    </a:lnTo>
                    <a:lnTo>
                      <a:pt x="499" y="1287"/>
                    </a:lnTo>
                    <a:lnTo>
                      <a:pt x="550" y="1287"/>
                    </a:lnTo>
                    <a:lnTo>
                      <a:pt x="602" y="1289"/>
                    </a:lnTo>
                    <a:lnTo>
                      <a:pt x="653" y="1294"/>
                    </a:lnTo>
                    <a:lnTo>
                      <a:pt x="704" y="1300"/>
                    </a:lnTo>
                    <a:lnTo>
                      <a:pt x="755" y="1308"/>
                    </a:lnTo>
                    <a:lnTo>
                      <a:pt x="806" y="1318"/>
                    </a:lnTo>
                    <a:lnTo>
                      <a:pt x="806" y="1318"/>
                    </a:lnTo>
                    <a:close/>
                    <a:moveTo>
                      <a:pt x="453" y="313"/>
                    </a:moveTo>
                    <a:lnTo>
                      <a:pt x="453" y="313"/>
                    </a:lnTo>
                    <a:lnTo>
                      <a:pt x="509" y="302"/>
                    </a:lnTo>
                    <a:lnTo>
                      <a:pt x="564" y="293"/>
                    </a:lnTo>
                    <a:lnTo>
                      <a:pt x="620" y="286"/>
                    </a:lnTo>
                    <a:lnTo>
                      <a:pt x="676" y="281"/>
                    </a:lnTo>
                    <a:lnTo>
                      <a:pt x="732" y="280"/>
                    </a:lnTo>
                    <a:lnTo>
                      <a:pt x="789" y="280"/>
                    </a:lnTo>
                    <a:lnTo>
                      <a:pt x="845" y="283"/>
                    </a:lnTo>
                    <a:lnTo>
                      <a:pt x="901" y="289"/>
                    </a:lnTo>
                    <a:lnTo>
                      <a:pt x="901" y="289"/>
                    </a:lnTo>
                    <a:lnTo>
                      <a:pt x="911" y="291"/>
                    </a:lnTo>
                    <a:lnTo>
                      <a:pt x="921" y="296"/>
                    </a:lnTo>
                    <a:lnTo>
                      <a:pt x="929" y="302"/>
                    </a:lnTo>
                    <a:lnTo>
                      <a:pt x="936" y="308"/>
                    </a:lnTo>
                    <a:lnTo>
                      <a:pt x="942" y="317"/>
                    </a:lnTo>
                    <a:lnTo>
                      <a:pt x="945" y="327"/>
                    </a:lnTo>
                    <a:lnTo>
                      <a:pt x="947" y="337"/>
                    </a:lnTo>
                    <a:lnTo>
                      <a:pt x="947" y="348"/>
                    </a:lnTo>
                    <a:lnTo>
                      <a:pt x="947" y="348"/>
                    </a:lnTo>
                    <a:lnTo>
                      <a:pt x="944" y="358"/>
                    </a:lnTo>
                    <a:lnTo>
                      <a:pt x="940" y="367"/>
                    </a:lnTo>
                    <a:lnTo>
                      <a:pt x="935" y="375"/>
                    </a:lnTo>
                    <a:lnTo>
                      <a:pt x="927" y="382"/>
                    </a:lnTo>
                    <a:lnTo>
                      <a:pt x="919" y="388"/>
                    </a:lnTo>
                    <a:lnTo>
                      <a:pt x="909" y="391"/>
                    </a:lnTo>
                    <a:lnTo>
                      <a:pt x="899" y="393"/>
                    </a:lnTo>
                    <a:lnTo>
                      <a:pt x="888" y="393"/>
                    </a:lnTo>
                    <a:lnTo>
                      <a:pt x="888" y="393"/>
                    </a:lnTo>
                    <a:lnTo>
                      <a:pt x="836" y="388"/>
                    </a:lnTo>
                    <a:lnTo>
                      <a:pt x="785" y="385"/>
                    </a:lnTo>
                    <a:lnTo>
                      <a:pt x="733" y="384"/>
                    </a:lnTo>
                    <a:lnTo>
                      <a:pt x="682" y="387"/>
                    </a:lnTo>
                    <a:lnTo>
                      <a:pt x="630" y="390"/>
                    </a:lnTo>
                    <a:lnTo>
                      <a:pt x="579" y="396"/>
                    </a:lnTo>
                    <a:lnTo>
                      <a:pt x="528" y="405"/>
                    </a:lnTo>
                    <a:lnTo>
                      <a:pt x="477" y="415"/>
                    </a:lnTo>
                    <a:lnTo>
                      <a:pt x="477" y="415"/>
                    </a:lnTo>
                    <a:lnTo>
                      <a:pt x="466" y="416"/>
                    </a:lnTo>
                    <a:lnTo>
                      <a:pt x="466" y="416"/>
                    </a:lnTo>
                    <a:lnTo>
                      <a:pt x="457" y="415"/>
                    </a:lnTo>
                    <a:lnTo>
                      <a:pt x="448" y="413"/>
                    </a:lnTo>
                    <a:lnTo>
                      <a:pt x="440" y="409"/>
                    </a:lnTo>
                    <a:lnTo>
                      <a:pt x="433" y="405"/>
                    </a:lnTo>
                    <a:lnTo>
                      <a:pt x="426" y="399"/>
                    </a:lnTo>
                    <a:lnTo>
                      <a:pt x="422" y="392"/>
                    </a:lnTo>
                    <a:lnTo>
                      <a:pt x="417" y="384"/>
                    </a:lnTo>
                    <a:lnTo>
                      <a:pt x="415" y="375"/>
                    </a:lnTo>
                    <a:lnTo>
                      <a:pt x="415" y="375"/>
                    </a:lnTo>
                    <a:lnTo>
                      <a:pt x="413" y="365"/>
                    </a:lnTo>
                    <a:lnTo>
                      <a:pt x="414" y="355"/>
                    </a:lnTo>
                    <a:lnTo>
                      <a:pt x="417" y="345"/>
                    </a:lnTo>
                    <a:lnTo>
                      <a:pt x="422" y="336"/>
                    </a:lnTo>
                    <a:lnTo>
                      <a:pt x="427" y="328"/>
                    </a:lnTo>
                    <a:lnTo>
                      <a:pt x="435" y="321"/>
                    </a:lnTo>
                    <a:lnTo>
                      <a:pt x="444" y="316"/>
                    </a:lnTo>
                    <a:lnTo>
                      <a:pt x="453" y="313"/>
                    </a:lnTo>
                    <a:lnTo>
                      <a:pt x="453" y="313"/>
                    </a:lnTo>
                    <a:close/>
                    <a:moveTo>
                      <a:pt x="392" y="589"/>
                    </a:moveTo>
                    <a:lnTo>
                      <a:pt x="392" y="589"/>
                    </a:lnTo>
                    <a:lnTo>
                      <a:pt x="448" y="578"/>
                    </a:lnTo>
                    <a:lnTo>
                      <a:pt x="503" y="569"/>
                    </a:lnTo>
                    <a:lnTo>
                      <a:pt x="559" y="563"/>
                    </a:lnTo>
                    <a:lnTo>
                      <a:pt x="614" y="559"/>
                    </a:lnTo>
                    <a:lnTo>
                      <a:pt x="671" y="558"/>
                    </a:lnTo>
                    <a:lnTo>
                      <a:pt x="727" y="558"/>
                    </a:lnTo>
                    <a:lnTo>
                      <a:pt x="783" y="561"/>
                    </a:lnTo>
                    <a:lnTo>
                      <a:pt x="840" y="567"/>
                    </a:lnTo>
                    <a:lnTo>
                      <a:pt x="840" y="567"/>
                    </a:lnTo>
                    <a:lnTo>
                      <a:pt x="850" y="569"/>
                    </a:lnTo>
                    <a:lnTo>
                      <a:pt x="859" y="573"/>
                    </a:lnTo>
                    <a:lnTo>
                      <a:pt x="867" y="579"/>
                    </a:lnTo>
                    <a:lnTo>
                      <a:pt x="875" y="586"/>
                    </a:lnTo>
                    <a:lnTo>
                      <a:pt x="879" y="595"/>
                    </a:lnTo>
                    <a:lnTo>
                      <a:pt x="884" y="604"/>
                    </a:lnTo>
                    <a:lnTo>
                      <a:pt x="885" y="614"/>
                    </a:lnTo>
                    <a:lnTo>
                      <a:pt x="885" y="624"/>
                    </a:lnTo>
                    <a:lnTo>
                      <a:pt x="885" y="624"/>
                    </a:lnTo>
                    <a:lnTo>
                      <a:pt x="883" y="635"/>
                    </a:lnTo>
                    <a:lnTo>
                      <a:pt x="878" y="645"/>
                    </a:lnTo>
                    <a:lnTo>
                      <a:pt x="872" y="653"/>
                    </a:lnTo>
                    <a:lnTo>
                      <a:pt x="866" y="660"/>
                    </a:lnTo>
                    <a:lnTo>
                      <a:pt x="857" y="665"/>
                    </a:lnTo>
                    <a:lnTo>
                      <a:pt x="848" y="669"/>
                    </a:lnTo>
                    <a:lnTo>
                      <a:pt x="837" y="671"/>
                    </a:lnTo>
                    <a:lnTo>
                      <a:pt x="827" y="671"/>
                    </a:lnTo>
                    <a:lnTo>
                      <a:pt x="827" y="671"/>
                    </a:lnTo>
                    <a:lnTo>
                      <a:pt x="775" y="665"/>
                    </a:lnTo>
                    <a:lnTo>
                      <a:pt x="723" y="663"/>
                    </a:lnTo>
                    <a:lnTo>
                      <a:pt x="672" y="662"/>
                    </a:lnTo>
                    <a:lnTo>
                      <a:pt x="620" y="663"/>
                    </a:lnTo>
                    <a:lnTo>
                      <a:pt x="569" y="667"/>
                    </a:lnTo>
                    <a:lnTo>
                      <a:pt x="518" y="673"/>
                    </a:lnTo>
                    <a:lnTo>
                      <a:pt x="466" y="681"/>
                    </a:lnTo>
                    <a:lnTo>
                      <a:pt x="416" y="692"/>
                    </a:lnTo>
                    <a:lnTo>
                      <a:pt x="416" y="692"/>
                    </a:lnTo>
                    <a:lnTo>
                      <a:pt x="403" y="694"/>
                    </a:lnTo>
                    <a:lnTo>
                      <a:pt x="403" y="694"/>
                    </a:lnTo>
                    <a:lnTo>
                      <a:pt x="394" y="692"/>
                    </a:lnTo>
                    <a:lnTo>
                      <a:pt x="386" y="690"/>
                    </a:lnTo>
                    <a:lnTo>
                      <a:pt x="379" y="687"/>
                    </a:lnTo>
                    <a:lnTo>
                      <a:pt x="372" y="682"/>
                    </a:lnTo>
                    <a:lnTo>
                      <a:pt x="365" y="677"/>
                    </a:lnTo>
                    <a:lnTo>
                      <a:pt x="359" y="669"/>
                    </a:lnTo>
                    <a:lnTo>
                      <a:pt x="356" y="662"/>
                    </a:lnTo>
                    <a:lnTo>
                      <a:pt x="352" y="653"/>
                    </a:lnTo>
                    <a:lnTo>
                      <a:pt x="352" y="653"/>
                    </a:lnTo>
                    <a:lnTo>
                      <a:pt x="351" y="643"/>
                    </a:lnTo>
                    <a:lnTo>
                      <a:pt x="352" y="631"/>
                    </a:lnTo>
                    <a:lnTo>
                      <a:pt x="355" y="622"/>
                    </a:lnTo>
                    <a:lnTo>
                      <a:pt x="359" y="613"/>
                    </a:lnTo>
                    <a:lnTo>
                      <a:pt x="366" y="605"/>
                    </a:lnTo>
                    <a:lnTo>
                      <a:pt x="373" y="598"/>
                    </a:lnTo>
                    <a:lnTo>
                      <a:pt x="382" y="593"/>
                    </a:lnTo>
                    <a:lnTo>
                      <a:pt x="392" y="589"/>
                    </a:lnTo>
                    <a:lnTo>
                      <a:pt x="392" y="589"/>
                    </a:lnTo>
                    <a:close/>
                    <a:moveTo>
                      <a:pt x="336" y="1003"/>
                    </a:moveTo>
                    <a:lnTo>
                      <a:pt x="336" y="1003"/>
                    </a:lnTo>
                    <a:lnTo>
                      <a:pt x="326" y="1002"/>
                    </a:lnTo>
                    <a:lnTo>
                      <a:pt x="317" y="999"/>
                    </a:lnTo>
                    <a:lnTo>
                      <a:pt x="309" y="996"/>
                    </a:lnTo>
                    <a:lnTo>
                      <a:pt x="303" y="991"/>
                    </a:lnTo>
                    <a:lnTo>
                      <a:pt x="296" y="986"/>
                    </a:lnTo>
                    <a:lnTo>
                      <a:pt x="291" y="979"/>
                    </a:lnTo>
                    <a:lnTo>
                      <a:pt x="287" y="971"/>
                    </a:lnTo>
                    <a:lnTo>
                      <a:pt x="283" y="962"/>
                    </a:lnTo>
                    <a:lnTo>
                      <a:pt x="283" y="962"/>
                    </a:lnTo>
                    <a:lnTo>
                      <a:pt x="282" y="952"/>
                    </a:lnTo>
                    <a:lnTo>
                      <a:pt x="283" y="942"/>
                    </a:lnTo>
                    <a:lnTo>
                      <a:pt x="286" y="931"/>
                    </a:lnTo>
                    <a:lnTo>
                      <a:pt x="290" y="922"/>
                    </a:lnTo>
                    <a:lnTo>
                      <a:pt x="297" y="914"/>
                    </a:lnTo>
                    <a:lnTo>
                      <a:pt x="305" y="908"/>
                    </a:lnTo>
                    <a:lnTo>
                      <a:pt x="313" y="903"/>
                    </a:lnTo>
                    <a:lnTo>
                      <a:pt x="323" y="900"/>
                    </a:lnTo>
                    <a:lnTo>
                      <a:pt x="323" y="900"/>
                    </a:lnTo>
                    <a:lnTo>
                      <a:pt x="379" y="888"/>
                    </a:lnTo>
                    <a:lnTo>
                      <a:pt x="434" y="879"/>
                    </a:lnTo>
                    <a:lnTo>
                      <a:pt x="490" y="873"/>
                    </a:lnTo>
                    <a:lnTo>
                      <a:pt x="546" y="868"/>
                    </a:lnTo>
                    <a:lnTo>
                      <a:pt x="602" y="867"/>
                    </a:lnTo>
                    <a:lnTo>
                      <a:pt x="658" y="867"/>
                    </a:lnTo>
                    <a:lnTo>
                      <a:pt x="714" y="870"/>
                    </a:lnTo>
                    <a:lnTo>
                      <a:pt x="770" y="876"/>
                    </a:lnTo>
                    <a:lnTo>
                      <a:pt x="770" y="876"/>
                    </a:lnTo>
                    <a:lnTo>
                      <a:pt x="781" y="878"/>
                    </a:lnTo>
                    <a:lnTo>
                      <a:pt x="790" y="883"/>
                    </a:lnTo>
                    <a:lnTo>
                      <a:pt x="799" y="888"/>
                    </a:lnTo>
                    <a:lnTo>
                      <a:pt x="806" y="895"/>
                    </a:lnTo>
                    <a:lnTo>
                      <a:pt x="811" y="904"/>
                    </a:lnTo>
                    <a:lnTo>
                      <a:pt x="815" y="913"/>
                    </a:lnTo>
                    <a:lnTo>
                      <a:pt x="817" y="924"/>
                    </a:lnTo>
                    <a:lnTo>
                      <a:pt x="816" y="935"/>
                    </a:lnTo>
                    <a:lnTo>
                      <a:pt x="816" y="935"/>
                    </a:lnTo>
                    <a:lnTo>
                      <a:pt x="814" y="945"/>
                    </a:lnTo>
                    <a:lnTo>
                      <a:pt x="810" y="954"/>
                    </a:lnTo>
                    <a:lnTo>
                      <a:pt x="803" y="962"/>
                    </a:lnTo>
                    <a:lnTo>
                      <a:pt x="797" y="969"/>
                    </a:lnTo>
                    <a:lnTo>
                      <a:pt x="787" y="974"/>
                    </a:lnTo>
                    <a:lnTo>
                      <a:pt x="778" y="978"/>
                    </a:lnTo>
                    <a:lnTo>
                      <a:pt x="768" y="980"/>
                    </a:lnTo>
                    <a:lnTo>
                      <a:pt x="758" y="980"/>
                    </a:lnTo>
                    <a:lnTo>
                      <a:pt x="758" y="980"/>
                    </a:lnTo>
                    <a:lnTo>
                      <a:pt x="706" y="974"/>
                    </a:lnTo>
                    <a:lnTo>
                      <a:pt x="655" y="972"/>
                    </a:lnTo>
                    <a:lnTo>
                      <a:pt x="603" y="971"/>
                    </a:lnTo>
                    <a:lnTo>
                      <a:pt x="552" y="973"/>
                    </a:lnTo>
                    <a:lnTo>
                      <a:pt x="500" y="977"/>
                    </a:lnTo>
                    <a:lnTo>
                      <a:pt x="449" y="982"/>
                    </a:lnTo>
                    <a:lnTo>
                      <a:pt x="398" y="991"/>
                    </a:lnTo>
                    <a:lnTo>
                      <a:pt x="347" y="1002"/>
                    </a:lnTo>
                    <a:lnTo>
                      <a:pt x="347" y="1002"/>
                    </a:lnTo>
                    <a:lnTo>
                      <a:pt x="336" y="1003"/>
                    </a:lnTo>
                    <a:lnTo>
                      <a:pt x="336" y="10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FI" dirty="0"/>
              </a:p>
            </p:txBody>
          </p:sp>
          <p:sp>
            <p:nvSpPr>
              <p:cNvPr id="48" name="Freeform 432"/>
              <p:cNvSpPr>
                <a:spLocks noEditPoints="1"/>
              </p:cNvSpPr>
              <p:nvPr/>
            </p:nvSpPr>
            <p:spPr bwMode="auto">
              <a:xfrm>
                <a:off x="284755" y="4033838"/>
                <a:ext cx="417513" cy="681038"/>
              </a:xfrm>
              <a:custGeom>
                <a:avLst/>
                <a:gdLst>
                  <a:gd name="T0" fmla="*/ 985 w 1053"/>
                  <a:gd name="T1" fmla="*/ 372 h 1714"/>
                  <a:gd name="T2" fmla="*/ 831 w 1053"/>
                  <a:gd name="T3" fmla="*/ 232 h 1714"/>
                  <a:gd name="T4" fmla="*/ 655 w 1053"/>
                  <a:gd name="T5" fmla="*/ 121 h 1714"/>
                  <a:gd name="T6" fmla="*/ 463 w 1053"/>
                  <a:gd name="T7" fmla="*/ 41 h 1714"/>
                  <a:gd name="T8" fmla="*/ 362 w 1053"/>
                  <a:gd name="T9" fmla="*/ 14 h 1714"/>
                  <a:gd name="T10" fmla="*/ 0 w 1053"/>
                  <a:gd name="T11" fmla="*/ 1289 h 1714"/>
                  <a:gd name="T12" fmla="*/ 125 w 1053"/>
                  <a:gd name="T13" fmla="*/ 1315 h 1714"/>
                  <a:gd name="T14" fmla="*/ 320 w 1053"/>
                  <a:gd name="T15" fmla="*/ 1383 h 1714"/>
                  <a:gd name="T16" fmla="*/ 500 w 1053"/>
                  <a:gd name="T17" fmla="*/ 1481 h 1714"/>
                  <a:gd name="T18" fmla="*/ 663 w 1053"/>
                  <a:gd name="T19" fmla="*/ 1604 h 1714"/>
                  <a:gd name="T20" fmla="*/ 962 w 1053"/>
                  <a:gd name="T21" fmla="*/ 860 h 1714"/>
                  <a:gd name="T22" fmla="*/ 711 w 1053"/>
                  <a:gd name="T23" fmla="*/ 1220 h 1714"/>
                  <a:gd name="T24" fmla="*/ 675 w 1053"/>
                  <a:gd name="T25" fmla="*/ 1235 h 1714"/>
                  <a:gd name="T26" fmla="*/ 649 w 1053"/>
                  <a:gd name="T27" fmla="*/ 1229 h 1714"/>
                  <a:gd name="T28" fmla="*/ 556 w 1053"/>
                  <a:gd name="T29" fmla="*/ 1160 h 1714"/>
                  <a:gd name="T30" fmla="*/ 369 w 1053"/>
                  <a:gd name="T31" fmla="*/ 1058 h 1714"/>
                  <a:gd name="T32" fmla="*/ 259 w 1053"/>
                  <a:gd name="T33" fmla="*/ 1015 h 1714"/>
                  <a:gd name="T34" fmla="*/ 235 w 1053"/>
                  <a:gd name="T35" fmla="*/ 983 h 1714"/>
                  <a:gd name="T36" fmla="*/ 235 w 1053"/>
                  <a:gd name="T37" fmla="*/ 953 h 1714"/>
                  <a:gd name="T38" fmla="*/ 261 w 1053"/>
                  <a:gd name="T39" fmla="*/ 923 h 1714"/>
                  <a:gd name="T40" fmla="*/ 302 w 1053"/>
                  <a:gd name="T41" fmla="*/ 920 h 1714"/>
                  <a:gd name="T42" fmla="*/ 463 w 1053"/>
                  <a:gd name="T43" fmla="*/ 987 h 1714"/>
                  <a:gd name="T44" fmla="*/ 661 w 1053"/>
                  <a:gd name="T45" fmla="*/ 1107 h 1714"/>
                  <a:gd name="T46" fmla="*/ 720 w 1053"/>
                  <a:gd name="T47" fmla="*/ 1158 h 1714"/>
                  <a:gd name="T48" fmla="*/ 725 w 1053"/>
                  <a:gd name="T49" fmla="*/ 1198 h 1714"/>
                  <a:gd name="T50" fmla="*/ 783 w 1053"/>
                  <a:gd name="T51" fmla="*/ 906 h 1714"/>
                  <a:gd name="T52" fmla="*/ 765 w 1053"/>
                  <a:gd name="T53" fmla="*/ 921 h 1714"/>
                  <a:gd name="T54" fmla="*/ 735 w 1053"/>
                  <a:gd name="T55" fmla="*/ 925 h 1714"/>
                  <a:gd name="T56" fmla="*/ 710 w 1053"/>
                  <a:gd name="T57" fmla="*/ 914 h 1714"/>
                  <a:gd name="T58" fmla="*/ 533 w 1053"/>
                  <a:gd name="T59" fmla="*/ 795 h 1714"/>
                  <a:gd name="T60" fmla="*/ 337 w 1053"/>
                  <a:gd name="T61" fmla="*/ 710 h 1714"/>
                  <a:gd name="T62" fmla="*/ 312 w 1053"/>
                  <a:gd name="T63" fmla="*/ 692 h 1714"/>
                  <a:gd name="T64" fmla="*/ 302 w 1053"/>
                  <a:gd name="T65" fmla="*/ 654 h 1714"/>
                  <a:gd name="T66" fmla="*/ 314 w 1053"/>
                  <a:gd name="T67" fmla="*/ 625 h 1714"/>
                  <a:gd name="T68" fmla="*/ 350 w 1053"/>
                  <a:gd name="T69" fmla="*/ 608 h 1714"/>
                  <a:gd name="T70" fmla="*/ 425 w 1053"/>
                  <a:gd name="T71" fmla="*/ 630 h 1714"/>
                  <a:gd name="T72" fmla="*/ 634 w 1053"/>
                  <a:gd name="T73" fmla="*/ 732 h 1714"/>
                  <a:gd name="T74" fmla="*/ 776 w 1053"/>
                  <a:gd name="T75" fmla="*/ 833 h 1714"/>
                  <a:gd name="T76" fmla="*/ 795 w 1053"/>
                  <a:gd name="T77" fmla="*/ 868 h 1714"/>
                  <a:gd name="T78" fmla="*/ 783 w 1053"/>
                  <a:gd name="T79" fmla="*/ 906 h 1714"/>
                  <a:gd name="T80" fmla="*/ 841 w 1053"/>
                  <a:gd name="T81" fmla="*/ 633 h 1714"/>
                  <a:gd name="T82" fmla="*/ 805 w 1053"/>
                  <a:gd name="T83" fmla="*/ 648 h 1714"/>
                  <a:gd name="T84" fmla="*/ 779 w 1053"/>
                  <a:gd name="T85" fmla="*/ 642 h 1714"/>
                  <a:gd name="T86" fmla="*/ 686 w 1053"/>
                  <a:gd name="T87" fmla="*/ 573 h 1714"/>
                  <a:gd name="T88" fmla="*/ 499 w 1053"/>
                  <a:gd name="T89" fmla="*/ 471 h 1714"/>
                  <a:gd name="T90" fmla="*/ 389 w 1053"/>
                  <a:gd name="T91" fmla="*/ 428 h 1714"/>
                  <a:gd name="T92" fmla="*/ 365 w 1053"/>
                  <a:gd name="T93" fmla="*/ 397 h 1714"/>
                  <a:gd name="T94" fmla="*/ 365 w 1053"/>
                  <a:gd name="T95" fmla="*/ 366 h 1714"/>
                  <a:gd name="T96" fmla="*/ 393 w 1053"/>
                  <a:gd name="T97" fmla="*/ 337 h 1714"/>
                  <a:gd name="T98" fmla="*/ 432 w 1053"/>
                  <a:gd name="T99" fmla="*/ 333 h 1714"/>
                  <a:gd name="T100" fmla="*/ 593 w 1053"/>
                  <a:gd name="T101" fmla="*/ 400 h 1714"/>
                  <a:gd name="T102" fmla="*/ 791 w 1053"/>
                  <a:gd name="T103" fmla="*/ 520 h 1714"/>
                  <a:gd name="T104" fmla="*/ 851 w 1053"/>
                  <a:gd name="T105" fmla="*/ 571 h 1714"/>
                  <a:gd name="T106" fmla="*/ 855 w 1053"/>
                  <a:gd name="T107" fmla="*/ 611 h 1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53" h="1714">
                    <a:moveTo>
                      <a:pt x="1053" y="452"/>
                    </a:moveTo>
                    <a:lnTo>
                      <a:pt x="1053" y="452"/>
                    </a:lnTo>
                    <a:lnTo>
                      <a:pt x="1020" y="411"/>
                    </a:lnTo>
                    <a:lnTo>
                      <a:pt x="985" y="372"/>
                    </a:lnTo>
                    <a:lnTo>
                      <a:pt x="949" y="334"/>
                    </a:lnTo>
                    <a:lnTo>
                      <a:pt x="911" y="298"/>
                    </a:lnTo>
                    <a:lnTo>
                      <a:pt x="872" y="264"/>
                    </a:lnTo>
                    <a:lnTo>
                      <a:pt x="831" y="232"/>
                    </a:lnTo>
                    <a:lnTo>
                      <a:pt x="789" y="202"/>
                    </a:lnTo>
                    <a:lnTo>
                      <a:pt x="746" y="172"/>
                    </a:lnTo>
                    <a:lnTo>
                      <a:pt x="701" y="146"/>
                    </a:lnTo>
                    <a:lnTo>
                      <a:pt x="655" y="121"/>
                    </a:lnTo>
                    <a:lnTo>
                      <a:pt x="609" y="98"/>
                    </a:lnTo>
                    <a:lnTo>
                      <a:pt x="561" y="77"/>
                    </a:lnTo>
                    <a:lnTo>
                      <a:pt x="513" y="58"/>
                    </a:lnTo>
                    <a:lnTo>
                      <a:pt x="463" y="41"/>
                    </a:lnTo>
                    <a:lnTo>
                      <a:pt x="413" y="26"/>
                    </a:lnTo>
                    <a:lnTo>
                      <a:pt x="362" y="14"/>
                    </a:lnTo>
                    <a:lnTo>
                      <a:pt x="362" y="14"/>
                    </a:lnTo>
                    <a:lnTo>
                      <a:pt x="362" y="14"/>
                    </a:lnTo>
                    <a:lnTo>
                      <a:pt x="325" y="7"/>
                    </a:lnTo>
                    <a:lnTo>
                      <a:pt x="286" y="0"/>
                    </a:lnTo>
                    <a:lnTo>
                      <a:pt x="0" y="1289"/>
                    </a:lnTo>
                    <a:lnTo>
                      <a:pt x="0" y="1289"/>
                    </a:lnTo>
                    <a:lnTo>
                      <a:pt x="38" y="1296"/>
                    </a:lnTo>
                    <a:lnTo>
                      <a:pt x="75" y="1303"/>
                    </a:lnTo>
                    <a:lnTo>
                      <a:pt x="75" y="1303"/>
                    </a:lnTo>
                    <a:lnTo>
                      <a:pt x="125" y="1315"/>
                    </a:lnTo>
                    <a:lnTo>
                      <a:pt x="175" y="1330"/>
                    </a:lnTo>
                    <a:lnTo>
                      <a:pt x="225" y="1346"/>
                    </a:lnTo>
                    <a:lnTo>
                      <a:pt x="273" y="1364"/>
                    </a:lnTo>
                    <a:lnTo>
                      <a:pt x="320" y="1383"/>
                    </a:lnTo>
                    <a:lnTo>
                      <a:pt x="367" y="1405"/>
                    </a:lnTo>
                    <a:lnTo>
                      <a:pt x="412" y="1429"/>
                    </a:lnTo>
                    <a:lnTo>
                      <a:pt x="457" y="1454"/>
                    </a:lnTo>
                    <a:lnTo>
                      <a:pt x="500" y="1481"/>
                    </a:lnTo>
                    <a:lnTo>
                      <a:pt x="543" y="1509"/>
                    </a:lnTo>
                    <a:lnTo>
                      <a:pt x="584" y="1540"/>
                    </a:lnTo>
                    <a:lnTo>
                      <a:pt x="625" y="1571"/>
                    </a:lnTo>
                    <a:lnTo>
                      <a:pt x="663" y="1604"/>
                    </a:lnTo>
                    <a:lnTo>
                      <a:pt x="702" y="1639"/>
                    </a:lnTo>
                    <a:lnTo>
                      <a:pt x="738" y="1676"/>
                    </a:lnTo>
                    <a:lnTo>
                      <a:pt x="773" y="1714"/>
                    </a:lnTo>
                    <a:lnTo>
                      <a:pt x="962" y="860"/>
                    </a:lnTo>
                    <a:lnTo>
                      <a:pt x="1053" y="452"/>
                    </a:lnTo>
                    <a:close/>
                    <a:moveTo>
                      <a:pt x="715" y="1216"/>
                    </a:moveTo>
                    <a:lnTo>
                      <a:pt x="715" y="1216"/>
                    </a:lnTo>
                    <a:lnTo>
                      <a:pt x="711" y="1220"/>
                    </a:lnTo>
                    <a:lnTo>
                      <a:pt x="706" y="1225"/>
                    </a:lnTo>
                    <a:lnTo>
                      <a:pt x="696" y="1230"/>
                    </a:lnTo>
                    <a:lnTo>
                      <a:pt x="686" y="1234"/>
                    </a:lnTo>
                    <a:lnTo>
                      <a:pt x="675" y="1235"/>
                    </a:lnTo>
                    <a:lnTo>
                      <a:pt x="675" y="1235"/>
                    </a:lnTo>
                    <a:lnTo>
                      <a:pt x="666" y="1235"/>
                    </a:lnTo>
                    <a:lnTo>
                      <a:pt x="657" y="1233"/>
                    </a:lnTo>
                    <a:lnTo>
                      <a:pt x="649" y="1229"/>
                    </a:lnTo>
                    <a:lnTo>
                      <a:pt x="642" y="1224"/>
                    </a:lnTo>
                    <a:lnTo>
                      <a:pt x="642" y="1224"/>
                    </a:lnTo>
                    <a:lnTo>
                      <a:pt x="599" y="1191"/>
                    </a:lnTo>
                    <a:lnTo>
                      <a:pt x="556" y="1160"/>
                    </a:lnTo>
                    <a:lnTo>
                      <a:pt x="510" y="1132"/>
                    </a:lnTo>
                    <a:lnTo>
                      <a:pt x="464" y="1105"/>
                    </a:lnTo>
                    <a:lnTo>
                      <a:pt x="416" y="1081"/>
                    </a:lnTo>
                    <a:lnTo>
                      <a:pt x="369" y="1058"/>
                    </a:lnTo>
                    <a:lnTo>
                      <a:pt x="319" y="1038"/>
                    </a:lnTo>
                    <a:lnTo>
                      <a:pt x="268" y="1020"/>
                    </a:lnTo>
                    <a:lnTo>
                      <a:pt x="268" y="1020"/>
                    </a:lnTo>
                    <a:lnTo>
                      <a:pt x="259" y="1015"/>
                    </a:lnTo>
                    <a:lnTo>
                      <a:pt x="250" y="1009"/>
                    </a:lnTo>
                    <a:lnTo>
                      <a:pt x="243" y="1002"/>
                    </a:lnTo>
                    <a:lnTo>
                      <a:pt x="239" y="994"/>
                    </a:lnTo>
                    <a:lnTo>
                      <a:pt x="235" y="983"/>
                    </a:lnTo>
                    <a:lnTo>
                      <a:pt x="233" y="974"/>
                    </a:lnTo>
                    <a:lnTo>
                      <a:pt x="233" y="964"/>
                    </a:lnTo>
                    <a:lnTo>
                      <a:pt x="235" y="953"/>
                    </a:lnTo>
                    <a:lnTo>
                      <a:pt x="235" y="953"/>
                    </a:lnTo>
                    <a:lnTo>
                      <a:pt x="240" y="944"/>
                    </a:lnTo>
                    <a:lnTo>
                      <a:pt x="245" y="936"/>
                    </a:lnTo>
                    <a:lnTo>
                      <a:pt x="253" y="928"/>
                    </a:lnTo>
                    <a:lnTo>
                      <a:pt x="261" y="923"/>
                    </a:lnTo>
                    <a:lnTo>
                      <a:pt x="271" y="920"/>
                    </a:lnTo>
                    <a:lnTo>
                      <a:pt x="282" y="918"/>
                    </a:lnTo>
                    <a:lnTo>
                      <a:pt x="292" y="918"/>
                    </a:lnTo>
                    <a:lnTo>
                      <a:pt x="302" y="920"/>
                    </a:lnTo>
                    <a:lnTo>
                      <a:pt x="302" y="920"/>
                    </a:lnTo>
                    <a:lnTo>
                      <a:pt x="356" y="940"/>
                    </a:lnTo>
                    <a:lnTo>
                      <a:pt x="411" y="962"/>
                    </a:lnTo>
                    <a:lnTo>
                      <a:pt x="463" y="987"/>
                    </a:lnTo>
                    <a:lnTo>
                      <a:pt x="515" y="1013"/>
                    </a:lnTo>
                    <a:lnTo>
                      <a:pt x="565" y="1042"/>
                    </a:lnTo>
                    <a:lnTo>
                      <a:pt x="614" y="1073"/>
                    </a:lnTo>
                    <a:lnTo>
                      <a:pt x="661" y="1107"/>
                    </a:lnTo>
                    <a:lnTo>
                      <a:pt x="708" y="1142"/>
                    </a:lnTo>
                    <a:lnTo>
                      <a:pt x="708" y="1142"/>
                    </a:lnTo>
                    <a:lnTo>
                      <a:pt x="714" y="1150"/>
                    </a:lnTo>
                    <a:lnTo>
                      <a:pt x="720" y="1158"/>
                    </a:lnTo>
                    <a:lnTo>
                      <a:pt x="725" y="1168"/>
                    </a:lnTo>
                    <a:lnTo>
                      <a:pt x="727" y="1177"/>
                    </a:lnTo>
                    <a:lnTo>
                      <a:pt x="727" y="1187"/>
                    </a:lnTo>
                    <a:lnTo>
                      <a:pt x="725" y="1198"/>
                    </a:lnTo>
                    <a:lnTo>
                      <a:pt x="721" y="1207"/>
                    </a:lnTo>
                    <a:lnTo>
                      <a:pt x="715" y="1216"/>
                    </a:lnTo>
                    <a:lnTo>
                      <a:pt x="715" y="1216"/>
                    </a:lnTo>
                    <a:close/>
                    <a:moveTo>
                      <a:pt x="783" y="906"/>
                    </a:moveTo>
                    <a:lnTo>
                      <a:pt x="783" y="906"/>
                    </a:lnTo>
                    <a:lnTo>
                      <a:pt x="780" y="911"/>
                    </a:lnTo>
                    <a:lnTo>
                      <a:pt x="776" y="914"/>
                    </a:lnTo>
                    <a:lnTo>
                      <a:pt x="765" y="921"/>
                    </a:lnTo>
                    <a:lnTo>
                      <a:pt x="754" y="925"/>
                    </a:lnTo>
                    <a:lnTo>
                      <a:pt x="743" y="926"/>
                    </a:lnTo>
                    <a:lnTo>
                      <a:pt x="743" y="926"/>
                    </a:lnTo>
                    <a:lnTo>
                      <a:pt x="735" y="925"/>
                    </a:lnTo>
                    <a:lnTo>
                      <a:pt x="726" y="923"/>
                    </a:lnTo>
                    <a:lnTo>
                      <a:pt x="718" y="919"/>
                    </a:lnTo>
                    <a:lnTo>
                      <a:pt x="710" y="914"/>
                    </a:lnTo>
                    <a:lnTo>
                      <a:pt x="710" y="914"/>
                    </a:lnTo>
                    <a:lnTo>
                      <a:pt x="668" y="881"/>
                    </a:lnTo>
                    <a:lnTo>
                      <a:pt x="624" y="851"/>
                    </a:lnTo>
                    <a:lnTo>
                      <a:pt x="580" y="823"/>
                    </a:lnTo>
                    <a:lnTo>
                      <a:pt x="533" y="795"/>
                    </a:lnTo>
                    <a:lnTo>
                      <a:pt x="486" y="770"/>
                    </a:lnTo>
                    <a:lnTo>
                      <a:pt x="437" y="749"/>
                    </a:lnTo>
                    <a:lnTo>
                      <a:pt x="388" y="729"/>
                    </a:lnTo>
                    <a:lnTo>
                      <a:pt x="337" y="710"/>
                    </a:lnTo>
                    <a:lnTo>
                      <a:pt x="337" y="710"/>
                    </a:lnTo>
                    <a:lnTo>
                      <a:pt x="328" y="706"/>
                    </a:lnTo>
                    <a:lnTo>
                      <a:pt x="319" y="700"/>
                    </a:lnTo>
                    <a:lnTo>
                      <a:pt x="312" y="692"/>
                    </a:lnTo>
                    <a:lnTo>
                      <a:pt x="307" y="683"/>
                    </a:lnTo>
                    <a:lnTo>
                      <a:pt x="303" y="674"/>
                    </a:lnTo>
                    <a:lnTo>
                      <a:pt x="302" y="664"/>
                    </a:lnTo>
                    <a:lnTo>
                      <a:pt x="302" y="654"/>
                    </a:lnTo>
                    <a:lnTo>
                      <a:pt x="304" y="644"/>
                    </a:lnTo>
                    <a:lnTo>
                      <a:pt x="304" y="644"/>
                    </a:lnTo>
                    <a:lnTo>
                      <a:pt x="309" y="635"/>
                    </a:lnTo>
                    <a:lnTo>
                      <a:pt x="314" y="625"/>
                    </a:lnTo>
                    <a:lnTo>
                      <a:pt x="322" y="619"/>
                    </a:lnTo>
                    <a:lnTo>
                      <a:pt x="330" y="613"/>
                    </a:lnTo>
                    <a:lnTo>
                      <a:pt x="339" y="610"/>
                    </a:lnTo>
                    <a:lnTo>
                      <a:pt x="350" y="608"/>
                    </a:lnTo>
                    <a:lnTo>
                      <a:pt x="360" y="608"/>
                    </a:lnTo>
                    <a:lnTo>
                      <a:pt x="371" y="611"/>
                    </a:lnTo>
                    <a:lnTo>
                      <a:pt x="371" y="611"/>
                    </a:lnTo>
                    <a:lnTo>
                      <a:pt x="425" y="630"/>
                    </a:lnTo>
                    <a:lnTo>
                      <a:pt x="479" y="653"/>
                    </a:lnTo>
                    <a:lnTo>
                      <a:pt x="532" y="676"/>
                    </a:lnTo>
                    <a:lnTo>
                      <a:pt x="583" y="704"/>
                    </a:lnTo>
                    <a:lnTo>
                      <a:pt x="634" y="732"/>
                    </a:lnTo>
                    <a:lnTo>
                      <a:pt x="683" y="764"/>
                    </a:lnTo>
                    <a:lnTo>
                      <a:pt x="730" y="797"/>
                    </a:lnTo>
                    <a:lnTo>
                      <a:pt x="776" y="833"/>
                    </a:lnTo>
                    <a:lnTo>
                      <a:pt x="776" y="833"/>
                    </a:lnTo>
                    <a:lnTo>
                      <a:pt x="783" y="840"/>
                    </a:lnTo>
                    <a:lnTo>
                      <a:pt x="789" y="849"/>
                    </a:lnTo>
                    <a:lnTo>
                      <a:pt x="794" y="858"/>
                    </a:lnTo>
                    <a:lnTo>
                      <a:pt x="795" y="868"/>
                    </a:lnTo>
                    <a:lnTo>
                      <a:pt x="795" y="878"/>
                    </a:lnTo>
                    <a:lnTo>
                      <a:pt x="794" y="888"/>
                    </a:lnTo>
                    <a:lnTo>
                      <a:pt x="789" y="897"/>
                    </a:lnTo>
                    <a:lnTo>
                      <a:pt x="783" y="906"/>
                    </a:lnTo>
                    <a:lnTo>
                      <a:pt x="783" y="906"/>
                    </a:lnTo>
                    <a:close/>
                    <a:moveTo>
                      <a:pt x="846" y="629"/>
                    </a:moveTo>
                    <a:lnTo>
                      <a:pt x="846" y="629"/>
                    </a:lnTo>
                    <a:lnTo>
                      <a:pt x="841" y="633"/>
                    </a:lnTo>
                    <a:lnTo>
                      <a:pt x="837" y="638"/>
                    </a:lnTo>
                    <a:lnTo>
                      <a:pt x="826" y="644"/>
                    </a:lnTo>
                    <a:lnTo>
                      <a:pt x="816" y="647"/>
                    </a:lnTo>
                    <a:lnTo>
                      <a:pt x="805" y="648"/>
                    </a:lnTo>
                    <a:lnTo>
                      <a:pt x="805" y="648"/>
                    </a:lnTo>
                    <a:lnTo>
                      <a:pt x="796" y="648"/>
                    </a:lnTo>
                    <a:lnTo>
                      <a:pt x="788" y="646"/>
                    </a:lnTo>
                    <a:lnTo>
                      <a:pt x="779" y="642"/>
                    </a:lnTo>
                    <a:lnTo>
                      <a:pt x="772" y="637"/>
                    </a:lnTo>
                    <a:lnTo>
                      <a:pt x="772" y="637"/>
                    </a:lnTo>
                    <a:lnTo>
                      <a:pt x="729" y="604"/>
                    </a:lnTo>
                    <a:lnTo>
                      <a:pt x="686" y="573"/>
                    </a:lnTo>
                    <a:lnTo>
                      <a:pt x="641" y="545"/>
                    </a:lnTo>
                    <a:lnTo>
                      <a:pt x="594" y="518"/>
                    </a:lnTo>
                    <a:lnTo>
                      <a:pt x="547" y="494"/>
                    </a:lnTo>
                    <a:lnTo>
                      <a:pt x="499" y="471"/>
                    </a:lnTo>
                    <a:lnTo>
                      <a:pt x="449" y="451"/>
                    </a:lnTo>
                    <a:lnTo>
                      <a:pt x="399" y="433"/>
                    </a:lnTo>
                    <a:lnTo>
                      <a:pt x="399" y="433"/>
                    </a:lnTo>
                    <a:lnTo>
                      <a:pt x="389" y="428"/>
                    </a:lnTo>
                    <a:lnTo>
                      <a:pt x="381" y="423"/>
                    </a:lnTo>
                    <a:lnTo>
                      <a:pt x="374" y="415"/>
                    </a:lnTo>
                    <a:lnTo>
                      <a:pt x="369" y="407"/>
                    </a:lnTo>
                    <a:lnTo>
                      <a:pt x="365" y="397"/>
                    </a:lnTo>
                    <a:lnTo>
                      <a:pt x="363" y="388"/>
                    </a:lnTo>
                    <a:lnTo>
                      <a:pt x="363" y="377"/>
                    </a:lnTo>
                    <a:lnTo>
                      <a:pt x="365" y="366"/>
                    </a:lnTo>
                    <a:lnTo>
                      <a:pt x="365" y="366"/>
                    </a:lnTo>
                    <a:lnTo>
                      <a:pt x="370" y="357"/>
                    </a:lnTo>
                    <a:lnTo>
                      <a:pt x="377" y="348"/>
                    </a:lnTo>
                    <a:lnTo>
                      <a:pt x="384" y="341"/>
                    </a:lnTo>
                    <a:lnTo>
                      <a:pt x="393" y="337"/>
                    </a:lnTo>
                    <a:lnTo>
                      <a:pt x="402" y="332"/>
                    </a:lnTo>
                    <a:lnTo>
                      <a:pt x="412" y="331"/>
                    </a:lnTo>
                    <a:lnTo>
                      <a:pt x="422" y="331"/>
                    </a:lnTo>
                    <a:lnTo>
                      <a:pt x="432" y="333"/>
                    </a:lnTo>
                    <a:lnTo>
                      <a:pt x="432" y="333"/>
                    </a:lnTo>
                    <a:lnTo>
                      <a:pt x="487" y="354"/>
                    </a:lnTo>
                    <a:lnTo>
                      <a:pt x="541" y="375"/>
                    </a:lnTo>
                    <a:lnTo>
                      <a:pt x="593" y="400"/>
                    </a:lnTo>
                    <a:lnTo>
                      <a:pt x="645" y="426"/>
                    </a:lnTo>
                    <a:lnTo>
                      <a:pt x="695" y="456"/>
                    </a:lnTo>
                    <a:lnTo>
                      <a:pt x="744" y="486"/>
                    </a:lnTo>
                    <a:lnTo>
                      <a:pt x="791" y="520"/>
                    </a:lnTo>
                    <a:lnTo>
                      <a:pt x="838" y="555"/>
                    </a:lnTo>
                    <a:lnTo>
                      <a:pt x="838" y="555"/>
                    </a:lnTo>
                    <a:lnTo>
                      <a:pt x="845" y="563"/>
                    </a:lnTo>
                    <a:lnTo>
                      <a:pt x="851" y="571"/>
                    </a:lnTo>
                    <a:lnTo>
                      <a:pt x="855" y="580"/>
                    </a:lnTo>
                    <a:lnTo>
                      <a:pt x="857" y="590"/>
                    </a:lnTo>
                    <a:lnTo>
                      <a:pt x="857" y="601"/>
                    </a:lnTo>
                    <a:lnTo>
                      <a:pt x="855" y="611"/>
                    </a:lnTo>
                    <a:lnTo>
                      <a:pt x="851" y="620"/>
                    </a:lnTo>
                    <a:lnTo>
                      <a:pt x="846" y="629"/>
                    </a:lnTo>
                    <a:lnTo>
                      <a:pt x="846" y="6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FI" dirty="0"/>
              </a:p>
            </p:txBody>
          </p:sp>
          <p:sp>
            <p:nvSpPr>
              <p:cNvPr id="49" name="Freeform 433"/>
              <p:cNvSpPr>
                <a:spLocks noEditPoints="1"/>
              </p:cNvSpPr>
              <p:nvPr/>
            </p:nvSpPr>
            <p:spPr bwMode="auto">
              <a:xfrm>
                <a:off x="8530" y="3794125"/>
                <a:ext cx="1349375" cy="1349375"/>
              </a:xfrm>
              <a:custGeom>
                <a:avLst/>
                <a:gdLst>
                  <a:gd name="T0" fmla="*/ 1483 w 3398"/>
                  <a:gd name="T1" fmla="*/ 14 h 3399"/>
                  <a:gd name="T2" fmla="*/ 1194 w 3398"/>
                  <a:gd name="T3" fmla="*/ 76 h 3399"/>
                  <a:gd name="T4" fmla="*/ 925 w 3398"/>
                  <a:gd name="T5" fmla="*/ 186 h 3399"/>
                  <a:gd name="T6" fmla="*/ 683 w 3398"/>
                  <a:gd name="T7" fmla="*/ 338 h 3399"/>
                  <a:gd name="T8" fmla="*/ 469 w 3398"/>
                  <a:gd name="T9" fmla="*/ 527 h 3399"/>
                  <a:gd name="T10" fmla="*/ 290 w 3398"/>
                  <a:gd name="T11" fmla="*/ 749 h 3399"/>
                  <a:gd name="T12" fmla="*/ 151 w 3398"/>
                  <a:gd name="T13" fmla="*/ 1000 h 3399"/>
                  <a:gd name="T14" fmla="*/ 53 w 3398"/>
                  <a:gd name="T15" fmla="*/ 1275 h 3399"/>
                  <a:gd name="T16" fmla="*/ 5 w 3398"/>
                  <a:gd name="T17" fmla="*/ 1568 h 3399"/>
                  <a:gd name="T18" fmla="*/ 5 w 3398"/>
                  <a:gd name="T19" fmla="*/ 1830 h 3399"/>
                  <a:gd name="T20" fmla="*/ 53 w 3398"/>
                  <a:gd name="T21" fmla="*/ 2123 h 3399"/>
                  <a:gd name="T22" fmla="*/ 151 w 3398"/>
                  <a:gd name="T23" fmla="*/ 2399 h 3399"/>
                  <a:gd name="T24" fmla="*/ 290 w 3398"/>
                  <a:gd name="T25" fmla="*/ 2649 h 3399"/>
                  <a:gd name="T26" fmla="*/ 469 w 3398"/>
                  <a:gd name="T27" fmla="*/ 2871 h 3399"/>
                  <a:gd name="T28" fmla="*/ 683 w 3398"/>
                  <a:gd name="T29" fmla="*/ 3061 h 3399"/>
                  <a:gd name="T30" fmla="*/ 925 w 3398"/>
                  <a:gd name="T31" fmla="*/ 3212 h 3399"/>
                  <a:gd name="T32" fmla="*/ 1194 w 3398"/>
                  <a:gd name="T33" fmla="*/ 3322 h 3399"/>
                  <a:gd name="T34" fmla="*/ 1483 w 3398"/>
                  <a:gd name="T35" fmla="*/ 3384 h 3399"/>
                  <a:gd name="T36" fmla="*/ 1743 w 3398"/>
                  <a:gd name="T37" fmla="*/ 3398 h 3399"/>
                  <a:gd name="T38" fmla="*/ 2041 w 3398"/>
                  <a:gd name="T39" fmla="*/ 3364 h 3399"/>
                  <a:gd name="T40" fmla="*/ 2322 w 3398"/>
                  <a:gd name="T41" fmla="*/ 3280 h 3399"/>
                  <a:gd name="T42" fmla="*/ 2581 w 3398"/>
                  <a:gd name="T43" fmla="*/ 3152 h 3399"/>
                  <a:gd name="T44" fmla="*/ 2812 w 3398"/>
                  <a:gd name="T45" fmla="*/ 2984 h 3399"/>
                  <a:gd name="T46" fmla="*/ 3010 w 3398"/>
                  <a:gd name="T47" fmla="*/ 2780 h 3399"/>
                  <a:gd name="T48" fmla="*/ 3173 w 3398"/>
                  <a:gd name="T49" fmla="*/ 2545 h 3399"/>
                  <a:gd name="T50" fmla="*/ 3295 w 3398"/>
                  <a:gd name="T51" fmla="*/ 2283 h 3399"/>
                  <a:gd name="T52" fmla="*/ 3372 w 3398"/>
                  <a:gd name="T53" fmla="*/ 2000 h 3399"/>
                  <a:gd name="T54" fmla="*/ 3398 w 3398"/>
                  <a:gd name="T55" fmla="*/ 1700 h 3399"/>
                  <a:gd name="T56" fmla="*/ 3379 w 3398"/>
                  <a:gd name="T57" fmla="*/ 1440 h 3399"/>
                  <a:gd name="T58" fmla="*/ 3309 w 3398"/>
                  <a:gd name="T59" fmla="*/ 1154 h 3399"/>
                  <a:gd name="T60" fmla="*/ 3193 w 3398"/>
                  <a:gd name="T61" fmla="*/ 890 h 3399"/>
                  <a:gd name="T62" fmla="*/ 3036 w 3398"/>
                  <a:gd name="T63" fmla="*/ 650 h 3399"/>
                  <a:gd name="T64" fmla="*/ 2842 w 3398"/>
                  <a:gd name="T65" fmla="*/ 441 h 3399"/>
                  <a:gd name="T66" fmla="*/ 2615 w 3398"/>
                  <a:gd name="T67" fmla="*/ 268 h 3399"/>
                  <a:gd name="T68" fmla="*/ 2361 w 3398"/>
                  <a:gd name="T69" fmla="*/ 133 h 3399"/>
                  <a:gd name="T70" fmla="*/ 2083 w 3398"/>
                  <a:gd name="T71" fmla="*/ 43 h 3399"/>
                  <a:gd name="T72" fmla="*/ 1786 w 3398"/>
                  <a:gd name="T73" fmla="*/ 2 h 3399"/>
                  <a:gd name="T74" fmla="*/ 2752 w 3398"/>
                  <a:gd name="T75" fmla="*/ 2769 h 3399"/>
                  <a:gd name="T76" fmla="*/ 2709 w 3398"/>
                  <a:gd name="T77" fmla="*/ 2792 h 3399"/>
                  <a:gd name="T78" fmla="*/ 249 w 3398"/>
                  <a:gd name="T79" fmla="*/ 2237 h 3399"/>
                  <a:gd name="T80" fmla="*/ 553 w 3398"/>
                  <a:gd name="T81" fmla="*/ 762 h 3399"/>
                  <a:gd name="T82" fmla="*/ 595 w 3398"/>
                  <a:gd name="T83" fmla="*/ 722 h 3399"/>
                  <a:gd name="T84" fmla="*/ 898 w 3398"/>
                  <a:gd name="T85" fmla="*/ 515 h 3399"/>
                  <a:gd name="T86" fmla="*/ 948 w 3398"/>
                  <a:gd name="T87" fmla="*/ 492 h 3399"/>
                  <a:gd name="T88" fmla="*/ 1188 w 3398"/>
                  <a:gd name="T89" fmla="*/ 544 h 3399"/>
                  <a:gd name="T90" fmla="*/ 1536 w 3398"/>
                  <a:gd name="T91" fmla="*/ 713 h 3399"/>
                  <a:gd name="T92" fmla="*/ 1820 w 3398"/>
                  <a:gd name="T93" fmla="*/ 976 h 3399"/>
                  <a:gd name="T94" fmla="*/ 2135 w 3398"/>
                  <a:gd name="T95" fmla="*/ 868 h 3399"/>
                  <a:gd name="T96" fmla="*/ 2520 w 3398"/>
                  <a:gd name="T97" fmla="*/ 846 h 3399"/>
                  <a:gd name="T98" fmla="*/ 2783 w 3398"/>
                  <a:gd name="T99" fmla="*/ 898 h 3399"/>
                  <a:gd name="T100" fmla="*/ 2849 w 3398"/>
                  <a:gd name="T101" fmla="*/ 940 h 3399"/>
                  <a:gd name="T102" fmla="*/ 2532 w 3398"/>
                  <a:gd name="T103" fmla="*/ 2379 h 3399"/>
                  <a:gd name="T104" fmla="*/ 2474 w 3398"/>
                  <a:gd name="T105" fmla="*/ 2399 h 3399"/>
                  <a:gd name="T106" fmla="*/ 2306 w 3398"/>
                  <a:gd name="T107" fmla="*/ 2356 h 3399"/>
                  <a:gd name="T108" fmla="*/ 1972 w 3398"/>
                  <a:gd name="T109" fmla="*/ 2343 h 3399"/>
                  <a:gd name="T110" fmla="*/ 1648 w 3398"/>
                  <a:gd name="T111" fmla="*/ 2421 h 3399"/>
                  <a:gd name="T112" fmla="*/ 2908 w 3398"/>
                  <a:gd name="T113" fmla="*/ 1335 h 3399"/>
                  <a:gd name="T114" fmla="*/ 2886 w 3398"/>
                  <a:gd name="T115" fmla="*/ 1281 h 3399"/>
                  <a:gd name="T116" fmla="*/ 2938 w 3398"/>
                  <a:gd name="T117" fmla="*/ 1240 h 3399"/>
                  <a:gd name="T118" fmla="*/ 3070 w 3398"/>
                  <a:gd name="T119" fmla="*/ 1283 h 3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98" h="3399">
                    <a:moveTo>
                      <a:pt x="1699" y="0"/>
                    </a:moveTo>
                    <a:lnTo>
                      <a:pt x="1699" y="0"/>
                    </a:lnTo>
                    <a:lnTo>
                      <a:pt x="1655" y="0"/>
                    </a:lnTo>
                    <a:lnTo>
                      <a:pt x="1612" y="2"/>
                    </a:lnTo>
                    <a:lnTo>
                      <a:pt x="1569" y="5"/>
                    </a:lnTo>
                    <a:lnTo>
                      <a:pt x="1526" y="8"/>
                    </a:lnTo>
                    <a:lnTo>
                      <a:pt x="1483" y="14"/>
                    </a:lnTo>
                    <a:lnTo>
                      <a:pt x="1441" y="20"/>
                    </a:lnTo>
                    <a:lnTo>
                      <a:pt x="1398" y="27"/>
                    </a:lnTo>
                    <a:lnTo>
                      <a:pt x="1357" y="34"/>
                    </a:lnTo>
                    <a:lnTo>
                      <a:pt x="1315" y="43"/>
                    </a:lnTo>
                    <a:lnTo>
                      <a:pt x="1274" y="54"/>
                    </a:lnTo>
                    <a:lnTo>
                      <a:pt x="1234" y="64"/>
                    </a:lnTo>
                    <a:lnTo>
                      <a:pt x="1194" y="76"/>
                    </a:lnTo>
                    <a:lnTo>
                      <a:pt x="1154" y="89"/>
                    </a:lnTo>
                    <a:lnTo>
                      <a:pt x="1115" y="104"/>
                    </a:lnTo>
                    <a:lnTo>
                      <a:pt x="1076" y="118"/>
                    </a:lnTo>
                    <a:lnTo>
                      <a:pt x="1038" y="133"/>
                    </a:lnTo>
                    <a:lnTo>
                      <a:pt x="1000" y="150"/>
                    </a:lnTo>
                    <a:lnTo>
                      <a:pt x="963" y="167"/>
                    </a:lnTo>
                    <a:lnTo>
                      <a:pt x="925" y="186"/>
                    </a:lnTo>
                    <a:lnTo>
                      <a:pt x="889" y="205"/>
                    </a:lnTo>
                    <a:lnTo>
                      <a:pt x="853" y="225"/>
                    </a:lnTo>
                    <a:lnTo>
                      <a:pt x="818" y="246"/>
                    </a:lnTo>
                    <a:lnTo>
                      <a:pt x="784" y="268"/>
                    </a:lnTo>
                    <a:lnTo>
                      <a:pt x="749" y="290"/>
                    </a:lnTo>
                    <a:lnTo>
                      <a:pt x="716" y="313"/>
                    </a:lnTo>
                    <a:lnTo>
                      <a:pt x="683" y="338"/>
                    </a:lnTo>
                    <a:lnTo>
                      <a:pt x="650" y="362"/>
                    </a:lnTo>
                    <a:lnTo>
                      <a:pt x="619" y="388"/>
                    </a:lnTo>
                    <a:lnTo>
                      <a:pt x="587" y="414"/>
                    </a:lnTo>
                    <a:lnTo>
                      <a:pt x="556" y="441"/>
                    </a:lnTo>
                    <a:lnTo>
                      <a:pt x="527" y="469"/>
                    </a:lnTo>
                    <a:lnTo>
                      <a:pt x="497" y="498"/>
                    </a:lnTo>
                    <a:lnTo>
                      <a:pt x="469" y="527"/>
                    </a:lnTo>
                    <a:lnTo>
                      <a:pt x="442" y="557"/>
                    </a:lnTo>
                    <a:lnTo>
                      <a:pt x="415" y="587"/>
                    </a:lnTo>
                    <a:lnTo>
                      <a:pt x="389" y="618"/>
                    </a:lnTo>
                    <a:lnTo>
                      <a:pt x="362" y="650"/>
                    </a:lnTo>
                    <a:lnTo>
                      <a:pt x="338" y="682"/>
                    </a:lnTo>
                    <a:lnTo>
                      <a:pt x="314" y="715"/>
                    </a:lnTo>
                    <a:lnTo>
                      <a:pt x="290" y="749"/>
                    </a:lnTo>
                    <a:lnTo>
                      <a:pt x="267" y="783"/>
                    </a:lnTo>
                    <a:lnTo>
                      <a:pt x="246" y="818"/>
                    </a:lnTo>
                    <a:lnTo>
                      <a:pt x="225" y="853"/>
                    </a:lnTo>
                    <a:lnTo>
                      <a:pt x="205" y="890"/>
                    </a:lnTo>
                    <a:lnTo>
                      <a:pt x="186" y="926"/>
                    </a:lnTo>
                    <a:lnTo>
                      <a:pt x="168" y="962"/>
                    </a:lnTo>
                    <a:lnTo>
                      <a:pt x="151" y="1000"/>
                    </a:lnTo>
                    <a:lnTo>
                      <a:pt x="134" y="1038"/>
                    </a:lnTo>
                    <a:lnTo>
                      <a:pt x="118" y="1077"/>
                    </a:lnTo>
                    <a:lnTo>
                      <a:pt x="103" y="1115"/>
                    </a:lnTo>
                    <a:lnTo>
                      <a:pt x="89" y="1154"/>
                    </a:lnTo>
                    <a:lnTo>
                      <a:pt x="76" y="1193"/>
                    </a:lnTo>
                    <a:lnTo>
                      <a:pt x="65" y="1234"/>
                    </a:lnTo>
                    <a:lnTo>
                      <a:pt x="53" y="1275"/>
                    </a:lnTo>
                    <a:lnTo>
                      <a:pt x="43" y="1316"/>
                    </a:lnTo>
                    <a:lnTo>
                      <a:pt x="34" y="1356"/>
                    </a:lnTo>
                    <a:lnTo>
                      <a:pt x="26" y="1398"/>
                    </a:lnTo>
                    <a:lnTo>
                      <a:pt x="19" y="1440"/>
                    </a:lnTo>
                    <a:lnTo>
                      <a:pt x="14" y="1482"/>
                    </a:lnTo>
                    <a:lnTo>
                      <a:pt x="9" y="1525"/>
                    </a:lnTo>
                    <a:lnTo>
                      <a:pt x="5" y="1568"/>
                    </a:lnTo>
                    <a:lnTo>
                      <a:pt x="2" y="1611"/>
                    </a:lnTo>
                    <a:lnTo>
                      <a:pt x="0" y="1656"/>
                    </a:lnTo>
                    <a:lnTo>
                      <a:pt x="0" y="1700"/>
                    </a:lnTo>
                    <a:lnTo>
                      <a:pt x="0" y="1700"/>
                    </a:lnTo>
                    <a:lnTo>
                      <a:pt x="0" y="1743"/>
                    </a:lnTo>
                    <a:lnTo>
                      <a:pt x="2" y="1787"/>
                    </a:lnTo>
                    <a:lnTo>
                      <a:pt x="5" y="1830"/>
                    </a:lnTo>
                    <a:lnTo>
                      <a:pt x="9" y="1873"/>
                    </a:lnTo>
                    <a:lnTo>
                      <a:pt x="14" y="1916"/>
                    </a:lnTo>
                    <a:lnTo>
                      <a:pt x="19" y="1958"/>
                    </a:lnTo>
                    <a:lnTo>
                      <a:pt x="26" y="2000"/>
                    </a:lnTo>
                    <a:lnTo>
                      <a:pt x="34" y="2042"/>
                    </a:lnTo>
                    <a:lnTo>
                      <a:pt x="43" y="2083"/>
                    </a:lnTo>
                    <a:lnTo>
                      <a:pt x="53" y="2123"/>
                    </a:lnTo>
                    <a:lnTo>
                      <a:pt x="65" y="2164"/>
                    </a:lnTo>
                    <a:lnTo>
                      <a:pt x="76" y="2205"/>
                    </a:lnTo>
                    <a:lnTo>
                      <a:pt x="89" y="2245"/>
                    </a:lnTo>
                    <a:lnTo>
                      <a:pt x="103" y="2283"/>
                    </a:lnTo>
                    <a:lnTo>
                      <a:pt x="118" y="2323"/>
                    </a:lnTo>
                    <a:lnTo>
                      <a:pt x="134" y="2360"/>
                    </a:lnTo>
                    <a:lnTo>
                      <a:pt x="151" y="2399"/>
                    </a:lnTo>
                    <a:lnTo>
                      <a:pt x="168" y="2436"/>
                    </a:lnTo>
                    <a:lnTo>
                      <a:pt x="186" y="2472"/>
                    </a:lnTo>
                    <a:lnTo>
                      <a:pt x="205" y="2510"/>
                    </a:lnTo>
                    <a:lnTo>
                      <a:pt x="225" y="2545"/>
                    </a:lnTo>
                    <a:lnTo>
                      <a:pt x="246" y="2580"/>
                    </a:lnTo>
                    <a:lnTo>
                      <a:pt x="267" y="2615"/>
                    </a:lnTo>
                    <a:lnTo>
                      <a:pt x="290" y="2649"/>
                    </a:lnTo>
                    <a:lnTo>
                      <a:pt x="314" y="2683"/>
                    </a:lnTo>
                    <a:lnTo>
                      <a:pt x="338" y="2716"/>
                    </a:lnTo>
                    <a:lnTo>
                      <a:pt x="362" y="2749"/>
                    </a:lnTo>
                    <a:lnTo>
                      <a:pt x="389" y="2780"/>
                    </a:lnTo>
                    <a:lnTo>
                      <a:pt x="415" y="2811"/>
                    </a:lnTo>
                    <a:lnTo>
                      <a:pt x="442" y="2842"/>
                    </a:lnTo>
                    <a:lnTo>
                      <a:pt x="469" y="2871"/>
                    </a:lnTo>
                    <a:lnTo>
                      <a:pt x="497" y="2901"/>
                    </a:lnTo>
                    <a:lnTo>
                      <a:pt x="527" y="2929"/>
                    </a:lnTo>
                    <a:lnTo>
                      <a:pt x="556" y="2957"/>
                    </a:lnTo>
                    <a:lnTo>
                      <a:pt x="587" y="2984"/>
                    </a:lnTo>
                    <a:lnTo>
                      <a:pt x="619" y="3010"/>
                    </a:lnTo>
                    <a:lnTo>
                      <a:pt x="650" y="3036"/>
                    </a:lnTo>
                    <a:lnTo>
                      <a:pt x="683" y="3061"/>
                    </a:lnTo>
                    <a:lnTo>
                      <a:pt x="716" y="3085"/>
                    </a:lnTo>
                    <a:lnTo>
                      <a:pt x="749" y="3108"/>
                    </a:lnTo>
                    <a:lnTo>
                      <a:pt x="784" y="3131"/>
                    </a:lnTo>
                    <a:lnTo>
                      <a:pt x="818" y="3152"/>
                    </a:lnTo>
                    <a:lnTo>
                      <a:pt x="853" y="3174"/>
                    </a:lnTo>
                    <a:lnTo>
                      <a:pt x="889" y="3193"/>
                    </a:lnTo>
                    <a:lnTo>
                      <a:pt x="925" y="3212"/>
                    </a:lnTo>
                    <a:lnTo>
                      <a:pt x="963" y="3231"/>
                    </a:lnTo>
                    <a:lnTo>
                      <a:pt x="1000" y="3248"/>
                    </a:lnTo>
                    <a:lnTo>
                      <a:pt x="1038" y="3265"/>
                    </a:lnTo>
                    <a:lnTo>
                      <a:pt x="1076" y="3280"/>
                    </a:lnTo>
                    <a:lnTo>
                      <a:pt x="1115" y="3295"/>
                    </a:lnTo>
                    <a:lnTo>
                      <a:pt x="1154" y="3310"/>
                    </a:lnTo>
                    <a:lnTo>
                      <a:pt x="1194" y="3322"/>
                    </a:lnTo>
                    <a:lnTo>
                      <a:pt x="1234" y="3334"/>
                    </a:lnTo>
                    <a:lnTo>
                      <a:pt x="1274" y="3345"/>
                    </a:lnTo>
                    <a:lnTo>
                      <a:pt x="1315" y="3355"/>
                    </a:lnTo>
                    <a:lnTo>
                      <a:pt x="1357" y="3364"/>
                    </a:lnTo>
                    <a:lnTo>
                      <a:pt x="1398" y="3372"/>
                    </a:lnTo>
                    <a:lnTo>
                      <a:pt x="1441" y="3379"/>
                    </a:lnTo>
                    <a:lnTo>
                      <a:pt x="1483" y="3384"/>
                    </a:lnTo>
                    <a:lnTo>
                      <a:pt x="1526" y="3390"/>
                    </a:lnTo>
                    <a:lnTo>
                      <a:pt x="1569" y="3393"/>
                    </a:lnTo>
                    <a:lnTo>
                      <a:pt x="1612" y="3397"/>
                    </a:lnTo>
                    <a:lnTo>
                      <a:pt x="1655" y="3398"/>
                    </a:lnTo>
                    <a:lnTo>
                      <a:pt x="1699" y="3399"/>
                    </a:lnTo>
                    <a:lnTo>
                      <a:pt x="1699" y="3399"/>
                    </a:lnTo>
                    <a:lnTo>
                      <a:pt x="1743" y="3398"/>
                    </a:lnTo>
                    <a:lnTo>
                      <a:pt x="1786" y="3397"/>
                    </a:lnTo>
                    <a:lnTo>
                      <a:pt x="1829" y="3393"/>
                    </a:lnTo>
                    <a:lnTo>
                      <a:pt x="1873" y="3390"/>
                    </a:lnTo>
                    <a:lnTo>
                      <a:pt x="1916" y="3384"/>
                    </a:lnTo>
                    <a:lnTo>
                      <a:pt x="1957" y="3379"/>
                    </a:lnTo>
                    <a:lnTo>
                      <a:pt x="2001" y="3372"/>
                    </a:lnTo>
                    <a:lnTo>
                      <a:pt x="2041" y="3364"/>
                    </a:lnTo>
                    <a:lnTo>
                      <a:pt x="2083" y="3355"/>
                    </a:lnTo>
                    <a:lnTo>
                      <a:pt x="2124" y="3345"/>
                    </a:lnTo>
                    <a:lnTo>
                      <a:pt x="2165" y="3334"/>
                    </a:lnTo>
                    <a:lnTo>
                      <a:pt x="2204" y="3322"/>
                    </a:lnTo>
                    <a:lnTo>
                      <a:pt x="2244" y="3310"/>
                    </a:lnTo>
                    <a:lnTo>
                      <a:pt x="2284" y="3295"/>
                    </a:lnTo>
                    <a:lnTo>
                      <a:pt x="2322" y="3280"/>
                    </a:lnTo>
                    <a:lnTo>
                      <a:pt x="2361" y="3265"/>
                    </a:lnTo>
                    <a:lnTo>
                      <a:pt x="2398" y="3248"/>
                    </a:lnTo>
                    <a:lnTo>
                      <a:pt x="2436" y="3231"/>
                    </a:lnTo>
                    <a:lnTo>
                      <a:pt x="2473" y="3212"/>
                    </a:lnTo>
                    <a:lnTo>
                      <a:pt x="2509" y="3193"/>
                    </a:lnTo>
                    <a:lnTo>
                      <a:pt x="2545" y="3174"/>
                    </a:lnTo>
                    <a:lnTo>
                      <a:pt x="2581" y="3152"/>
                    </a:lnTo>
                    <a:lnTo>
                      <a:pt x="2615" y="3131"/>
                    </a:lnTo>
                    <a:lnTo>
                      <a:pt x="2650" y="3108"/>
                    </a:lnTo>
                    <a:lnTo>
                      <a:pt x="2682" y="3085"/>
                    </a:lnTo>
                    <a:lnTo>
                      <a:pt x="2715" y="3061"/>
                    </a:lnTo>
                    <a:lnTo>
                      <a:pt x="2748" y="3036"/>
                    </a:lnTo>
                    <a:lnTo>
                      <a:pt x="2780" y="3010"/>
                    </a:lnTo>
                    <a:lnTo>
                      <a:pt x="2812" y="2984"/>
                    </a:lnTo>
                    <a:lnTo>
                      <a:pt x="2842" y="2957"/>
                    </a:lnTo>
                    <a:lnTo>
                      <a:pt x="2872" y="2929"/>
                    </a:lnTo>
                    <a:lnTo>
                      <a:pt x="2901" y="2901"/>
                    </a:lnTo>
                    <a:lnTo>
                      <a:pt x="2929" y="2871"/>
                    </a:lnTo>
                    <a:lnTo>
                      <a:pt x="2957" y="2842"/>
                    </a:lnTo>
                    <a:lnTo>
                      <a:pt x="2984" y="2811"/>
                    </a:lnTo>
                    <a:lnTo>
                      <a:pt x="3010" y="2780"/>
                    </a:lnTo>
                    <a:lnTo>
                      <a:pt x="3036" y="2749"/>
                    </a:lnTo>
                    <a:lnTo>
                      <a:pt x="3061" y="2716"/>
                    </a:lnTo>
                    <a:lnTo>
                      <a:pt x="3085" y="2683"/>
                    </a:lnTo>
                    <a:lnTo>
                      <a:pt x="3108" y="2649"/>
                    </a:lnTo>
                    <a:lnTo>
                      <a:pt x="3131" y="2615"/>
                    </a:lnTo>
                    <a:lnTo>
                      <a:pt x="3153" y="2580"/>
                    </a:lnTo>
                    <a:lnTo>
                      <a:pt x="3173" y="2545"/>
                    </a:lnTo>
                    <a:lnTo>
                      <a:pt x="3193" y="2510"/>
                    </a:lnTo>
                    <a:lnTo>
                      <a:pt x="3213" y="2472"/>
                    </a:lnTo>
                    <a:lnTo>
                      <a:pt x="3231" y="2436"/>
                    </a:lnTo>
                    <a:lnTo>
                      <a:pt x="3248" y="2399"/>
                    </a:lnTo>
                    <a:lnTo>
                      <a:pt x="3265" y="2360"/>
                    </a:lnTo>
                    <a:lnTo>
                      <a:pt x="3281" y="2323"/>
                    </a:lnTo>
                    <a:lnTo>
                      <a:pt x="3295" y="2283"/>
                    </a:lnTo>
                    <a:lnTo>
                      <a:pt x="3309" y="2245"/>
                    </a:lnTo>
                    <a:lnTo>
                      <a:pt x="3322" y="2205"/>
                    </a:lnTo>
                    <a:lnTo>
                      <a:pt x="3334" y="2164"/>
                    </a:lnTo>
                    <a:lnTo>
                      <a:pt x="3345" y="2123"/>
                    </a:lnTo>
                    <a:lnTo>
                      <a:pt x="3355" y="2083"/>
                    </a:lnTo>
                    <a:lnTo>
                      <a:pt x="3364" y="2042"/>
                    </a:lnTo>
                    <a:lnTo>
                      <a:pt x="3372" y="2000"/>
                    </a:lnTo>
                    <a:lnTo>
                      <a:pt x="3379" y="1958"/>
                    </a:lnTo>
                    <a:lnTo>
                      <a:pt x="3385" y="1916"/>
                    </a:lnTo>
                    <a:lnTo>
                      <a:pt x="3389" y="1873"/>
                    </a:lnTo>
                    <a:lnTo>
                      <a:pt x="3394" y="1830"/>
                    </a:lnTo>
                    <a:lnTo>
                      <a:pt x="3396" y="1787"/>
                    </a:lnTo>
                    <a:lnTo>
                      <a:pt x="3398" y="1743"/>
                    </a:lnTo>
                    <a:lnTo>
                      <a:pt x="3398" y="1700"/>
                    </a:lnTo>
                    <a:lnTo>
                      <a:pt x="3398" y="1700"/>
                    </a:lnTo>
                    <a:lnTo>
                      <a:pt x="3398" y="1656"/>
                    </a:lnTo>
                    <a:lnTo>
                      <a:pt x="3396" y="1611"/>
                    </a:lnTo>
                    <a:lnTo>
                      <a:pt x="3394" y="1568"/>
                    </a:lnTo>
                    <a:lnTo>
                      <a:pt x="3389" y="1525"/>
                    </a:lnTo>
                    <a:lnTo>
                      <a:pt x="3385" y="1482"/>
                    </a:lnTo>
                    <a:lnTo>
                      <a:pt x="3379" y="1440"/>
                    </a:lnTo>
                    <a:lnTo>
                      <a:pt x="3372" y="1398"/>
                    </a:lnTo>
                    <a:lnTo>
                      <a:pt x="3364" y="1356"/>
                    </a:lnTo>
                    <a:lnTo>
                      <a:pt x="3355" y="1316"/>
                    </a:lnTo>
                    <a:lnTo>
                      <a:pt x="3345" y="1275"/>
                    </a:lnTo>
                    <a:lnTo>
                      <a:pt x="3334" y="1234"/>
                    </a:lnTo>
                    <a:lnTo>
                      <a:pt x="3322" y="1193"/>
                    </a:lnTo>
                    <a:lnTo>
                      <a:pt x="3309" y="1154"/>
                    </a:lnTo>
                    <a:lnTo>
                      <a:pt x="3295" y="1115"/>
                    </a:lnTo>
                    <a:lnTo>
                      <a:pt x="3281" y="1077"/>
                    </a:lnTo>
                    <a:lnTo>
                      <a:pt x="3265" y="1038"/>
                    </a:lnTo>
                    <a:lnTo>
                      <a:pt x="3248" y="1000"/>
                    </a:lnTo>
                    <a:lnTo>
                      <a:pt x="3231" y="962"/>
                    </a:lnTo>
                    <a:lnTo>
                      <a:pt x="3213" y="926"/>
                    </a:lnTo>
                    <a:lnTo>
                      <a:pt x="3193" y="890"/>
                    </a:lnTo>
                    <a:lnTo>
                      <a:pt x="3173" y="853"/>
                    </a:lnTo>
                    <a:lnTo>
                      <a:pt x="3153" y="818"/>
                    </a:lnTo>
                    <a:lnTo>
                      <a:pt x="3131" y="783"/>
                    </a:lnTo>
                    <a:lnTo>
                      <a:pt x="3108" y="749"/>
                    </a:lnTo>
                    <a:lnTo>
                      <a:pt x="3085" y="715"/>
                    </a:lnTo>
                    <a:lnTo>
                      <a:pt x="3061" y="682"/>
                    </a:lnTo>
                    <a:lnTo>
                      <a:pt x="3036" y="650"/>
                    </a:lnTo>
                    <a:lnTo>
                      <a:pt x="3010" y="618"/>
                    </a:lnTo>
                    <a:lnTo>
                      <a:pt x="2984" y="587"/>
                    </a:lnTo>
                    <a:lnTo>
                      <a:pt x="2957" y="557"/>
                    </a:lnTo>
                    <a:lnTo>
                      <a:pt x="2929" y="527"/>
                    </a:lnTo>
                    <a:lnTo>
                      <a:pt x="2901" y="498"/>
                    </a:lnTo>
                    <a:lnTo>
                      <a:pt x="2872" y="469"/>
                    </a:lnTo>
                    <a:lnTo>
                      <a:pt x="2842" y="441"/>
                    </a:lnTo>
                    <a:lnTo>
                      <a:pt x="2812" y="414"/>
                    </a:lnTo>
                    <a:lnTo>
                      <a:pt x="2780" y="388"/>
                    </a:lnTo>
                    <a:lnTo>
                      <a:pt x="2748" y="362"/>
                    </a:lnTo>
                    <a:lnTo>
                      <a:pt x="2715" y="338"/>
                    </a:lnTo>
                    <a:lnTo>
                      <a:pt x="2682" y="313"/>
                    </a:lnTo>
                    <a:lnTo>
                      <a:pt x="2650" y="290"/>
                    </a:lnTo>
                    <a:lnTo>
                      <a:pt x="2615" y="268"/>
                    </a:lnTo>
                    <a:lnTo>
                      <a:pt x="2581" y="246"/>
                    </a:lnTo>
                    <a:lnTo>
                      <a:pt x="2545" y="225"/>
                    </a:lnTo>
                    <a:lnTo>
                      <a:pt x="2509" y="205"/>
                    </a:lnTo>
                    <a:lnTo>
                      <a:pt x="2473" y="186"/>
                    </a:lnTo>
                    <a:lnTo>
                      <a:pt x="2436" y="167"/>
                    </a:lnTo>
                    <a:lnTo>
                      <a:pt x="2398" y="150"/>
                    </a:lnTo>
                    <a:lnTo>
                      <a:pt x="2361" y="133"/>
                    </a:lnTo>
                    <a:lnTo>
                      <a:pt x="2322" y="118"/>
                    </a:lnTo>
                    <a:lnTo>
                      <a:pt x="2284" y="104"/>
                    </a:lnTo>
                    <a:lnTo>
                      <a:pt x="2244" y="89"/>
                    </a:lnTo>
                    <a:lnTo>
                      <a:pt x="2204" y="76"/>
                    </a:lnTo>
                    <a:lnTo>
                      <a:pt x="2165" y="64"/>
                    </a:lnTo>
                    <a:lnTo>
                      <a:pt x="2124" y="54"/>
                    </a:lnTo>
                    <a:lnTo>
                      <a:pt x="2083" y="43"/>
                    </a:lnTo>
                    <a:lnTo>
                      <a:pt x="2041" y="34"/>
                    </a:lnTo>
                    <a:lnTo>
                      <a:pt x="2001" y="27"/>
                    </a:lnTo>
                    <a:lnTo>
                      <a:pt x="1957" y="20"/>
                    </a:lnTo>
                    <a:lnTo>
                      <a:pt x="1916" y="14"/>
                    </a:lnTo>
                    <a:lnTo>
                      <a:pt x="1873" y="8"/>
                    </a:lnTo>
                    <a:lnTo>
                      <a:pt x="1829" y="5"/>
                    </a:lnTo>
                    <a:lnTo>
                      <a:pt x="1786" y="2"/>
                    </a:lnTo>
                    <a:lnTo>
                      <a:pt x="1743" y="0"/>
                    </a:lnTo>
                    <a:lnTo>
                      <a:pt x="1699" y="0"/>
                    </a:lnTo>
                    <a:lnTo>
                      <a:pt x="1699" y="0"/>
                    </a:lnTo>
                    <a:close/>
                    <a:moveTo>
                      <a:pt x="2759" y="2750"/>
                    </a:moveTo>
                    <a:lnTo>
                      <a:pt x="2759" y="2750"/>
                    </a:lnTo>
                    <a:lnTo>
                      <a:pt x="2756" y="2760"/>
                    </a:lnTo>
                    <a:lnTo>
                      <a:pt x="2752" y="2769"/>
                    </a:lnTo>
                    <a:lnTo>
                      <a:pt x="2745" y="2777"/>
                    </a:lnTo>
                    <a:lnTo>
                      <a:pt x="2737" y="2783"/>
                    </a:lnTo>
                    <a:lnTo>
                      <a:pt x="2737" y="2783"/>
                    </a:lnTo>
                    <a:lnTo>
                      <a:pt x="2730" y="2787"/>
                    </a:lnTo>
                    <a:lnTo>
                      <a:pt x="2723" y="2790"/>
                    </a:lnTo>
                    <a:lnTo>
                      <a:pt x="2716" y="2791"/>
                    </a:lnTo>
                    <a:lnTo>
                      <a:pt x="2709" y="2792"/>
                    </a:lnTo>
                    <a:lnTo>
                      <a:pt x="2709" y="2792"/>
                    </a:lnTo>
                    <a:lnTo>
                      <a:pt x="2697" y="2791"/>
                    </a:lnTo>
                    <a:lnTo>
                      <a:pt x="275" y="2253"/>
                    </a:lnTo>
                    <a:lnTo>
                      <a:pt x="275" y="2253"/>
                    </a:lnTo>
                    <a:lnTo>
                      <a:pt x="265" y="2249"/>
                    </a:lnTo>
                    <a:lnTo>
                      <a:pt x="256" y="2243"/>
                    </a:lnTo>
                    <a:lnTo>
                      <a:pt x="249" y="2237"/>
                    </a:lnTo>
                    <a:lnTo>
                      <a:pt x="242" y="2229"/>
                    </a:lnTo>
                    <a:lnTo>
                      <a:pt x="242" y="2229"/>
                    </a:lnTo>
                    <a:lnTo>
                      <a:pt x="238" y="2220"/>
                    </a:lnTo>
                    <a:lnTo>
                      <a:pt x="234" y="2210"/>
                    </a:lnTo>
                    <a:lnTo>
                      <a:pt x="234" y="2199"/>
                    </a:lnTo>
                    <a:lnTo>
                      <a:pt x="236" y="2189"/>
                    </a:lnTo>
                    <a:lnTo>
                      <a:pt x="553" y="762"/>
                    </a:lnTo>
                    <a:lnTo>
                      <a:pt x="553" y="762"/>
                    </a:lnTo>
                    <a:lnTo>
                      <a:pt x="556" y="752"/>
                    </a:lnTo>
                    <a:lnTo>
                      <a:pt x="561" y="742"/>
                    </a:lnTo>
                    <a:lnTo>
                      <a:pt x="568" y="736"/>
                    </a:lnTo>
                    <a:lnTo>
                      <a:pt x="575" y="729"/>
                    </a:lnTo>
                    <a:lnTo>
                      <a:pt x="585" y="724"/>
                    </a:lnTo>
                    <a:lnTo>
                      <a:pt x="595" y="722"/>
                    </a:lnTo>
                    <a:lnTo>
                      <a:pt x="605" y="721"/>
                    </a:lnTo>
                    <a:lnTo>
                      <a:pt x="615" y="722"/>
                    </a:lnTo>
                    <a:lnTo>
                      <a:pt x="838" y="772"/>
                    </a:lnTo>
                    <a:lnTo>
                      <a:pt x="890" y="533"/>
                    </a:lnTo>
                    <a:lnTo>
                      <a:pt x="890" y="533"/>
                    </a:lnTo>
                    <a:lnTo>
                      <a:pt x="894" y="524"/>
                    </a:lnTo>
                    <a:lnTo>
                      <a:pt x="898" y="515"/>
                    </a:lnTo>
                    <a:lnTo>
                      <a:pt x="904" y="508"/>
                    </a:lnTo>
                    <a:lnTo>
                      <a:pt x="912" y="502"/>
                    </a:lnTo>
                    <a:lnTo>
                      <a:pt x="920" y="497"/>
                    </a:lnTo>
                    <a:lnTo>
                      <a:pt x="929" y="494"/>
                    </a:lnTo>
                    <a:lnTo>
                      <a:pt x="938" y="492"/>
                    </a:lnTo>
                    <a:lnTo>
                      <a:pt x="948" y="492"/>
                    </a:lnTo>
                    <a:lnTo>
                      <a:pt x="948" y="492"/>
                    </a:lnTo>
                    <a:lnTo>
                      <a:pt x="981" y="497"/>
                    </a:lnTo>
                    <a:lnTo>
                      <a:pt x="1014" y="502"/>
                    </a:lnTo>
                    <a:lnTo>
                      <a:pt x="1048" y="508"/>
                    </a:lnTo>
                    <a:lnTo>
                      <a:pt x="1081" y="515"/>
                    </a:lnTo>
                    <a:lnTo>
                      <a:pt x="1081" y="515"/>
                    </a:lnTo>
                    <a:lnTo>
                      <a:pt x="1135" y="528"/>
                    </a:lnTo>
                    <a:lnTo>
                      <a:pt x="1188" y="544"/>
                    </a:lnTo>
                    <a:lnTo>
                      <a:pt x="1242" y="561"/>
                    </a:lnTo>
                    <a:lnTo>
                      <a:pt x="1293" y="582"/>
                    </a:lnTo>
                    <a:lnTo>
                      <a:pt x="1343" y="604"/>
                    </a:lnTo>
                    <a:lnTo>
                      <a:pt x="1393" y="628"/>
                    </a:lnTo>
                    <a:lnTo>
                      <a:pt x="1442" y="654"/>
                    </a:lnTo>
                    <a:lnTo>
                      <a:pt x="1490" y="682"/>
                    </a:lnTo>
                    <a:lnTo>
                      <a:pt x="1536" y="713"/>
                    </a:lnTo>
                    <a:lnTo>
                      <a:pt x="1581" y="745"/>
                    </a:lnTo>
                    <a:lnTo>
                      <a:pt x="1624" y="779"/>
                    </a:lnTo>
                    <a:lnTo>
                      <a:pt x="1667" y="815"/>
                    </a:lnTo>
                    <a:lnTo>
                      <a:pt x="1708" y="852"/>
                    </a:lnTo>
                    <a:lnTo>
                      <a:pt x="1747" y="892"/>
                    </a:lnTo>
                    <a:lnTo>
                      <a:pt x="1784" y="934"/>
                    </a:lnTo>
                    <a:lnTo>
                      <a:pt x="1820" y="976"/>
                    </a:lnTo>
                    <a:lnTo>
                      <a:pt x="1820" y="976"/>
                    </a:lnTo>
                    <a:lnTo>
                      <a:pt x="1871" y="953"/>
                    </a:lnTo>
                    <a:lnTo>
                      <a:pt x="1922" y="932"/>
                    </a:lnTo>
                    <a:lnTo>
                      <a:pt x="1974" y="912"/>
                    </a:lnTo>
                    <a:lnTo>
                      <a:pt x="2028" y="895"/>
                    </a:lnTo>
                    <a:lnTo>
                      <a:pt x="2081" y="881"/>
                    </a:lnTo>
                    <a:lnTo>
                      <a:pt x="2135" y="868"/>
                    </a:lnTo>
                    <a:lnTo>
                      <a:pt x="2190" y="858"/>
                    </a:lnTo>
                    <a:lnTo>
                      <a:pt x="2244" y="850"/>
                    </a:lnTo>
                    <a:lnTo>
                      <a:pt x="2300" y="844"/>
                    </a:lnTo>
                    <a:lnTo>
                      <a:pt x="2354" y="841"/>
                    </a:lnTo>
                    <a:lnTo>
                      <a:pt x="2409" y="841"/>
                    </a:lnTo>
                    <a:lnTo>
                      <a:pt x="2465" y="842"/>
                    </a:lnTo>
                    <a:lnTo>
                      <a:pt x="2520" y="846"/>
                    </a:lnTo>
                    <a:lnTo>
                      <a:pt x="2576" y="852"/>
                    </a:lnTo>
                    <a:lnTo>
                      <a:pt x="2631" y="860"/>
                    </a:lnTo>
                    <a:lnTo>
                      <a:pt x="2686" y="872"/>
                    </a:lnTo>
                    <a:lnTo>
                      <a:pt x="2686" y="872"/>
                    </a:lnTo>
                    <a:lnTo>
                      <a:pt x="2719" y="880"/>
                    </a:lnTo>
                    <a:lnTo>
                      <a:pt x="2752" y="887"/>
                    </a:lnTo>
                    <a:lnTo>
                      <a:pt x="2783" y="898"/>
                    </a:lnTo>
                    <a:lnTo>
                      <a:pt x="2816" y="908"/>
                    </a:lnTo>
                    <a:lnTo>
                      <a:pt x="2816" y="908"/>
                    </a:lnTo>
                    <a:lnTo>
                      <a:pt x="2825" y="911"/>
                    </a:lnTo>
                    <a:lnTo>
                      <a:pt x="2833" y="917"/>
                    </a:lnTo>
                    <a:lnTo>
                      <a:pt x="2840" y="924"/>
                    </a:lnTo>
                    <a:lnTo>
                      <a:pt x="2844" y="932"/>
                    </a:lnTo>
                    <a:lnTo>
                      <a:pt x="2849" y="940"/>
                    </a:lnTo>
                    <a:lnTo>
                      <a:pt x="2851" y="949"/>
                    </a:lnTo>
                    <a:lnTo>
                      <a:pt x="2851" y="959"/>
                    </a:lnTo>
                    <a:lnTo>
                      <a:pt x="2850" y="969"/>
                    </a:lnTo>
                    <a:lnTo>
                      <a:pt x="2541" y="2360"/>
                    </a:lnTo>
                    <a:lnTo>
                      <a:pt x="2541" y="2360"/>
                    </a:lnTo>
                    <a:lnTo>
                      <a:pt x="2537" y="2370"/>
                    </a:lnTo>
                    <a:lnTo>
                      <a:pt x="2532" y="2379"/>
                    </a:lnTo>
                    <a:lnTo>
                      <a:pt x="2525" y="2387"/>
                    </a:lnTo>
                    <a:lnTo>
                      <a:pt x="2516" y="2394"/>
                    </a:lnTo>
                    <a:lnTo>
                      <a:pt x="2516" y="2394"/>
                    </a:lnTo>
                    <a:lnTo>
                      <a:pt x="2506" y="2399"/>
                    </a:lnTo>
                    <a:lnTo>
                      <a:pt x="2496" y="2401"/>
                    </a:lnTo>
                    <a:lnTo>
                      <a:pt x="2484" y="2401"/>
                    </a:lnTo>
                    <a:lnTo>
                      <a:pt x="2474" y="2399"/>
                    </a:lnTo>
                    <a:lnTo>
                      <a:pt x="2474" y="2399"/>
                    </a:lnTo>
                    <a:lnTo>
                      <a:pt x="2443" y="2388"/>
                    </a:lnTo>
                    <a:lnTo>
                      <a:pt x="2414" y="2381"/>
                    </a:lnTo>
                    <a:lnTo>
                      <a:pt x="2385" y="2373"/>
                    </a:lnTo>
                    <a:lnTo>
                      <a:pt x="2354" y="2366"/>
                    </a:lnTo>
                    <a:lnTo>
                      <a:pt x="2354" y="2366"/>
                    </a:lnTo>
                    <a:lnTo>
                      <a:pt x="2306" y="2356"/>
                    </a:lnTo>
                    <a:lnTo>
                      <a:pt x="2259" y="2349"/>
                    </a:lnTo>
                    <a:lnTo>
                      <a:pt x="2211" y="2343"/>
                    </a:lnTo>
                    <a:lnTo>
                      <a:pt x="2164" y="2339"/>
                    </a:lnTo>
                    <a:lnTo>
                      <a:pt x="2116" y="2338"/>
                    </a:lnTo>
                    <a:lnTo>
                      <a:pt x="2068" y="2338"/>
                    </a:lnTo>
                    <a:lnTo>
                      <a:pt x="2020" y="2339"/>
                    </a:lnTo>
                    <a:lnTo>
                      <a:pt x="1972" y="2343"/>
                    </a:lnTo>
                    <a:lnTo>
                      <a:pt x="1926" y="2349"/>
                    </a:lnTo>
                    <a:lnTo>
                      <a:pt x="1878" y="2356"/>
                    </a:lnTo>
                    <a:lnTo>
                      <a:pt x="1832" y="2366"/>
                    </a:lnTo>
                    <a:lnTo>
                      <a:pt x="1785" y="2377"/>
                    </a:lnTo>
                    <a:lnTo>
                      <a:pt x="1739" y="2390"/>
                    </a:lnTo>
                    <a:lnTo>
                      <a:pt x="1694" y="2404"/>
                    </a:lnTo>
                    <a:lnTo>
                      <a:pt x="1648" y="2421"/>
                    </a:lnTo>
                    <a:lnTo>
                      <a:pt x="1604" y="2439"/>
                    </a:lnTo>
                    <a:lnTo>
                      <a:pt x="2669" y="2676"/>
                    </a:lnTo>
                    <a:lnTo>
                      <a:pt x="2963" y="1351"/>
                    </a:lnTo>
                    <a:lnTo>
                      <a:pt x="2927" y="1343"/>
                    </a:lnTo>
                    <a:lnTo>
                      <a:pt x="2927" y="1343"/>
                    </a:lnTo>
                    <a:lnTo>
                      <a:pt x="2917" y="1339"/>
                    </a:lnTo>
                    <a:lnTo>
                      <a:pt x="2908" y="1335"/>
                    </a:lnTo>
                    <a:lnTo>
                      <a:pt x="2900" y="1328"/>
                    </a:lnTo>
                    <a:lnTo>
                      <a:pt x="2894" y="1320"/>
                    </a:lnTo>
                    <a:lnTo>
                      <a:pt x="2890" y="1311"/>
                    </a:lnTo>
                    <a:lnTo>
                      <a:pt x="2886" y="1301"/>
                    </a:lnTo>
                    <a:lnTo>
                      <a:pt x="2885" y="1291"/>
                    </a:lnTo>
                    <a:lnTo>
                      <a:pt x="2886" y="1281"/>
                    </a:lnTo>
                    <a:lnTo>
                      <a:pt x="2886" y="1281"/>
                    </a:lnTo>
                    <a:lnTo>
                      <a:pt x="2890" y="1270"/>
                    </a:lnTo>
                    <a:lnTo>
                      <a:pt x="2895" y="1261"/>
                    </a:lnTo>
                    <a:lnTo>
                      <a:pt x="2902" y="1253"/>
                    </a:lnTo>
                    <a:lnTo>
                      <a:pt x="2910" y="1248"/>
                    </a:lnTo>
                    <a:lnTo>
                      <a:pt x="2919" y="1243"/>
                    </a:lnTo>
                    <a:lnTo>
                      <a:pt x="2928" y="1240"/>
                    </a:lnTo>
                    <a:lnTo>
                      <a:pt x="2938" y="1240"/>
                    </a:lnTo>
                    <a:lnTo>
                      <a:pt x="2950" y="1241"/>
                    </a:lnTo>
                    <a:lnTo>
                      <a:pt x="3037" y="1260"/>
                    </a:lnTo>
                    <a:lnTo>
                      <a:pt x="3037" y="1260"/>
                    </a:lnTo>
                    <a:lnTo>
                      <a:pt x="3047" y="1264"/>
                    </a:lnTo>
                    <a:lnTo>
                      <a:pt x="3056" y="1268"/>
                    </a:lnTo>
                    <a:lnTo>
                      <a:pt x="3064" y="1275"/>
                    </a:lnTo>
                    <a:lnTo>
                      <a:pt x="3070" y="1283"/>
                    </a:lnTo>
                    <a:lnTo>
                      <a:pt x="3070" y="1283"/>
                    </a:lnTo>
                    <a:lnTo>
                      <a:pt x="3074" y="1292"/>
                    </a:lnTo>
                    <a:lnTo>
                      <a:pt x="3078" y="1302"/>
                    </a:lnTo>
                    <a:lnTo>
                      <a:pt x="3078" y="1312"/>
                    </a:lnTo>
                    <a:lnTo>
                      <a:pt x="3077" y="1322"/>
                    </a:lnTo>
                    <a:lnTo>
                      <a:pt x="2759" y="27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FI" dirty="0"/>
              </a:p>
            </p:txBody>
          </p:sp>
          <p:sp>
            <p:nvSpPr>
              <p:cNvPr id="50" name="Freeform 434"/>
              <p:cNvSpPr>
                <a:spLocks/>
              </p:cNvSpPr>
              <p:nvPr/>
            </p:nvSpPr>
            <p:spPr bwMode="auto">
              <a:xfrm>
                <a:off x="146643" y="4125913"/>
                <a:ext cx="415925" cy="619125"/>
              </a:xfrm>
              <a:custGeom>
                <a:avLst/>
                <a:gdLst>
                  <a:gd name="T0" fmla="*/ 400 w 1048"/>
                  <a:gd name="T1" fmla="*/ 1174 h 1559"/>
                  <a:gd name="T2" fmla="*/ 400 w 1048"/>
                  <a:gd name="T3" fmla="*/ 1174 h 1559"/>
                  <a:gd name="T4" fmla="*/ 369 w 1048"/>
                  <a:gd name="T5" fmla="*/ 1167 h 1559"/>
                  <a:gd name="T6" fmla="*/ 339 w 1048"/>
                  <a:gd name="T7" fmla="*/ 1162 h 1559"/>
                  <a:gd name="T8" fmla="*/ 308 w 1048"/>
                  <a:gd name="T9" fmla="*/ 1157 h 1559"/>
                  <a:gd name="T10" fmla="*/ 277 w 1048"/>
                  <a:gd name="T11" fmla="*/ 1152 h 1559"/>
                  <a:gd name="T12" fmla="*/ 277 w 1048"/>
                  <a:gd name="T13" fmla="*/ 1152 h 1559"/>
                  <a:gd name="T14" fmla="*/ 267 w 1048"/>
                  <a:gd name="T15" fmla="*/ 1150 h 1559"/>
                  <a:gd name="T16" fmla="*/ 257 w 1048"/>
                  <a:gd name="T17" fmla="*/ 1146 h 1559"/>
                  <a:gd name="T18" fmla="*/ 248 w 1048"/>
                  <a:gd name="T19" fmla="*/ 1140 h 1559"/>
                  <a:gd name="T20" fmla="*/ 241 w 1048"/>
                  <a:gd name="T21" fmla="*/ 1131 h 1559"/>
                  <a:gd name="T22" fmla="*/ 241 w 1048"/>
                  <a:gd name="T23" fmla="*/ 1131 h 1559"/>
                  <a:gd name="T24" fmla="*/ 236 w 1048"/>
                  <a:gd name="T25" fmla="*/ 1122 h 1559"/>
                  <a:gd name="T26" fmla="*/ 232 w 1048"/>
                  <a:gd name="T27" fmla="*/ 1112 h 1559"/>
                  <a:gd name="T28" fmla="*/ 231 w 1048"/>
                  <a:gd name="T29" fmla="*/ 1100 h 1559"/>
                  <a:gd name="T30" fmla="*/ 232 w 1048"/>
                  <a:gd name="T31" fmla="*/ 1089 h 1559"/>
                  <a:gd name="T32" fmla="*/ 465 w 1048"/>
                  <a:gd name="T33" fmla="*/ 39 h 1559"/>
                  <a:gd name="T34" fmla="*/ 294 w 1048"/>
                  <a:gd name="T35" fmla="*/ 0 h 1559"/>
                  <a:gd name="T36" fmla="*/ 0 w 1048"/>
                  <a:gd name="T37" fmla="*/ 1326 h 1559"/>
                  <a:gd name="T38" fmla="*/ 1048 w 1048"/>
                  <a:gd name="T39" fmla="*/ 1559 h 1559"/>
                  <a:gd name="T40" fmla="*/ 1048 w 1048"/>
                  <a:gd name="T41" fmla="*/ 1559 h 1559"/>
                  <a:gd name="T42" fmla="*/ 1015 w 1048"/>
                  <a:gd name="T43" fmla="*/ 1523 h 1559"/>
                  <a:gd name="T44" fmla="*/ 982 w 1048"/>
                  <a:gd name="T45" fmla="*/ 1489 h 1559"/>
                  <a:gd name="T46" fmla="*/ 947 w 1048"/>
                  <a:gd name="T47" fmla="*/ 1456 h 1559"/>
                  <a:gd name="T48" fmla="*/ 911 w 1048"/>
                  <a:gd name="T49" fmla="*/ 1425 h 1559"/>
                  <a:gd name="T50" fmla="*/ 873 w 1048"/>
                  <a:gd name="T51" fmla="*/ 1395 h 1559"/>
                  <a:gd name="T52" fmla="*/ 835 w 1048"/>
                  <a:gd name="T53" fmla="*/ 1367 h 1559"/>
                  <a:gd name="T54" fmla="*/ 795 w 1048"/>
                  <a:gd name="T55" fmla="*/ 1339 h 1559"/>
                  <a:gd name="T56" fmla="*/ 754 w 1048"/>
                  <a:gd name="T57" fmla="*/ 1314 h 1559"/>
                  <a:gd name="T58" fmla="*/ 714 w 1048"/>
                  <a:gd name="T59" fmla="*/ 1291 h 1559"/>
                  <a:gd name="T60" fmla="*/ 671 w 1048"/>
                  <a:gd name="T61" fmla="*/ 1269 h 1559"/>
                  <a:gd name="T62" fmla="*/ 627 w 1048"/>
                  <a:gd name="T63" fmla="*/ 1249 h 1559"/>
                  <a:gd name="T64" fmla="*/ 583 w 1048"/>
                  <a:gd name="T65" fmla="*/ 1231 h 1559"/>
                  <a:gd name="T66" fmla="*/ 538 w 1048"/>
                  <a:gd name="T67" fmla="*/ 1214 h 1559"/>
                  <a:gd name="T68" fmla="*/ 493 w 1048"/>
                  <a:gd name="T69" fmla="*/ 1199 h 1559"/>
                  <a:gd name="T70" fmla="*/ 446 w 1048"/>
                  <a:gd name="T71" fmla="*/ 1185 h 1559"/>
                  <a:gd name="T72" fmla="*/ 400 w 1048"/>
                  <a:gd name="T73" fmla="*/ 1174 h 1559"/>
                  <a:gd name="T74" fmla="*/ 400 w 1048"/>
                  <a:gd name="T75" fmla="*/ 1174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48" h="1559">
                    <a:moveTo>
                      <a:pt x="400" y="1174"/>
                    </a:moveTo>
                    <a:lnTo>
                      <a:pt x="400" y="1174"/>
                    </a:lnTo>
                    <a:lnTo>
                      <a:pt x="369" y="1167"/>
                    </a:lnTo>
                    <a:lnTo>
                      <a:pt x="339" y="1162"/>
                    </a:lnTo>
                    <a:lnTo>
                      <a:pt x="308" y="1157"/>
                    </a:lnTo>
                    <a:lnTo>
                      <a:pt x="277" y="1152"/>
                    </a:lnTo>
                    <a:lnTo>
                      <a:pt x="277" y="1152"/>
                    </a:lnTo>
                    <a:lnTo>
                      <a:pt x="267" y="1150"/>
                    </a:lnTo>
                    <a:lnTo>
                      <a:pt x="257" y="1146"/>
                    </a:lnTo>
                    <a:lnTo>
                      <a:pt x="248" y="1140"/>
                    </a:lnTo>
                    <a:lnTo>
                      <a:pt x="241" y="1131"/>
                    </a:lnTo>
                    <a:lnTo>
                      <a:pt x="241" y="1131"/>
                    </a:lnTo>
                    <a:lnTo>
                      <a:pt x="236" y="1122"/>
                    </a:lnTo>
                    <a:lnTo>
                      <a:pt x="232" y="1112"/>
                    </a:lnTo>
                    <a:lnTo>
                      <a:pt x="231" y="1100"/>
                    </a:lnTo>
                    <a:lnTo>
                      <a:pt x="232" y="1089"/>
                    </a:lnTo>
                    <a:lnTo>
                      <a:pt x="465" y="39"/>
                    </a:lnTo>
                    <a:lnTo>
                      <a:pt x="294" y="0"/>
                    </a:lnTo>
                    <a:lnTo>
                      <a:pt x="0" y="1326"/>
                    </a:lnTo>
                    <a:lnTo>
                      <a:pt x="1048" y="1559"/>
                    </a:lnTo>
                    <a:lnTo>
                      <a:pt x="1048" y="1559"/>
                    </a:lnTo>
                    <a:lnTo>
                      <a:pt x="1015" y="1523"/>
                    </a:lnTo>
                    <a:lnTo>
                      <a:pt x="982" y="1489"/>
                    </a:lnTo>
                    <a:lnTo>
                      <a:pt x="947" y="1456"/>
                    </a:lnTo>
                    <a:lnTo>
                      <a:pt x="911" y="1425"/>
                    </a:lnTo>
                    <a:lnTo>
                      <a:pt x="873" y="1395"/>
                    </a:lnTo>
                    <a:lnTo>
                      <a:pt x="835" y="1367"/>
                    </a:lnTo>
                    <a:lnTo>
                      <a:pt x="795" y="1339"/>
                    </a:lnTo>
                    <a:lnTo>
                      <a:pt x="754" y="1314"/>
                    </a:lnTo>
                    <a:lnTo>
                      <a:pt x="714" y="1291"/>
                    </a:lnTo>
                    <a:lnTo>
                      <a:pt x="671" y="1269"/>
                    </a:lnTo>
                    <a:lnTo>
                      <a:pt x="627" y="1249"/>
                    </a:lnTo>
                    <a:lnTo>
                      <a:pt x="583" y="1231"/>
                    </a:lnTo>
                    <a:lnTo>
                      <a:pt x="538" y="1214"/>
                    </a:lnTo>
                    <a:lnTo>
                      <a:pt x="493" y="1199"/>
                    </a:lnTo>
                    <a:lnTo>
                      <a:pt x="446" y="1185"/>
                    </a:lnTo>
                    <a:lnTo>
                      <a:pt x="400" y="1174"/>
                    </a:lnTo>
                    <a:lnTo>
                      <a:pt x="400" y="1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FI" dirty="0"/>
              </a:p>
            </p:txBody>
          </p:sp>
        </p:grpSp>
      </p:grpSp>
      <p:grpSp>
        <p:nvGrpSpPr>
          <p:cNvPr id="56" name="Ryhmä 55"/>
          <p:cNvGrpSpPr/>
          <p:nvPr/>
        </p:nvGrpSpPr>
        <p:grpSpPr>
          <a:xfrm>
            <a:off x="2607968" y="2233090"/>
            <a:ext cx="587493" cy="587493"/>
            <a:chOff x="899592" y="2205995"/>
            <a:chExt cx="587493" cy="587493"/>
          </a:xfrm>
        </p:grpSpPr>
        <p:grpSp>
          <p:nvGrpSpPr>
            <p:cNvPr id="57" name="Group 68">
              <a:extLst>
                <a:ext uri="{FF2B5EF4-FFF2-40B4-BE49-F238E27FC236}">
                  <a16:creationId xmlns:a16="http://schemas.microsoft.com/office/drawing/2014/main" id="{C111603F-BE25-4F8D-808E-0F2CF7E1ADF2}"/>
                </a:ext>
              </a:extLst>
            </p:cNvPr>
            <p:cNvGrpSpPr/>
            <p:nvPr/>
          </p:nvGrpSpPr>
          <p:grpSpPr>
            <a:xfrm>
              <a:off x="899592" y="2205995"/>
              <a:ext cx="587493" cy="587493"/>
              <a:chOff x="913295" y="4590256"/>
              <a:chExt cx="432048" cy="432048"/>
            </a:xfrm>
            <a:solidFill>
              <a:schemeClr val="bg1"/>
            </a:solidFill>
          </p:grpSpPr>
          <p:sp>
            <p:nvSpPr>
              <p:cNvPr id="74" name="Oval 53">
                <a:extLst>
                  <a:ext uri="{FF2B5EF4-FFF2-40B4-BE49-F238E27FC236}">
                    <a16:creationId xmlns:a16="http://schemas.microsoft.com/office/drawing/2014/main" id="{64583E96-9DFC-4A0D-92AB-C5EDC2807649}"/>
                  </a:ext>
                </a:extLst>
              </p:cNvPr>
              <p:cNvSpPr/>
              <p:nvPr/>
            </p:nvSpPr>
            <p:spPr>
              <a:xfrm>
                <a:off x="985303" y="4662264"/>
                <a:ext cx="288032" cy="288032"/>
              </a:xfrm>
              <a:prstGeom prst="ellipse">
                <a:avLst/>
              </a:prstGeom>
              <a:grp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FI" altLang="ko-KR" dirty="0"/>
              </a:p>
            </p:txBody>
          </p:sp>
          <p:sp>
            <p:nvSpPr>
              <p:cNvPr id="75" name="Oval 54">
                <a:extLst>
                  <a:ext uri="{FF2B5EF4-FFF2-40B4-BE49-F238E27FC236}">
                    <a16:creationId xmlns:a16="http://schemas.microsoft.com/office/drawing/2014/main" id="{7654C550-D6C6-4A61-9AF5-0BB579453B4C}"/>
                  </a:ext>
                </a:extLst>
              </p:cNvPr>
              <p:cNvSpPr/>
              <p:nvPr/>
            </p:nvSpPr>
            <p:spPr>
              <a:xfrm>
                <a:off x="913295" y="4590256"/>
                <a:ext cx="432048" cy="432048"/>
              </a:xfrm>
              <a:prstGeom prst="ellipse">
                <a:avLst/>
              </a:prstGeom>
              <a:grp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FI" altLang="ko-KR" dirty="0"/>
              </a:p>
            </p:txBody>
          </p:sp>
        </p:grpSp>
        <p:grpSp>
          <p:nvGrpSpPr>
            <p:cNvPr id="61" name="Group 479"/>
            <p:cNvGrpSpPr/>
            <p:nvPr/>
          </p:nvGrpSpPr>
          <p:grpSpPr>
            <a:xfrm>
              <a:off x="929197" y="2235600"/>
              <a:ext cx="528283" cy="528283"/>
              <a:chOff x="8530" y="3794125"/>
              <a:chExt cx="1349375" cy="1349375"/>
            </a:xfrm>
            <a:solidFill>
              <a:schemeClr val="accent6"/>
            </a:solidFill>
          </p:grpSpPr>
          <p:sp>
            <p:nvSpPr>
              <p:cNvPr id="63" name="Freeform 431"/>
              <p:cNvSpPr>
                <a:spLocks noEditPoints="1"/>
              </p:cNvSpPr>
              <p:nvPr/>
            </p:nvSpPr>
            <p:spPr bwMode="auto">
              <a:xfrm>
                <a:off x="632418" y="4170363"/>
                <a:ext cx="461963" cy="552450"/>
              </a:xfrm>
              <a:custGeom>
                <a:avLst/>
                <a:gdLst>
                  <a:gd name="T0" fmla="*/ 880 w 1167"/>
                  <a:gd name="T1" fmla="*/ 1337 h 1395"/>
                  <a:gd name="T2" fmla="*/ 1092 w 1167"/>
                  <a:gd name="T3" fmla="*/ 29 h 1395"/>
                  <a:gd name="T4" fmla="*/ 937 w 1167"/>
                  <a:gd name="T5" fmla="*/ 5 h 1395"/>
                  <a:gd name="T6" fmla="*/ 729 w 1167"/>
                  <a:gd name="T7" fmla="*/ 5 h 1395"/>
                  <a:gd name="T8" fmla="*/ 525 w 1167"/>
                  <a:gd name="T9" fmla="*/ 40 h 1395"/>
                  <a:gd name="T10" fmla="*/ 328 w 1167"/>
                  <a:gd name="T11" fmla="*/ 110 h 1395"/>
                  <a:gd name="T12" fmla="*/ 0 w 1167"/>
                  <a:gd name="T13" fmla="*/ 1395 h 1395"/>
                  <a:gd name="T14" fmla="*/ 195 w 1167"/>
                  <a:gd name="T15" fmla="*/ 1328 h 1395"/>
                  <a:gd name="T16" fmla="*/ 397 w 1167"/>
                  <a:gd name="T17" fmla="*/ 1293 h 1395"/>
                  <a:gd name="T18" fmla="*/ 602 w 1167"/>
                  <a:gd name="T19" fmla="*/ 1289 h 1395"/>
                  <a:gd name="T20" fmla="*/ 806 w 1167"/>
                  <a:gd name="T21" fmla="*/ 1318 h 1395"/>
                  <a:gd name="T22" fmla="*/ 509 w 1167"/>
                  <a:gd name="T23" fmla="*/ 302 h 1395"/>
                  <a:gd name="T24" fmla="*/ 732 w 1167"/>
                  <a:gd name="T25" fmla="*/ 280 h 1395"/>
                  <a:gd name="T26" fmla="*/ 901 w 1167"/>
                  <a:gd name="T27" fmla="*/ 289 h 1395"/>
                  <a:gd name="T28" fmla="*/ 936 w 1167"/>
                  <a:gd name="T29" fmla="*/ 308 h 1395"/>
                  <a:gd name="T30" fmla="*/ 947 w 1167"/>
                  <a:gd name="T31" fmla="*/ 348 h 1395"/>
                  <a:gd name="T32" fmla="*/ 935 w 1167"/>
                  <a:gd name="T33" fmla="*/ 375 h 1395"/>
                  <a:gd name="T34" fmla="*/ 899 w 1167"/>
                  <a:gd name="T35" fmla="*/ 393 h 1395"/>
                  <a:gd name="T36" fmla="*/ 785 w 1167"/>
                  <a:gd name="T37" fmla="*/ 385 h 1395"/>
                  <a:gd name="T38" fmla="*/ 579 w 1167"/>
                  <a:gd name="T39" fmla="*/ 396 h 1395"/>
                  <a:gd name="T40" fmla="*/ 466 w 1167"/>
                  <a:gd name="T41" fmla="*/ 416 h 1395"/>
                  <a:gd name="T42" fmla="*/ 440 w 1167"/>
                  <a:gd name="T43" fmla="*/ 409 h 1395"/>
                  <a:gd name="T44" fmla="*/ 417 w 1167"/>
                  <a:gd name="T45" fmla="*/ 384 h 1395"/>
                  <a:gd name="T46" fmla="*/ 414 w 1167"/>
                  <a:gd name="T47" fmla="*/ 355 h 1395"/>
                  <a:gd name="T48" fmla="*/ 435 w 1167"/>
                  <a:gd name="T49" fmla="*/ 321 h 1395"/>
                  <a:gd name="T50" fmla="*/ 392 w 1167"/>
                  <a:gd name="T51" fmla="*/ 589 h 1395"/>
                  <a:gd name="T52" fmla="*/ 559 w 1167"/>
                  <a:gd name="T53" fmla="*/ 563 h 1395"/>
                  <a:gd name="T54" fmla="*/ 783 w 1167"/>
                  <a:gd name="T55" fmla="*/ 561 h 1395"/>
                  <a:gd name="T56" fmla="*/ 859 w 1167"/>
                  <a:gd name="T57" fmla="*/ 573 h 1395"/>
                  <a:gd name="T58" fmla="*/ 884 w 1167"/>
                  <a:gd name="T59" fmla="*/ 604 h 1395"/>
                  <a:gd name="T60" fmla="*/ 883 w 1167"/>
                  <a:gd name="T61" fmla="*/ 635 h 1395"/>
                  <a:gd name="T62" fmla="*/ 857 w 1167"/>
                  <a:gd name="T63" fmla="*/ 665 h 1395"/>
                  <a:gd name="T64" fmla="*/ 827 w 1167"/>
                  <a:gd name="T65" fmla="*/ 671 h 1395"/>
                  <a:gd name="T66" fmla="*/ 620 w 1167"/>
                  <a:gd name="T67" fmla="*/ 663 h 1395"/>
                  <a:gd name="T68" fmla="*/ 416 w 1167"/>
                  <a:gd name="T69" fmla="*/ 692 h 1395"/>
                  <a:gd name="T70" fmla="*/ 394 w 1167"/>
                  <a:gd name="T71" fmla="*/ 692 h 1395"/>
                  <a:gd name="T72" fmla="*/ 365 w 1167"/>
                  <a:gd name="T73" fmla="*/ 677 h 1395"/>
                  <a:gd name="T74" fmla="*/ 352 w 1167"/>
                  <a:gd name="T75" fmla="*/ 653 h 1395"/>
                  <a:gd name="T76" fmla="*/ 359 w 1167"/>
                  <a:gd name="T77" fmla="*/ 613 h 1395"/>
                  <a:gd name="T78" fmla="*/ 392 w 1167"/>
                  <a:gd name="T79" fmla="*/ 589 h 1395"/>
                  <a:gd name="T80" fmla="*/ 326 w 1167"/>
                  <a:gd name="T81" fmla="*/ 1002 h 1395"/>
                  <a:gd name="T82" fmla="*/ 296 w 1167"/>
                  <a:gd name="T83" fmla="*/ 986 h 1395"/>
                  <a:gd name="T84" fmla="*/ 283 w 1167"/>
                  <a:gd name="T85" fmla="*/ 962 h 1395"/>
                  <a:gd name="T86" fmla="*/ 290 w 1167"/>
                  <a:gd name="T87" fmla="*/ 922 h 1395"/>
                  <a:gd name="T88" fmla="*/ 323 w 1167"/>
                  <a:gd name="T89" fmla="*/ 900 h 1395"/>
                  <a:gd name="T90" fmla="*/ 490 w 1167"/>
                  <a:gd name="T91" fmla="*/ 873 h 1395"/>
                  <a:gd name="T92" fmla="*/ 714 w 1167"/>
                  <a:gd name="T93" fmla="*/ 870 h 1395"/>
                  <a:gd name="T94" fmla="*/ 790 w 1167"/>
                  <a:gd name="T95" fmla="*/ 883 h 1395"/>
                  <a:gd name="T96" fmla="*/ 815 w 1167"/>
                  <a:gd name="T97" fmla="*/ 913 h 1395"/>
                  <a:gd name="T98" fmla="*/ 814 w 1167"/>
                  <a:gd name="T99" fmla="*/ 945 h 1395"/>
                  <a:gd name="T100" fmla="*/ 787 w 1167"/>
                  <a:gd name="T101" fmla="*/ 974 h 1395"/>
                  <a:gd name="T102" fmla="*/ 758 w 1167"/>
                  <a:gd name="T103" fmla="*/ 980 h 1395"/>
                  <a:gd name="T104" fmla="*/ 552 w 1167"/>
                  <a:gd name="T105" fmla="*/ 973 h 1395"/>
                  <a:gd name="T106" fmla="*/ 347 w 1167"/>
                  <a:gd name="T107" fmla="*/ 1002 h 1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7" h="1395">
                    <a:moveTo>
                      <a:pt x="806" y="1318"/>
                    </a:moveTo>
                    <a:lnTo>
                      <a:pt x="806" y="1318"/>
                    </a:lnTo>
                    <a:lnTo>
                      <a:pt x="843" y="1327"/>
                    </a:lnTo>
                    <a:lnTo>
                      <a:pt x="880" y="1337"/>
                    </a:lnTo>
                    <a:lnTo>
                      <a:pt x="1167" y="48"/>
                    </a:lnTo>
                    <a:lnTo>
                      <a:pt x="1167" y="48"/>
                    </a:lnTo>
                    <a:lnTo>
                      <a:pt x="1130" y="38"/>
                    </a:lnTo>
                    <a:lnTo>
                      <a:pt x="1092" y="29"/>
                    </a:lnTo>
                    <a:lnTo>
                      <a:pt x="1092" y="29"/>
                    </a:lnTo>
                    <a:lnTo>
                      <a:pt x="1041" y="18"/>
                    </a:lnTo>
                    <a:lnTo>
                      <a:pt x="989" y="10"/>
                    </a:lnTo>
                    <a:lnTo>
                      <a:pt x="937" y="5"/>
                    </a:lnTo>
                    <a:lnTo>
                      <a:pt x="885" y="1"/>
                    </a:lnTo>
                    <a:lnTo>
                      <a:pt x="833" y="0"/>
                    </a:lnTo>
                    <a:lnTo>
                      <a:pt x="781" y="1"/>
                    </a:lnTo>
                    <a:lnTo>
                      <a:pt x="729" y="5"/>
                    </a:lnTo>
                    <a:lnTo>
                      <a:pt x="678" y="10"/>
                    </a:lnTo>
                    <a:lnTo>
                      <a:pt x="625" y="17"/>
                    </a:lnTo>
                    <a:lnTo>
                      <a:pt x="575" y="27"/>
                    </a:lnTo>
                    <a:lnTo>
                      <a:pt x="525" y="40"/>
                    </a:lnTo>
                    <a:lnTo>
                      <a:pt x="475" y="53"/>
                    </a:lnTo>
                    <a:lnTo>
                      <a:pt x="425" y="70"/>
                    </a:lnTo>
                    <a:lnTo>
                      <a:pt x="376" y="89"/>
                    </a:lnTo>
                    <a:lnTo>
                      <a:pt x="328" y="110"/>
                    </a:lnTo>
                    <a:lnTo>
                      <a:pt x="280" y="133"/>
                    </a:lnTo>
                    <a:lnTo>
                      <a:pt x="179" y="590"/>
                    </a:lnTo>
                    <a:lnTo>
                      <a:pt x="0" y="1395"/>
                    </a:lnTo>
                    <a:lnTo>
                      <a:pt x="0" y="1395"/>
                    </a:lnTo>
                    <a:lnTo>
                      <a:pt x="48" y="1376"/>
                    </a:lnTo>
                    <a:lnTo>
                      <a:pt x="96" y="1357"/>
                    </a:lnTo>
                    <a:lnTo>
                      <a:pt x="145" y="1342"/>
                    </a:lnTo>
                    <a:lnTo>
                      <a:pt x="195" y="1328"/>
                    </a:lnTo>
                    <a:lnTo>
                      <a:pt x="245" y="1317"/>
                    </a:lnTo>
                    <a:lnTo>
                      <a:pt x="295" y="1306"/>
                    </a:lnTo>
                    <a:lnTo>
                      <a:pt x="346" y="1298"/>
                    </a:lnTo>
                    <a:lnTo>
                      <a:pt x="397" y="1293"/>
                    </a:lnTo>
                    <a:lnTo>
                      <a:pt x="448" y="1289"/>
                    </a:lnTo>
                    <a:lnTo>
                      <a:pt x="499" y="1287"/>
                    </a:lnTo>
                    <a:lnTo>
                      <a:pt x="550" y="1287"/>
                    </a:lnTo>
                    <a:lnTo>
                      <a:pt x="602" y="1289"/>
                    </a:lnTo>
                    <a:lnTo>
                      <a:pt x="653" y="1294"/>
                    </a:lnTo>
                    <a:lnTo>
                      <a:pt x="704" y="1300"/>
                    </a:lnTo>
                    <a:lnTo>
                      <a:pt x="755" y="1308"/>
                    </a:lnTo>
                    <a:lnTo>
                      <a:pt x="806" y="1318"/>
                    </a:lnTo>
                    <a:lnTo>
                      <a:pt x="806" y="1318"/>
                    </a:lnTo>
                    <a:close/>
                    <a:moveTo>
                      <a:pt x="453" y="313"/>
                    </a:moveTo>
                    <a:lnTo>
                      <a:pt x="453" y="313"/>
                    </a:lnTo>
                    <a:lnTo>
                      <a:pt x="509" y="302"/>
                    </a:lnTo>
                    <a:lnTo>
                      <a:pt x="564" y="293"/>
                    </a:lnTo>
                    <a:lnTo>
                      <a:pt x="620" y="286"/>
                    </a:lnTo>
                    <a:lnTo>
                      <a:pt x="676" y="281"/>
                    </a:lnTo>
                    <a:lnTo>
                      <a:pt x="732" y="280"/>
                    </a:lnTo>
                    <a:lnTo>
                      <a:pt x="789" y="280"/>
                    </a:lnTo>
                    <a:lnTo>
                      <a:pt x="845" y="283"/>
                    </a:lnTo>
                    <a:lnTo>
                      <a:pt x="901" y="289"/>
                    </a:lnTo>
                    <a:lnTo>
                      <a:pt x="901" y="289"/>
                    </a:lnTo>
                    <a:lnTo>
                      <a:pt x="911" y="291"/>
                    </a:lnTo>
                    <a:lnTo>
                      <a:pt x="921" y="296"/>
                    </a:lnTo>
                    <a:lnTo>
                      <a:pt x="929" y="302"/>
                    </a:lnTo>
                    <a:lnTo>
                      <a:pt x="936" y="308"/>
                    </a:lnTo>
                    <a:lnTo>
                      <a:pt x="942" y="317"/>
                    </a:lnTo>
                    <a:lnTo>
                      <a:pt x="945" y="327"/>
                    </a:lnTo>
                    <a:lnTo>
                      <a:pt x="947" y="337"/>
                    </a:lnTo>
                    <a:lnTo>
                      <a:pt x="947" y="348"/>
                    </a:lnTo>
                    <a:lnTo>
                      <a:pt x="947" y="348"/>
                    </a:lnTo>
                    <a:lnTo>
                      <a:pt x="944" y="358"/>
                    </a:lnTo>
                    <a:lnTo>
                      <a:pt x="940" y="367"/>
                    </a:lnTo>
                    <a:lnTo>
                      <a:pt x="935" y="375"/>
                    </a:lnTo>
                    <a:lnTo>
                      <a:pt x="927" y="382"/>
                    </a:lnTo>
                    <a:lnTo>
                      <a:pt x="919" y="388"/>
                    </a:lnTo>
                    <a:lnTo>
                      <a:pt x="909" y="391"/>
                    </a:lnTo>
                    <a:lnTo>
                      <a:pt x="899" y="393"/>
                    </a:lnTo>
                    <a:lnTo>
                      <a:pt x="888" y="393"/>
                    </a:lnTo>
                    <a:lnTo>
                      <a:pt x="888" y="393"/>
                    </a:lnTo>
                    <a:lnTo>
                      <a:pt x="836" y="388"/>
                    </a:lnTo>
                    <a:lnTo>
                      <a:pt x="785" y="385"/>
                    </a:lnTo>
                    <a:lnTo>
                      <a:pt x="733" y="384"/>
                    </a:lnTo>
                    <a:lnTo>
                      <a:pt x="682" y="387"/>
                    </a:lnTo>
                    <a:lnTo>
                      <a:pt x="630" y="390"/>
                    </a:lnTo>
                    <a:lnTo>
                      <a:pt x="579" y="396"/>
                    </a:lnTo>
                    <a:lnTo>
                      <a:pt x="528" y="405"/>
                    </a:lnTo>
                    <a:lnTo>
                      <a:pt x="477" y="415"/>
                    </a:lnTo>
                    <a:lnTo>
                      <a:pt x="477" y="415"/>
                    </a:lnTo>
                    <a:lnTo>
                      <a:pt x="466" y="416"/>
                    </a:lnTo>
                    <a:lnTo>
                      <a:pt x="466" y="416"/>
                    </a:lnTo>
                    <a:lnTo>
                      <a:pt x="457" y="415"/>
                    </a:lnTo>
                    <a:lnTo>
                      <a:pt x="448" y="413"/>
                    </a:lnTo>
                    <a:lnTo>
                      <a:pt x="440" y="409"/>
                    </a:lnTo>
                    <a:lnTo>
                      <a:pt x="433" y="405"/>
                    </a:lnTo>
                    <a:lnTo>
                      <a:pt x="426" y="399"/>
                    </a:lnTo>
                    <a:lnTo>
                      <a:pt x="422" y="392"/>
                    </a:lnTo>
                    <a:lnTo>
                      <a:pt x="417" y="384"/>
                    </a:lnTo>
                    <a:lnTo>
                      <a:pt x="415" y="375"/>
                    </a:lnTo>
                    <a:lnTo>
                      <a:pt x="415" y="375"/>
                    </a:lnTo>
                    <a:lnTo>
                      <a:pt x="413" y="365"/>
                    </a:lnTo>
                    <a:lnTo>
                      <a:pt x="414" y="355"/>
                    </a:lnTo>
                    <a:lnTo>
                      <a:pt x="417" y="345"/>
                    </a:lnTo>
                    <a:lnTo>
                      <a:pt x="422" y="336"/>
                    </a:lnTo>
                    <a:lnTo>
                      <a:pt x="427" y="328"/>
                    </a:lnTo>
                    <a:lnTo>
                      <a:pt x="435" y="321"/>
                    </a:lnTo>
                    <a:lnTo>
                      <a:pt x="444" y="316"/>
                    </a:lnTo>
                    <a:lnTo>
                      <a:pt x="453" y="313"/>
                    </a:lnTo>
                    <a:lnTo>
                      <a:pt x="453" y="313"/>
                    </a:lnTo>
                    <a:close/>
                    <a:moveTo>
                      <a:pt x="392" y="589"/>
                    </a:moveTo>
                    <a:lnTo>
                      <a:pt x="392" y="589"/>
                    </a:lnTo>
                    <a:lnTo>
                      <a:pt x="448" y="578"/>
                    </a:lnTo>
                    <a:lnTo>
                      <a:pt x="503" y="569"/>
                    </a:lnTo>
                    <a:lnTo>
                      <a:pt x="559" y="563"/>
                    </a:lnTo>
                    <a:lnTo>
                      <a:pt x="614" y="559"/>
                    </a:lnTo>
                    <a:lnTo>
                      <a:pt x="671" y="558"/>
                    </a:lnTo>
                    <a:lnTo>
                      <a:pt x="727" y="558"/>
                    </a:lnTo>
                    <a:lnTo>
                      <a:pt x="783" y="561"/>
                    </a:lnTo>
                    <a:lnTo>
                      <a:pt x="840" y="567"/>
                    </a:lnTo>
                    <a:lnTo>
                      <a:pt x="840" y="567"/>
                    </a:lnTo>
                    <a:lnTo>
                      <a:pt x="850" y="569"/>
                    </a:lnTo>
                    <a:lnTo>
                      <a:pt x="859" y="573"/>
                    </a:lnTo>
                    <a:lnTo>
                      <a:pt x="867" y="579"/>
                    </a:lnTo>
                    <a:lnTo>
                      <a:pt x="875" y="586"/>
                    </a:lnTo>
                    <a:lnTo>
                      <a:pt x="879" y="595"/>
                    </a:lnTo>
                    <a:lnTo>
                      <a:pt x="884" y="604"/>
                    </a:lnTo>
                    <a:lnTo>
                      <a:pt x="885" y="614"/>
                    </a:lnTo>
                    <a:lnTo>
                      <a:pt x="885" y="624"/>
                    </a:lnTo>
                    <a:lnTo>
                      <a:pt x="885" y="624"/>
                    </a:lnTo>
                    <a:lnTo>
                      <a:pt x="883" y="635"/>
                    </a:lnTo>
                    <a:lnTo>
                      <a:pt x="878" y="645"/>
                    </a:lnTo>
                    <a:lnTo>
                      <a:pt x="872" y="653"/>
                    </a:lnTo>
                    <a:lnTo>
                      <a:pt x="866" y="660"/>
                    </a:lnTo>
                    <a:lnTo>
                      <a:pt x="857" y="665"/>
                    </a:lnTo>
                    <a:lnTo>
                      <a:pt x="848" y="669"/>
                    </a:lnTo>
                    <a:lnTo>
                      <a:pt x="837" y="671"/>
                    </a:lnTo>
                    <a:lnTo>
                      <a:pt x="827" y="671"/>
                    </a:lnTo>
                    <a:lnTo>
                      <a:pt x="827" y="671"/>
                    </a:lnTo>
                    <a:lnTo>
                      <a:pt x="775" y="665"/>
                    </a:lnTo>
                    <a:lnTo>
                      <a:pt x="723" y="663"/>
                    </a:lnTo>
                    <a:lnTo>
                      <a:pt x="672" y="662"/>
                    </a:lnTo>
                    <a:lnTo>
                      <a:pt x="620" y="663"/>
                    </a:lnTo>
                    <a:lnTo>
                      <a:pt x="569" y="667"/>
                    </a:lnTo>
                    <a:lnTo>
                      <a:pt x="518" y="673"/>
                    </a:lnTo>
                    <a:lnTo>
                      <a:pt x="466" y="681"/>
                    </a:lnTo>
                    <a:lnTo>
                      <a:pt x="416" y="692"/>
                    </a:lnTo>
                    <a:lnTo>
                      <a:pt x="416" y="692"/>
                    </a:lnTo>
                    <a:lnTo>
                      <a:pt x="403" y="694"/>
                    </a:lnTo>
                    <a:lnTo>
                      <a:pt x="403" y="694"/>
                    </a:lnTo>
                    <a:lnTo>
                      <a:pt x="394" y="692"/>
                    </a:lnTo>
                    <a:lnTo>
                      <a:pt x="386" y="690"/>
                    </a:lnTo>
                    <a:lnTo>
                      <a:pt x="379" y="687"/>
                    </a:lnTo>
                    <a:lnTo>
                      <a:pt x="372" y="682"/>
                    </a:lnTo>
                    <a:lnTo>
                      <a:pt x="365" y="677"/>
                    </a:lnTo>
                    <a:lnTo>
                      <a:pt x="359" y="669"/>
                    </a:lnTo>
                    <a:lnTo>
                      <a:pt x="356" y="662"/>
                    </a:lnTo>
                    <a:lnTo>
                      <a:pt x="352" y="653"/>
                    </a:lnTo>
                    <a:lnTo>
                      <a:pt x="352" y="653"/>
                    </a:lnTo>
                    <a:lnTo>
                      <a:pt x="351" y="643"/>
                    </a:lnTo>
                    <a:lnTo>
                      <a:pt x="352" y="631"/>
                    </a:lnTo>
                    <a:lnTo>
                      <a:pt x="355" y="622"/>
                    </a:lnTo>
                    <a:lnTo>
                      <a:pt x="359" y="613"/>
                    </a:lnTo>
                    <a:lnTo>
                      <a:pt x="366" y="605"/>
                    </a:lnTo>
                    <a:lnTo>
                      <a:pt x="373" y="598"/>
                    </a:lnTo>
                    <a:lnTo>
                      <a:pt x="382" y="593"/>
                    </a:lnTo>
                    <a:lnTo>
                      <a:pt x="392" y="589"/>
                    </a:lnTo>
                    <a:lnTo>
                      <a:pt x="392" y="589"/>
                    </a:lnTo>
                    <a:close/>
                    <a:moveTo>
                      <a:pt x="336" y="1003"/>
                    </a:moveTo>
                    <a:lnTo>
                      <a:pt x="336" y="1003"/>
                    </a:lnTo>
                    <a:lnTo>
                      <a:pt x="326" y="1002"/>
                    </a:lnTo>
                    <a:lnTo>
                      <a:pt x="317" y="999"/>
                    </a:lnTo>
                    <a:lnTo>
                      <a:pt x="309" y="996"/>
                    </a:lnTo>
                    <a:lnTo>
                      <a:pt x="303" y="991"/>
                    </a:lnTo>
                    <a:lnTo>
                      <a:pt x="296" y="986"/>
                    </a:lnTo>
                    <a:lnTo>
                      <a:pt x="291" y="979"/>
                    </a:lnTo>
                    <a:lnTo>
                      <a:pt x="287" y="971"/>
                    </a:lnTo>
                    <a:lnTo>
                      <a:pt x="283" y="962"/>
                    </a:lnTo>
                    <a:lnTo>
                      <a:pt x="283" y="962"/>
                    </a:lnTo>
                    <a:lnTo>
                      <a:pt x="282" y="952"/>
                    </a:lnTo>
                    <a:lnTo>
                      <a:pt x="283" y="942"/>
                    </a:lnTo>
                    <a:lnTo>
                      <a:pt x="286" y="931"/>
                    </a:lnTo>
                    <a:lnTo>
                      <a:pt x="290" y="922"/>
                    </a:lnTo>
                    <a:lnTo>
                      <a:pt x="297" y="914"/>
                    </a:lnTo>
                    <a:lnTo>
                      <a:pt x="305" y="908"/>
                    </a:lnTo>
                    <a:lnTo>
                      <a:pt x="313" y="903"/>
                    </a:lnTo>
                    <a:lnTo>
                      <a:pt x="323" y="900"/>
                    </a:lnTo>
                    <a:lnTo>
                      <a:pt x="323" y="900"/>
                    </a:lnTo>
                    <a:lnTo>
                      <a:pt x="379" y="888"/>
                    </a:lnTo>
                    <a:lnTo>
                      <a:pt x="434" y="879"/>
                    </a:lnTo>
                    <a:lnTo>
                      <a:pt x="490" y="873"/>
                    </a:lnTo>
                    <a:lnTo>
                      <a:pt x="546" y="868"/>
                    </a:lnTo>
                    <a:lnTo>
                      <a:pt x="602" y="867"/>
                    </a:lnTo>
                    <a:lnTo>
                      <a:pt x="658" y="867"/>
                    </a:lnTo>
                    <a:lnTo>
                      <a:pt x="714" y="870"/>
                    </a:lnTo>
                    <a:lnTo>
                      <a:pt x="770" y="876"/>
                    </a:lnTo>
                    <a:lnTo>
                      <a:pt x="770" y="876"/>
                    </a:lnTo>
                    <a:lnTo>
                      <a:pt x="781" y="878"/>
                    </a:lnTo>
                    <a:lnTo>
                      <a:pt x="790" y="883"/>
                    </a:lnTo>
                    <a:lnTo>
                      <a:pt x="799" y="888"/>
                    </a:lnTo>
                    <a:lnTo>
                      <a:pt x="806" y="895"/>
                    </a:lnTo>
                    <a:lnTo>
                      <a:pt x="811" y="904"/>
                    </a:lnTo>
                    <a:lnTo>
                      <a:pt x="815" y="913"/>
                    </a:lnTo>
                    <a:lnTo>
                      <a:pt x="817" y="924"/>
                    </a:lnTo>
                    <a:lnTo>
                      <a:pt x="816" y="935"/>
                    </a:lnTo>
                    <a:lnTo>
                      <a:pt x="816" y="935"/>
                    </a:lnTo>
                    <a:lnTo>
                      <a:pt x="814" y="945"/>
                    </a:lnTo>
                    <a:lnTo>
                      <a:pt x="810" y="954"/>
                    </a:lnTo>
                    <a:lnTo>
                      <a:pt x="803" y="962"/>
                    </a:lnTo>
                    <a:lnTo>
                      <a:pt x="797" y="969"/>
                    </a:lnTo>
                    <a:lnTo>
                      <a:pt x="787" y="974"/>
                    </a:lnTo>
                    <a:lnTo>
                      <a:pt x="778" y="978"/>
                    </a:lnTo>
                    <a:lnTo>
                      <a:pt x="768" y="980"/>
                    </a:lnTo>
                    <a:lnTo>
                      <a:pt x="758" y="980"/>
                    </a:lnTo>
                    <a:lnTo>
                      <a:pt x="758" y="980"/>
                    </a:lnTo>
                    <a:lnTo>
                      <a:pt x="706" y="974"/>
                    </a:lnTo>
                    <a:lnTo>
                      <a:pt x="655" y="972"/>
                    </a:lnTo>
                    <a:lnTo>
                      <a:pt x="603" y="971"/>
                    </a:lnTo>
                    <a:lnTo>
                      <a:pt x="552" y="973"/>
                    </a:lnTo>
                    <a:lnTo>
                      <a:pt x="500" y="977"/>
                    </a:lnTo>
                    <a:lnTo>
                      <a:pt x="449" y="982"/>
                    </a:lnTo>
                    <a:lnTo>
                      <a:pt x="398" y="991"/>
                    </a:lnTo>
                    <a:lnTo>
                      <a:pt x="347" y="1002"/>
                    </a:lnTo>
                    <a:lnTo>
                      <a:pt x="347" y="1002"/>
                    </a:lnTo>
                    <a:lnTo>
                      <a:pt x="336" y="1003"/>
                    </a:lnTo>
                    <a:lnTo>
                      <a:pt x="336" y="10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FI" dirty="0"/>
              </a:p>
            </p:txBody>
          </p:sp>
          <p:sp>
            <p:nvSpPr>
              <p:cNvPr id="65" name="Freeform 432"/>
              <p:cNvSpPr>
                <a:spLocks noEditPoints="1"/>
              </p:cNvSpPr>
              <p:nvPr/>
            </p:nvSpPr>
            <p:spPr bwMode="auto">
              <a:xfrm>
                <a:off x="284755" y="4033838"/>
                <a:ext cx="417513" cy="681038"/>
              </a:xfrm>
              <a:custGeom>
                <a:avLst/>
                <a:gdLst>
                  <a:gd name="T0" fmla="*/ 985 w 1053"/>
                  <a:gd name="T1" fmla="*/ 372 h 1714"/>
                  <a:gd name="T2" fmla="*/ 831 w 1053"/>
                  <a:gd name="T3" fmla="*/ 232 h 1714"/>
                  <a:gd name="T4" fmla="*/ 655 w 1053"/>
                  <a:gd name="T5" fmla="*/ 121 h 1714"/>
                  <a:gd name="T6" fmla="*/ 463 w 1053"/>
                  <a:gd name="T7" fmla="*/ 41 h 1714"/>
                  <a:gd name="T8" fmla="*/ 362 w 1053"/>
                  <a:gd name="T9" fmla="*/ 14 h 1714"/>
                  <a:gd name="T10" fmla="*/ 0 w 1053"/>
                  <a:gd name="T11" fmla="*/ 1289 h 1714"/>
                  <a:gd name="T12" fmla="*/ 125 w 1053"/>
                  <a:gd name="T13" fmla="*/ 1315 h 1714"/>
                  <a:gd name="T14" fmla="*/ 320 w 1053"/>
                  <a:gd name="T15" fmla="*/ 1383 h 1714"/>
                  <a:gd name="T16" fmla="*/ 500 w 1053"/>
                  <a:gd name="T17" fmla="*/ 1481 h 1714"/>
                  <a:gd name="T18" fmla="*/ 663 w 1053"/>
                  <a:gd name="T19" fmla="*/ 1604 h 1714"/>
                  <a:gd name="T20" fmla="*/ 962 w 1053"/>
                  <a:gd name="T21" fmla="*/ 860 h 1714"/>
                  <a:gd name="T22" fmla="*/ 711 w 1053"/>
                  <a:gd name="T23" fmla="*/ 1220 h 1714"/>
                  <a:gd name="T24" fmla="*/ 675 w 1053"/>
                  <a:gd name="T25" fmla="*/ 1235 h 1714"/>
                  <a:gd name="T26" fmla="*/ 649 w 1053"/>
                  <a:gd name="T27" fmla="*/ 1229 h 1714"/>
                  <a:gd name="T28" fmla="*/ 556 w 1053"/>
                  <a:gd name="T29" fmla="*/ 1160 h 1714"/>
                  <a:gd name="T30" fmla="*/ 369 w 1053"/>
                  <a:gd name="T31" fmla="*/ 1058 h 1714"/>
                  <a:gd name="T32" fmla="*/ 259 w 1053"/>
                  <a:gd name="T33" fmla="*/ 1015 h 1714"/>
                  <a:gd name="T34" fmla="*/ 235 w 1053"/>
                  <a:gd name="T35" fmla="*/ 983 h 1714"/>
                  <a:gd name="T36" fmla="*/ 235 w 1053"/>
                  <a:gd name="T37" fmla="*/ 953 h 1714"/>
                  <a:gd name="T38" fmla="*/ 261 w 1053"/>
                  <a:gd name="T39" fmla="*/ 923 h 1714"/>
                  <a:gd name="T40" fmla="*/ 302 w 1053"/>
                  <a:gd name="T41" fmla="*/ 920 h 1714"/>
                  <a:gd name="T42" fmla="*/ 463 w 1053"/>
                  <a:gd name="T43" fmla="*/ 987 h 1714"/>
                  <a:gd name="T44" fmla="*/ 661 w 1053"/>
                  <a:gd name="T45" fmla="*/ 1107 h 1714"/>
                  <a:gd name="T46" fmla="*/ 720 w 1053"/>
                  <a:gd name="T47" fmla="*/ 1158 h 1714"/>
                  <a:gd name="T48" fmla="*/ 725 w 1053"/>
                  <a:gd name="T49" fmla="*/ 1198 h 1714"/>
                  <a:gd name="T50" fmla="*/ 783 w 1053"/>
                  <a:gd name="T51" fmla="*/ 906 h 1714"/>
                  <a:gd name="T52" fmla="*/ 765 w 1053"/>
                  <a:gd name="T53" fmla="*/ 921 h 1714"/>
                  <a:gd name="T54" fmla="*/ 735 w 1053"/>
                  <a:gd name="T55" fmla="*/ 925 h 1714"/>
                  <a:gd name="T56" fmla="*/ 710 w 1053"/>
                  <a:gd name="T57" fmla="*/ 914 h 1714"/>
                  <a:gd name="T58" fmla="*/ 533 w 1053"/>
                  <a:gd name="T59" fmla="*/ 795 h 1714"/>
                  <a:gd name="T60" fmla="*/ 337 w 1053"/>
                  <a:gd name="T61" fmla="*/ 710 h 1714"/>
                  <a:gd name="T62" fmla="*/ 312 w 1053"/>
                  <a:gd name="T63" fmla="*/ 692 h 1714"/>
                  <a:gd name="T64" fmla="*/ 302 w 1053"/>
                  <a:gd name="T65" fmla="*/ 654 h 1714"/>
                  <a:gd name="T66" fmla="*/ 314 w 1053"/>
                  <a:gd name="T67" fmla="*/ 625 h 1714"/>
                  <a:gd name="T68" fmla="*/ 350 w 1053"/>
                  <a:gd name="T69" fmla="*/ 608 h 1714"/>
                  <a:gd name="T70" fmla="*/ 425 w 1053"/>
                  <a:gd name="T71" fmla="*/ 630 h 1714"/>
                  <a:gd name="T72" fmla="*/ 634 w 1053"/>
                  <a:gd name="T73" fmla="*/ 732 h 1714"/>
                  <a:gd name="T74" fmla="*/ 776 w 1053"/>
                  <a:gd name="T75" fmla="*/ 833 h 1714"/>
                  <a:gd name="T76" fmla="*/ 795 w 1053"/>
                  <a:gd name="T77" fmla="*/ 868 h 1714"/>
                  <a:gd name="T78" fmla="*/ 783 w 1053"/>
                  <a:gd name="T79" fmla="*/ 906 h 1714"/>
                  <a:gd name="T80" fmla="*/ 841 w 1053"/>
                  <a:gd name="T81" fmla="*/ 633 h 1714"/>
                  <a:gd name="T82" fmla="*/ 805 w 1053"/>
                  <a:gd name="T83" fmla="*/ 648 h 1714"/>
                  <a:gd name="T84" fmla="*/ 779 w 1053"/>
                  <a:gd name="T85" fmla="*/ 642 h 1714"/>
                  <a:gd name="T86" fmla="*/ 686 w 1053"/>
                  <a:gd name="T87" fmla="*/ 573 h 1714"/>
                  <a:gd name="T88" fmla="*/ 499 w 1053"/>
                  <a:gd name="T89" fmla="*/ 471 h 1714"/>
                  <a:gd name="T90" fmla="*/ 389 w 1053"/>
                  <a:gd name="T91" fmla="*/ 428 h 1714"/>
                  <a:gd name="T92" fmla="*/ 365 w 1053"/>
                  <a:gd name="T93" fmla="*/ 397 h 1714"/>
                  <a:gd name="T94" fmla="*/ 365 w 1053"/>
                  <a:gd name="T95" fmla="*/ 366 h 1714"/>
                  <a:gd name="T96" fmla="*/ 393 w 1053"/>
                  <a:gd name="T97" fmla="*/ 337 h 1714"/>
                  <a:gd name="T98" fmla="*/ 432 w 1053"/>
                  <a:gd name="T99" fmla="*/ 333 h 1714"/>
                  <a:gd name="T100" fmla="*/ 593 w 1053"/>
                  <a:gd name="T101" fmla="*/ 400 h 1714"/>
                  <a:gd name="T102" fmla="*/ 791 w 1053"/>
                  <a:gd name="T103" fmla="*/ 520 h 1714"/>
                  <a:gd name="T104" fmla="*/ 851 w 1053"/>
                  <a:gd name="T105" fmla="*/ 571 h 1714"/>
                  <a:gd name="T106" fmla="*/ 855 w 1053"/>
                  <a:gd name="T107" fmla="*/ 611 h 1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53" h="1714">
                    <a:moveTo>
                      <a:pt x="1053" y="452"/>
                    </a:moveTo>
                    <a:lnTo>
                      <a:pt x="1053" y="452"/>
                    </a:lnTo>
                    <a:lnTo>
                      <a:pt x="1020" y="411"/>
                    </a:lnTo>
                    <a:lnTo>
                      <a:pt x="985" y="372"/>
                    </a:lnTo>
                    <a:lnTo>
                      <a:pt x="949" y="334"/>
                    </a:lnTo>
                    <a:lnTo>
                      <a:pt x="911" y="298"/>
                    </a:lnTo>
                    <a:lnTo>
                      <a:pt x="872" y="264"/>
                    </a:lnTo>
                    <a:lnTo>
                      <a:pt x="831" y="232"/>
                    </a:lnTo>
                    <a:lnTo>
                      <a:pt x="789" y="202"/>
                    </a:lnTo>
                    <a:lnTo>
                      <a:pt x="746" y="172"/>
                    </a:lnTo>
                    <a:lnTo>
                      <a:pt x="701" y="146"/>
                    </a:lnTo>
                    <a:lnTo>
                      <a:pt x="655" y="121"/>
                    </a:lnTo>
                    <a:lnTo>
                      <a:pt x="609" y="98"/>
                    </a:lnTo>
                    <a:lnTo>
                      <a:pt x="561" y="77"/>
                    </a:lnTo>
                    <a:lnTo>
                      <a:pt x="513" y="58"/>
                    </a:lnTo>
                    <a:lnTo>
                      <a:pt x="463" y="41"/>
                    </a:lnTo>
                    <a:lnTo>
                      <a:pt x="413" y="26"/>
                    </a:lnTo>
                    <a:lnTo>
                      <a:pt x="362" y="14"/>
                    </a:lnTo>
                    <a:lnTo>
                      <a:pt x="362" y="14"/>
                    </a:lnTo>
                    <a:lnTo>
                      <a:pt x="362" y="14"/>
                    </a:lnTo>
                    <a:lnTo>
                      <a:pt x="325" y="7"/>
                    </a:lnTo>
                    <a:lnTo>
                      <a:pt x="286" y="0"/>
                    </a:lnTo>
                    <a:lnTo>
                      <a:pt x="0" y="1289"/>
                    </a:lnTo>
                    <a:lnTo>
                      <a:pt x="0" y="1289"/>
                    </a:lnTo>
                    <a:lnTo>
                      <a:pt x="38" y="1296"/>
                    </a:lnTo>
                    <a:lnTo>
                      <a:pt x="75" y="1303"/>
                    </a:lnTo>
                    <a:lnTo>
                      <a:pt x="75" y="1303"/>
                    </a:lnTo>
                    <a:lnTo>
                      <a:pt x="125" y="1315"/>
                    </a:lnTo>
                    <a:lnTo>
                      <a:pt x="175" y="1330"/>
                    </a:lnTo>
                    <a:lnTo>
                      <a:pt x="225" y="1346"/>
                    </a:lnTo>
                    <a:lnTo>
                      <a:pt x="273" y="1364"/>
                    </a:lnTo>
                    <a:lnTo>
                      <a:pt x="320" y="1383"/>
                    </a:lnTo>
                    <a:lnTo>
                      <a:pt x="367" y="1405"/>
                    </a:lnTo>
                    <a:lnTo>
                      <a:pt x="412" y="1429"/>
                    </a:lnTo>
                    <a:lnTo>
                      <a:pt x="457" y="1454"/>
                    </a:lnTo>
                    <a:lnTo>
                      <a:pt x="500" y="1481"/>
                    </a:lnTo>
                    <a:lnTo>
                      <a:pt x="543" y="1509"/>
                    </a:lnTo>
                    <a:lnTo>
                      <a:pt x="584" y="1540"/>
                    </a:lnTo>
                    <a:lnTo>
                      <a:pt x="625" y="1571"/>
                    </a:lnTo>
                    <a:lnTo>
                      <a:pt x="663" y="1604"/>
                    </a:lnTo>
                    <a:lnTo>
                      <a:pt x="702" y="1639"/>
                    </a:lnTo>
                    <a:lnTo>
                      <a:pt x="738" y="1676"/>
                    </a:lnTo>
                    <a:lnTo>
                      <a:pt x="773" y="1714"/>
                    </a:lnTo>
                    <a:lnTo>
                      <a:pt x="962" y="860"/>
                    </a:lnTo>
                    <a:lnTo>
                      <a:pt x="1053" y="452"/>
                    </a:lnTo>
                    <a:close/>
                    <a:moveTo>
                      <a:pt x="715" y="1216"/>
                    </a:moveTo>
                    <a:lnTo>
                      <a:pt x="715" y="1216"/>
                    </a:lnTo>
                    <a:lnTo>
                      <a:pt x="711" y="1220"/>
                    </a:lnTo>
                    <a:lnTo>
                      <a:pt x="706" y="1225"/>
                    </a:lnTo>
                    <a:lnTo>
                      <a:pt x="696" y="1230"/>
                    </a:lnTo>
                    <a:lnTo>
                      <a:pt x="686" y="1234"/>
                    </a:lnTo>
                    <a:lnTo>
                      <a:pt x="675" y="1235"/>
                    </a:lnTo>
                    <a:lnTo>
                      <a:pt x="675" y="1235"/>
                    </a:lnTo>
                    <a:lnTo>
                      <a:pt x="666" y="1235"/>
                    </a:lnTo>
                    <a:lnTo>
                      <a:pt x="657" y="1233"/>
                    </a:lnTo>
                    <a:lnTo>
                      <a:pt x="649" y="1229"/>
                    </a:lnTo>
                    <a:lnTo>
                      <a:pt x="642" y="1224"/>
                    </a:lnTo>
                    <a:lnTo>
                      <a:pt x="642" y="1224"/>
                    </a:lnTo>
                    <a:lnTo>
                      <a:pt x="599" y="1191"/>
                    </a:lnTo>
                    <a:lnTo>
                      <a:pt x="556" y="1160"/>
                    </a:lnTo>
                    <a:lnTo>
                      <a:pt x="510" y="1132"/>
                    </a:lnTo>
                    <a:lnTo>
                      <a:pt x="464" y="1105"/>
                    </a:lnTo>
                    <a:lnTo>
                      <a:pt x="416" y="1081"/>
                    </a:lnTo>
                    <a:lnTo>
                      <a:pt x="369" y="1058"/>
                    </a:lnTo>
                    <a:lnTo>
                      <a:pt x="319" y="1038"/>
                    </a:lnTo>
                    <a:lnTo>
                      <a:pt x="268" y="1020"/>
                    </a:lnTo>
                    <a:lnTo>
                      <a:pt x="268" y="1020"/>
                    </a:lnTo>
                    <a:lnTo>
                      <a:pt x="259" y="1015"/>
                    </a:lnTo>
                    <a:lnTo>
                      <a:pt x="250" y="1009"/>
                    </a:lnTo>
                    <a:lnTo>
                      <a:pt x="243" y="1002"/>
                    </a:lnTo>
                    <a:lnTo>
                      <a:pt x="239" y="994"/>
                    </a:lnTo>
                    <a:lnTo>
                      <a:pt x="235" y="983"/>
                    </a:lnTo>
                    <a:lnTo>
                      <a:pt x="233" y="974"/>
                    </a:lnTo>
                    <a:lnTo>
                      <a:pt x="233" y="964"/>
                    </a:lnTo>
                    <a:lnTo>
                      <a:pt x="235" y="953"/>
                    </a:lnTo>
                    <a:lnTo>
                      <a:pt x="235" y="953"/>
                    </a:lnTo>
                    <a:lnTo>
                      <a:pt x="240" y="944"/>
                    </a:lnTo>
                    <a:lnTo>
                      <a:pt x="245" y="936"/>
                    </a:lnTo>
                    <a:lnTo>
                      <a:pt x="253" y="928"/>
                    </a:lnTo>
                    <a:lnTo>
                      <a:pt x="261" y="923"/>
                    </a:lnTo>
                    <a:lnTo>
                      <a:pt x="271" y="920"/>
                    </a:lnTo>
                    <a:lnTo>
                      <a:pt x="282" y="918"/>
                    </a:lnTo>
                    <a:lnTo>
                      <a:pt x="292" y="918"/>
                    </a:lnTo>
                    <a:lnTo>
                      <a:pt x="302" y="920"/>
                    </a:lnTo>
                    <a:lnTo>
                      <a:pt x="302" y="920"/>
                    </a:lnTo>
                    <a:lnTo>
                      <a:pt x="356" y="940"/>
                    </a:lnTo>
                    <a:lnTo>
                      <a:pt x="411" y="962"/>
                    </a:lnTo>
                    <a:lnTo>
                      <a:pt x="463" y="987"/>
                    </a:lnTo>
                    <a:lnTo>
                      <a:pt x="515" y="1013"/>
                    </a:lnTo>
                    <a:lnTo>
                      <a:pt x="565" y="1042"/>
                    </a:lnTo>
                    <a:lnTo>
                      <a:pt x="614" y="1073"/>
                    </a:lnTo>
                    <a:lnTo>
                      <a:pt x="661" y="1107"/>
                    </a:lnTo>
                    <a:lnTo>
                      <a:pt x="708" y="1142"/>
                    </a:lnTo>
                    <a:lnTo>
                      <a:pt x="708" y="1142"/>
                    </a:lnTo>
                    <a:lnTo>
                      <a:pt x="714" y="1150"/>
                    </a:lnTo>
                    <a:lnTo>
                      <a:pt x="720" y="1158"/>
                    </a:lnTo>
                    <a:lnTo>
                      <a:pt x="725" y="1168"/>
                    </a:lnTo>
                    <a:lnTo>
                      <a:pt x="727" y="1177"/>
                    </a:lnTo>
                    <a:lnTo>
                      <a:pt x="727" y="1187"/>
                    </a:lnTo>
                    <a:lnTo>
                      <a:pt x="725" y="1198"/>
                    </a:lnTo>
                    <a:lnTo>
                      <a:pt x="721" y="1207"/>
                    </a:lnTo>
                    <a:lnTo>
                      <a:pt x="715" y="1216"/>
                    </a:lnTo>
                    <a:lnTo>
                      <a:pt x="715" y="1216"/>
                    </a:lnTo>
                    <a:close/>
                    <a:moveTo>
                      <a:pt x="783" y="906"/>
                    </a:moveTo>
                    <a:lnTo>
                      <a:pt x="783" y="906"/>
                    </a:lnTo>
                    <a:lnTo>
                      <a:pt x="780" y="911"/>
                    </a:lnTo>
                    <a:lnTo>
                      <a:pt x="776" y="914"/>
                    </a:lnTo>
                    <a:lnTo>
                      <a:pt x="765" y="921"/>
                    </a:lnTo>
                    <a:lnTo>
                      <a:pt x="754" y="925"/>
                    </a:lnTo>
                    <a:lnTo>
                      <a:pt x="743" y="926"/>
                    </a:lnTo>
                    <a:lnTo>
                      <a:pt x="743" y="926"/>
                    </a:lnTo>
                    <a:lnTo>
                      <a:pt x="735" y="925"/>
                    </a:lnTo>
                    <a:lnTo>
                      <a:pt x="726" y="923"/>
                    </a:lnTo>
                    <a:lnTo>
                      <a:pt x="718" y="919"/>
                    </a:lnTo>
                    <a:lnTo>
                      <a:pt x="710" y="914"/>
                    </a:lnTo>
                    <a:lnTo>
                      <a:pt x="710" y="914"/>
                    </a:lnTo>
                    <a:lnTo>
                      <a:pt x="668" y="881"/>
                    </a:lnTo>
                    <a:lnTo>
                      <a:pt x="624" y="851"/>
                    </a:lnTo>
                    <a:lnTo>
                      <a:pt x="580" y="823"/>
                    </a:lnTo>
                    <a:lnTo>
                      <a:pt x="533" y="795"/>
                    </a:lnTo>
                    <a:lnTo>
                      <a:pt x="486" y="770"/>
                    </a:lnTo>
                    <a:lnTo>
                      <a:pt x="437" y="749"/>
                    </a:lnTo>
                    <a:lnTo>
                      <a:pt x="388" y="729"/>
                    </a:lnTo>
                    <a:lnTo>
                      <a:pt x="337" y="710"/>
                    </a:lnTo>
                    <a:lnTo>
                      <a:pt x="337" y="710"/>
                    </a:lnTo>
                    <a:lnTo>
                      <a:pt x="328" y="706"/>
                    </a:lnTo>
                    <a:lnTo>
                      <a:pt x="319" y="700"/>
                    </a:lnTo>
                    <a:lnTo>
                      <a:pt x="312" y="692"/>
                    </a:lnTo>
                    <a:lnTo>
                      <a:pt x="307" y="683"/>
                    </a:lnTo>
                    <a:lnTo>
                      <a:pt x="303" y="674"/>
                    </a:lnTo>
                    <a:lnTo>
                      <a:pt x="302" y="664"/>
                    </a:lnTo>
                    <a:lnTo>
                      <a:pt x="302" y="654"/>
                    </a:lnTo>
                    <a:lnTo>
                      <a:pt x="304" y="644"/>
                    </a:lnTo>
                    <a:lnTo>
                      <a:pt x="304" y="644"/>
                    </a:lnTo>
                    <a:lnTo>
                      <a:pt x="309" y="635"/>
                    </a:lnTo>
                    <a:lnTo>
                      <a:pt x="314" y="625"/>
                    </a:lnTo>
                    <a:lnTo>
                      <a:pt x="322" y="619"/>
                    </a:lnTo>
                    <a:lnTo>
                      <a:pt x="330" y="613"/>
                    </a:lnTo>
                    <a:lnTo>
                      <a:pt x="339" y="610"/>
                    </a:lnTo>
                    <a:lnTo>
                      <a:pt x="350" y="608"/>
                    </a:lnTo>
                    <a:lnTo>
                      <a:pt x="360" y="608"/>
                    </a:lnTo>
                    <a:lnTo>
                      <a:pt x="371" y="611"/>
                    </a:lnTo>
                    <a:lnTo>
                      <a:pt x="371" y="611"/>
                    </a:lnTo>
                    <a:lnTo>
                      <a:pt x="425" y="630"/>
                    </a:lnTo>
                    <a:lnTo>
                      <a:pt x="479" y="653"/>
                    </a:lnTo>
                    <a:lnTo>
                      <a:pt x="532" y="676"/>
                    </a:lnTo>
                    <a:lnTo>
                      <a:pt x="583" y="704"/>
                    </a:lnTo>
                    <a:lnTo>
                      <a:pt x="634" y="732"/>
                    </a:lnTo>
                    <a:lnTo>
                      <a:pt x="683" y="764"/>
                    </a:lnTo>
                    <a:lnTo>
                      <a:pt x="730" y="797"/>
                    </a:lnTo>
                    <a:lnTo>
                      <a:pt x="776" y="833"/>
                    </a:lnTo>
                    <a:lnTo>
                      <a:pt x="776" y="833"/>
                    </a:lnTo>
                    <a:lnTo>
                      <a:pt x="783" y="840"/>
                    </a:lnTo>
                    <a:lnTo>
                      <a:pt x="789" y="849"/>
                    </a:lnTo>
                    <a:lnTo>
                      <a:pt x="794" y="858"/>
                    </a:lnTo>
                    <a:lnTo>
                      <a:pt x="795" y="868"/>
                    </a:lnTo>
                    <a:lnTo>
                      <a:pt x="795" y="878"/>
                    </a:lnTo>
                    <a:lnTo>
                      <a:pt x="794" y="888"/>
                    </a:lnTo>
                    <a:lnTo>
                      <a:pt x="789" y="897"/>
                    </a:lnTo>
                    <a:lnTo>
                      <a:pt x="783" y="906"/>
                    </a:lnTo>
                    <a:lnTo>
                      <a:pt x="783" y="906"/>
                    </a:lnTo>
                    <a:close/>
                    <a:moveTo>
                      <a:pt x="846" y="629"/>
                    </a:moveTo>
                    <a:lnTo>
                      <a:pt x="846" y="629"/>
                    </a:lnTo>
                    <a:lnTo>
                      <a:pt x="841" y="633"/>
                    </a:lnTo>
                    <a:lnTo>
                      <a:pt x="837" y="638"/>
                    </a:lnTo>
                    <a:lnTo>
                      <a:pt x="826" y="644"/>
                    </a:lnTo>
                    <a:lnTo>
                      <a:pt x="816" y="647"/>
                    </a:lnTo>
                    <a:lnTo>
                      <a:pt x="805" y="648"/>
                    </a:lnTo>
                    <a:lnTo>
                      <a:pt x="805" y="648"/>
                    </a:lnTo>
                    <a:lnTo>
                      <a:pt x="796" y="648"/>
                    </a:lnTo>
                    <a:lnTo>
                      <a:pt x="788" y="646"/>
                    </a:lnTo>
                    <a:lnTo>
                      <a:pt x="779" y="642"/>
                    </a:lnTo>
                    <a:lnTo>
                      <a:pt x="772" y="637"/>
                    </a:lnTo>
                    <a:lnTo>
                      <a:pt x="772" y="637"/>
                    </a:lnTo>
                    <a:lnTo>
                      <a:pt x="729" y="604"/>
                    </a:lnTo>
                    <a:lnTo>
                      <a:pt x="686" y="573"/>
                    </a:lnTo>
                    <a:lnTo>
                      <a:pt x="641" y="545"/>
                    </a:lnTo>
                    <a:lnTo>
                      <a:pt x="594" y="518"/>
                    </a:lnTo>
                    <a:lnTo>
                      <a:pt x="547" y="494"/>
                    </a:lnTo>
                    <a:lnTo>
                      <a:pt x="499" y="471"/>
                    </a:lnTo>
                    <a:lnTo>
                      <a:pt x="449" y="451"/>
                    </a:lnTo>
                    <a:lnTo>
                      <a:pt x="399" y="433"/>
                    </a:lnTo>
                    <a:lnTo>
                      <a:pt x="399" y="433"/>
                    </a:lnTo>
                    <a:lnTo>
                      <a:pt x="389" y="428"/>
                    </a:lnTo>
                    <a:lnTo>
                      <a:pt x="381" y="423"/>
                    </a:lnTo>
                    <a:lnTo>
                      <a:pt x="374" y="415"/>
                    </a:lnTo>
                    <a:lnTo>
                      <a:pt x="369" y="407"/>
                    </a:lnTo>
                    <a:lnTo>
                      <a:pt x="365" y="397"/>
                    </a:lnTo>
                    <a:lnTo>
                      <a:pt x="363" y="388"/>
                    </a:lnTo>
                    <a:lnTo>
                      <a:pt x="363" y="377"/>
                    </a:lnTo>
                    <a:lnTo>
                      <a:pt x="365" y="366"/>
                    </a:lnTo>
                    <a:lnTo>
                      <a:pt x="365" y="366"/>
                    </a:lnTo>
                    <a:lnTo>
                      <a:pt x="370" y="357"/>
                    </a:lnTo>
                    <a:lnTo>
                      <a:pt x="377" y="348"/>
                    </a:lnTo>
                    <a:lnTo>
                      <a:pt x="384" y="341"/>
                    </a:lnTo>
                    <a:lnTo>
                      <a:pt x="393" y="337"/>
                    </a:lnTo>
                    <a:lnTo>
                      <a:pt x="402" y="332"/>
                    </a:lnTo>
                    <a:lnTo>
                      <a:pt x="412" y="331"/>
                    </a:lnTo>
                    <a:lnTo>
                      <a:pt x="422" y="331"/>
                    </a:lnTo>
                    <a:lnTo>
                      <a:pt x="432" y="333"/>
                    </a:lnTo>
                    <a:lnTo>
                      <a:pt x="432" y="333"/>
                    </a:lnTo>
                    <a:lnTo>
                      <a:pt x="487" y="354"/>
                    </a:lnTo>
                    <a:lnTo>
                      <a:pt x="541" y="375"/>
                    </a:lnTo>
                    <a:lnTo>
                      <a:pt x="593" y="400"/>
                    </a:lnTo>
                    <a:lnTo>
                      <a:pt x="645" y="426"/>
                    </a:lnTo>
                    <a:lnTo>
                      <a:pt x="695" y="456"/>
                    </a:lnTo>
                    <a:lnTo>
                      <a:pt x="744" y="486"/>
                    </a:lnTo>
                    <a:lnTo>
                      <a:pt x="791" y="520"/>
                    </a:lnTo>
                    <a:lnTo>
                      <a:pt x="838" y="555"/>
                    </a:lnTo>
                    <a:lnTo>
                      <a:pt x="838" y="555"/>
                    </a:lnTo>
                    <a:lnTo>
                      <a:pt x="845" y="563"/>
                    </a:lnTo>
                    <a:lnTo>
                      <a:pt x="851" y="571"/>
                    </a:lnTo>
                    <a:lnTo>
                      <a:pt x="855" y="580"/>
                    </a:lnTo>
                    <a:lnTo>
                      <a:pt x="857" y="590"/>
                    </a:lnTo>
                    <a:lnTo>
                      <a:pt x="857" y="601"/>
                    </a:lnTo>
                    <a:lnTo>
                      <a:pt x="855" y="611"/>
                    </a:lnTo>
                    <a:lnTo>
                      <a:pt x="851" y="620"/>
                    </a:lnTo>
                    <a:lnTo>
                      <a:pt x="846" y="629"/>
                    </a:lnTo>
                    <a:lnTo>
                      <a:pt x="846" y="6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FI" dirty="0"/>
              </a:p>
            </p:txBody>
          </p:sp>
          <p:sp>
            <p:nvSpPr>
              <p:cNvPr id="72" name="Freeform 433"/>
              <p:cNvSpPr>
                <a:spLocks noEditPoints="1"/>
              </p:cNvSpPr>
              <p:nvPr/>
            </p:nvSpPr>
            <p:spPr bwMode="auto">
              <a:xfrm>
                <a:off x="8530" y="3794125"/>
                <a:ext cx="1349375" cy="1349375"/>
              </a:xfrm>
              <a:custGeom>
                <a:avLst/>
                <a:gdLst>
                  <a:gd name="T0" fmla="*/ 1483 w 3398"/>
                  <a:gd name="T1" fmla="*/ 14 h 3399"/>
                  <a:gd name="T2" fmla="*/ 1194 w 3398"/>
                  <a:gd name="T3" fmla="*/ 76 h 3399"/>
                  <a:gd name="T4" fmla="*/ 925 w 3398"/>
                  <a:gd name="T5" fmla="*/ 186 h 3399"/>
                  <a:gd name="T6" fmla="*/ 683 w 3398"/>
                  <a:gd name="T7" fmla="*/ 338 h 3399"/>
                  <a:gd name="T8" fmla="*/ 469 w 3398"/>
                  <a:gd name="T9" fmla="*/ 527 h 3399"/>
                  <a:gd name="T10" fmla="*/ 290 w 3398"/>
                  <a:gd name="T11" fmla="*/ 749 h 3399"/>
                  <a:gd name="T12" fmla="*/ 151 w 3398"/>
                  <a:gd name="T13" fmla="*/ 1000 h 3399"/>
                  <a:gd name="T14" fmla="*/ 53 w 3398"/>
                  <a:gd name="T15" fmla="*/ 1275 h 3399"/>
                  <a:gd name="T16" fmla="*/ 5 w 3398"/>
                  <a:gd name="T17" fmla="*/ 1568 h 3399"/>
                  <a:gd name="T18" fmla="*/ 5 w 3398"/>
                  <a:gd name="T19" fmla="*/ 1830 h 3399"/>
                  <a:gd name="T20" fmla="*/ 53 w 3398"/>
                  <a:gd name="T21" fmla="*/ 2123 h 3399"/>
                  <a:gd name="T22" fmla="*/ 151 w 3398"/>
                  <a:gd name="T23" fmla="*/ 2399 h 3399"/>
                  <a:gd name="T24" fmla="*/ 290 w 3398"/>
                  <a:gd name="T25" fmla="*/ 2649 h 3399"/>
                  <a:gd name="T26" fmla="*/ 469 w 3398"/>
                  <a:gd name="T27" fmla="*/ 2871 h 3399"/>
                  <a:gd name="T28" fmla="*/ 683 w 3398"/>
                  <a:gd name="T29" fmla="*/ 3061 h 3399"/>
                  <a:gd name="T30" fmla="*/ 925 w 3398"/>
                  <a:gd name="T31" fmla="*/ 3212 h 3399"/>
                  <a:gd name="T32" fmla="*/ 1194 w 3398"/>
                  <a:gd name="T33" fmla="*/ 3322 h 3399"/>
                  <a:gd name="T34" fmla="*/ 1483 w 3398"/>
                  <a:gd name="T35" fmla="*/ 3384 h 3399"/>
                  <a:gd name="T36" fmla="*/ 1743 w 3398"/>
                  <a:gd name="T37" fmla="*/ 3398 h 3399"/>
                  <a:gd name="T38" fmla="*/ 2041 w 3398"/>
                  <a:gd name="T39" fmla="*/ 3364 h 3399"/>
                  <a:gd name="T40" fmla="*/ 2322 w 3398"/>
                  <a:gd name="T41" fmla="*/ 3280 h 3399"/>
                  <a:gd name="T42" fmla="*/ 2581 w 3398"/>
                  <a:gd name="T43" fmla="*/ 3152 h 3399"/>
                  <a:gd name="T44" fmla="*/ 2812 w 3398"/>
                  <a:gd name="T45" fmla="*/ 2984 h 3399"/>
                  <a:gd name="T46" fmla="*/ 3010 w 3398"/>
                  <a:gd name="T47" fmla="*/ 2780 h 3399"/>
                  <a:gd name="T48" fmla="*/ 3173 w 3398"/>
                  <a:gd name="T49" fmla="*/ 2545 h 3399"/>
                  <a:gd name="T50" fmla="*/ 3295 w 3398"/>
                  <a:gd name="T51" fmla="*/ 2283 h 3399"/>
                  <a:gd name="T52" fmla="*/ 3372 w 3398"/>
                  <a:gd name="T53" fmla="*/ 2000 h 3399"/>
                  <a:gd name="T54" fmla="*/ 3398 w 3398"/>
                  <a:gd name="T55" fmla="*/ 1700 h 3399"/>
                  <a:gd name="T56" fmla="*/ 3379 w 3398"/>
                  <a:gd name="T57" fmla="*/ 1440 h 3399"/>
                  <a:gd name="T58" fmla="*/ 3309 w 3398"/>
                  <a:gd name="T59" fmla="*/ 1154 h 3399"/>
                  <a:gd name="T60" fmla="*/ 3193 w 3398"/>
                  <a:gd name="T61" fmla="*/ 890 h 3399"/>
                  <a:gd name="T62" fmla="*/ 3036 w 3398"/>
                  <a:gd name="T63" fmla="*/ 650 h 3399"/>
                  <a:gd name="T64" fmla="*/ 2842 w 3398"/>
                  <a:gd name="T65" fmla="*/ 441 h 3399"/>
                  <a:gd name="T66" fmla="*/ 2615 w 3398"/>
                  <a:gd name="T67" fmla="*/ 268 h 3399"/>
                  <a:gd name="T68" fmla="*/ 2361 w 3398"/>
                  <a:gd name="T69" fmla="*/ 133 h 3399"/>
                  <a:gd name="T70" fmla="*/ 2083 w 3398"/>
                  <a:gd name="T71" fmla="*/ 43 h 3399"/>
                  <a:gd name="T72" fmla="*/ 1786 w 3398"/>
                  <a:gd name="T73" fmla="*/ 2 h 3399"/>
                  <a:gd name="T74" fmla="*/ 2752 w 3398"/>
                  <a:gd name="T75" fmla="*/ 2769 h 3399"/>
                  <a:gd name="T76" fmla="*/ 2709 w 3398"/>
                  <a:gd name="T77" fmla="*/ 2792 h 3399"/>
                  <a:gd name="T78" fmla="*/ 249 w 3398"/>
                  <a:gd name="T79" fmla="*/ 2237 h 3399"/>
                  <a:gd name="T80" fmla="*/ 553 w 3398"/>
                  <a:gd name="T81" fmla="*/ 762 h 3399"/>
                  <a:gd name="T82" fmla="*/ 595 w 3398"/>
                  <a:gd name="T83" fmla="*/ 722 h 3399"/>
                  <a:gd name="T84" fmla="*/ 898 w 3398"/>
                  <a:gd name="T85" fmla="*/ 515 h 3399"/>
                  <a:gd name="T86" fmla="*/ 948 w 3398"/>
                  <a:gd name="T87" fmla="*/ 492 h 3399"/>
                  <a:gd name="T88" fmla="*/ 1188 w 3398"/>
                  <a:gd name="T89" fmla="*/ 544 h 3399"/>
                  <a:gd name="T90" fmla="*/ 1536 w 3398"/>
                  <a:gd name="T91" fmla="*/ 713 h 3399"/>
                  <a:gd name="T92" fmla="*/ 1820 w 3398"/>
                  <a:gd name="T93" fmla="*/ 976 h 3399"/>
                  <a:gd name="T94" fmla="*/ 2135 w 3398"/>
                  <a:gd name="T95" fmla="*/ 868 h 3399"/>
                  <a:gd name="T96" fmla="*/ 2520 w 3398"/>
                  <a:gd name="T97" fmla="*/ 846 h 3399"/>
                  <a:gd name="T98" fmla="*/ 2783 w 3398"/>
                  <a:gd name="T99" fmla="*/ 898 h 3399"/>
                  <a:gd name="T100" fmla="*/ 2849 w 3398"/>
                  <a:gd name="T101" fmla="*/ 940 h 3399"/>
                  <a:gd name="T102" fmla="*/ 2532 w 3398"/>
                  <a:gd name="T103" fmla="*/ 2379 h 3399"/>
                  <a:gd name="T104" fmla="*/ 2474 w 3398"/>
                  <a:gd name="T105" fmla="*/ 2399 h 3399"/>
                  <a:gd name="T106" fmla="*/ 2306 w 3398"/>
                  <a:gd name="T107" fmla="*/ 2356 h 3399"/>
                  <a:gd name="T108" fmla="*/ 1972 w 3398"/>
                  <a:gd name="T109" fmla="*/ 2343 h 3399"/>
                  <a:gd name="T110" fmla="*/ 1648 w 3398"/>
                  <a:gd name="T111" fmla="*/ 2421 h 3399"/>
                  <a:gd name="T112" fmla="*/ 2908 w 3398"/>
                  <a:gd name="T113" fmla="*/ 1335 h 3399"/>
                  <a:gd name="T114" fmla="*/ 2886 w 3398"/>
                  <a:gd name="T115" fmla="*/ 1281 h 3399"/>
                  <a:gd name="T116" fmla="*/ 2938 w 3398"/>
                  <a:gd name="T117" fmla="*/ 1240 h 3399"/>
                  <a:gd name="T118" fmla="*/ 3070 w 3398"/>
                  <a:gd name="T119" fmla="*/ 1283 h 3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98" h="3399">
                    <a:moveTo>
                      <a:pt x="1699" y="0"/>
                    </a:moveTo>
                    <a:lnTo>
                      <a:pt x="1699" y="0"/>
                    </a:lnTo>
                    <a:lnTo>
                      <a:pt x="1655" y="0"/>
                    </a:lnTo>
                    <a:lnTo>
                      <a:pt x="1612" y="2"/>
                    </a:lnTo>
                    <a:lnTo>
                      <a:pt x="1569" y="5"/>
                    </a:lnTo>
                    <a:lnTo>
                      <a:pt x="1526" y="8"/>
                    </a:lnTo>
                    <a:lnTo>
                      <a:pt x="1483" y="14"/>
                    </a:lnTo>
                    <a:lnTo>
                      <a:pt x="1441" y="20"/>
                    </a:lnTo>
                    <a:lnTo>
                      <a:pt x="1398" y="27"/>
                    </a:lnTo>
                    <a:lnTo>
                      <a:pt x="1357" y="34"/>
                    </a:lnTo>
                    <a:lnTo>
                      <a:pt x="1315" y="43"/>
                    </a:lnTo>
                    <a:lnTo>
                      <a:pt x="1274" y="54"/>
                    </a:lnTo>
                    <a:lnTo>
                      <a:pt x="1234" y="64"/>
                    </a:lnTo>
                    <a:lnTo>
                      <a:pt x="1194" y="76"/>
                    </a:lnTo>
                    <a:lnTo>
                      <a:pt x="1154" y="89"/>
                    </a:lnTo>
                    <a:lnTo>
                      <a:pt x="1115" y="104"/>
                    </a:lnTo>
                    <a:lnTo>
                      <a:pt x="1076" y="118"/>
                    </a:lnTo>
                    <a:lnTo>
                      <a:pt x="1038" y="133"/>
                    </a:lnTo>
                    <a:lnTo>
                      <a:pt x="1000" y="150"/>
                    </a:lnTo>
                    <a:lnTo>
                      <a:pt x="963" y="167"/>
                    </a:lnTo>
                    <a:lnTo>
                      <a:pt x="925" y="186"/>
                    </a:lnTo>
                    <a:lnTo>
                      <a:pt x="889" y="205"/>
                    </a:lnTo>
                    <a:lnTo>
                      <a:pt x="853" y="225"/>
                    </a:lnTo>
                    <a:lnTo>
                      <a:pt x="818" y="246"/>
                    </a:lnTo>
                    <a:lnTo>
                      <a:pt x="784" y="268"/>
                    </a:lnTo>
                    <a:lnTo>
                      <a:pt x="749" y="290"/>
                    </a:lnTo>
                    <a:lnTo>
                      <a:pt x="716" y="313"/>
                    </a:lnTo>
                    <a:lnTo>
                      <a:pt x="683" y="338"/>
                    </a:lnTo>
                    <a:lnTo>
                      <a:pt x="650" y="362"/>
                    </a:lnTo>
                    <a:lnTo>
                      <a:pt x="619" y="388"/>
                    </a:lnTo>
                    <a:lnTo>
                      <a:pt x="587" y="414"/>
                    </a:lnTo>
                    <a:lnTo>
                      <a:pt x="556" y="441"/>
                    </a:lnTo>
                    <a:lnTo>
                      <a:pt x="527" y="469"/>
                    </a:lnTo>
                    <a:lnTo>
                      <a:pt x="497" y="498"/>
                    </a:lnTo>
                    <a:lnTo>
                      <a:pt x="469" y="527"/>
                    </a:lnTo>
                    <a:lnTo>
                      <a:pt x="442" y="557"/>
                    </a:lnTo>
                    <a:lnTo>
                      <a:pt x="415" y="587"/>
                    </a:lnTo>
                    <a:lnTo>
                      <a:pt x="389" y="618"/>
                    </a:lnTo>
                    <a:lnTo>
                      <a:pt x="362" y="650"/>
                    </a:lnTo>
                    <a:lnTo>
                      <a:pt x="338" y="682"/>
                    </a:lnTo>
                    <a:lnTo>
                      <a:pt x="314" y="715"/>
                    </a:lnTo>
                    <a:lnTo>
                      <a:pt x="290" y="749"/>
                    </a:lnTo>
                    <a:lnTo>
                      <a:pt x="267" y="783"/>
                    </a:lnTo>
                    <a:lnTo>
                      <a:pt x="246" y="818"/>
                    </a:lnTo>
                    <a:lnTo>
                      <a:pt x="225" y="853"/>
                    </a:lnTo>
                    <a:lnTo>
                      <a:pt x="205" y="890"/>
                    </a:lnTo>
                    <a:lnTo>
                      <a:pt x="186" y="926"/>
                    </a:lnTo>
                    <a:lnTo>
                      <a:pt x="168" y="962"/>
                    </a:lnTo>
                    <a:lnTo>
                      <a:pt x="151" y="1000"/>
                    </a:lnTo>
                    <a:lnTo>
                      <a:pt x="134" y="1038"/>
                    </a:lnTo>
                    <a:lnTo>
                      <a:pt x="118" y="1077"/>
                    </a:lnTo>
                    <a:lnTo>
                      <a:pt x="103" y="1115"/>
                    </a:lnTo>
                    <a:lnTo>
                      <a:pt x="89" y="1154"/>
                    </a:lnTo>
                    <a:lnTo>
                      <a:pt x="76" y="1193"/>
                    </a:lnTo>
                    <a:lnTo>
                      <a:pt x="65" y="1234"/>
                    </a:lnTo>
                    <a:lnTo>
                      <a:pt x="53" y="1275"/>
                    </a:lnTo>
                    <a:lnTo>
                      <a:pt x="43" y="1316"/>
                    </a:lnTo>
                    <a:lnTo>
                      <a:pt x="34" y="1356"/>
                    </a:lnTo>
                    <a:lnTo>
                      <a:pt x="26" y="1398"/>
                    </a:lnTo>
                    <a:lnTo>
                      <a:pt x="19" y="1440"/>
                    </a:lnTo>
                    <a:lnTo>
                      <a:pt x="14" y="1482"/>
                    </a:lnTo>
                    <a:lnTo>
                      <a:pt x="9" y="1525"/>
                    </a:lnTo>
                    <a:lnTo>
                      <a:pt x="5" y="1568"/>
                    </a:lnTo>
                    <a:lnTo>
                      <a:pt x="2" y="1611"/>
                    </a:lnTo>
                    <a:lnTo>
                      <a:pt x="0" y="1656"/>
                    </a:lnTo>
                    <a:lnTo>
                      <a:pt x="0" y="1700"/>
                    </a:lnTo>
                    <a:lnTo>
                      <a:pt x="0" y="1700"/>
                    </a:lnTo>
                    <a:lnTo>
                      <a:pt x="0" y="1743"/>
                    </a:lnTo>
                    <a:lnTo>
                      <a:pt x="2" y="1787"/>
                    </a:lnTo>
                    <a:lnTo>
                      <a:pt x="5" y="1830"/>
                    </a:lnTo>
                    <a:lnTo>
                      <a:pt x="9" y="1873"/>
                    </a:lnTo>
                    <a:lnTo>
                      <a:pt x="14" y="1916"/>
                    </a:lnTo>
                    <a:lnTo>
                      <a:pt x="19" y="1958"/>
                    </a:lnTo>
                    <a:lnTo>
                      <a:pt x="26" y="2000"/>
                    </a:lnTo>
                    <a:lnTo>
                      <a:pt x="34" y="2042"/>
                    </a:lnTo>
                    <a:lnTo>
                      <a:pt x="43" y="2083"/>
                    </a:lnTo>
                    <a:lnTo>
                      <a:pt x="53" y="2123"/>
                    </a:lnTo>
                    <a:lnTo>
                      <a:pt x="65" y="2164"/>
                    </a:lnTo>
                    <a:lnTo>
                      <a:pt x="76" y="2205"/>
                    </a:lnTo>
                    <a:lnTo>
                      <a:pt x="89" y="2245"/>
                    </a:lnTo>
                    <a:lnTo>
                      <a:pt x="103" y="2283"/>
                    </a:lnTo>
                    <a:lnTo>
                      <a:pt x="118" y="2323"/>
                    </a:lnTo>
                    <a:lnTo>
                      <a:pt x="134" y="2360"/>
                    </a:lnTo>
                    <a:lnTo>
                      <a:pt x="151" y="2399"/>
                    </a:lnTo>
                    <a:lnTo>
                      <a:pt x="168" y="2436"/>
                    </a:lnTo>
                    <a:lnTo>
                      <a:pt x="186" y="2472"/>
                    </a:lnTo>
                    <a:lnTo>
                      <a:pt x="205" y="2510"/>
                    </a:lnTo>
                    <a:lnTo>
                      <a:pt x="225" y="2545"/>
                    </a:lnTo>
                    <a:lnTo>
                      <a:pt x="246" y="2580"/>
                    </a:lnTo>
                    <a:lnTo>
                      <a:pt x="267" y="2615"/>
                    </a:lnTo>
                    <a:lnTo>
                      <a:pt x="290" y="2649"/>
                    </a:lnTo>
                    <a:lnTo>
                      <a:pt x="314" y="2683"/>
                    </a:lnTo>
                    <a:lnTo>
                      <a:pt x="338" y="2716"/>
                    </a:lnTo>
                    <a:lnTo>
                      <a:pt x="362" y="2749"/>
                    </a:lnTo>
                    <a:lnTo>
                      <a:pt x="389" y="2780"/>
                    </a:lnTo>
                    <a:lnTo>
                      <a:pt x="415" y="2811"/>
                    </a:lnTo>
                    <a:lnTo>
                      <a:pt x="442" y="2842"/>
                    </a:lnTo>
                    <a:lnTo>
                      <a:pt x="469" y="2871"/>
                    </a:lnTo>
                    <a:lnTo>
                      <a:pt x="497" y="2901"/>
                    </a:lnTo>
                    <a:lnTo>
                      <a:pt x="527" y="2929"/>
                    </a:lnTo>
                    <a:lnTo>
                      <a:pt x="556" y="2957"/>
                    </a:lnTo>
                    <a:lnTo>
                      <a:pt x="587" y="2984"/>
                    </a:lnTo>
                    <a:lnTo>
                      <a:pt x="619" y="3010"/>
                    </a:lnTo>
                    <a:lnTo>
                      <a:pt x="650" y="3036"/>
                    </a:lnTo>
                    <a:lnTo>
                      <a:pt x="683" y="3061"/>
                    </a:lnTo>
                    <a:lnTo>
                      <a:pt x="716" y="3085"/>
                    </a:lnTo>
                    <a:lnTo>
                      <a:pt x="749" y="3108"/>
                    </a:lnTo>
                    <a:lnTo>
                      <a:pt x="784" y="3131"/>
                    </a:lnTo>
                    <a:lnTo>
                      <a:pt x="818" y="3152"/>
                    </a:lnTo>
                    <a:lnTo>
                      <a:pt x="853" y="3174"/>
                    </a:lnTo>
                    <a:lnTo>
                      <a:pt x="889" y="3193"/>
                    </a:lnTo>
                    <a:lnTo>
                      <a:pt x="925" y="3212"/>
                    </a:lnTo>
                    <a:lnTo>
                      <a:pt x="963" y="3231"/>
                    </a:lnTo>
                    <a:lnTo>
                      <a:pt x="1000" y="3248"/>
                    </a:lnTo>
                    <a:lnTo>
                      <a:pt x="1038" y="3265"/>
                    </a:lnTo>
                    <a:lnTo>
                      <a:pt x="1076" y="3280"/>
                    </a:lnTo>
                    <a:lnTo>
                      <a:pt x="1115" y="3295"/>
                    </a:lnTo>
                    <a:lnTo>
                      <a:pt x="1154" y="3310"/>
                    </a:lnTo>
                    <a:lnTo>
                      <a:pt x="1194" y="3322"/>
                    </a:lnTo>
                    <a:lnTo>
                      <a:pt x="1234" y="3334"/>
                    </a:lnTo>
                    <a:lnTo>
                      <a:pt x="1274" y="3345"/>
                    </a:lnTo>
                    <a:lnTo>
                      <a:pt x="1315" y="3355"/>
                    </a:lnTo>
                    <a:lnTo>
                      <a:pt x="1357" y="3364"/>
                    </a:lnTo>
                    <a:lnTo>
                      <a:pt x="1398" y="3372"/>
                    </a:lnTo>
                    <a:lnTo>
                      <a:pt x="1441" y="3379"/>
                    </a:lnTo>
                    <a:lnTo>
                      <a:pt x="1483" y="3384"/>
                    </a:lnTo>
                    <a:lnTo>
                      <a:pt x="1526" y="3390"/>
                    </a:lnTo>
                    <a:lnTo>
                      <a:pt x="1569" y="3393"/>
                    </a:lnTo>
                    <a:lnTo>
                      <a:pt x="1612" y="3397"/>
                    </a:lnTo>
                    <a:lnTo>
                      <a:pt x="1655" y="3398"/>
                    </a:lnTo>
                    <a:lnTo>
                      <a:pt x="1699" y="3399"/>
                    </a:lnTo>
                    <a:lnTo>
                      <a:pt x="1699" y="3399"/>
                    </a:lnTo>
                    <a:lnTo>
                      <a:pt x="1743" y="3398"/>
                    </a:lnTo>
                    <a:lnTo>
                      <a:pt x="1786" y="3397"/>
                    </a:lnTo>
                    <a:lnTo>
                      <a:pt x="1829" y="3393"/>
                    </a:lnTo>
                    <a:lnTo>
                      <a:pt x="1873" y="3390"/>
                    </a:lnTo>
                    <a:lnTo>
                      <a:pt x="1916" y="3384"/>
                    </a:lnTo>
                    <a:lnTo>
                      <a:pt x="1957" y="3379"/>
                    </a:lnTo>
                    <a:lnTo>
                      <a:pt x="2001" y="3372"/>
                    </a:lnTo>
                    <a:lnTo>
                      <a:pt x="2041" y="3364"/>
                    </a:lnTo>
                    <a:lnTo>
                      <a:pt x="2083" y="3355"/>
                    </a:lnTo>
                    <a:lnTo>
                      <a:pt x="2124" y="3345"/>
                    </a:lnTo>
                    <a:lnTo>
                      <a:pt x="2165" y="3334"/>
                    </a:lnTo>
                    <a:lnTo>
                      <a:pt x="2204" y="3322"/>
                    </a:lnTo>
                    <a:lnTo>
                      <a:pt x="2244" y="3310"/>
                    </a:lnTo>
                    <a:lnTo>
                      <a:pt x="2284" y="3295"/>
                    </a:lnTo>
                    <a:lnTo>
                      <a:pt x="2322" y="3280"/>
                    </a:lnTo>
                    <a:lnTo>
                      <a:pt x="2361" y="3265"/>
                    </a:lnTo>
                    <a:lnTo>
                      <a:pt x="2398" y="3248"/>
                    </a:lnTo>
                    <a:lnTo>
                      <a:pt x="2436" y="3231"/>
                    </a:lnTo>
                    <a:lnTo>
                      <a:pt x="2473" y="3212"/>
                    </a:lnTo>
                    <a:lnTo>
                      <a:pt x="2509" y="3193"/>
                    </a:lnTo>
                    <a:lnTo>
                      <a:pt x="2545" y="3174"/>
                    </a:lnTo>
                    <a:lnTo>
                      <a:pt x="2581" y="3152"/>
                    </a:lnTo>
                    <a:lnTo>
                      <a:pt x="2615" y="3131"/>
                    </a:lnTo>
                    <a:lnTo>
                      <a:pt x="2650" y="3108"/>
                    </a:lnTo>
                    <a:lnTo>
                      <a:pt x="2682" y="3085"/>
                    </a:lnTo>
                    <a:lnTo>
                      <a:pt x="2715" y="3061"/>
                    </a:lnTo>
                    <a:lnTo>
                      <a:pt x="2748" y="3036"/>
                    </a:lnTo>
                    <a:lnTo>
                      <a:pt x="2780" y="3010"/>
                    </a:lnTo>
                    <a:lnTo>
                      <a:pt x="2812" y="2984"/>
                    </a:lnTo>
                    <a:lnTo>
                      <a:pt x="2842" y="2957"/>
                    </a:lnTo>
                    <a:lnTo>
                      <a:pt x="2872" y="2929"/>
                    </a:lnTo>
                    <a:lnTo>
                      <a:pt x="2901" y="2901"/>
                    </a:lnTo>
                    <a:lnTo>
                      <a:pt x="2929" y="2871"/>
                    </a:lnTo>
                    <a:lnTo>
                      <a:pt x="2957" y="2842"/>
                    </a:lnTo>
                    <a:lnTo>
                      <a:pt x="2984" y="2811"/>
                    </a:lnTo>
                    <a:lnTo>
                      <a:pt x="3010" y="2780"/>
                    </a:lnTo>
                    <a:lnTo>
                      <a:pt x="3036" y="2749"/>
                    </a:lnTo>
                    <a:lnTo>
                      <a:pt x="3061" y="2716"/>
                    </a:lnTo>
                    <a:lnTo>
                      <a:pt x="3085" y="2683"/>
                    </a:lnTo>
                    <a:lnTo>
                      <a:pt x="3108" y="2649"/>
                    </a:lnTo>
                    <a:lnTo>
                      <a:pt x="3131" y="2615"/>
                    </a:lnTo>
                    <a:lnTo>
                      <a:pt x="3153" y="2580"/>
                    </a:lnTo>
                    <a:lnTo>
                      <a:pt x="3173" y="2545"/>
                    </a:lnTo>
                    <a:lnTo>
                      <a:pt x="3193" y="2510"/>
                    </a:lnTo>
                    <a:lnTo>
                      <a:pt x="3213" y="2472"/>
                    </a:lnTo>
                    <a:lnTo>
                      <a:pt x="3231" y="2436"/>
                    </a:lnTo>
                    <a:lnTo>
                      <a:pt x="3248" y="2399"/>
                    </a:lnTo>
                    <a:lnTo>
                      <a:pt x="3265" y="2360"/>
                    </a:lnTo>
                    <a:lnTo>
                      <a:pt x="3281" y="2323"/>
                    </a:lnTo>
                    <a:lnTo>
                      <a:pt x="3295" y="2283"/>
                    </a:lnTo>
                    <a:lnTo>
                      <a:pt x="3309" y="2245"/>
                    </a:lnTo>
                    <a:lnTo>
                      <a:pt x="3322" y="2205"/>
                    </a:lnTo>
                    <a:lnTo>
                      <a:pt x="3334" y="2164"/>
                    </a:lnTo>
                    <a:lnTo>
                      <a:pt x="3345" y="2123"/>
                    </a:lnTo>
                    <a:lnTo>
                      <a:pt x="3355" y="2083"/>
                    </a:lnTo>
                    <a:lnTo>
                      <a:pt x="3364" y="2042"/>
                    </a:lnTo>
                    <a:lnTo>
                      <a:pt x="3372" y="2000"/>
                    </a:lnTo>
                    <a:lnTo>
                      <a:pt x="3379" y="1958"/>
                    </a:lnTo>
                    <a:lnTo>
                      <a:pt x="3385" y="1916"/>
                    </a:lnTo>
                    <a:lnTo>
                      <a:pt x="3389" y="1873"/>
                    </a:lnTo>
                    <a:lnTo>
                      <a:pt x="3394" y="1830"/>
                    </a:lnTo>
                    <a:lnTo>
                      <a:pt x="3396" y="1787"/>
                    </a:lnTo>
                    <a:lnTo>
                      <a:pt x="3398" y="1743"/>
                    </a:lnTo>
                    <a:lnTo>
                      <a:pt x="3398" y="1700"/>
                    </a:lnTo>
                    <a:lnTo>
                      <a:pt x="3398" y="1700"/>
                    </a:lnTo>
                    <a:lnTo>
                      <a:pt x="3398" y="1656"/>
                    </a:lnTo>
                    <a:lnTo>
                      <a:pt x="3396" y="1611"/>
                    </a:lnTo>
                    <a:lnTo>
                      <a:pt x="3394" y="1568"/>
                    </a:lnTo>
                    <a:lnTo>
                      <a:pt x="3389" y="1525"/>
                    </a:lnTo>
                    <a:lnTo>
                      <a:pt x="3385" y="1482"/>
                    </a:lnTo>
                    <a:lnTo>
                      <a:pt x="3379" y="1440"/>
                    </a:lnTo>
                    <a:lnTo>
                      <a:pt x="3372" y="1398"/>
                    </a:lnTo>
                    <a:lnTo>
                      <a:pt x="3364" y="1356"/>
                    </a:lnTo>
                    <a:lnTo>
                      <a:pt x="3355" y="1316"/>
                    </a:lnTo>
                    <a:lnTo>
                      <a:pt x="3345" y="1275"/>
                    </a:lnTo>
                    <a:lnTo>
                      <a:pt x="3334" y="1234"/>
                    </a:lnTo>
                    <a:lnTo>
                      <a:pt x="3322" y="1193"/>
                    </a:lnTo>
                    <a:lnTo>
                      <a:pt x="3309" y="1154"/>
                    </a:lnTo>
                    <a:lnTo>
                      <a:pt x="3295" y="1115"/>
                    </a:lnTo>
                    <a:lnTo>
                      <a:pt x="3281" y="1077"/>
                    </a:lnTo>
                    <a:lnTo>
                      <a:pt x="3265" y="1038"/>
                    </a:lnTo>
                    <a:lnTo>
                      <a:pt x="3248" y="1000"/>
                    </a:lnTo>
                    <a:lnTo>
                      <a:pt x="3231" y="962"/>
                    </a:lnTo>
                    <a:lnTo>
                      <a:pt x="3213" y="926"/>
                    </a:lnTo>
                    <a:lnTo>
                      <a:pt x="3193" y="890"/>
                    </a:lnTo>
                    <a:lnTo>
                      <a:pt x="3173" y="853"/>
                    </a:lnTo>
                    <a:lnTo>
                      <a:pt x="3153" y="818"/>
                    </a:lnTo>
                    <a:lnTo>
                      <a:pt x="3131" y="783"/>
                    </a:lnTo>
                    <a:lnTo>
                      <a:pt x="3108" y="749"/>
                    </a:lnTo>
                    <a:lnTo>
                      <a:pt x="3085" y="715"/>
                    </a:lnTo>
                    <a:lnTo>
                      <a:pt x="3061" y="682"/>
                    </a:lnTo>
                    <a:lnTo>
                      <a:pt x="3036" y="650"/>
                    </a:lnTo>
                    <a:lnTo>
                      <a:pt x="3010" y="618"/>
                    </a:lnTo>
                    <a:lnTo>
                      <a:pt x="2984" y="587"/>
                    </a:lnTo>
                    <a:lnTo>
                      <a:pt x="2957" y="557"/>
                    </a:lnTo>
                    <a:lnTo>
                      <a:pt x="2929" y="527"/>
                    </a:lnTo>
                    <a:lnTo>
                      <a:pt x="2901" y="498"/>
                    </a:lnTo>
                    <a:lnTo>
                      <a:pt x="2872" y="469"/>
                    </a:lnTo>
                    <a:lnTo>
                      <a:pt x="2842" y="441"/>
                    </a:lnTo>
                    <a:lnTo>
                      <a:pt x="2812" y="414"/>
                    </a:lnTo>
                    <a:lnTo>
                      <a:pt x="2780" y="388"/>
                    </a:lnTo>
                    <a:lnTo>
                      <a:pt x="2748" y="362"/>
                    </a:lnTo>
                    <a:lnTo>
                      <a:pt x="2715" y="338"/>
                    </a:lnTo>
                    <a:lnTo>
                      <a:pt x="2682" y="313"/>
                    </a:lnTo>
                    <a:lnTo>
                      <a:pt x="2650" y="290"/>
                    </a:lnTo>
                    <a:lnTo>
                      <a:pt x="2615" y="268"/>
                    </a:lnTo>
                    <a:lnTo>
                      <a:pt x="2581" y="246"/>
                    </a:lnTo>
                    <a:lnTo>
                      <a:pt x="2545" y="225"/>
                    </a:lnTo>
                    <a:lnTo>
                      <a:pt x="2509" y="205"/>
                    </a:lnTo>
                    <a:lnTo>
                      <a:pt x="2473" y="186"/>
                    </a:lnTo>
                    <a:lnTo>
                      <a:pt x="2436" y="167"/>
                    </a:lnTo>
                    <a:lnTo>
                      <a:pt x="2398" y="150"/>
                    </a:lnTo>
                    <a:lnTo>
                      <a:pt x="2361" y="133"/>
                    </a:lnTo>
                    <a:lnTo>
                      <a:pt x="2322" y="118"/>
                    </a:lnTo>
                    <a:lnTo>
                      <a:pt x="2284" y="104"/>
                    </a:lnTo>
                    <a:lnTo>
                      <a:pt x="2244" y="89"/>
                    </a:lnTo>
                    <a:lnTo>
                      <a:pt x="2204" y="76"/>
                    </a:lnTo>
                    <a:lnTo>
                      <a:pt x="2165" y="64"/>
                    </a:lnTo>
                    <a:lnTo>
                      <a:pt x="2124" y="54"/>
                    </a:lnTo>
                    <a:lnTo>
                      <a:pt x="2083" y="43"/>
                    </a:lnTo>
                    <a:lnTo>
                      <a:pt x="2041" y="34"/>
                    </a:lnTo>
                    <a:lnTo>
                      <a:pt x="2001" y="27"/>
                    </a:lnTo>
                    <a:lnTo>
                      <a:pt x="1957" y="20"/>
                    </a:lnTo>
                    <a:lnTo>
                      <a:pt x="1916" y="14"/>
                    </a:lnTo>
                    <a:lnTo>
                      <a:pt x="1873" y="8"/>
                    </a:lnTo>
                    <a:lnTo>
                      <a:pt x="1829" y="5"/>
                    </a:lnTo>
                    <a:lnTo>
                      <a:pt x="1786" y="2"/>
                    </a:lnTo>
                    <a:lnTo>
                      <a:pt x="1743" y="0"/>
                    </a:lnTo>
                    <a:lnTo>
                      <a:pt x="1699" y="0"/>
                    </a:lnTo>
                    <a:lnTo>
                      <a:pt x="1699" y="0"/>
                    </a:lnTo>
                    <a:close/>
                    <a:moveTo>
                      <a:pt x="2759" y="2750"/>
                    </a:moveTo>
                    <a:lnTo>
                      <a:pt x="2759" y="2750"/>
                    </a:lnTo>
                    <a:lnTo>
                      <a:pt x="2756" y="2760"/>
                    </a:lnTo>
                    <a:lnTo>
                      <a:pt x="2752" y="2769"/>
                    </a:lnTo>
                    <a:lnTo>
                      <a:pt x="2745" y="2777"/>
                    </a:lnTo>
                    <a:lnTo>
                      <a:pt x="2737" y="2783"/>
                    </a:lnTo>
                    <a:lnTo>
                      <a:pt x="2737" y="2783"/>
                    </a:lnTo>
                    <a:lnTo>
                      <a:pt x="2730" y="2787"/>
                    </a:lnTo>
                    <a:lnTo>
                      <a:pt x="2723" y="2790"/>
                    </a:lnTo>
                    <a:lnTo>
                      <a:pt x="2716" y="2791"/>
                    </a:lnTo>
                    <a:lnTo>
                      <a:pt x="2709" y="2792"/>
                    </a:lnTo>
                    <a:lnTo>
                      <a:pt x="2709" y="2792"/>
                    </a:lnTo>
                    <a:lnTo>
                      <a:pt x="2697" y="2791"/>
                    </a:lnTo>
                    <a:lnTo>
                      <a:pt x="275" y="2253"/>
                    </a:lnTo>
                    <a:lnTo>
                      <a:pt x="275" y="2253"/>
                    </a:lnTo>
                    <a:lnTo>
                      <a:pt x="265" y="2249"/>
                    </a:lnTo>
                    <a:lnTo>
                      <a:pt x="256" y="2243"/>
                    </a:lnTo>
                    <a:lnTo>
                      <a:pt x="249" y="2237"/>
                    </a:lnTo>
                    <a:lnTo>
                      <a:pt x="242" y="2229"/>
                    </a:lnTo>
                    <a:lnTo>
                      <a:pt x="242" y="2229"/>
                    </a:lnTo>
                    <a:lnTo>
                      <a:pt x="238" y="2220"/>
                    </a:lnTo>
                    <a:lnTo>
                      <a:pt x="234" y="2210"/>
                    </a:lnTo>
                    <a:lnTo>
                      <a:pt x="234" y="2199"/>
                    </a:lnTo>
                    <a:lnTo>
                      <a:pt x="236" y="2189"/>
                    </a:lnTo>
                    <a:lnTo>
                      <a:pt x="553" y="762"/>
                    </a:lnTo>
                    <a:lnTo>
                      <a:pt x="553" y="762"/>
                    </a:lnTo>
                    <a:lnTo>
                      <a:pt x="556" y="752"/>
                    </a:lnTo>
                    <a:lnTo>
                      <a:pt x="561" y="742"/>
                    </a:lnTo>
                    <a:lnTo>
                      <a:pt x="568" y="736"/>
                    </a:lnTo>
                    <a:lnTo>
                      <a:pt x="575" y="729"/>
                    </a:lnTo>
                    <a:lnTo>
                      <a:pt x="585" y="724"/>
                    </a:lnTo>
                    <a:lnTo>
                      <a:pt x="595" y="722"/>
                    </a:lnTo>
                    <a:lnTo>
                      <a:pt x="605" y="721"/>
                    </a:lnTo>
                    <a:lnTo>
                      <a:pt x="615" y="722"/>
                    </a:lnTo>
                    <a:lnTo>
                      <a:pt x="838" y="772"/>
                    </a:lnTo>
                    <a:lnTo>
                      <a:pt x="890" y="533"/>
                    </a:lnTo>
                    <a:lnTo>
                      <a:pt x="890" y="533"/>
                    </a:lnTo>
                    <a:lnTo>
                      <a:pt x="894" y="524"/>
                    </a:lnTo>
                    <a:lnTo>
                      <a:pt x="898" y="515"/>
                    </a:lnTo>
                    <a:lnTo>
                      <a:pt x="904" y="508"/>
                    </a:lnTo>
                    <a:lnTo>
                      <a:pt x="912" y="502"/>
                    </a:lnTo>
                    <a:lnTo>
                      <a:pt x="920" y="497"/>
                    </a:lnTo>
                    <a:lnTo>
                      <a:pt x="929" y="494"/>
                    </a:lnTo>
                    <a:lnTo>
                      <a:pt x="938" y="492"/>
                    </a:lnTo>
                    <a:lnTo>
                      <a:pt x="948" y="492"/>
                    </a:lnTo>
                    <a:lnTo>
                      <a:pt x="948" y="492"/>
                    </a:lnTo>
                    <a:lnTo>
                      <a:pt x="981" y="497"/>
                    </a:lnTo>
                    <a:lnTo>
                      <a:pt x="1014" y="502"/>
                    </a:lnTo>
                    <a:lnTo>
                      <a:pt x="1048" y="508"/>
                    </a:lnTo>
                    <a:lnTo>
                      <a:pt x="1081" y="515"/>
                    </a:lnTo>
                    <a:lnTo>
                      <a:pt x="1081" y="515"/>
                    </a:lnTo>
                    <a:lnTo>
                      <a:pt x="1135" y="528"/>
                    </a:lnTo>
                    <a:lnTo>
                      <a:pt x="1188" y="544"/>
                    </a:lnTo>
                    <a:lnTo>
                      <a:pt x="1242" y="561"/>
                    </a:lnTo>
                    <a:lnTo>
                      <a:pt x="1293" y="582"/>
                    </a:lnTo>
                    <a:lnTo>
                      <a:pt x="1343" y="604"/>
                    </a:lnTo>
                    <a:lnTo>
                      <a:pt x="1393" y="628"/>
                    </a:lnTo>
                    <a:lnTo>
                      <a:pt x="1442" y="654"/>
                    </a:lnTo>
                    <a:lnTo>
                      <a:pt x="1490" y="682"/>
                    </a:lnTo>
                    <a:lnTo>
                      <a:pt x="1536" y="713"/>
                    </a:lnTo>
                    <a:lnTo>
                      <a:pt x="1581" y="745"/>
                    </a:lnTo>
                    <a:lnTo>
                      <a:pt x="1624" y="779"/>
                    </a:lnTo>
                    <a:lnTo>
                      <a:pt x="1667" y="815"/>
                    </a:lnTo>
                    <a:lnTo>
                      <a:pt x="1708" y="852"/>
                    </a:lnTo>
                    <a:lnTo>
                      <a:pt x="1747" y="892"/>
                    </a:lnTo>
                    <a:lnTo>
                      <a:pt x="1784" y="934"/>
                    </a:lnTo>
                    <a:lnTo>
                      <a:pt x="1820" y="976"/>
                    </a:lnTo>
                    <a:lnTo>
                      <a:pt x="1820" y="976"/>
                    </a:lnTo>
                    <a:lnTo>
                      <a:pt x="1871" y="953"/>
                    </a:lnTo>
                    <a:lnTo>
                      <a:pt x="1922" y="932"/>
                    </a:lnTo>
                    <a:lnTo>
                      <a:pt x="1974" y="912"/>
                    </a:lnTo>
                    <a:lnTo>
                      <a:pt x="2028" y="895"/>
                    </a:lnTo>
                    <a:lnTo>
                      <a:pt x="2081" y="881"/>
                    </a:lnTo>
                    <a:lnTo>
                      <a:pt x="2135" y="868"/>
                    </a:lnTo>
                    <a:lnTo>
                      <a:pt x="2190" y="858"/>
                    </a:lnTo>
                    <a:lnTo>
                      <a:pt x="2244" y="850"/>
                    </a:lnTo>
                    <a:lnTo>
                      <a:pt x="2300" y="844"/>
                    </a:lnTo>
                    <a:lnTo>
                      <a:pt x="2354" y="841"/>
                    </a:lnTo>
                    <a:lnTo>
                      <a:pt x="2409" y="841"/>
                    </a:lnTo>
                    <a:lnTo>
                      <a:pt x="2465" y="842"/>
                    </a:lnTo>
                    <a:lnTo>
                      <a:pt x="2520" y="846"/>
                    </a:lnTo>
                    <a:lnTo>
                      <a:pt x="2576" y="852"/>
                    </a:lnTo>
                    <a:lnTo>
                      <a:pt x="2631" y="860"/>
                    </a:lnTo>
                    <a:lnTo>
                      <a:pt x="2686" y="872"/>
                    </a:lnTo>
                    <a:lnTo>
                      <a:pt x="2686" y="872"/>
                    </a:lnTo>
                    <a:lnTo>
                      <a:pt x="2719" y="880"/>
                    </a:lnTo>
                    <a:lnTo>
                      <a:pt x="2752" y="887"/>
                    </a:lnTo>
                    <a:lnTo>
                      <a:pt x="2783" y="898"/>
                    </a:lnTo>
                    <a:lnTo>
                      <a:pt x="2816" y="908"/>
                    </a:lnTo>
                    <a:lnTo>
                      <a:pt x="2816" y="908"/>
                    </a:lnTo>
                    <a:lnTo>
                      <a:pt x="2825" y="911"/>
                    </a:lnTo>
                    <a:lnTo>
                      <a:pt x="2833" y="917"/>
                    </a:lnTo>
                    <a:lnTo>
                      <a:pt x="2840" y="924"/>
                    </a:lnTo>
                    <a:lnTo>
                      <a:pt x="2844" y="932"/>
                    </a:lnTo>
                    <a:lnTo>
                      <a:pt x="2849" y="940"/>
                    </a:lnTo>
                    <a:lnTo>
                      <a:pt x="2851" y="949"/>
                    </a:lnTo>
                    <a:lnTo>
                      <a:pt x="2851" y="959"/>
                    </a:lnTo>
                    <a:lnTo>
                      <a:pt x="2850" y="969"/>
                    </a:lnTo>
                    <a:lnTo>
                      <a:pt x="2541" y="2360"/>
                    </a:lnTo>
                    <a:lnTo>
                      <a:pt x="2541" y="2360"/>
                    </a:lnTo>
                    <a:lnTo>
                      <a:pt x="2537" y="2370"/>
                    </a:lnTo>
                    <a:lnTo>
                      <a:pt x="2532" y="2379"/>
                    </a:lnTo>
                    <a:lnTo>
                      <a:pt x="2525" y="2387"/>
                    </a:lnTo>
                    <a:lnTo>
                      <a:pt x="2516" y="2394"/>
                    </a:lnTo>
                    <a:lnTo>
                      <a:pt x="2516" y="2394"/>
                    </a:lnTo>
                    <a:lnTo>
                      <a:pt x="2506" y="2399"/>
                    </a:lnTo>
                    <a:lnTo>
                      <a:pt x="2496" y="2401"/>
                    </a:lnTo>
                    <a:lnTo>
                      <a:pt x="2484" y="2401"/>
                    </a:lnTo>
                    <a:lnTo>
                      <a:pt x="2474" y="2399"/>
                    </a:lnTo>
                    <a:lnTo>
                      <a:pt x="2474" y="2399"/>
                    </a:lnTo>
                    <a:lnTo>
                      <a:pt x="2443" y="2388"/>
                    </a:lnTo>
                    <a:lnTo>
                      <a:pt x="2414" y="2381"/>
                    </a:lnTo>
                    <a:lnTo>
                      <a:pt x="2385" y="2373"/>
                    </a:lnTo>
                    <a:lnTo>
                      <a:pt x="2354" y="2366"/>
                    </a:lnTo>
                    <a:lnTo>
                      <a:pt x="2354" y="2366"/>
                    </a:lnTo>
                    <a:lnTo>
                      <a:pt x="2306" y="2356"/>
                    </a:lnTo>
                    <a:lnTo>
                      <a:pt x="2259" y="2349"/>
                    </a:lnTo>
                    <a:lnTo>
                      <a:pt x="2211" y="2343"/>
                    </a:lnTo>
                    <a:lnTo>
                      <a:pt x="2164" y="2339"/>
                    </a:lnTo>
                    <a:lnTo>
                      <a:pt x="2116" y="2338"/>
                    </a:lnTo>
                    <a:lnTo>
                      <a:pt x="2068" y="2338"/>
                    </a:lnTo>
                    <a:lnTo>
                      <a:pt x="2020" y="2339"/>
                    </a:lnTo>
                    <a:lnTo>
                      <a:pt x="1972" y="2343"/>
                    </a:lnTo>
                    <a:lnTo>
                      <a:pt x="1926" y="2349"/>
                    </a:lnTo>
                    <a:lnTo>
                      <a:pt x="1878" y="2356"/>
                    </a:lnTo>
                    <a:lnTo>
                      <a:pt x="1832" y="2366"/>
                    </a:lnTo>
                    <a:lnTo>
                      <a:pt x="1785" y="2377"/>
                    </a:lnTo>
                    <a:lnTo>
                      <a:pt x="1739" y="2390"/>
                    </a:lnTo>
                    <a:lnTo>
                      <a:pt x="1694" y="2404"/>
                    </a:lnTo>
                    <a:lnTo>
                      <a:pt x="1648" y="2421"/>
                    </a:lnTo>
                    <a:lnTo>
                      <a:pt x="1604" y="2439"/>
                    </a:lnTo>
                    <a:lnTo>
                      <a:pt x="2669" y="2676"/>
                    </a:lnTo>
                    <a:lnTo>
                      <a:pt x="2963" y="1351"/>
                    </a:lnTo>
                    <a:lnTo>
                      <a:pt x="2927" y="1343"/>
                    </a:lnTo>
                    <a:lnTo>
                      <a:pt x="2927" y="1343"/>
                    </a:lnTo>
                    <a:lnTo>
                      <a:pt x="2917" y="1339"/>
                    </a:lnTo>
                    <a:lnTo>
                      <a:pt x="2908" y="1335"/>
                    </a:lnTo>
                    <a:lnTo>
                      <a:pt x="2900" y="1328"/>
                    </a:lnTo>
                    <a:lnTo>
                      <a:pt x="2894" y="1320"/>
                    </a:lnTo>
                    <a:lnTo>
                      <a:pt x="2890" y="1311"/>
                    </a:lnTo>
                    <a:lnTo>
                      <a:pt x="2886" y="1301"/>
                    </a:lnTo>
                    <a:lnTo>
                      <a:pt x="2885" y="1291"/>
                    </a:lnTo>
                    <a:lnTo>
                      <a:pt x="2886" y="1281"/>
                    </a:lnTo>
                    <a:lnTo>
                      <a:pt x="2886" y="1281"/>
                    </a:lnTo>
                    <a:lnTo>
                      <a:pt x="2890" y="1270"/>
                    </a:lnTo>
                    <a:lnTo>
                      <a:pt x="2895" y="1261"/>
                    </a:lnTo>
                    <a:lnTo>
                      <a:pt x="2902" y="1253"/>
                    </a:lnTo>
                    <a:lnTo>
                      <a:pt x="2910" y="1248"/>
                    </a:lnTo>
                    <a:lnTo>
                      <a:pt x="2919" y="1243"/>
                    </a:lnTo>
                    <a:lnTo>
                      <a:pt x="2928" y="1240"/>
                    </a:lnTo>
                    <a:lnTo>
                      <a:pt x="2938" y="1240"/>
                    </a:lnTo>
                    <a:lnTo>
                      <a:pt x="2950" y="1241"/>
                    </a:lnTo>
                    <a:lnTo>
                      <a:pt x="3037" y="1260"/>
                    </a:lnTo>
                    <a:lnTo>
                      <a:pt x="3037" y="1260"/>
                    </a:lnTo>
                    <a:lnTo>
                      <a:pt x="3047" y="1264"/>
                    </a:lnTo>
                    <a:lnTo>
                      <a:pt x="3056" y="1268"/>
                    </a:lnTo>
                    <a:lnTo>
                      <a:pt x="3064" y="1275"/>
                    </a:lnTo>
                    <a:lnTo>
                      <a:pt x="3070" y="1283"/>
                    </a:lnTo>
                    <a:lnTo>
                      <a:pt x="3070" y="1283"/>
                    </a:lnTo>
                    <a:lnTo>
                      <a:pt x="3074" y="1292"/>
                    </a:lnTo>
                    <a:lnTo>
                      <a:pt x="3078" y="1302"/>
                    </a:lnTo>
                    <a:lnTo>
                      <a:pt x="3078" y="1312"/>
                    </a:lnTo>
                    <a:lnTo>
                      <a:pt x="3077" y="1322"/>
                    </a:lnTo>
                    <a:lnTo>
                      <a:pt x="2759" y="27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FI" dirty="0"/>
              </a:p>
            </p:txBody>
          </p:sp>
          <p:sp>
            <p:nvSpPr>
              <p:cNvPr id="73" name="Freeform 434"/>
              <p:cNvSpPr>
                <a:spLocks/>
              </p:cNvSpPr>
              <p:nvPr/>
            </p:nvSpPr>
            <p:spPr bwMode="auto">
              <a:xfrm>
                <a:off x="146643" y="4125913"/>
                <a:ext cx="415925" cy="619125"/>
              </a:xfrm>
              <a:custGeom>
                <a:avLst/>
                <a:gdLst>
                  <a:gd name="T0" fmla="*/ 400 w 1048"/>
                  <a:gd name="T1" fmla="*/ 1174 h 1559"/>
                  <a:gd name="T2" fmla="*/ 400 w 1048"/>
                  <a:gd name="T3" fmla="*/ 1174 h 1559"/>
                  <a:gd name="T4" fmla="*/ 369 w 1048"/>
                  <a:gd name="T5" fmla="*/ 1167 h 1559"/>
                  <a:gd name="T6" fmla="*/ 339 w 1048"/>
                  <a:gd name="T7" fmla="*/ 1162 h 1559"/>
                  <a:gd name="T8" fmla="*/ 308 w 1048"/>
                  <a:gd name="T9" fmla="*/ 1157 h 1559"/>
                  <a:gd name="T10" fmla="*/ 277 w 1048"/>
                  <a:gd name="T11" fmla="*/ 1152 h 1559"/>
                  <a:gd name="T12" fmla="*/ 277 w 1048"/>
                  <a:gd name="T13" fmla="*/ 1152 h 1559"/>
                  <a:gd name="T14" fmla="*/ 267 w 1048"/>
                  <a:gd name="T15" fmla="*/ 1150 h 1559"/>
                  <a:gd name="T16" fmla="*/ 257 w 1048"/>
                  <a:gd name="T17" fmla="*/ 1146 h 1559"/>
                  <a:gd name="T18" fmla="*/ 248 w 1048"/>
                  <a:gd name="T19" fmla="*/ 1140 h 1559"/>
                  <a:gd name="T20" fmla="*/ 241 w 1048"/>
                  <a:gd name="T21" fmla="*/ 1131 h 1559"/>
                  <a:gd name="T22" fmla="*/ 241 w 1048"/>
                  <a:gd name="T23" fmla="*/ 1131 h 1559"/>
                  <a:gd name="T24" fmla="*/ 236 w 1048"/>
                  <a:gd name="T25" fmla="*/ 1122 h 1559"/>
                  <a:gd name="T26" fmla="*/ 232 w 1048"/>
                  <a:gd name="T27" fmla="*/ 1112 h 1559"/>
                  <a:gd name="T28" fmla="*/ 231 w 1048"/>
                  <a:gd name="T29" fmla="*/ 1100 h 1559"/>
                  <a:gd name="T30" fmla="*/ 232 w 1048"/>
                  <a:gd name="T31" fmla="*/ 1089 h 1559"/>
                  <a:gd name="T32" fmla="*/ 465 w 1048"/>
                  <a:gd name="T33" fmla="*/ 39 h 1559"/>
                  <a:gd name="T34" fmla="*/ 294 w 1048"/>
                  <a:gd name="T35" fmla="*/ 0 h 1559"/>
                  <a:gd name="T36" fmla="*/ 0 w 1048"/>
                  <a:gd name="T37" fmla="*/ 1326 h 1559"/>
                  <a:gd name="T38" fmla="*/ 1048 w 1048"/>
                  <a:gd name="T39" fmla="*/ 1559 h 1559"/>
                  <a:gd name="T40" fmla="*/ 1048 w 1048"/>
                  <a:gd name="T41" fmla="*/ 1559 h 1559"/>
                  <a:gd name="T42" fmla="*/ 1015 w 1048"/>
                  <a:gd name="T43" fmla="*/ 1523 h 1559"/>
                  <a:gd name="T44" fmla="*/ 982 w 1048"/>
                  <a:gd name="T45" fmla="*/ 1489 h 1559"/>
                  <a:gd name="T46" fmla="*/ 947 w 1048"/>
                  <a:gd name="T47" fmla="*/ 1456 h 1559"/>
                  <a:gd name="T48" fmla="*/ 911 w 1048"/>
                  <a:gd name="T49" fmla="*/ 1425 h 1559"/>
                  <a:gd name="T50" fmla="*/ 873 w 1048"/>
                  <a:gd name="T51" fmla="*/ 1395 h 1559"/>
                  <a:gd name="T52" fmla="*/ 835 w 1048"/>
                  <a:gd name="T53" fmla="*/ 1367 h 1559"/>
                  <a:gd name="T54" fmla="*/ 795 w 1048"/>
                  <a:gd name="T55" fmla="*/ 1339 h 1559"/>
                  <a:gd name="T56" fmla="*/ 754 w 1048"/>
                  <a:gd name="T57" fmla="*/ 1314 h 1559"/>
                  <a:gd name="T58" fmla="*/ 714 w 1048"/>
                  <a:gd name="T59" fmla="*/ 1291 h 1559"/>
                  <a:gd name="T60" fmla="*/ 671 w 1048"/>
                  <a:gd name="T61" fmla="*/ 1269 h 1559"/>
                  <a:gd name="T62" fmla="*/ 627 w 1048"/>
                  <a:gd name="T63" fmla="*/ 1249 h 1559"/>
                  <a:gd name="T64" fmla="*/ 583 w 1048"/>
                  <a:gd name="T65" fmla="*/ 1231 h 1559"/>
                  <a:gd name="T66" fmla="*/ 538 w 1048"/>
                  <a:gd name="T67" fmla="*/ 1214 h 1559"/>
                  <a:gd name="T68" fmla="*/ 493 w 1048"/>
                  <a:gd name="T69" fmla="*/ 1199 h 1559"/>
                  <a:gd name="T70" fmla="*/ 446 w 1048"/>
                  <a:gd name="T71" fmla="*/ 1185 h 1559"/>
                  <a:gd name="T72" fmla="*/ 400 w 1048"/>
                  <a:gd name="T73" fmla="*/ 1174 h 1559"/>
                  <a:gd name="T74" fmla="*/ 400 w 1048"/>
                  <a:gd name="T75" fmla="*/ 1174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48" h="1559">
                    <a:moveTo>
                      <a:pt x="400" y="1174"/>
                    </a:moveTo>
                    <a:lnTo>
                      <a:pt x="400" y="1174"/>
                    </a:lnTo>
                    <a:lnTo>
                      <a:pt x="369" y="1167"/>
                    </a:lnTo>
                    <a:lnTo>
                      <a:pt x="339" y="1162"/>
                    </a:lnTo>
                    <a:lnTo>
                      <a:pt x="308" y="1157"/>
                    </a:lnTo>
                    <a:lnTo>
                      <a:pt x="277" y="1152"/>
                    </a:lnTo>
                    <a:lnTo>
                      <a:pt x="277" y="1152"/>
                    </a:lnTo>
                    <a:lnTo>
                      <a:pt x="267" y="1150"/>
                    </a:lnTo>
                    <a:lnTo>
                      <a:pt x="257" y="1146"/>
                    </a:lnTo>
                    <a:lnTo>
                      <a:pt x="248" y="1140"/>
                    </a:lnTo>
                    <a:lnTo>
                      <a:pt x="241" y="1131"/>
                    </a:lnTo>
                    <a:lnTo>
                      <a:pt x="241" y="1131"/>
                    </a:lnTo>
                    <a:lnTo>
                      <a:pt x="236" y="1122"/>
                    </a:lnTo>
                    <a:lnTo>
                      <a:pt x="232" y="1112"/>
                    </a:lnTo>
                    <a:lnTo>
                      <a:pt x="231" y="1100"/>
                    </a:lnTo>
                    <a:lnTo>
                      <a:pt x="232" y="1089"/>
                    </a:lnTo>
                    <a:lnTo>
                      <a:pt x="465" y="39"/>
                    </a:lnTo>
                    <a:lnTo>
                      <a:pt x="294" y="0"/>
                    </a:lnTo>
                    <a:lnTo>
                      <a:pt x="0" y="1326"/>
                    </a:lnTo>
                    <a:lnTo>
                      <a:pt x="1048" y="1559"/>
                    </a:lnTo>
                    <a:lnTo>
                      <a:pt x="1048" y="1559"/>
                    </a:lnTo>
                    <a:lnTo>
                      <a:pt x="1015" y="1523"/>
                    </a:lnTo>
                    <a:lnTo>
                      <a:pt x="982" y="1489"/>
                    </a:lnTo>
                    <a:lnTo>
                      <a:pt x="947" y="1456"/>
                    </a:lnTo>
                    <a:lnTo>
                      <a:pt x="911" y="1425"/>
                    </a:lnTo>
                    <a:lnTo>
                      <a:pt x="873" y="1395"/>
                    </a:lnTo>
                    <a:lnTo>
                      <a:pt x="835" y="1367"/>
                    </a:lnTo>
                    <a:lnTo>
                      <a:pt x="795" y="1339"/>
                    </a:lnTo>
                    <a:lnTo>
                      <a:pt x="754" y="1314"/>
                    </a:lnTo>
                    <a:lnTo>
                      <a:pt x="714" y="1291"/>
                    </a:lnTo>
                    <a:lnTo>
                      <a:pt x="671" y="1269"/>
                    </a:lnTo>
                    <a:lnTo>
                      <a:pt x="627" y="1249"/>
                    </a:lnTo>
                    <a:lnTo>
                      <a:pt x="583" y="1231"/>
                    </a:lnTo>
                    <a:lnTo>
                      <a:pt x="538" y="1214"/>
                    </a:lnTo>
                    <a:lnTo>
                      <a:pt x="493" y="1199"/>
                    </a:lnTo>
                    <a:lnTo>
                      <a:pt x="446" y="1185"/>
                    </a:lnTo>
                    <a:lnTo>
                      <a:pt x="400" y="1174"/>
                    </a:lnTo>
                    <a:lnTo>
                      <a:pt x="400" y="1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FI" dirty="0"/>
              </a:p>
            </p:txBody>
          </p:sp>
        </p:grpSp>
      </p:grpSp>
      <p:grpSp>
        <p:nvGrpSpPr>
          <p:cNvPr id="76" name="Ryhmä 75"/>
          <p:cNvGrpSpPr/>
          <p:nvPr/>
        </p:nvGrpSpPr>
        <p:grpSpPr>
          <a:xfrm>
            <a:off x="4258769" y="2192943"/>
            <a:ext cx="587493" cy="587493"/>
            <a:chOff x="899592" y="2205995"/>
            <a:chExt cx="587493" cy="587493"/>
          </a:xfrm>
        </p:grpSpPr>
        <p:grpSp>
          <p:nvGrpSpPr>
            <p:cNvPr id="77" name="Group 68">
              <a:extLst>
                <a:ext uri="{FF2B5EF4-FFF2-40B4-BE49-F238E27FC236}">
                  <a16:creationId xmlns:a16="http://schemas.microsoft.com/office/drawing/2014/main" id="{C111603F-BE25-4F8D-808E-0F2CF7E1ADF2}"/>
                </a:ext>
              </a:extLst>
            </p:cNvPr>
            <p:cNvGrpSpPr/>
            <p:nvPr/>
          </p:nvGrpSpPr>
          <p:grpSpPr>
            <a:xfrm>
              <a:off x="899592" y="2205995"/>
              <a:ext cx="587493" cy="587493"/>
              <a:chOff x="913295" y="4590256"/>
              <a:chExt cx="432048" cy="432048"/>
            </a:xfrm>
            <a:solidFill>
              <a:schemeClr val="bg1"/>
            </a:solidFill>
          </p:grpSpPr>
          <p:sp>
            <p:nvSpPr>
              <p:cNvPr id="83" name="Oval 53">
                <a:extLst>
                  <a:ext uri="{FF2B5EF4-FFF2-40B4-BE49-F238E27FC236}">
                    <a16:creationId xmlns:a16="http://schemas.microsoft.com/office/drawing/2014/main" id="{64583E96-9DFC-4A0D-92AB-C5EDC2807649}"/>
                  </a:ext>
                </a:extLst>
              </p:cNvPr>
              <p:cNvSpPr/>
              <p:nvPr/>
            </p:nvSpPr>
            <p:spPr>
              <a:xfrm>
                <a:off x="985303" y="4662264"/>
                <a:ext cx="288032" cy="288032"/>
              </a:xfrm>
              <a:prstGeom prst="ellipse">
                <a:avLst/>
              </a:prstGeom>
              <a:grp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FI" altLang="ko-KR" dirty="0"/>
              </a:p>
            </p:txBody>
          </p:sp>
          <p:sp>
            <p:nvSpPr>
              <p:cNvPr id="84" name="Oval 54">
                <a:extLst>
                  <a:ext uri="{FF2B5EF4-FFF2-40B4-BE49-F238E27FC236}">
                    <a16:creationId xmlns:a16="http://schemas.microsoft.com/office/drawing/2014/main" id="{7654C550-D6C6-4A61-9AF5-0BB579453B4C}"/>
                  </a:ext>
                </a:extLst>
              </p:cNvPr>
              <p:cNvSpPr/>
              <p:nvPr/>
            </p:nvSpPr>
            <p:spPr>
              <a:xfrm>
                <a:off x="913295" y="4590256"/>
                <a:ext cx="432048" cy="432048"/>
              </a:xfrm>
              <a:prstGeom prst="ellipse">
                <a:avLst/>
              </a:prstGeom>
              <a:grp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FI" altLang="ko-KR" dirty="0"/>
              </a:p>
            </p:txBody>
          </p:sp>
        </p:grpSp>
        <p:grpSp>
          <p:nvGrpSpPr>
            <p:cNvPr id="78" name="Group 479"/>
            <p:cNvGrpSpPr/>
            <p:nvPr/>
          </p:nvGrpSpPr>
          <p:grpSpPr>
            <a:xfrm>
              <a:off x="929197" y="2235600"/>
              <a:ext cx="528283" cy="528283"/>
              <a:chOff x="8530" y="3794125"/>
              <a:chExt cx="1349375" cy="1349375"/>
            </a:xfrm>
            <a:solidFill>
              <a:schemeClr val="accent6"/>
            </a:solidFill>
          </p:grpSpPr>
          <p:sp>
            <p:nvSpPr>
              <p:cNvPr id="79" name="Freeform 431"/>
              <p:cNvSpPr>
                <a:spLocks noEditPoints="1"/>
              </p:cNvSpPr>
              <p:nvPr/>
            </p:nvSpPr>
            <p:spPr bwMode="auto">
              <a:xfrm>
                <a:off x="632418" y="4170363"/>
                <a:ext cx="461963" cy="552450"/>
              </a:xfrm>
              <a:custGeom>
                <a:avLst/>
                <a:gdLst>
                  <a:gd name="T0" fmla="*/ 880 w 1167"/>
                  <a:gd name="T1" fmla="*/ 1337 h 1395"/>
                  <a:gd name="T2" fmla="*/ 1092 w 1167"/>
                  <a:gd name="T3" fmla="*/ 29 h 1395"/>
                  <a:gd name="T4" fmla="*/ 937 w 1167"/>
                  <a:gd name="T5" fmla="*/ 5 h 1395"/>
                  <a:gd name="T6" fmla="*/ 729 w 1167"/>
                  <a:gd name="T7" fmla="*/ 5 h 1395"/>
                  <a:gd name="T8" fmla="*/ 525 w 1167"/>
                  <a:gd name="T9" fmla="*/ 40 h 1395"/>
                  <a:gd name="T10" fmla="*/ 328 w 1167"/>
                  <a:gd name="T11" fmla="*/ 110 h 1395"/>
                  <a:gd name="T12" fmla="*/ 0 w 1167"/>
                  <a:gd name="T13" fmla="*/ 1395 h 1395"/>
                  <a:gd name="T14" fmla="*/ 195 w 1167"/>
                  <a:gd name="T15" fmla="*/ 1328 h 1395"/>
                  <a:gd name="T16" fmla="*/ 397 w 1167"/>
                  <a:gd name="T17" fmla="*/ 1293 h 1395"/>
                  <a:gd name="T18" fmla="*/ 602 w 1167"/>
                  <a:gd name="T19" fmla="*/ 1289 h 1395"/>
                  <a:gd name="T20" fmla="*/ 806 w 1167"/>
                  <a:gd name="T21" fmla="*/ 1318 h 1395"/>
                  <a:gd name="T22" fmla="*/ 509 w 1167"/>
                  <a:gd name="T23" fmla="*/ 302 h 1395"/>
                  <a:gd name="T24" fmla="*/ 732 w 1167"/>
                  <a:gd name="T25" fmla="*/ 280 h 1395"/>
                  <a:gd name="T26" fmla="*/ 901 w 1167"/>
                  <a:gd name="T27" fmla="*/ 289 h 1395"/>
                  <a:gd name="T28" fmla="*/ 936 w 1167"/>
                  <a:gd name="T29" fmla="*/ 308 h 1395"/>
                  <a:gd name="T30" fmla="*/ 947 w 1167"/>
                  <a:gd name="T31" fmla="*/ 348 h 1395"/>
                  <a:gd name="T32" fmla="*/ 935 w 1167"/>
                  <a:gd name="T33" fmla="*/ 375 h 1395"/>
                  <a:gd name="T34" fmla="*/ 899 w 1167"/>
                  <a:gd name="T35" fmla="*/ 393 h 1395"/>
                  <a:gd name="T36" fmla="*/ 785 w 1167"/>
                  <a:gd name="T37" fmla="*/ 385 h 1395"/>
                  <a:gd name="T38" fmla="*/ 579 w 1167"/>
                  <a:gd name="T39" fmla="*/ 396 h 1395"/>
                  <a:gd name="T40" fmla="*/ 466 w 1167"/>
                  <a:gd name="T41" fmla="*/ 416 h 1395"/>
                  <a:gd name="T42" fmla="*/ 440 w 1167"/>
                  <a:gd name="T43" fmla="*/ 409 h 1395"/>
                  <a:gd name="T44" fmla="*/ 417 w 1167"/>
                  <a:gd name="T45" fmla="*/ 384 h 1395"/>
                  <a:gd name="T46" fmla="*/ 414 w 1167"/>
                  <a:gd name="T47" fmla="*/ 355 h 1395"/>
                  <a:gd name="T48" fmla="*/ 435 w 1167"/>
                  <a:gd name="T49" fmla="*/ 321 h 1395"/>
                  <a:gd name="T50" fmla="*/ 392 w 1167"/>
                  <a:gd name="T51" fmla="*/ 589 h 1395"/>
                  <a:gd name="T52" fmla="*/ 559 w 1167"/>
                  <a:gd name="T53" fmla="*/ 563 h 1395"/>
                  <a:gd name="T54" fmla="*/ 783 w 1167"/>
                  <a:gd name="T55" fmla="*/ 561 h 1395"/>
                  <a:gd name="T56" fmla="*/ 859 w 1167"/>
                  <a:gd name="T57" fmla="*/ 573 h 1395"/>
                  <a:gd name="T58" fmla="*/ 884 w 1167"/>
                  <a:gd name="T59" fmla="*/ 604 h 1395"/>
                  <a:gd name="T60" fmla="*/ 883 w 1167"/>
                  <a:gd name="T61" fmla="*/ 635 h 1395"/>
                  <a:gd name="T62" fmla="*/ 857 w 1167"/>
                  <a:gd name="T63" fmla="*/ 665 h 1395"/>
                  <a:gd name="T64" fmla="*/ 827 w 1167"/>
                  <a:gd name="T65" fmla="*/ 671 h 1395"/>
                  <a:gd name="T66" fmla="*/ 620 w 1167"/>
                  <a:gd name="T67" fmla="*/ 663 h 1395"/>
                  <a:gd name="T68" fmla="*/ 416 w 1167"/>
                  <a:gd name="T69" fmla="*/ 692 h 1395"/>
                  <a:gd name="T70" fmla="*/ 394 w 1167"/>
                  <a:gd name="T71" fmla="*/ 692 h 1395"/>
                  <a:gd name="T72" fmla="*/ 365 w 1167"/>
                  <a:gd name="T73" fmla="*/ 677 h 1395"/>
                  <a:gd name="T74" fmla="*/ 352 w 1167"/>
                  <a:gd name="T75" fmla="*/ 653 h 1395"/>
                  <a:gd name="T76" fmla="*/ 359 w 1167"/>
                  <a:gd name="T77" fmla="*/ 613 h 1395"/>
                  <a:gd name="T78" fmla="*/ 392 w 1167"/>
                  <a:gd name="T79" fmla="*/ 589 h 1395"/>
                  <a:gd name="T80" fmla="*/ 326 w 1167"/>
                  <a:gd name="T81" fmla="*/ 1002 h 1395"/>
                  <a:gd name="T82" fmla="*/ 296 w 1167"/>
                  <a:gd name="T83" fmla="*/ 986 h 1395"/>
                  <a:gd name="T84" fmla="*/ 283 w 1167"/>
                  <a:gd name="T85" fmla="*/ 962 h 1395"/>
                  <a:gd name="T86" fmla="*/ 290 w 1167"/>
                  <a:gd name="T87" fmla="*/ 922 h 1395"/>
                  <a:gd name="T88" fmla="*/ 323 w 1167"/>
                  <a:gd name="T89" fmla="*/ 900 h 1395"/>
                  <a:gd name="T90" fmla="*/ 490 w 1167"/>
                  <a:gd name="T91" fmla="*/ 873 h 1395"/>
                  <a:gd name="T92" fmla="*/ 714 w 1167"/>
                  <a:gd name="T93" fmla="*/ 870 h 1395"/>
                  <a:gd name="T94" fmla="*/ 790 w 1167"/>
                  <a:gd name="T95" fmla="*/ 883 h 1395"/>
                  <a:gd name="T96" fmla="*/ 815 w 1167"/>
                  <a:gd name="T97" fmla="*/ 913 h 1395"/>
                  <a:gd name="T98" fmla="*/ 814 w 1167"/>
                  <a:gd name="T99" fmla="*/ 945 h 1395"/>
                  <a:gd name="T100" fmla="*/ 787 w 1167"/>
                  <a:gd name="T101" fmla="*/ 974 h 1395"/>
                  <a:gd name="T102" fmla="*/ 758 w 1167"/>
                  <a:gd name="T103" fmla="*/ 980 h 1395"/>
                  <a:gd name="T104" fmla="*/ 552 w 1167"/>
                  <a:gd name="T105" fmla="*/ 973 h 1395"/>
                  <a:gd name="T106" fmla="*/ 347 w 1167"/>
                  <a:gd name="T107" fmla="*/ 1002 h 1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7" h="1395">
                    <a:moveTo>
                      <a:pt x="806" y="1318"/>
                    </a:moveTo>
                    <a:lnTo>
                      <a:pt x="806" y="1318"/>
                    </a:lnTo>
                    <a:lnTo>
                      <a:pt x="843" y="1327"/>
                    </a:lnTo>
                    <a:lnTo>
                      <a:pt x="880" y="1337"/>
                    </a:lnTo>
                    <a:lnTo>
                      <a:pt x="1167" y="48"/>
                    </a:lnTo>
                    <a:lnTo>
                      <a:pt x="1167" y="48"/>
                    </a:lnTo>
                    <a:lnTo>
                      <a:pt x="1130" y="38"/>
                    </a:lnTo>
                    <a:lnTo>
                      <a:pt x="1092" y="29"/>
                    </a:lnTo>
                    <a:lnTo>
                      <a:pt x="1092" y="29"/>
                    </a:lnTo>
                    <a:lnTo>
                      <a:pt x="1041" y="18"/>
                    </a:lnTo>
                    <a:lnTo>
                      <a:pt x="989" y="10"/>
                    </a:lnTo>
                    <a:lnTo>
                      <a:pt x="937" y="5"/>
                    </a:lnTo>
                    <a:lnTo>
                      <a:pt x="885" y="1"/>
                    </a:lnTo>
                    <a:lnTo>
                      <a:pt x="833" y="0"/>
                    </a:lnTo>
                    <a:lnTo>
                      <a:pt x="781" y="1"/>
                    </a:lnTo>
                    <a:lnTo>
                      <a:pt x="729" y="5"/>
                    </a:lnTo>
                    <a:lnTo>
                      <a:pt x="678" y="10"/>
                    </a:lnTo>
                    <a:lnTo>
                      <a:pt x="625" y="17"/>
                    </a:lnTo>
                    <a:lnTo>
                      <a:pt x="575" y="27"/>
                    </a:lnTo>
                    <a:lnTo>
                      <a:pt x="525" y="40"/>
                    </a:lnTo>
                    <a:lnTo>
                      <a:pt x="475" y="53"/>
                    </a:lnTo>
                    <a:lnTo>
                      <a:pt x="425" y="70"/>
                    </a:lnTo>
                    <a:lnTo>
                      <a:pt x="376" y="89"/>
                    </a:lnTo>
                    <a:lnTo>
                      <a:pt x="328" y="110"/>
                    </a:lnTo>
                    <a:lnTo>
                      <a:pt x="280" y="133"/>
                    </a:lnTo>
                    <a:lnTo>
                      <a:pt x="179" y="590"/>
                    </a:lnTo>
                    <a:lnTo>
                      <a:pt x="0" y="1395"/>
                    </a:lnTo>
                    <a:lnTo>
                      <a:pt x="0" y="1395"/>
                    </a:lnTo>
                    <a:lnTo>
                      <a:pt x="48" y="1376"/>
                    </a:lnTo>
                    <a:lnTo>
                      <a:pt x="96" y="1357"/>
                    </a:lnTo>
                    <a:lnTo>
                      <a:pt x="145" y="1342"/>
                    </a:lnTo>
                    <a:lnTo>
                      <a:pt x="195" y="1328"/>
                    </a:lnTo>
                    <a:lnTo>
                      <a:pt x="245" y="1317"/>
                    </a:lnTo>
                    <a:lnTo>
                      <a:pt x="295" y="1306"/>
                    </a:lnTo>
                    <a:lnTo>
                      <a:pt x="346" y="1298"/>
                    </a:lnTo>
                    <a:lnTo>
                      <a:pt x="397" y="1293"/>
                    </a:lnTo>
                    <a:lnTo>
                      <a:pt x="448" y="1289"/>
                    </a:lnTo>
                    <a:lnTo>
                      <a:pt x="499" y="1287"/>
                    </a:lnTo>
                    <a:lnTo>
                      <a:pt x="550" y="1287"/>
                    </a:lnTo>
                    <a:lnTo>
                      <a:pt x="602" y="1289"/>
                    </a:lnTo>
                    <a:lnTo>
                      <a:pt x="653" y="1294"/>
                    </a:lnTo>
                    <a:lnTo>
                      <a:pt x="704" y="1300"/>
                    </a:lnTo>
                    <a:lnTo>
                      <a:pt x="755" y="1308"/>
                    </a:lnTo>
                    <a:lnTo>
                      <a:pt x="806" y="1318"/>
                    </a:lnTo>
                    <a:lnTo>
                      <a:pt x="806" y="1318"/>
                    </a:lnTo>
                    <a:close/>
                    <a:moveTo>
                      <a:pt x="453" y="313"/>
                    </a:moveTo>
                    <a:lnTo>
                      <a:pt x="453" y="313"/>
                    </a:lnTo>
                    <a:lnTo>
                      <a:pt x="509" y="302"/>
                    </a:lnTo>
                    <a:lnTo>
                      <a:pt x="564" y="293"/>
                    </a:lnTo>
                    <a:lnTo>
                      <a:pt x="620" y="286"/>
                    </a:lnTo>
                    <a:lnTo>
                      <a:pt x="676" y="281"/>
                    </a:lnTo>
                    <a:lnTo>
                      <a:pt x="732" y="280"/>
                    </a:lnTo>
                    <a:lnTo>
                      <a:pt x="789" y="280"/>
                    </a:lnTo>
                    <a:lnTo>
                      <a:pt x="845" y="283"/>
                    </a:lnTo>
                    <a:lnTo>
                      <a:pt x="901" y="289"/>
                    </a:lnTo>
                    <a:lnTo>
                      <a:pt x="901" y="289"/>
                    </a:lnTo>
                    <a:lnTo>
                      <a:pt x="911" y="291"/>
                    </a:lnTo>
                    <a:lnTo>
                      <a:pt x="921" y="296"/>
                    </a:lnTo>
                    <a:lnTo>
                      <a:pt x="929" y="302"/>
                    </a:lnTo>
                    <a:lnTo>
                      <a:pt x="936" y="308"/>
                    </a:lnTo>
                    <a:lnTo>
                      <a:pt x="942" y="317"/>
                    </a:lnTo>
                    <a:lnTo>
                      <a:pt x="945" y="327"/>
                    </a:lnTo>
                    <a:lnTo>
                      <a:pt x="947" y="337"/>
                    </a:lnTo>
                    <a:lnTo>
                      <a:pt x="947" y="348"/>
                    </a:lnTo>
                    <a:lnTo>
                      <a:pt x="947" y="348"/>
                    </a:lnTo>
                    <a:lnTo>
                      <a:pt x="944" y="358"/>
                    </a:lnTo>
                    <a:lnTo>
                      <a:pt x="940" y="367"/>
                    </a:lnTo>
                    <a:lnTo>
                      <a:pt x="935" y="375"/>
                    </a:lnTo>
                    <a:lnTo>
                      <a:pt x="927" y="382"/>
                    </a:lnTo>
                    <a:lnTo>
                      <a:pt x="919" y="388"/>
                    </a:lnTo>
                    <a:lnTo>
                      <a:pt x="909" y="391"/>
                    </a:lnTo>
                    <a:lnTo>
                      <a:pt x="899" y="393"/>
                    </a:lnTo>
                    <a:lnTo>
                      <a:pt x="888" y="393"/>
                    </a:lnTo>
                    <a:lnTo>
                      <a:pt x="888" y="393"/>
                    </a:lnTo>
                    <a:lnTo>
                      <a:pt x="836" y="388"/>
                    </a:lnTo>
                    <a:lnTo>
                      <a:pt x="785" y="385"/>
                    </a:lnTo>
                    <a:lnTo>
                      <a:pt x="733" y="384"/>
                    </a:lnTo>
                    <a:lnTo>
                      <a:pt x="682" y="387"/>
                    </a:lnTo>
                    <a:lnTo>
                      <a:pt x="630" y="390"/>
                    </a:lnTo>
                    <a:lnTo>
                      <a:pt x="579" y="396"/>
                    </a:lnTo>
                    <a:lnTo>
                      <a:pt x="528" y="405"/>
                    </a:lnTo>
                    <a:lnTo>
                      <a:pt x="477" y="415"/>
                    </a:lnTo>
                    <a:lnTo>
                      <a:pt x="477" y="415"/>
                    </a:lnTo>
                    <a:lnTo>
                      <a:pt x="466" y="416"/>
                    </a:lnTo>
                    <a:lnTo>
                      <a:pt x="466" y="416"/>
                    </a:lnTo>
                    <a:lnTo>
                      <a:pt x="457" y="415"/>
                    </a:lnTo>
                    <a:lnTo>
                      <a:pt x="448" y="413"/>
                    </a:lnTo>
                    <a:lnTo>
                      <a:pt x="440" y="409"/>
                    </a:lnTo>
                    <a:lnTo>
                      <a:pt x="433" y="405"/>
                    </a:lnTo>
                    <a:lnTo>
                      <a:pt x="426" y="399"/>
                    </a:lnTo>
                    <a:lnTo>
                      <a:pt x="422" y="392"/>
                    </a:lnTo>
                    <a:lnTo>
                      <a:pt x="417" y="384"/>
                    </a:lnTo>
                    <a:lnTo>
                      <a:pt x="415" y="375"/>
                    </a:lnTo>
                    <a:lnTo>
                      <a:pt x="415" y="375"/>
                    </a:lnTo>
                    <a:lnTo>
                      <a:pt x="413" y="365"/>
                    </a:lnTo>
                    <a:lnTo>
                      <a:pt x="414" y="355"/>
                    </a:lnTo>
                    <a:lnTo>
                      <a:pt x="417" y="345"/>
                    </a:lnTo>
                    <a:lnTo>
                      <a:pt x="422" y="336"/>
                    </a:lnTo>
                    <a:lnTo>
                      <a:pt x="427" y="328"/>
                    </a:lnTo>
                    <a:lnTo>
                      <a:pt x="435" y="321"/>
                    </a:lnTo>
                    <a:lnTo>
                      <a:pt x="444" y="316"/>
                    </a:lnTo>
                    <a:lnTo>
                      <a:pt x="453" y="313"/>
                    </a:lnTo>
                    <a:lnTo>
                      <a:pt x="453" y="313"/>
                    </a:lnTo>
                    <a:close/>
                    <a:moveTo>
                      <a:pt x="392" y="589"/>
                    </a:moveTo>
                    <a:lnTo>
                      <a:pt x="392" y="589"/>
                    </a:lnTo>
                    <a:lnTo>
                      <a:pt x="448" y="578"/>
                    </a:lnTo>
                    <a:lnTo>
                      <a:pt x="503" y="569"/>
                    </a:lnTo>
                    <a:lnTo>
                      <a:pt x="559" y="563"/>
                    </a:lnTo>
                    <a:lnTo>
                      <a:pt x="614" y="559"/>
                    </a:lnTo>
                    <a:lnTo>
                      <a:pt x="671" y="558"/>
                    </a:lnTo>
                    <a:lnTo>
                      <a:pt x="727" y="558"/>
                    </a:lnTo>
                    <a:lnTo>
                      <a:pt x="783" y="561"/>
                    </a:lnTo>
                    <a:lnTo>
                      <a:pt x="840" y="567"/>
                    </a:lnTo>
                    <a:lnTo>
                      <a:pt x="840" y="567"/>
                    </a:lnTo>
                    <a:lnTo>
                      <a:pt x="850" y="569"/>
                    </a:lnTo>
                    <a:lnTo>
                      <a:pt x="859" y="573"/>
                    </a:lnTo>
                    <a:lnTo>
                      <a:pt x="867" y="579"/>
                    </a:lnTo>
                    <a:lnTo>
                      <a:pt x="875" y="586"/>
                    </a:lnTo>
                    <a:lnTo>
                      <a:pt x="879" y="595"/>
                    </a:lnTo>
                    <a:lnTo>
                      <a:pt x="884" y="604"/>
                    </a:lnTo>
                    <a:lnTo>
                      <a:pt x="885" y="614"/>
                    </a:lnTo>
                    <a:lnTo>
                      <a:pt x="885" y="624"/>
                    </a:lnTo>
                    <a:lnTo>
                      <a:pt x="885" y="624"/>
                    </a:lnTo>
                    <a:lnTo>
                      <a:pt x="883" y="635"/>
                    </a:lnTo>
                    <a:lnTo>
                      <a:pt x="878" y="645"/>
                    </a:lnTo>
                    <a:lnTo>
                      <a:pt x="872" y="653"/>
                    </a:lnTo>
                    <a:lnTo>
                      <a:pt x="866" y="660"/>
                    </a:lnTo>
                    <a:lnTo>
                      <a:pt x="857" y="665"/>
                    </a:lnTo>
                    <a:lnTo>
                      <a:pt x="848" y="669"/>
                    </a:lnTo>
                    <a:lnTo>
                      <a:pt x="837" y="671"/>
                    </a:lnTo>
                    <a:lnTo>
                      <a:pt x="827" y="671"/>
                    </a:lnTo>
                    <a:lnTo>
                      <a:pt x="827" y="671"/>
                    </a:lnTo>
                    <a:lnTo>
                      <a:pt x="775" y="665"/>
                    </a:lnTo>
                    <a:lnTo>
                      <a:pt x="723" y="663"/>
                    </a:lnTo>
                    <a:lnTo>
                      <a:pt x="672" y="662"/>
                    </a:lnTo>
                    <a:lnTo>
                      <a:pt x="620" y="663"/>
                    </a:lnTo>
                    <a:lnTo>
                      <a:pt x="569" y="667"/>
                    </a:lnTo>
                    <a:lnTo>
                      <a:pt x="518" y="673"/>
                    </a:lnTo>
                    <a:lnTo>
                      <a:pt x="466" y="681"/>
                    </a:lnTo>
                    <a:lnTo>
                      <a:pt x="416" y="692"/>
                    </a:lnTo>
                    <a:lnTo>
                      <a:pt x="416" y="692"/>
                    </a:lnTo>
                    <a:lnTo>
                      <a:pt x="403" y="694"/>
                    </a:lnTo>
                    <a:lnTo>
                      <a:pt x="403" y="694"/>
                    </a:lnTo>
                    <a:lnTo>
                      <a:pt x="394" y="692"/>
                    </a:lnTo>
                    <a:lnTo>
                      <a:pt x="386" y="690"/>
                    </a:lnTo>
                    <a:lnTo>
                      <a:pt x="379" y="687"/>
                    </a:lnTo>
                    <a:lnTo>
                      <a:pt x="372" y="682"/>
                    </a:lnTo>
                    <a:lnTo>
                      <a:pt x="365" y="677"/>
                    </a:lnTo>
                    <a:lnTo>
                      <a:pt x="359" y="669"/>
                    </a:lnTo>
                    <a:lnTo>
                      <a:pt x="356" y="662"/>
                    </a:lnTo>
                    <a:lnTo>
                      <a:pt x="352" y="653"/>
                    </a:lnTo>
                    <a:lnTo>
                      <a:pt x="352" y="653"/>
                    </a:lnTo>
                    <a:lnTo>
                      <a:pt x="351" y="643"/>
                    </a:lnTo>
                    <a:lnTo>
                      <a:pt x="352" y="631"/>
                    </a:lnTo>
                    <a:lnTo>
                      <a:pt x="355" y="622"/>
                    </a:lnTo>
                    <a:lnTo>
                      <a:pt x="359" y="613"/>
                    </a:lnTo>
                    <a:lnTo>
                      <a:pt x="366" y="605"/>
                    </a:lnTo>
                    <a:lnTo>
                      <a:pt x="373" y="598"/>
                    </a:lnTo>
                    <a:lnTo>
                      <a:pt x="382" y="593"/>
                    </a:lnTo>
                    <a:lnTo>
                      <a:pt x="392" y="589"/>
                    </a:lnTo>
                    <a:lnTo>
                      <a:pt x="392" y="589"/>
                    </a:lnTo>
                    <a:close/>
                    <a:moveTo>
                      <a:pt x="336" y="1003"/>
                    </a:moveTo>
                    <a:lnTo>
                      <a:pt x="336" y="1003"/>
                    </a:lnTo>
                    <a:lnTo>
                      <a:pt x="326" y="1002"/>
                    </a:lnTo>
                    <a:lnTo>
                      <a:pt x="317" y="999"/>
                    </a:lnTo>
                    <a:lnTo>
                      <a:pt x="309" y="996"/>
                    </a:lnTo>
                    <a:lnTo>
                      <a:pt x="303" y="991"/>
                    </a:lnTo>
                    <a:lnTo>
                      <a:pt x="296" y="986"/>
                    </a:lnTo>
                    <a:lnTo>
                      <a:pt x="291" y="979"/>
                    </a:lnTo>
                    <a:lnTo>
                      <a:pt x="287" y="971"/>
                    </a:lnTo>
                    <a:lnTo>
                      <a:pt x="283" y="962"/>
                    </a:lnTo>
                    <a:lnTo>
                      <a:pt x="283" y="962"/>
                    </a:lnTo>
                    <a:lnTo>
                      <a:pt x="282" y="952"/>
                    </a:lnTo>
                    <a:lnTo>
                      <a:pt x="283" y="942"/>
                    </a:lnTo>
                    <a:lnTo>
                      <a:pt x="286" y="931"/>
                    </a:lnTo>
                    <a:lnTo>
                      <a:pt x="290" y="922"/>
                    </a:lnTo>
                    <a:lnTo>
                      <a:pt x="297" y="914"/>
                    </a:lnTo>
                    <a:lnTo>
                      <a:pt x="305" y="908"/>
                    </a:lnTo>
                    <a:lnTo>
                      <a:pt x="313" y="903"/>
                    </a:lnTo>
                    <a:lnTo>
                      <a:pt x="323" y="900"/>
                    </a:lnTo>
                    <a:lnTo>
                      <a:pt x="323" y="900"/>
                    </a:lnTo>
                    <a:lnTo>
                      <a:pt x="379" y="888"/>
                    </a:lnTo>
                    <a:lnTo>
                      <a:pt x="434" y="879"/>
                    </a:lnTo>
                    <a:lnTo>
                      <a:pt x="490" y="873"/>
                    </a:lnTo>
                    <a:lnTo>
                      <a:pt x="546" y="868"/>
                    </a:lnTo>
                    <a:lnTo>
                      <a:pt x="602" y="867"/>
                    </a:lnTo>
                    <a:lnTo>
                      <a:pt x="658" y="867"/>
                    </a:lnTo>
                    <a:lnTo>
                      <a:pt x="714" y="870"/>
                    </a:lnTo>
                    <a:lnTo>
                      <a:pt x="770" y="876"/>
                    </a:lnTo>
                    <a:lnTo>
                      <a:pt x="770" y="876"/>
                    </a:lnTo>
                    <a:lnTo>
                      <a:pt x="781" y="878"/>
                    </a:lnTo>
                    <a:lnTo>
                      <a:pt x="790" y="883"/>
                    </a:lnTo>
                    <a:lnTo>
                      <a:pt x="799" y="888"/>
                    </a:lnTo>
                    <a:lnTo>
                      <a:pt x="806" y="895"/>
                    </a:lnTo>
                    <a:lnTo>
                      <a:pt x="811" y="904"/>
                    </a:lnTo>
                    <a:lnTo>
                      <a:pt x="815" y="913"/>
                    </a:lnTo>
                    <a:lnTo>
                      <a:pt x="817" y="924"/>
                    </a:lnTo>
                    <a:lnTo>
                      <a:pt x="816" y="935"/>
                    </a:lnTo>
                    <a:lnTo>
                      <a:pt x="816" y="935"/>
                    </a:lnTo>
                    <a:lnTo>
                      <a:pt x="814" y="945"/>
                    </a:lnTo>
                    <a:lnTo>
                      <a:pt x="810" y="954"/>
                    </a:lnTo>
                    <a:lnTo>
                      <a:pt x="803" y="962"/>
                    </a:lnTo>
                    <a:lnTo>
                      <a:pt x="797" y="969"/>
                    </a:lnTo>
                    <a:lnTo>
                      <a:pt x="787" y="974"/>
                    </a:lnTo>
                    <a:lnTo>
                      <a:pt x="778" y="978"/>
                    </a:lnTo>
                    <a:lnTo>
                      <a:pt x="768" y="980"/>
                    </a:lnTo>
                    <a:lnTo>
                      <a:pt x="758" y="980"/>
                    </a:lnTo>
                    <a:lnTo>
                      <a:pt x="758" y="980"/>
                    </a:lnTo>
                    <a:lnTo>
                      <a:pt x="706" y="974"/>
                    </a:lnTo>
                    <a:lnTo>
                      <a:pt x="655" y="972"/>
                    </a:lnTo>
                    <a:lnTo>
                      <a:pt x="603" y="971"/>
                    </a:lnTo>
                    <a:lnTo>
                      <a:pt x="552" y="973"/>
                    </a:lnTo>
                    <a:lnTo>
                      <a:pt x="500" y="977"/>
                    </a:lnTo>
                    <a:lnTo>
                      <a:pt x="449" y="982"/>
                    </a:lnTo>
                    <a:lnTo>
                      <a:pt x="398" y="991"/>
                    </a:lnTo>
                    <a:lnTo>
                      <a:pt x="347" y="1002"/>
                    </a:lnTo>
                    <a:lnTo>
                      <a:pt x="347" y="1002"/>
                    </a:lnTo>
                    <a:lnTo>
                      <a:pt x="336" y="1003"/>
                    </a:lnTo>
                    <a:lnTo>
                      <a:pt x="336" y="10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FI" dirty="0"/>
              </a:p>
            </p:txBody>
          </p:sp>
          <p:sp>
            <p:nvSpPr>
              <p:cNvPr id="80" name="Freeform 432"/>
              <p:cNvSpPr>
                <a:spLocks noEditPoints="1"/>
              </p:cNvSpPr>
              <p:nvPr/>
            </p:nvSpPr>
            <p:spPr bwMode="auto">
              <a:xfrm>
                <a:off x="284755" y="4033838"/>
                <a:ext cx="417513" cy="681038"/>
              </a:xfrm>
              <a:custGeom>
                <a:avLst/>
                <a:gdLst>
                  <a:gd name="T0" fmla="*/ 985 w 1053"/>
                  <a:gd name="T1" fmla="*/ 372 h 1714"/>
                  <a:gd name="T2" fmla="*/ 831 w 1053"/>
                  <a:gd name="T3" fmla="*/ 232 h 1714"/>
                  <a:gd name="T4" fmla="*/ 655 w 1053"/>
                  <a:gd name="T5" fmla="*/ 121 h 1714"/>
                  <a:gd name="T6" fmla="*/ 463 w 1053"/>
                  <a:gd name="T7" fmla="*/ 41 h 1714"/>
                  <a:gd name="T8" fmla="*/ 362 w 1053"/>
                  <a:gd name="T9" fmla="*/ 14 h 1714"/>
                  <a:gd name="T10" fmla="*/ 0 w 1053"/>
                  <a:gd name="T11" fmla="*/ 1289 h 1714"/>
                  <a:gd name="T12" fmla="*/ 125 w 1053"/>
                  <a:gd name="T13" fmla="*/ 1315 h 1714"/>
                  <a:gd name="T14" fmla="*/ 320 w 1053"/>
                  <a:gd name="T15" fmla="*/ 1383 h 1714"/>
                  <a:gd name="T16" fmla="*/ 500 w 1053"/>
                  <a:gd name="T17" fmla="*/ 1481 h 1714"/>
                  <a:gd name="T18" fmla="*/ 663 w 1053"/>
                  <a:gd name="T19" fmla="*/ 1604 h 1714"/>
                  <a:gd name="T20" fmla="*/ 962 w 1053"/>
                  <a:gd name="T21" fmla="*/ 860 h 1714"/>
                  <a:gd name="T22" fmla="*/ 711 w 1053"/>
                  <a:gd name="T23" fmla="*/ 1220 h 1714"/>
                  <a:gd name="T24" fmla="*/ 675 w 1053"/>
                  <a:gd name="T25" fmla="*/ 1235 h 1714"/>
                  <a:gd name="T26" fmla="*/ 649 w 1053"/>
                  <a:gd name="T27" fmla="*/ 1229 h 1714"/>
                  <a:gd name="T28" fmla="*/ 556 w 1053"/>
                  <a:gd name="T29" fmla="*/ 1160 h 1714"/>
                  <a:gd name="T30" fmla="*/ 369 w 1053"/>
                  <a:gd name="T31" fmla="*/ 1058 h 1714"/>
                  <a:gd name="T32" fmla="*/ 259 w 1053"/>
                  <a:gd name="T33" fmla="*/ 1015 h 1714"/>
                  <a:gd name="T34" fmla="*/ 235 w 1053"/>
                  <a:gd name="T35" fmla="*/ 983 h 1714"/>
                  <a:gd name="T36" fmla="*/ 235 w 1053"/>
                  <a:gd name="T37" fmla="*/ 953 h 1714"/>
                  <a:gd name="T38" fmla="*/ 261 w 1053"/>
                  <a:gd name="T39" fmla="*/ 923 h 1714"/>
                  <a:gd name="T40" fmla="*/ 302 w 1053"/>
                  <a:gd name="T41" fmla="*/ 920 h 1714"/>
                  <a:gd name="T42" fmla="*/ 463 w 1053"/>
                  <a:gd name="T43" fmla="*/ 987 h 1714"/>
                  <a:gd name="T44" fmla="*/ 661 w 1053"/>
                  <a:gd name="T45" fmla="*/ 1107 h 1714"/>
                  <a:gd name="T46" fmla="*/ 720 w 1053"/>
                  <a:gd name="T47" fmla="*/ 1158 h 1714"/>
                  <a:gd name="T48" fmla="*/ 725 w 1053"/>
                  <a:gd name="T49" fmla="*/ 1198 h 1714"/>
                  <a:gd name="T50" fmla="*/ 783 w 1053"/>
                  <a:gd name="T51" fmla="*/ 906 h 1714"/>
                  <a:gd name="T52" fmla="*/ 765 w 1053"/>
                  <a:gd name="T53" fmla="*/ 921 h 1714"/>
                  <a:gd name="T54" fmla="*/ 735 w 1053"/>
                  <a:gd name="T55" fmla="*/ 925 h 1714"/>
                  <a:gd name="T56" fmla="*/ 710 w 1053"/>
                  <a:gd name="T57" fmla="*/ 914 h 1714"/>
                  <a:gd name="T58" fmla="*/ 533 w 1053"/>
                  <a:gd name="T59" fmla="*/ 795 h 1714"/>
                  <a:gd name="T60" fmla="*/ 337 w 1053"/>
                  <a:gd name="T61" fmla="*/ 710 h 1714"/>
                  <a:gd name="T62" fmla="*/ 312 w 1053"/>
                  <a:gd name="T63" fmla="*/ 692 h 1714"/>
                  <a:gd name="T64" fmla="*/ 302 w 1053"/>
                  <a:gd name="T65" fmla="*/ 654 h 1714"/>
                  <a:gd name="T66" fmla="*/ 314 w 1053"/>
                  <a:gd name="T67" fmla="*/ 625 h 1714"/>
                  <a:gd name="T68" fmla="*/ 350 w 1053"/>
                  <a:gd name="T69" fmla="*/ 608 h 1714"/>
                  <a:gd name="T70" fmla="*/ 425 w 1053"/>
                  <a:gd name="T71" fmla="*/ 630 h 1714"/>
                  <a:gd name="T72" fmla="*/ 634 w 1053"/>
                  <a:gd name="T73" fmla="*/ 732 h 1714"/>
                  <a:gd name="T74" fmla="*/ 776 w 1053"/>
                  <a:gd name="T75" fmla="*/ 833 h 1714"/>
                  <a:gd name="T76" fmla="*/ 795 w 1053"/>
                  <a:gd name="T77" fmla="*/ 868 h 1714"/>
                  <a:gd name="T78" fmla="*/ 783 w 1053"/>
                  <a:gd name="T79" fmla="*/ 906 h 1714"/>
                  <a:gd name="T80" fmla="*/ 841 w 1053"/>
                  <a:gd name="T81" fmla="*/ 633 h 1714"/>
                  <a:gd name="T82" fmla="*/ 805 w 1053"/>
                  <a:gd name="T83" fmla="*/ 648 h 1714"/>
                  <a:gd name="T84" fmla="*/ 779 w 1053"/>
                  <a:gd name="T85" fmla="*/ 642 h 1714"/>
                  <a:gd name="T86" fmla="*/ 686 w 1053"/>
                  <a:gd name="T87" fmla="*/ 573 h 1714"/>
                  <a:gd name="T88" fmla="*/ 499 w 1053"/>
                  <a:gd name="T89" fmla="*/ 471 h 1714"/>
                  <a:gd name="T90" fmla="*/ 389 w 1053"/>
                  <a:gd name="T91" fmla="*/ 428 h 1714"/>
                  <a:gd name="T92" fmla="*/ 365 w 1053"/>
                  <a:gd name="T93" fmla="*/ 397 h 1714"/>
                  <a:gd name="T94" fmla="*/ 365 w 1053"/>
                  <a:gd name="T95" fmla="*/ 366 h 1714"/>
                  <a:gd name="T96" fmla="*/ 393 w 1053"/>
                  <a:gd name="T97" fmla="*/ 337 h 1714"/>
                  <a:gd name="T98" fmla="*/ 432 w 1053"/>
                  <a:gd name="T99" fmla="*/ 333 h 1714"/>
                  <a:gd name="T100" fmla="*/ 593 w 1053"/>
                  <a:gd name="T101" fmla="*/ 400 h 1714"/>
                  <a:gd name="T102" fmla="*/ 791 w 1053"/>
                  <a:gd name="T103" fmla="*/ 520 h 1714"/>
                  <a:gd name="T104" fmla="*/ 851 w 1053"/>
                  <a:gd name="T105" fmla="*/ 571 h 1714"/>
                  <a:gd name="T106" fmla="*/ 855 w 1053"/>
                  <a:gd name="T107" fmla="*/ 611 h 1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53" h="1714">
                    <a:moveTo>
                      <a:pt x="1053" y="452"/>
                    </a:moveTo>
                    <a:lnTo>
                      <a:pt x="1053" y="452"/>
                    </a:lnTo>
                    <a:lnTo>
                      <a:pt x="1020" y="411"/>
                    </a:lnTo>
                    <a:lnTo>
                      <a:pt x="985" y="372"/>
                    </a:lnTo>
                    <a:lnTo>
                      <a:pt x="949" y="334"/>
                    </a:lnTo>
                    <a:lnTo>
                      <a:pt x="911" y="298"/>
                    </a:lnTo>
                    <a:lnTo>
                      <a:pt x="872" y="264"/>
                    </a:lnTo>
                    <a:lnTo>
                      <a:pt x="831" y="232"/>
                    </a:lnTo>
                    <a:lnTo>
                      <a:pt x="789" y="202"/>
                    </a:lnTo>
                    <a:lnTo>
                      <a:pt x="746" y="172"/>
                    </a:lnTo>
                    <a:lnTo>
                      <a:pt x="701" y="146"/>
                    </a:lnTo>
                    <a:lnTo>
                      <a:pt x="655" y="121"/>
                    </a:lnTo>
                    <a:lnTo>
                      <a:pt x="609" y="98"/>
                    </a:lnTo>
                    <a:lnTo>
                      <a:pt x="561" y="77"/>
                    </a:lnTo>
                    <a:lnTo>
                      <a:pt x="513" y="58"/>
                    </a:lnTo>
                    <a:lnTo>
                      <a:pt x="463" y="41"/>
                    </a:lnTo>
                    <a:lnTo>
                      <a:pt x="413" y="26"/>
                    </a:lnTo>
                    <a:lnTo>
                      <a:pt x="362" y="14"/>
                    </a:lnTo>
                    <a:lnTo>
                      <a:pt x="362" y="14"/>
                    </a:lnTo>
                    <a:lnTo>
                      <a:pt x="362" y="14"/>
                    </a:lnTo>
                    <a:lnTo>
                      <a:pt x="325" y="7"/>
                    </a:lnTo>
                    <a:lnTo>
                      <a:pt x="286" y="0"/>
                    </a:lnTo>
                    <a:lnTo>
                      <a:pt x="0" y="1289"/>
                    </a:lnTo>
                    <a:lnTo>
                      <a:pt x="0" y="1289"/>
                    </a:lnTo>
                    <a:lnTo>
                      <a:pt x="38" y="1296"/>
                    </a:lnTo>
                    <a:lnTo>
                      <a:pt x="75" y="1303"/>
                    </a:lnTo>
                    <a:lnTo>
                      <a:pt x="75" y="1303"/>
                    </a:lnTo>
                    <a:lnTo>
                      <a:pt x="125" y="1315"/>
                    </a:lnTo>
                    <a:lnTo>
                      <a:pt x="175" y="1330"/>
                    </a:lnTo>
                    <a:lnTo>
                      <a:pt x="225" y="1346"/>
                    </a:lnTo>
                    <a:lnTo>
                      <a:pt x="273" y="1364"/>
                    </a:lnTo>
                    <a:lnTo>
                      <a:pt x="320" y="1383"/>
                    </a:lnTo>
                    <a:lnTo>
                      <a:pt x="367" y="1405"/>
                    </a:lnTo>
                    <a:lnTo>
                      <a:pt x="412" y="1429"/>
                    </a:lnTo>
                    <a:lnTo>
                      <a:pt x="457" y="1454"/>
                    </a:lnTo>
                    <a:lnTo>
                      <a:pt x="500" y="1481"/>
                    </a:lnTo>
                    <a:lnTo>
                      <a:pt x="543" y="1509"/>
                    </a:lnTo>
                    <a:lnTo>
                      <a:pt x="584" y="1540"/>
                    </a:lnTo>
                    <a:lnTo>
                      <a:pt x="625" y="1571"/>
                    </a:lnTo>
                    <a:lnTo>
                      <a:pt x="663" y="1604"/>
                    </a:lnTo>
                    <a:lnTo>
                      <a:pt x="702" y="1639"/>
                    </a:lnTo>
                    <a:lnTo>
                      <a:pt x="738" y="1676"/>
                    </a:lnTo>
                    <a:lnTo>
                      <a:pt x="773" y="1714"/>
                    </a:lnTo>
                    <a:lnTo>
                      <a:pt x="962" y="860"/>
                    </a:lnTo>
                    <a:lnTo>
                      <a:pt x="1053" y="452"/>
                    </a:lnTo>
                    <a:close/>
                    <a:moveTo>
                      <a:pt x="715" y="1216"/>
                    </a:moveTo>
                    <a:lnTo>
                      <a:pt x="715" y="1216"/>
                    </a:lnTo>
                    <a:lnTo>
                      <a:pt x="711" y="1220"/>
                    </a:lnTo>
                    <a:lnTo>
                      <a:pt x="706" y="1225"/>
                    </a:lnTo>
                    <a:lnTo>
                      <a:pt x="696" y="1230"/>
                    </a:lnTo>
                    <a:lnTo>
                      <a:pt x="686" y="1234"/>
                    </a:lnTo>
                    <a:lnTo>
                      <a:pt x="675" y="1235"/>
                    </a:lnTo>
                    <a:lnTo>
                      <a:pt x="675" y="1235"/>
                    </a:lnTo>
                    <a:lnTo>
                      <a:pt x="666" y="1235"/>
                    </a:lnTo>
                    <a:lnTo>
                      <a:pt x="657" y="1233"/>
                    </a:lnTo>
                    <a:lnTo>
                      <a:pt x="649" y="1229"/>
                    </a:lnTo>
                    <a:lnTo>
                      <a:pt x="642" y="1224"/>
                    </a:lnTo>
                    <a:lnTo>
                      <a:pt x="642" y="1224"/>
                    </a:lnTo>
                    <a:lnTo>
                      <a:pt x="599" y="1191"/>
                    </a:lnTo>
                    <a:lnTo>
                      <a:pt x="556" y="1160"/>
                    </a:lnTo>
                    <a:lnTo>
                      <a:pt x="510" y="1132"/>
                    </a:lnTo>
                    <a:lnTo>
                      <a:pt x="464" y="1105"/>
                    </a:lnTo>
                    <a:lnTo>
                      <a:pt x="416" y="1081"/>
                    </a:lnTo>
                    <a:lnTo>
                      <a:pt x="369" y="1058"/>
                    </a:lnTo>
                    <a:lnTo>
                      <a:pt x="319" y="1038"/>
                    </a:lnTo>
                    <a:lnTo>
                      <a:pt x="268" y="1020"/>
                    </a:lnTo>
                    <a:lnTo>
                      <a:pt x="268" y="1020"/>
                    </a:lnTo>
                    <a:lnTo>
                      <a:pt x="259" y="1015"/>
                    </a:lnTo>
                    <a:lnTo>
                      <a:pt x="250" y="1009"/>
                    </a:lnTo>
                    <a:lnTo>
                      <a:pt x="243" y="1002"/>
                    </a:lnTo>
                    <a:lnTo>
                      <a:pt x="239" y="994"/>
                    </a:lnTo>
                    <a:lnTo>
                      <a:pt x="235" y="983"/>
                    </a:lnTo>
                    <a:lnTo>
                      <a:pt x="233" y="974"/>
                    </a:lnTo>
                    <a:lnTo>
                      <a:pt x="233" y="964"/>
                    </a:lnTo>
                    <a:lnTo>
                      <a:pt x="235" y="953"/>
                    </a:lnTo>
                    <a:lnTo>
                      <a:pt x="235" y="953"/>
                    </a:lnTo>
                    <a:lnTo>
                      <a:pt x="240" y="944"/>
                    </a:lnTo>
                    <a:lnTo>
                      <a:pt x="245" y="936"/>
                    </a:lnTo>
                    <a:lnTo>
                      <a:pt x="253" y="928"/>
                    </a:lnTo>
                    <a:lnTo>
                      <a:pt x="261" y="923"/>
                    </a:lnTo>
                    <a:lnTo>
                      <a:pt x="271" y="920"/>
                    </a:lnTo>
                    <a:lnTo>
                      <a:pt x="282" y="918"/>
                    </a:lnTo>
                    <a:lnTo>
                      <a:pt x="292" y="918"/>
                    </a:lnTo>
                    <a:lnTo>
                      <a:pt x="302" y="920"/>
                    </a:lnTo>
                    <a:lnTo>
                      <a:pt x="302" y="920"/>
                    </a:lnTo>
                    <a:lnTo>
                      <a:pt x="356" y="940"/>
                    </a:lnTo>
                    <a:lnTo>
                      <a:pt x="411" y="962"/>
                    </a:lnTo>
                    <a:lnTo>
                      <a:pt x="463" y="987"/>
                    </a:lnTo>
                    <a:lnTo>
                      <a:pt x="515" y="1013"/>
                    </a:lnTo>
                    <a:lnTo>
                      <a:pt x="565" y="1042"/>
                    </a:lnTo>
                    <a:lnTo>
                      <a:pt x="614" y="1073"/>
                    </a:lnTo>
                    <a:lnTo>
                      <a:pt x="661" y="1107"/>
                    </a:lnTo>
                    <a:lnTo>
                      <a:pt x="708" y="1142"/>
                    </a:lnTo>
                    <a:lnTo>
                      <a:pt x="708" y="1142"/>
                    </a:lnTo>
                    <a:lnTo>
                      <a:pt x="714" y="1150"/>
                    </a:lnTo>
                    <a:lnTo>
                      <a:pt x="720" y="1158"/>
                    </a:lnTo>
                    <a:lnTo>
                      <a:pt x="725" y="1168"/>
                    </a:lnTo>
                    <a:lnTo>
                      <a:pt x="727" y="1177"/>
                    </a:lnTo>
                    <a:lnTo>
                      <a:pt x="727" y="1187"/>
                    </a:lnTo>
                    <a:lnTo>
                      <a:pt x="725" y="1198"/>
                    </a:lnTo>
                    <a:lnTo>
                      <a:pt x="721" y="1207"/>
                    </a:lnTo>
                    <a:lnTo>
                      <a:pt x="715" y="1216"/>
                    </a:lnTo>
                    <a:lnTo>
                      <a:pt x="715" y="1216"/>
                    </a:lnTo>
                    <a:close/>
                    <a:moveTo>
                      <a:pt x="783" y="906"/>
                    </a:moveTo>
                    <a:lnTo>
                      <a:pt x="783" y="906"/>
                    </a:lnTo>
                    <a:lnTo>
                      <a:pt x="780" y="911"/>
                    </a:lnTo>
                    <a:lnTo>
                      <a:pt x="776" y="914"/>
                    </a:lnTo>
                    <a:lnTo>
                      <a:pt x="765" y="921"/>
                    </a:lnTo>
                    <a:lnTo>
                      <a:pt x="754" y="925"/>
                    </a:lnTo>
                    <a:lnTo>
                      <a:pt x="743" y="926"/>
                    </a:lnTo>
                    <a:lnTo>
                      <a:pt x="743" y="926"/>
                    </a:lnTo>
                    <a:lnTo>
                      <a:pt x="735" y="925"/>
                    </a:lnTo>
                    <a:lnTo>
                      <a:pt x="726" y="923"/>
                    </a:lnTo>
                    <a:lnTo>
                      <a:pt x="718" y="919"/>
                    </a:lnTo>
                    <a:lnTo>
                      <a:pt x="710" y="914"/>
                    </a:lnTo>
                    <a:lnTo>
                      <a:pt x="710" y="914"/>
                    </a:lnTo>
                    <a:lnTo>
                      <a:pt x="668" y="881"/>
                    </a:lnTo>
                    <a:lnTo>
                      <a:pt x="624" y="851"/>
                    </a:lnTo>
                    <a:lnTo>
                      <a:pt x="580" y="823"/>
                    </a:lnTo>
                    <a:lnTo>
                      <a:pt x="533" y="795"/>
                    </a:lnTo>
                    <a:lnTo>
                      <a:pt x="486" y="770"/>
                    </a:lnTo>
                    <a:lnTo>
                      <a:pt x="437" y="749"/>
                    </a:lnTo>
                    <a:lnTo>
                      <a:pt x="388" y="729"/>
                    </a:lnTo>
                    <a:lnTo>
                      <a:pt x="337" y="710"/>
                    </a:lnTo>
                    <a:lnTo>
                      <a:pt x="337" y="710"/>
                    </a:lnTo>
                    <a:lnTo>
                      <a:pt x="328" y="706"/>
                    </a:lnTo>
                    <a:lnTo>
                      <a:pt x="319" y="700"/>
                    </a:lnTo>
                    <a:lnTo>
                      <a:pt x="312" y="692"/>
                    </a:lnTo>
                    <a:lnTo>
                      <a:pt x="307" y="683"/>
                    </a:lnTo>
                    <a:lnTo>
                      <a:pt x="303" y="674"/>
                    </a:lnTo>
                    <a:lnTo>
                      <a:pt x="302" y="664"/>
                    </a:lnTo>
                    <a:lnTo>
                      <a:pt x="302" y="654"/>
                    </a:lnTo>
                    <a:lnTo>
                      <a:pt x="304" y="644"/>
                    </a:lnTo>
                    <a:lnTo>
                      <a:pt x="304" y="644"/>
                    </a:lnTo>
                    <a:lnTo>
                      <a:pt x="309" y="635"/>
                    </a:lnTo>
                    <a:lnTo>
                      <a:pt x="314" y="625"/>
                    </a:lnTo>
                    <a:lnTo>
                      <a:pt x="322" y="619"/>
                    </a:lnTo>
                    <a:lnTo>
                      <a:pt x="330" y="613"/>
                    </a:lnTo>
                    <a:lnTo>
                      <a:pt x="339" y="610"/>
                    </a:lnTo>
                    <a:lnTo>
                      <a:pt x="350" y="608"/>
                    </a:lnTo>
                    <a:lnTo>
                      <a:pt x="360" y="608"/>
                    </a:lnTo>
                    <a:lnTo>
                      <a:pt x="371" y="611"/>
                    </a:lnTo>
                    <a:lnTo>
                      <a:pt x="371" y="611"/>
                    </a:lnTo>
                    <a:lnTo>
                      <a:pt x="425" y="630"/>
                    </a:lnTo>
                    <a:lnTo>
                      <a:pt x="479" y="653"/>
                    </a:lnTo>
                    <a:lnTo>
                      <a:pt x="532" y="676"/>
                    </a:lnTo>
                    <a:lnTo>
                      <a:pt x="583" y="704"/>
                    </a:lnTo>
                    <a:lnTo>
                      <a:pt x="634" y="732"/>
                    </a:lnTo>
                    <a:lnTo>
                      <a:pt x="683" y="764"/>
                    </a:lnTo>
                    <a:lnTo>
                      <a:pt x="730" y="797"/>
                    </a:lnTo>
                    <a:lnTo>
                      <a:pt x="776" y="833"/>
                    </a:lnTo>
                    <a:lnTo>
                      <a:pt x="776" y="833"/>
                    </a:lnTo>
                    <a:lnTo>
                      <a:pt x="783" y="840"/>
                    </a:lnTo>
                    <a:lnTo>
                      <a:pt x="789" y="849"/>
                    </a:lnTo>
                    <a:lnTo>
                      <a:pt x="794" y="858"/>
                    </a:lnTo>
                    <a:lnTo>
                      <a:pt x="795" y="868"/>
                    </a:lnTo>
                    <a:lnTo>
                      <a:pt x="795" y="878"/>
                    </a:lnTo>
                    <a:lnTo>
                      <a:pt x="794" y="888"/>
                    </a:lnTo>
                    <a:lnTo>
                      <a:pt x="789" y="897"/>
                    </a:lnTo>
                    <a:lnTo>
                      <a:pt x="783" y="906"/>
                    </a:lnTo>
                    <a:lnTo>
                      <a:pt x="783" y="906"/>
                    </a:lnTo>
                    <a:close/>
                    <a:moveTo>
                      <a:pt x="846" y="629"/>
                    </a:moveTo>
                    <a:lnTo>
                      <a:pt x="846" y="629"/>
                    </a:lnTo>
                    <a:lnTo>
                      <a:pt x="841" y="633"/>
                    </a:lnTo>
                    <a:lnTo>
                      <a:pt x="837" y="638"/>
                    </a:lnTo>
                    <a:lnTo>
                      <a:pt x="826" y="644"/>
                    </a:lnTo>
                    <a:lnTo>
                      <a:pt x="816" y="647"/>
                    </a:lnTo>
                    <a:lnTo>
                      <a:pt x="805" y="648"/>
                    </a:lnTo>
                    <a:lnTo>
                      <a:pt x="805" y="648"/>
                    </a:lnTo>
                    <a:lnTo>
                      <a:pt x="796" y="648"/>
                    </a:lnTo>
                    <a:lnTo>
                      <a:pt x="788" y="646"/>
                    </a:lnTo>
                    <a:lnTo>
                      <a:pt x="779" y="642"/>
                    </a:lnTo>
                    <a:lnTo>
                      <a:pt x="772" y="637"/>
                    </a:lnTo>
                    <a:lnTo>
                      <a:pt x="772" y="637"/>
                    </a:lnTo>
                    <a:lnTo>
                      <a:pt x="729" y="604"/>
                    </a:lnTo>
                    <a:lnTo>
                      <a:pt x="686" y="573"/>
                    </a:lnTo>
                    <a:lnTo>
                      <a:pt x="641" y="545"/>
                    </a:lnTo>
                    <a:lnTo>
                      <a:pt x="594" y="518"/>
                    </a:lnTo>
                    <a:lnTo>
                      <a:pt x="547" y="494"/>
                    </a:lnTo>
                    <a:lnTo>
                      <a:pt x="499" y="471"/>
                    </a:lnTo>
                    <a:lnTo>
                      <a:pt x="449" y="451"/>
                    </a:lnTo>
                    <a:lnTo>
                      <a:pt x="399" y="433"/>
                    </a:lnTo>
                    <a:lnTo>
                      <a:pt x="399" y="433"/>
                    </a:lnTo>
                    <a:lnTo>
                      <a:pt x="389" y="428"/>
                    </a:lnTo>
                    <a:lnTo>
                      <a:pt x="381" y="423"/>
                    </a:lnTo>
                    <a:lnTo>
                      <a:pt x="374" y="415"/>
                    </a:lnTo>
                    <a:lnTo>
                      <a:pt x="369" y="407"/>
                    </a:lnTo>
                    <a:lnTo>
                      <a:pt x="365" y="397"/>
                    </a:lnTo>
                    <a:lnTo>
                      <a:pt x="363" y="388"/>
                    </a:lnTo>
                    <a:lnTo>
                      <a:pt x="363" y="377"/>
                    </a:lnTo>
                    <a:lnTo>
                      <a:pt x="365" y="366"/>
                    </a:lnTo>
                    <a:lnTo>
                      <a:pt x="365" y="366"/>
                    </a:lnTo>
                    <a:lnTo>
                      <a:pt x="370" y="357"/>
                    </a:lnTo>
                    <a:lnTo>
                      <a:pt x="377" y="348"/>
                    </a:lnTo>
                    <a:lnTo>
                      <a:pt x="384" y="341"/>
                    </a:lnTo>
                    <a:lnTo>
                      <a:pt x="393" y="337"/>
                    </a:lnTo>
                    <a:lnTo>
                      <a:pt x="402" y="332"/>
                    </a:lnTo>
                    <a:lnTo>
                      <a:pt x="412" y="331"/>
                    </a:lnTo>
                    <a:lnTo>
                      <a:pt x="422" y="331"/>
                    </a:lnTo>
                    <a:lnTo>
                      <a:pt x="432" y="333"/>
                    </a:lnTo>
                    <a:lnTo>
                      <a:pt x="432" y="333"/>
                    </a:lnTo>
                    <a:lnTo>
                      <a:pt x="487" y="354"/>
                    </a:lnTo>
                    <a:lnTo>
                      <a:pt x="541" y="375"/>
                    </a:lnTo>
                    <a:lnTo>
                      <a:pt x="593" y="400"/>
                    </a:lnTo>
                    <a:lnTo>
                      <a:pt x="645" y="426"/>
                    </a:lnTo>
                    <a:lnTo>
                      <a:pt x="695" y="456"/>
                    </a:lnTo>
                    <a:lnTo>
                      <a:pt x="744" y="486"/>
                    </a:lnTo>
                    <a:lnTo>
                      <a:pt x="791" y="520"/>
                    </a:lnTo>
                    <a:lnTo>
                      <a:pt x="838" y="555"/>
                    </a:lnTo>
                    <a:lnTo>
                      <a:pt x="838" y="555"/>
                    </a:lnTo>
                    <a:lnTo>
                      <a:pt x="845" y="563"/>
                    </a:lnTo>
                    <a:lnTo>
                      <a:pt x="851" y="571"/>
                    </a:lnTo>
                    <a:lnTo>
                      <a:pt x="855" y="580"/>
                    </a:lnTo>
                    <a:lnTo>
                      <a:pt x="857" y="590"/>
                    </a:lnTo>
                    <a:lnTo>
                      <a:pt x="857" y="601"/>
                    </a:lnTo>
                    <a:lnTo>
                      <a:pt x="855" y="611"/>
                    </a:lnTo>
                    <a:lnTo>
                      <a:pt x="851" y="620"/>
                    </a:lnTo>
                    <a:lnTo>
                      <a:pt x="846" y="629"/>
                    </a:lnTo>
                    <a:lnTo>
                      <a:pt x="846" y="6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FI" dirty="0"/>
              </a:p>
            </p:txBody>
          </p:sp>
          <p:sp>
            <p:nvSpPr>
              <p:cNvPr id="81" name="Freeform 433"/>
              <p:cNvSpPr>
                <a:spLocks noEditPoints="1"/>
              </p:cNvSpPr>
              <p:nvPr/>
            </p:nvSpPr>
            <p:spPr bwMode="auto">
              <a:xfrm>
                <a:off x="8530" y="3794125"/>
                <a:ext cx="1349375" cy="1349375"/>
              </a:xfrm>
              <a:custGeom>
                <a:avLst/>
                <a:gdLst>
                  <a:gd name="T0" fmla="*/ 1483 w 3398"/>
                  <a:gd name="T1" fmla="*/ 14 h 3399"/>
                  <a:gd name="T2" fmla="*/ 1194 w 3398"/>
                  <a:gd name="T3" fmla="*/ 76 h 3399"/>
                  <a:gd name="T4" fmla="*/ 925 w 3398"/>
                  <a:gd name="T5" fmla="*/ 186 h 3399"/>
                  <a:gd name="T6" fmla="*/ 683 w 3398"/>
                  <a:gd name="T7" fmla="*/ 338 h 3399"/>
                  <a:gd name="T8" fmla="*/ 469 w 3398"/>
                  <a:gd name="T9" fmla="*/ 527 h 3399"/>
                  <a:gd name="T10" fmla="*/ 290 w 3398"/>
                  <a:gd name="T11" fmla="*/ 749 h 3399"/>
                  <a:gd name="T12" fmla="*/ 151 w 3398"/>
                  <a:gd name="T13" fmla="*/ 1000 h 3399"/>
                  <a:gd name="T14" fmla="*/ 53 w 3398"/>
                  <a:gd name="T15" fmla="*/ 1275 h 3399"/>
                  <a:gd name="T16" fmla="*/ 5 w 3398"/>
                  <a:gd name="T17" fmla="*/ 1568 h 3399"/>
                  <a:gd name="T18" fmla="*/ 5 w 3398"/>
                  <a:gd name="T19" fmla="*/ 1830 h 3399"/>
                  <a:gd name="T20" fmla="*/ 53 w 3398"/>
                  <a:gd name="T21" fmla="*/ 2123 h 3399"/>
                  <a:gd name="T22" fmla="*/ 151 w 3398"/>
                  <a:gd name="T23" fmla="*/ 2399 h 3399"/>
                  <a:gd name="T24" fmla="*/ 290 w 3398"/>
                  <a:gd name="T25" fmla="*/ 2649 h 3399"/>
                  <a:gd name="T26" fmla="*/ 469 w 3398"/>
                  <a:gd name="T27" fmla="*/ 2871 h 3399"/>
                  <a:gd name="T28" fmla="*/ 683 w 3398"/>
                  <a:gd name="T29" fmla="*/ 3061 h 3399"/>
                  <a:gd name="T30" fmla="*/ 925 w 3398"/>
                  <a:gd name="T31" fmla="*/ 3212 h 3399"/>
                  <a:gd name="T32" fmla="*/ 1194 w 3398"/>
                  <a:gd name="T33" fmla="*/ 3322 h 3399"/>
                  <a:gd name="T34" fmla="*/ 1483 w 3398"/>
                  <a:gd name="T35" fmla="*/ 3384 h 3399"/>
                  <a:gd name="T36" fmla="*/ 1743 w 3398"/>
                  <a:gd name="T37" fmla="*/ 3398 h 3399"/>
                  <a:gd name="T38" fmla="*/ 2041 w 3398"/>
                  <a:gd name="T39" fmla="*/ 3364 h 3399"/>
                  <a:gd name="T40" fmla="*/ 2322 w 3398"/>
                  <a:gd name="T41" fmla="*/ 3280 h 3399"/>
                  <a:gd name="T42" fmla="*/ 2581 w 3398"/>
                  <a:gd name="T43" fmla="*/ 3152 h 3399"/>
                  <a:gd name="T44" fmla="*/ 2812 w 3398"/>
                  <a:gd name="T45" fmla="*/ 2984 h 3399"/>
                  <a:gd name="T46" fmla="*/ 3010 w 3398"/>
                  <a:gd name="T47" fmla="*/ 2780 h 3399"/>
                  <a:gd name="T48" fmla="*/ 3173 w 3398"/>
                  <a:gd name="T49" fmla="*/ 2545 h 3399"/>
                  <a:gd name="T50" fmla="*/ 3295 w 3398"/>
                  <a:gd name="T51" fmla="*/ 2283 h 3399"/>
                  <a:gd name="T52" fmla="*/ 3372 w 3398"/>
                  <a:gd name="T53" fmla="*/ 2000 h 3399"/>
                  <a:gd name="T54" fmla="*/ 3398 w 3398"/>
                  <a:gd name="T55" fmla="*/ 1700 h 3399"/>
                  <a:gd name="T56" fmla="*/ 3379 w 3398"/>
                  <a:gd name="T57" fmla="*/ 1440 h 3399"/>
                  <a:gd name="T58" fmla="*/ 3309 w 3398"/>
                  <a:gd name="T59" fmla="*/ 1154 h 3399"/>
                  <a:gd name="T60" fmla="*/ 3193 w 3398"/>
                  <a:gd name="T61" fmla="*/ 890 h 3399"/>
                  <a:gd name="T62" fmla="*/ 3036 w 3398"/>
                  <a:gd name="T63" fmla="*/ 650 h 3399"/>
                  <a:gd name="T64" fmla="*/ 2842 w 3398"/>
                  <a:gd name="T65" fmla="*/ 441 h 3399"/>
                  <a:gd name="T66" fmla="*/ 2615 w 3398"/>
                  <a:gd name="T67" fmla="*/ 268 h 3399"/>
                  <a:gd name="T68" fmla="*/ 2361 w 3398"/>
                  <a:gd name="T69" fmla="*/ 133 h 3399"/>
                  <a:gd name="T70" fmla="*/ 2083 w 3398"/>
                  <a:gd name="T71" fmla="*/ 43 h 3399"/>
                  <a:gd name="T72" fmla="*/ 1786 w 3398"/>
                  <a:gd name="T73" fmla="*/ 2 h 3399"/>
                  <a:gd name="T74" fmla="*/ 2752 w 3398"/>
                  <a:gd name="T75" fmla="*/ 2769 h 3399"/>
                  <a:gd name="T76" fmla="*/ 2709 w 3398"/>
                  <a:gd name="T77" fmla="*/ 2792 h 3399"/>
                  <a:gd name="T78" fmla="*/ 249 w 3398"/>
                  <a:gd name="T79" fmla="*/ 2237 h 3399"/>
                  <a:gd name="T80" fmla="*/ 553 w 3398"/>
                  <a:gd name="T81" fmla="*/ 762 h 3399"/>
                  <a:gd name="T82" fmla="*/ 595 w 3398"/>
                  <a:gd name="T83" fmla="*/ 722 h 3399"/>
                  <a:gd name="T84" fmla="*/ 898 w 3398"/>
                  <a:gd name="T85" fmla="*/ 515 h 3399"/>
                  <a:gd name="T86" fmla="*/ 948 w 3398"/>
                  <a:gd name="T87" fmla="*/ 492 h 3399"/>
                  <a:gd name="T88" fmla="*/ 1188 w 3398"/>
                  <a:gd name="T89" fmla="*/ 544 h 3399"/>
                  <a:gd name="T90" fmla="*/ 1536 w 3398"/>
                  <a:gd name="T91" fmla="*/ 713 h 3399"/>
                  <a:gd name="T92" fmla="*/ 1820 w 3398"/>
                  <a:gd name="T93" fmla="*/ 976 h 3399"/>
                  <a:gd name="T94" fmla="*/ 2135 w 3398"/>
                  <a:gd name="T95" fmla="*/ 868 h 3399"/>
                  <a:gd name="T96" fmla="*/ 2520 w 3398"/>
                  <a:gd name="T97" fmla="*/ 846 h 3399"/>
                  <a:gd name="T98" fmla="*/ 2783 w 3398"/>
                  <a:gd name="T99" fmla="*/ 898 h 3399"/>
                  <a:gd name="T100" fmla="*/ 2849 w 3398"/>
                  <a:gd name="T101" fmla="*/ 940 h 3399"/>
                  <a:gd name="T102" fmla="*/ 2532 w 3398"/>
                  <a:gd name="T103" fmla="*/ 2379 h 3399"/>
                  <a:gd name="T104" fmla="*/ 2474 w 3398"/>
                  <a:gd name="T105" fmla="*/ 2399 h 3399"/>
                  <a:gd name="T106" fmla="*/ 2306 w 3398"/>
                  <a:gd name="T107" fmla="*/ 2356 h 3399"/>
                  <a:gd name="T108" fmla="*/ 1972 w 3398"/>
                  <a:gd name="T109" fmla="*/ 2343 h 3399"/>
                  <a:gd name="T110" fmla="*/ 1648 w 3398"/>
                  <a:gd name="T111" fmla="*/ 2421 h 3399"/>
                  <a:gd name="T112" fmla="*/ 2908 w 3398"/>
                  <a:gd name="T113" fmla="*/ 1335 h 3399"/>
                  <a:gd name="T114" fmla="*/ 2886 w 3398"/>
                  <a:gd name="T115" fmla="*/ 1281 h 3399"/>
                  <a:gd name="T116" fmla="*/ 2938 w 3398"/>
                  <a:gd name="T117" fmla="*/ 1240 h 3399"/>
                  <a:gd name="T118" fmla="*/ 3070 w 3398"/>
                  <a:gd name="T119" fmla="*/ 1283 h 3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98" h="3399">
                    <a:moveTo>
                      <a:pt x="1699" y="0"/>
                    </a:moveTo>
                    <a:lnTo>
                      <a:pt x="1699" y="0"/>
                    </a:lnTo>
                    <a:lnTo>
                      <a:pt x="1655" y="0"/>
                    </a:lnTo>
                    <a:lnTo>
                      <a:pt x="1612" y="2"/>
                    </a:lnTo>
                    <a:lnTo>
                      <a:pt x="1569" y="5"/>
                    </a:lnTo>
                    <a:lnTo>
                      <a:pt x="1526" y="8"/>
                    </a:lnTo>
                    <a:lnTo>
                      <a:pt x="1483" y="14"/>
                    </a:lnTo>
                    <a:lnTo>
                      <a:pt x="1441" y="20"/>
                    </a:lnTo>
                    <a:lnTo>
                      <a:pt x="1398" y="27"/>
                    </a:lnTo>
                    <a:lnTo>
                      <a:pt x="1357" y="34"/>
                    </a:lnTo>
                    <a:lnTo>
                      <a:pt x="1315" y="43"/>
                    </a:lnTo>
                    <a:lnTo>
                      <a:pt x="1274" y="54"/>
                    </a:lnTo>
                    <a:lnTo>
                      <a:pt x="1234" y="64"/>
                    </a:lnTo>
                    <a:lnTo>
                      <a:pt x="1194" y="76"/>
                    </a:lnTo>
                    <a:lnTo>
                      <a:pt x="1154" y="89"/>
                    </a:lnTo>
                    <a:lnTo>
                      <a:pt x="1115" y="104"/>
                    </a:lnTo>
                    <a:lnTo>
                      <a:pt x="1076" y="118"/>
                    </a:lnTo>
                    <a:lnTo>
                      <a:pt x="1038" y="133"/>
                    </a:lnTo>
                    <a:lnTo>
                      <a:pt x="1000" y="150"/>
                    </a:lnTo>
                    <a:lnTo>
                      <a:pt x="963" y="167"/>
                    </a:lnTo>
                    <a:lnTo>
                      <a:pt x="925" y="186"/>
                    </a:lnTo>
                    <a:lnTo>
                      <a:pt x="889" y="205"/>
                    </a:lnTo>
                    <a:lnTo>
                      <a:pt x="853" y="225"/>
                    </a:lnTo>
                    <a:lnTo>
                      <a:pt x="818" y="246"/>
                    </a:lnTo>
                    <a:lnTo>
                      <a:pt x="784" y="268"/>
                    </a:lnTo>
                    <a:lnTo>
                      <a:pt x="749" y="290"/>
                    </a:lnTo>
                    <a:lnTo>
                      <a:pt x="716" y="313"/>
                    </a:lnTo>
                    <a:lnTo>
                      <a:pt x="683" y="338"/>
                    </a:lnTo>
                    <a:lnTo>
                      <a:pt x="650" y="362"/>
                    </a:lnTo>
                    <a:lnTo>
                      <a:pt x="619" y="388"/>
                    </a:lnTo>
                    <a:lnTo>
                      <a:pt x="587" y="414"/>
                    </a:lnTo>
                    <a:lnTo>
                      <a:pt x="556" y="441"/>
                    </a:lnTo>
                    <a:lnTo>
                      <a:pt x="527" y="469"/>
                    </a:lnTo>
                    <a:lnTo>
                      <a:pt x="497" y="498"/>
                    </a:lnTo>
                    <a:lnTo>
                      <a:pt x="469" y="527"/>
                    </a:lnTo>
                    <a:lnTo>
                      <a:pt x="442" y="557"/>
                    </a:lnTo>
                    <a:lnTo>
                      <a:pt x="415" y="587"/>
                    </a:lnTo>
                    <a:lnTo>
                      <a:pt x="389" y="618"/>
                    </a:lnTo>
                    <a:lnTo>
                      <a:pt x="362" y="650"/>
                    </a:lnTo>
                    <a:lnTo>
                      <a:pt x="338" y="682"/>
                    </a:lnTo>
                    <a:lnTo>
                      <a:pt x="314" y="715"/>
                    </a:lnTo>
                    <a:lnTo>
                      <a:pt x="290" y="749"/>
                    </a:lnTo>
                    <a:lnTo>
                      <a:pt x="267" y="783"/>
                    </a:lnTo>
                    <a:lnTo>
                      <a:pt x="246" y="818"/>
                    </a:lnTo>
                    <a:lnTo>
                      <a:pt x="225" y="853"/>
                    </a:lnTo>
                    <a:lnTo>
                      <a:pt x="205" y="890"/>
                    </a:lnTo>
                    <a:lnTo>
                      <a:pt x="186" y="926"/>
                    </a:lnTo>
                    <a:lnTo>
                      <a:pt x="168" y="962"/>
                    </a:lnTo>
                    <a:lnTo>
                      <a:pt x="151" y="1000"/>
                    </a:lnTo>
                    <a:lnTo>
                      <a:pt x="134" y="1038"/>
                    </a:lnTo>
                    <a:lnTo>
                      <a:pt x="118" y="1077"/>
                    </a:lnTo>
                    <a:lnTo>
                      <a:pt x="103" y="1115"/>
                    </a:lnTo>
                    <a:lnTo>
                      <a:pt x="89" y="1154"/>
                    </a:lnTo>
                    <a:lnTo>
                      <a:pt x="76" y="1193"/>
                    </a:lnTo>
                    <a:lnTo>
                      <a:pt x="65" y="1234"/>
                    </a:lnTo>
                    <a:lnTo>
                      <a:pt x="53" y="1275"/>
                    </a:lnTo>
                    <a:lnTo>
                      <a:pt x="43" y="1316"/>
                    </a:lnTo>
                    <a:lnTo>
                      <a:pt x="34" y="1356"/>
                    </a:lnTo>
                    <a:lnTo>
                      <a:pt x="26" y="1398"/>
                    </a:lnTo>
                    <a:lnTo>
                      <a:pt x="19" y="1440"/>
                    </a:lnTo>
                    <a:lnTo>
                      <a:pt x="14" y="1482"/>
                    </a:lnTo>
                    <a:lnTo>
                      <a:pt x="9" y="1525"/>
                    </a:lnTo>
                    <a:lnTo>
                      <a:pt x="5" y="1568"/>
                    </a:lnTo>
                    <a:lnTo>
                      <a:pt x="2" y="1611"/>
                    </a:lnTo>
                    <a:lnTo>
                      <a:pt x="0" y="1656"/>
                    </a:lnTo>
                    <a:lnTo>
                      <a:pt x="0" y="1700"/>
                    </a:lnTo>
                    <a:lnTo>
                      <a:pt x="0" y="1700"/>
                    </a:lnTo>
                    <a:lnTo>
                      <a:pt x="0" y="1743"/>
                    </a:lnTo>
                    <a:lnTo>
                      <a:pt x="2" y="1787"/>
                    </a:lnTo>
                    <a:lnTo>
                      <a:pt x="5" y="1830"/>
                    </a:lnTo>
                    <a:lnTo>
                      <a:pt x="9" y="1873"/>
                    </a:lnTo>
                    <a:lnTo>
                      <a:pt x="14" y="1916"/>
                    </a:lnTo>
                    <a:lnTo>
                      <a:pt x="19" y="1958"/>
                    </a:lnTo>
                    <a:lnTo>
                      <a:pt x="26" y="2000"/>
                    </a:lnTo>
                    <a:lnTo>
                      <a:pt x="34" y="2042"/>
                    </a:lnTo>
                    <a:lnTo>
                      <a:pt x="43" y="2083"/>
                    </a:lnTo>
                    <a:lnTo>
                      <a:pt x="53" y="2123"/>
                    </a:lnTo>
                    <a:lnTo>
                      <a:pt x="65" y="2164"/>
                    </a:lnTo>
                    <a:lnTo>
                      <a:pt x="76" y="2205"/>
                    </a:lnTo>
                    <a:lnTo>
                      <a:pt x="89" y="2245"/>
                    </a:lnTo>
                    <a:lnTo>
                      <a:pt x="103" y="2283"/>
                    </a:lnTo>
                    <a:lnTo>
                      <a:pt x="118" y="2323"/>
                    </a:lnTo>
                    <a:lnTo>
                      <a:pt x="134" y="2360"/>
                    </a:lnTo>
                    <a:lnTo>
                      <a:pt x="151" y="2399"/>
                    </a:lnTo>
                    <a:lnTo>
                      <a:pt x="168" y="2436"/>
                    </a:lnTo>
                    <a:lnTo>
                      <a:pt x="186" y="2472"/>
                    </a:lnTo>
                    <a:lnTo>
                      <a:pt x="205" y="2510"/>
                    </a:lnTo>
                    <a:lnTo>
                      <a:pt x="225" y="2545"/>
                    </a:lnTo>
                    <a:lnTo>
                      <a:pt x="246" y="2580"/>
                    </a:lnTo>
                    <a:lnTo>
                      <a:pt x="267" y="2615"/>
                    </a:lnTo>
                    <a:lnTo>
                      <a:pt x="290" y="2649"/>
                    </a:lnTo>
                    <a:lnTo>
                      <a:pt x="314" y="2683"/>
                    </a:lnTo>
                    <a:lnTo>
                      <a:pt x="338" y="2716"/>
                    </a:lnTo>
                    <a:lnTo>
                      <a:pt x="362" y="2749"/>
                    </a:lnTo>
                    <a:lnTo>
                      <a:pt x="389" y="2780"/>
                    </a:lnTo>
                    <a:lnTo>
                      <a:pt x="415" y="2811"/>
                    </a:lnTo>
                    <a:lnTo>
                      <a:pt x="442" y="2842"/>
                    </a:lnTo>
                    <a:lnTo>
                      <a:pt x="469" y="2871"/>
                    </a:lnTo>
                    <a:lnTo>
                      <a:pt x="497" y="2901"/>
                    </a:lnTo>
                    <a:lnTo>
                      <a:pt x="527" y="2929"/>
                    </a:lnTo>
                    <a:lnTo>
                      <a:pt x="556" y="2957"/>
                    </a:lnTo>
                    <a:lnTo>
                      <a:pt x="587" y="2984"/>
                    </a:lnTo>
                    <a:lnTo>
                      <a:pt x="619" y="3010"/>
                    </a:lnTo>
                    <a:lnTo>
                      <a:pt x="650" y="3036"/>
                    </a:lnTo>
                    <a:lnTo>
                      <a:pt x="683" y="3061"/>
                    </a:lnTo>
                    <a:lnTo>
                      <a:pt x="716" y="3085"/>
                    </a:lnTo>
                    <a:lnTo>
                      <a:pt x="749" y="3108"/>
                    </a:lnTo>
                    <a:lnTo>
                      <a:pt x="784" y="3131"/>
                    </a:lnTo>
                    <a:lnTo>
                      <a:pt x="818" y="3152"/>
                    </a:lnTo>
                    <a:lnTo>
                      <a:pt x="853" y="3174"/>
                    </a:lnTo>
                    <a:lnTo>
                      <a:pt x="889" y="3193"/>
                    </a:lnTo>
                    <a:lnTo>
                      <a:pt x="925" y="3212"/>
                    </a:lnTo>
                    <a:lnTo>
                      <a:pt x="963" y="3231"/>
                    </a:lnTo>
                    <a:lnTo>
                      <a:pt x="1000" y="3248"/>
                    </a:lnTo>
                    <a:lnTo>
                      <a:pt x="1038" y="3265"/>
                    </a:lnTo>
                    <a:lnTo>
                      <a:pt x="1076" y="3280"/>
                    </a:lnTo>
                    <a:lnTo>
                      <a:pt x="1115" y="3295"/>
                    </a:lnTo>
                    <a:lnTo>
                      <a:pt x="1154" y="3310"/>
                    </a:lnTo>
                    <a:lnTo>
                      <a:pt x="1194" y="3322"/>
                    </a:lnTo>
                    <a:lnTo>
                      <a:pt x="1234" y="3334"/>
                    </a:lnTo>
                    <a:lnTo>
                      <a:pt x="1274" y="3345"/>
                    </a:lnTo>
                    <a:lnTo>
                      <a:pt x="1315" y="3355"/>
                    </a:lnTo>
                    <a:lnTo>
                      <a:pt x="1357" y="3364"/>
                    </a:lnTo>
                    <a:lnTo>
                      <a:pt x="1398" y="3372"/>
                    </a:lnTo>
                    <a:lnTo>
                      <a:pt x="1441" y="3379"/>
                    </a:lnTo>
                    <a:lnTo>
                      <a:pt x="1483" y="3384"/>
                    </a:lnTo>
                    <a:lnTo>
                      <a:pt x="1526" y="3390"/>
                    </a:lnTo>
                    <a:lnTo>
                      <a:pt x="1569" y="3393"/>
                    </a:lnTo>
                    <a:lnTo>
                      <a:pt x="1612" y="3397"/>
                    </a:lnTo>
                    <a:lnTo>
                      <a:pt x="1655" y="3398"/>
                    </a:lnTo>
                    <a:lnTo>
                      <a:pt x="1699" y="3399"/>
                    </a:lnTo>
                    <a:lnTo>
                      <a:pt x="1699" y="3399"/>
                    </a:lnTo>
                    <a:lnTo>
                      <a:pt x="1743" y="3398"/>
                    </a:lnTo>
                    <a:lnTo>
                      <a:pt x="1786" y="3397"/>
                    </a:lnTo>
                    <a:lnTo>
                      <a:pt x="1829" y="3393"/>
                    </a:lnTo>
                    <a:lnTo>
                      <a:pt x="1873" y="3390"/>
                    </a:lnTo>
                    <a:lnTo>
                      <a:pt x="1916" y="3384"/>
                    </a:lnTo>
                    <a:lnTo>
                      <a:pt x="1957" y="3379"/>
                    </a:lnTo>
                    <a:lnTo>
                      <a:pt x="2001" y="3372"/>
                    </a:lnTo>
                    <a:lnTo>
                      <a:pt x="2041" y="3364"/>
                    </a:lnTo>
                    <a:lnTo>
                      <a:pt x="2083" y="3355"/>
                    </a:lnTo>
                    <a:lnTo>
                      <a:pt x="2124" y="3345"/>
                    </a:lnTo>
                    <a:lnTo>
                      <a:pt x="2165" y="3334"/>
                    </a:lnTo>
                    <a:lnTo>
                      <a:pt x="2204" y="3322"/>
                    </a:lnTo>
                    <a:lnTo>
                      <a:pt x="2244" y="3310"/>
                    </a:lnTo>
                    <a:lnTo>
                      <a:pt x="2284" y="3295"/>
                    </a:lnTo>
                    <a:lnTo>
                      <a:pt x="2322" y="3280"/>
                    </a:lnTo>
                    <a:lnTo>
                      <a:pt x="2361" y="3265"/>
                    </a:lnTo>
                    <a:lnTo>
                      <a:pt x="2398" y="3248"/>
                    </a:lnTo>
                    <a:lnTo>
                      <a:pt x="2436" y="3231"/>
                    </a:lnTo>
                    <a:lnTo>
                      <a:pt x="2473" y="3212"/>
                    </a:lnTo>
                    <a:lnTo>
                      <a:pt x="2509" y="3193"/>
                    </a:lnTo>
                    <a:lnTo>
                      <a:pt x="2545" y="3174"/>
                    </a:lnTo>
                    <a:lnTo>
                      <a:pt x="2581" y="3152"/>
                    </a:lnTo>
                    <a:lnTo>
                      <a:pt x="2615" y="3131"/>
                    </a:lnTo>
                    <a:lnTo>
                      <a:pt x="2650" y="3108"/>
                    </a:lnTo>
                    <a:lnTo>
                      <a:pt x="2682" y="3085"/>
                    </a:lnTo>
                    <a:lnTo>
                      <a:pt x="2715" y="3061"/>
                    </a:lnTo>
                    <a:lnTo>
                      <a:pt x="2748" y="3036"/>
                    </a:lnTo>
                    <a:lnTo>
                      <a:pt x="2780" y="3010"/>
                    </a:lnTo>
                    <a:lnTo>
                      <a:pt x="2812" y="2984"/>
                    </a:lnTo>
                    <a:lnTo>
                      <a:pt x="2842" y="2957"/>
                    </a:lnTo>
                    <a:lnTo>
                      <a:pt x="2872" y="2929"/>
                    </a:lnTo>
                    <a:lnTo>
                      <a:pt x="2901" y="2901"/>
                    </a:lnTo>
                    <a:lnTo>
                      <a:pt x="2929" y="2871"/>
                    </a:lnTo>
                    <a:lnTo>
                      <a:pt x="2957" y="2842"/>
                    </a:lnTo>
                    <a:lnTo>
                      <a:pt x="2984" y="2811"/>
                    </a:lnTo>
                    <a:lnTo>
                      <a:pt x="3010" y="2780"/>
                    </a:lnTo>
                    <a:lnTo>
                      <a:pt x="3036" y="2749"/>
                    </a:lnTo>
                    <a:lnTo>
                      <a:pt x="3061" y="2716"/>
                    </a:lnTo>
                    <a:lnTo>
                      <a:pt x="3085" y="2683"/>
                    </a:lnTo>
                    <a:lnTo>
                      <a:pt x="3108" y="2649"/>
                    </a:lnTo>
                    <a:lnTo>
                      <a:pt x="3131" y="2615"/>
                    </a:lnTo>
                    <a:lnTo>
                      <a:pt x="3153" y="2580"/>
                    </a:lnTo>
                    <a:lnTo>
                      <a:pt x="3173" y="2545"/>
                    </a:lnTo>
                    <a:lnTo>
                      <a:pt x="3193" y="2510"/>
                    </a:lnTo>
                    <a:lnTo>
                      <a:pt x="3213" y="2472"/>
                    </a:lnTo>
                    <a:lnTo>
                      <a:pt x="3231" y="2436"/>
                    </a:lnTo>
                    <a:lnTo>
                      <a:pt x="3248" y="2399"/>
                    </a:lnTo>
                    <a:lnTo>
                      <a:pt x="3265" y="2360"/>
                    </a:lnTo>
                    <a:lnTo>
                      <a:pt x="3281" y="2323"/>
                    </a:lnTo>
                    <a:lnTo>
                      <a:pt x="3295" y="2283"/>
                    </a:lnTo>
                    <a:lnTo>
                      <a:pt x="3309" y="2245"/>
                    </a:lnTo>
                    <a:lnTo>
                      <a:pt x="3322" y="2205"/>
                    </a:lnTo>
                    <a:lnTo>
                      <a:pt x="3334" y="2164"/>
                    </a:lnTo>
                    <a:lnTo>
                      <a:pt x="3345" y="2123"/>
                    </a:lnTo>
                    <a:lnTo>
                      <a:pt x="3355" y="2083"/>
                    </a:lnTo>
                    <a:lnTo>
                      <a:pt x="3364" y="2042"/>
                    </a:lnTo>
                    <a:lnTo>
                      <a:pt x="3372" y="2000"/>
                    </a:lnTo>
                    <a:lnTo>
                      <a:pt x="3379" y="1958"/>
                    </a:lnTo>
                    <a:lnTo>
                      <a:pt x="3385" y="1916"/>
                    </a:lnTo>
                    <a:lnTo>
                      <a:pt x="3389" y="1873"/>
                    </a:lnTo>
                    <a:lnTo>
                      <a:pt x="3394" y="1830"/>
                    </a:lnTo>
                    <a:lnTo>
                      <a:pt x="3396" y="1787"/>
                    </a:lnTo>
                    <a:lnTo>
                      <a:pt x="3398" y="1743"/>
                    </a:lnTo>
                    <a:lnTo>
                      <a:pt x="3398" y="1700"/>
                    </a:lnTo>
                    <a:lnTo>
                      <a:pt x="3398" y="1700"/>
                    </a:lnTo>
                    <a:lnTo>
                      <a:pt x="3398" y="1656"/>
                    </a:lnTo>
                    <a:lnTo>
                      <a:pt x="3396" y="1611"/>
                    </a:lnTo>
                    <a:lnTo>
                      <a:pt x="3394" y="1568"/>
                    </a:lnTo>
                    <a:lnTo>
                      <a:pt x="3389" y="1525"/>
                    </a:lnTo>
                    <a:lnTo>
                      <a:pt x="3385" y="1482"/>
                    </a:lnTo>
                    <a:lnTo>
                      <a:pt x="3379" y="1440"/>
                    </a:lnTo>
                    <a:lnTo>
                      <a:pt x="3372" y="1398"/>
                    </a:lnTo>
                    <a:lnTo>
                      <a:pt x="3364" y="1356"/>
                    </a:lnTo>
                    <a:lnTo>
                      <a:pt x="3355" y="1316"/>
                    </a:lnTo>
                    <a:lnTo>
                      <a:pt x="3345" y="1275"/>
                    </a:lnTo>
                    <a:lnTo>
                      <a:pt x="3334" y="1234"/>
                    </a:lnTo>
                    <a:lnTo>
                      <a:pt x="3322" y="1193"/>
                    </a:lnTo>
                    <a:lnTo>
                      <a:pt x="3309" y="1154"/>
                    </a:lnTo>
                    <a:lnTo>
                      <a:pt x="3295" y="1115"/>
                    </a:lnTo>
                    <a:lnTo>
                      <a:pt x="3281" y="1077"/>
                    </a:lnTo>
                    <a:lnTo>
                      <a:pt x="3265" y="1038"/>
                    </a:lnTo>
                    <a:lnTo>
                      <a:pt x="3248" y="1000"/>
                    </a:lnTo>
                    <a:lnTo>
                      <a:pt x="3231" y="962"/>
                    </a:lnTo>
                    <a:lnTo>
                      <a:pt x="3213" y="926"/>
                    </a:lnTo>
                    <a:lnTo>
                      <a:pt x="3193" y="890"/>
                    </a:lnTo>
                    <a:lnTo>
                      <a:pt x="3173" y="853"/>
                    </a:lnTo>
                    <a:lnTo>
                      <a:pt x="3153" y="818"/>
                    </a:lnTo>
                    <a:lnTo>
                      <a:pt x="3131" y="783"/>
                    </a:lnTo>
                    <a:lnTo>
                      <a:pt x="3108" y="749"/>
                    </a:lnTo>
                    <a:lnTo>
                      <a:pt x="3085" y="715"/>
                    </a:lnTo>
                    <a:lnTo>
                      <a:pt x="3061" y="682"/>
                    </a:lnTo>
                    <a:lnTo>
                      <a:pt x="3036" y="650"/>
                    </a:lnTo>
                    <a:lnTo>
                      <a:pt x="3010" y="618"/>
                    </a:lnTo>
                    <a:lnTo>
                      <a:pt x="2984" y="587"/>
                    </a:lnTo>
                    <a:lnTo>
                      <a:pt x="2957" y="557"/>
                    </a:lnTo>
                    <a:lnTo>
                      <a:pt x="2929" y="527"/>
                    </a:lnTo>
                    <a:lnTo>
                      <a:pt x="2901" y="498"/>
                    </a:lnTo>
                    <a:lnTo>
                      <a:pt x="2872" y="469"/>
                    </a:lnTo>
                    <a:lnTo>
                      <a:pt x="2842" y="441"/>
                    </a:lnTo>
                    <a:lnTo>
                      <a:pt x="2812" y="414"/>
                    </a:lnTo>
                    <a:lnTo>
                      <a:pt x="2780" y="388"/>
                    </a:lnTo>
                    <a:lnTo>
                      <a:pt x="2748" y="362"/>
                    </a:lnTo>
                    <a:lnTo>
                      <a:pt x="2715" y="338"/>
                    </a:lnTo>
                    <a:lnTo>
                      <a:pt x="2682" y="313"/>
                    </a:lnTo>
                    <a:lnTo>
                      <a:pt x="2650" y="290"/>
                    </a:lnTo>
                    <a:lnTo>
                      <a:pt x="2615" y="268"/>
                    </a:lnTo>
                    <a:lnTo>
                      <a:pt x="2581" y="246"/>
                    </a:lnTo>
                    <a:lnTo>
                      <a:pt x="2545" y="225"/>
                    </a:lnTo>
                    <a:lnTo>
                      <a:pt x="2509" y="205"/>
                    </a:lnTo>
                    <a:lnTo>
                      <a:pt x="2473" y="186"/>
                    </a:lnTo>
                    <a:lnTo>
                      <a:pt x="2436" y="167"/>
                    </a:lnTo>
                    <a:lnTo>
                      <a:pt x="2398" y="150"/>
                    </a:lnTo>
                    <a:lnTo>
                      <a:pt x="2361" y="133"/>
                    </a:lnTo>
                    <a:lnTo>
                      <a:pt x="2322" y="118"/>
                    </a:lnTo>
                    <a:lnTo>
                      <a:pt x="2284" y="104"/>
                    </a:lnTo>
                    <a:lnTo>
                      <a:pt x="2244" y="89"/>
                    </a:lnTo>
                    <a:lnTo>
                      <a:pt x="2204" y="76"/>
                    </a:lnTo>
                    <a:lnTo>
                      <a:pt x="2165" y="64"/>
                    </a:lnTo>
                    <a:lnTo>
                      <a:pt x="2124" y="54"/>
                    </a:lnTo>
                    <a:lnTo>
                      <a:pt x="2083" y="43"/>
                    </a:lnTo>
                    <a:lnTo>
                      <a:pt x="2041" y="34"/>
                    </a:lnTo>
                    <a:lnTo>
                      <a:pt x="2001" y="27"/>
                    </a:lnTo>
                    <a:lnTo>
                      <a:pt x="1957" y="20"/>
                    </a:lnTo>
                    <a:lnTo>
                      <a:pt x="1916" y="14"/>
                    </a:lnTo>
                    <a:lnTo>
                      <a:pt x="1873" y="8"/>
                    </a:lnTo>
                    <a:lnTo>
                      <a:pt x="1829" y="5"/>
                    </a:lnTo>
                    <a:lnTo>
                      <a:pt x="1786" y="2"/>
                    </a:lnTo>
                    <a:lnTo>
                      <a:pt x="1743" y="0"/>
                    </a:lnTo>
                    <a:lnTo>
                      <a:pt x="1699" y="0"/>
                    </a:lnTo>
                    <a:lnTo>
                      <a:pt x="1699" y="0"/>
                    </a:lnTo>
                    <a:close/>
                    <a:moveTo>
                      <a:pt x="2759" y="2750"/>
                    </a:moveTo>
                    <a:lnTo>
                      <a:pt x="2759" y="2750"/>
                    </a:lnTo>
                    <a:lnTo>
                      <a:pt x="2756" y="2760"/>
                    </a:lnTo>
                    <a:lnTo>
                      <a:pt x="2752" y="2769"/>
                    </a:lnTo>
                    <a:lnTo>
                      <a:pt x="2745" y="2777"/>
                    </a:lnTo>
                    <a:lnTo>
                      <a:pt x="2737" y="2783"/>
                    </a:lnTo>
                    <a:lnTo>
                      <a:pt x="2737" y="2783"/>
                    </a:lnTo>
                    <a:lnTo>
                      <a:pt x="2730" y="2787"/>
                    </a:lnTo>
                    <a:lnTo>
                      <a:pt x="2723" y="2790"/>
                    </a:lnTo>
                    <a:lnTo>
                      <a:pt x="2716" y="2791"/>
                    </a:lnTo>
                    <a:lnTo>
                      <a:pt x="2709" y="2792"/>
                    </a:lnTo>
                    <a:lnTo>
                      <a:pt x="2709" y="2792"/>
                    </a:lnTo>
                    <a:lnTo>
                      <a:pt x="2697" y="2791"/>
                    </a:lnTo>
                    <a:lnTo>
                      <a:pt x="275" y="2253"/>
                    </a:lnTo>
                    <a:lnTo>
                      <a:pt x="275" y="2253"/>
                    </a:lnTo>
                    <a:lnTo>
                      <a:pt x="265" y="2249"/>
                    </a:lnTo>
                    <a:lnTo>
                      <a:pt x="256" y="2243"/>
                    </a:lnTo>
                    <a:lnTo>
                      <a:pt x="249" y="2237"/>
                    </a:lnTo>
                    <a:lnTo>
                      <a:pt x="242" y="2229"/>
                    </a:lnTo>
                    <a:lnTo>
                      <a:pt x="242" y="2229"/>
                    </a:lnTo>
                    <a:lnTo>
                      <a:pt x="238" y="2220"/>
                    </a:lnTo>
                    <a:lnTo>
                      <a:pt x="234" y="2210"/>
                    </a:lnTo>
                    <a:lnTo>
                      <a:pt x="234" y="2199"/>
                    </a:lnTo>
                    <a:lnTo>
                      <a:pt x="236" y="2189"/>
                    </a:lnTo>
                    <a:lnTo>
                      <a:pt x="553" y="762"/>
                    </a:lnTo>
                    <a:lnTo>
                      <a:pt x="553" y="762"/>
                    </a:lnTo>
                    <a:lnTo>
                      <a:pt x="556" y="752"/>
                    </a:lnTo>
                    <a:lnTo>
                      <a:pt x="561" y="742"/>
                    </a:lnTo>
                    <a:lnTo>
                      <a:pt x="568" y="736"/>
                    </a:lnTo>
                    <a:lnTo>
                      <a:pt x="575" y="729"/>
                    </a:lnTo>
                    <a:lnTo>
                      <a:pt x="585" y="724"/>
                    </a:lnTo>
                    <a:lnTo>
                      <a:pt x="595" y="722"/>
                    </a:lnTo>
                    <a:lnTo>
                      <a:pt x="605" y="721"/>
                    </a:lnTo>
                    <a:lnTo>
                      <a:pt x="615" y="722"/>
                    </a:lnTo>
                    <a:lnTo>
                      <a:pt x="838" y="772"/>
                    </a:lnTo>
                    <a:lnTo>
                      <a:pt x="890" y="533"/>
                    </a:lnTo>
                    <a:lnTo>
                      <a:pt x="890" y="533"/>
                    </a:lnTo>
                    <a:lnTo>
                      <a:pt x="894" y="524"/>
                    </a:lnTo>
                    <a:lnTo>
                      <a:pt x="898" y="515"/>
                    </a:lnTo>
                    <a:lnTo>
                      <a:pt x="904" y="508"/>
                    </a:lnTo>
                    <a:lnTo>
                      <a:pt x="912" y="502"/>
                    </a:lnTo>
                    <a:lnTo>
                      <a:pt x="920" y="497"/>
                    </a:lnTo>
                    <a:lnTo>
                      <a:pt x="929" y="494"/>
                    </a:lnTo>
                    <a:lnTo>
                      <a:pt x="938" y="492"/>
                    </a:lnTo>
                    <a:lnTo>
                      <a:pt x="948" y="492"/>
                    </a:lnTo>
                    <a:lnTo>
                      <a:pt x="948" y="492"/>
                    </a:lnTo>
                    <a:lnTo>
                      <a:pt x="981" y="497"/>
                    </a:lnTo>
                    <a:lnTo>
                      <a:pt x="1014" y="502"/>
                    </a:lnTo>
                    <a:lnTo>
                      <a:pt x="1048" y="508"/>
                    </a:lnTo>
                    <a:lnTo>
                      <a:pt x="1081" y="515"/>
                    </a:lnTo>
                    <a:lnTo>
                      <a:pt x="1081" y="515"/>
                    </a:lnTo>
                    <a:lnTo>
                      <a:pt x="1135" y="528"/>
                    </a:lnTo>
                    <a:lnTo>
                      <a:pt x="1188" y="544"/>
                    </a:lnTo>
                    <a:lnTo>
                      <a:pt x="1242" y="561"/>
                    </a:lnTo>
                    <a:lnTo>
                      <a:pt x="1293" y="582"/>
                    </a:lnTo>
                    <a:lnTo>
                      <a:pt x="1343" y="604"/>
                    </a:lnTo>
                    <a:lnTo>
                      <a:pt x="1393" y="628"/>
                    </a:lnTo>
                    <a:lnTo>
                      <a:pt x="1442" y="654"/>
                    </a:lnTo>
                    <a:lnTo>
                      <a:pt x="1490" y="682"/>
                    </a:lnTo>
                    <a:lnTo>
                      <a:pt x="1536" y="713"/>
                    </a:lnTo>
                    <a:lnTo>
                      <a:pt x="1581" y="745"/>
                    </a:lnTo>
                    <a:lnTo>
                      <a:pt x="1624" y="779"/>
                    </a:lnTo>
                    <a:lnTo>
                      <a:pt x="1667" y="815"/>
                    </a:lnTo>
                    <a:lnTo>
                      <a:pt x="1708" y="852"/>
                    </a:lnTo>
                    <a:lnTo>
                      <a:pt x="1747" y="892"/>
                    </a:lnTo>
                    <a:lnTo>
                      <a:pt x="1784" y="934"/>
                    </a:lnTo>
                    <a:lnTo>
                      <a:pt x="1820" y="976"/>
                    </a:lnTo>
                    <a:lnTo>
                      <a:pt x="1820" y="976"/>
                    </a:lnTo>
                    <a:lnTo>
                      <a:pt x="1871" y="953"/>
                    </a:lnTo>
                    <a:lnTo>
                      <a:pt x="1922" y="932"/>
                    </a:lnTo>
                    <a:lnTo>
                      <a:pt x="1974" y="912"/>
                    </a:lnTo>
                    <a:lnTo>
                      <a:pt x="2028" y="895"/>
                    </a:lnTo>
                    <a:lnTo>
                      <a:pt x="2081" y="881"/>
                    </a:lnTo>
                    <a:lnTo>
                      <a:pt x="2135" y="868"/>
                    </a:lnTo>
                    <a:lnTo>
                      <a:pt x="2190" y="858"/>
                    </a:lnTo>
                    <a:lnTo>
                      <a:pt x="2244" y="850"/>
                    </a:lnTo>
                    <a:lnTo>
                      <a:pt x="2300" y="844"/>
                    </a:lnTo>
                    <a:lnTo>
                      <a:pt x="2354" y="841"/>
                    </a:lnTo>
                    <a:lnTo>
                      <a:pt x="2409" y="841"/>
                    </a:lnTo>
                    <a:lnTo>
                      <a:pt x="2465" y="842"/>
                    </a:lnTo>
                    <a:lnTo>
                      <a:pt x="2520" y="846"/>
                    </a:lnTo>
                    <a:lnTo>
                      <a:pt x="2576" y="852"/>
                    </a:lnTo>
                    <a:lnTo>
                      <a:pt x="2631" y="860"/>
                    </a:lnTo>
                    <a:lnTo>
                      <a:pt x="2686" y="872"/>
                    </a:lnTo>
                    <a:lnTo>
                      <a:pt x="2686" y="872"/>
                    </a:lnTo>
                    <a:lnTo>
                      <a:pt x="2719" y="880"/>
                    </a:lnTo>
                    <a:lnTo>
                      <a:pt x="2752" y="887"/>
                    </a:lnTo>
                    <a:lnTo>
                      <a:pt x="2783" y="898"/>
                    </a:lnTo>
                    <a:lnTo>
                      <a:pt x="2816" y="908"/>
                    </a:lnTo>
                    <a:lnTo>
                      <a:pt x="2816" y="908"/>
                    </a:lnTo>
                    <a:lnTo>
                      <a:pt x="2825" y="911"/>
                    </a:lnTo>
                    <a:lnTo>
                      <a:pt x="2833" y="917"/>
                    </a:lnTo>
                    <a:lnTo>
                      <a:pt x="2840" y="924"/>
                    </a:lnTo>
                    <a:lnTo>
                      <a:pt x="2844" y="932"/>
                    </a:lnTo>
                    <a:lnTo>
                      <a:pt x="2849" y="940"/>
                    </a:lnTo>
                    <a:lnTo>
                      <a:pt x="2851" y="949"/>
                    </a:lnTo>
                    <a:lnTo>
                      <a:pt x="2851" y="959"/>
                    </a:lnTo>
                    <a:lnTo>
                      <a:pt x="2850" y="969"/>
                    </a:lnTo>
                    <a:lnTo>
                      <a:pt x="2541" y="2360"/>
                    </a:lnTo>
                    <a:lnTo>
                      <a:pt x="2541" y="2360"/>
                    </a:lnTo>
                    <a:lnTo>
                      <a:pt x="2537" y="2370"/>
                    </a:lnTo>
                    <a:lnTo>
                      <a:pt x="2532" y="2379"/>
                    </a:lnTo>
                    <a:lnTo>
                      <a:pt x="2525" y="2387"/>
                    </a:lnTo>
                    <a:lnTo>
                      <a:pt x="2516" y="2394"/>
                    </a:lnTo>
                    <a:lnTo>
                      <a:pt x="2516" y="2394"/>
                    </a:lnTo>
                    <a:lnTo>
                      <a:pt x="2506" y="2399"/>
                    </a:lnTo>
                    <a:lnTo>
                      <a:pt x="2496" y="2401"/>
                    </a:lnTo>
                    <a:lnTo>
                      <a:pt x="2484" y="2401"/>
                    </a:lnTo>
                    <a:lnTo>
                      <a:pt x="2474" y="2399"/>
                    </a:lnTo>
                    <a:lnTo>
                      <a:pt x="2474" y="2399"/>
                    </a:lnTo>
                    <a:lnTo>
                      <a:pt x="2443" y="2388"/>
                    </a:lnTo>
                    <a:lnTo>
                      <a:pt x="2414" y="2381"/>
                    </a:lnTo>
                    <a:lnTo>
                      <a:pt x="2385" y="2373"/>
                    </a:lnTo>
                    <a:lnTo>
                      <a:pt x="2354" y="2366"/>
                    </a:lnTo>
                    <a:lnTo>
                      <a:pt x="2354" y="2366"/>
                    </a:lnTo>
                    <a:lnTo>
                      <a:pt x="2306" y="2356"/>
                    </a:lnTo>
                    <a:lnTo>
                      <a:pt x="2259" y="2349"/>
                    </a:lnTo>
                    <a:lnTo>
                      <a:pt x="2211" y="2343"/>
                    </a:lnTo>
                    <a:lnTo>
                      <a:pt x="2164" y="2339"/>
                    </a:lnTo>
                    <a:lnTo>
                      <a:pt x="2116" y="2338"/>
                    </a:lnTo>
                    <a:lnTo>
                      <a:pt x="2068" y="2338"/>
                    </a:lnTo>
                    <a:lnTo>
                      <a:pt x="2020" y="2339"/>
                    </a:lnTo>
                    <a:lnTo>
                      <a:pt x="1972" y="2343"/>
                    </a:lnTo>
                    <a:lnTo>
                      <a:pt x="1926" y="2349"/>
                    </a:lnTo>
                    <a:lnTo>
                      <a:pt x="1878" y="2356"/>
                    </a:lnTo>
                    <a:lnTo>
                      <a:pt x="1832" y="2366"/>
                    </a:lnTo>
                    <a:lnTo>
                      <a:pt x="1785" y="2377"/>
                    </a:lnTo>
                    <a:lnTo>
                      <a:pt x="1739" y="2390"/>
                    </a:lnTo>
                    <a:lnTo>
                      <a:pt x="1694" y="2404"/>
                    </a:lnTo>
                    <a:lnTo>
                      <a:pt x="1648" y="2421"/>
                    </a:lnTo>
                    <a:lnTo>
                      <a:pt x="1604" y="2439"/>
                    </a:lnTo>
                    <a:lnTo>
                      <a:pt x="2669" y="2676"/>
                    </a:lnTo>
                    <a:lnTo>
                      <a:pt x="2963" y="1351"/>
                    </a:lnTo>
                    <a:lnTo>
                      <a:pt x="2927" y="1343"/>
                    </a:lnTo>
                    <a:lnTo>
                      <a:pt x="2927" y="1343"/>
                    </a:lnTo>
                    <a:lnTo>
                      <a:pt x="2917" y="1339"/>
                    </a:lnTo>
                    <a:lnTo>
                      <a:pt x="2908" y="1335"/>
                    </a:lnTo>
                    <a:lnTo>
                      <a:pt x="2900" y="1328"/>
                    </a:lnTo>
                    <a:lnTo>
                      <a:pt x="2894" y="1320"/>
                    </a:lnTo>
                    <a:lnTo>
                      <a:pt x="2890" y="1311"/>
                    </a:lnTo>
                    <a:lnTo>
                      <a:pt x="2886" y="1301"/>
                    </a:lnTo>
                    <a:lnTo>
                      <a:pt x="2885" y="1291"/>
                    </a:lnTo>
                    <a:lnTo>
                      <a:pt x="2886" y="1281"/>
                    </a:lnTo>
                    <a:lnTo>
                      <a:pt x="2886" y="1281"/>
                    </a:lnTo>
                    <a:lnTo>
                      <a:pt x="2890" y="1270"/>
                    </a:lnTo>
                    <a:lnTo>
                      <a:pt x="2895" y="1261"/>
                    </a:lnTo>
                    <a:lnTo>
                      <a:pt x="2902" y="1253"/>
                    </a:lnTo>
                    <a:lnTo>
                      <a:pt x="2910" y="1248"/>
                    </a:lnTo>
                    <a:lnTo>
                      <a:pt x="2919" y="1243"/>
                    </a:lnTo>
                    <a:lnTo>
                      <a:pt x="2928" y="1240"/>
                    </a:lnTo>
                    <a:lnTo>
                      <a:pt x="2938" y="1240"/>
                    </a:lnTo>
                    <a:lnTo>
                      <a:pt x="2950" y="1241"/>
                    </a:lnTo>
                    <a:lnTo>
                      <a:pt x="3037" y="1260"/>
                    </a:lnTo>
                    <a:lnTo>
                      <a:pt x="3037" y="1260"/>
                    </a:lnTo>
                    <a:lnTo>
                      <a:pt x="3047" y="1264"/>
                    </a:lnTo>
                    <a:lnTo>
                      <a:pt x="3056" y="1268"/>
                    </a:lnTo>
                    <a:lnTo>
                      <a:pt x="3064" y="1275"/>
                    </a:lnTo>
                    <a:lnTo>
                      <a:pt x="3070" y="1283"/>
                    </a:lnTo>
                    <a:lnTo>
                      <a:pt x="3070" y="1283"/>
                    </a:lnTo>
                    <a:lnTo>
                      <a:pt x="3074" y="1292"/>
                    </a:lnTo>
                    <a:lnTo>
                      <a:pt x="3078" y="1302"/>
                    </a:lnTo>
                    <a:lnTo>
                      <a:pt x="3078" y="1312"/>
                    </a:lnTo>
                    <a:lnTo>
                      <a:pt x="3077" y="1322"/>
                    </a:lnTo>
                    <a:lnTo>
                      <a:pt x="2759" y="27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FI" dirty="0"/>
              </a:p>
            </p:txBody>
          </p:sp>
          <p:sp>
            <p:nvSpPr>
              <p:cNvPr id="82" name="Freeform 434"/>
              <p:cNvSpPr>
                <a:spLocks/>
              </p:cNvSpPr>
              <p:nvPr/>
            </p:nvSpPr>
            <p:spPr bwMode="auto">
              <a:xfrm>
                <a:off x="146643" y="4125913"/>
                <a:ext cx="415925" cy="619125"/>
              </a:xfrm>
              <a:custGeom>
                <a:avLst/>
                <a:gdLst>
                  <a:gd name="T0" fmla="*/ 400 w 1048"/>
                  <a:gd name="T1" fmla="*/ 1174 h 1559"/>
                  <a:gd name="T2" fmla="*/ 400 w 1048"/>
                  <a:gd name="T3" fmla="*/ 1174 h 1559"/>
                  <a:gd name="T4" fmla="*/ 369 w 1048"/>
                  <a:gd name="T5" fmla="*/ 1167 h 1559"/>
                  <a:gd name="T6" fmla="*/ 339 w 1048"/>
                  <a:gd name="T7" fmla="*/ 1162 h 1559"/>
                  <a:gd name="T8" fmla="*/ 308 w 1048"/>
                  <a:gd name="T9" fmla="*/ 1157 h 1559"/>
                  <a:gd name="T10" fmla="*/ 277 w 1048"/>
                  <a:gd name="T11" fmla="*/ 1152 h 1559"/>
                  <a:gd name="T12" fmla="*/ 277 w 1048"/>
                  <a:gd name="T13" fmla="*/ 1152 h 1559"/>
                  <a:gd name="T14" fmla="*/ 267 w 1048"/>
                  <a:gd name="T15" fmla="*/ 1150 h 1559"/>
                  <a:gd name="T16" fmla="*/ 257 w 1048"/>
                  <a:gd name="T17" fmla="*/ 1146 h 1559"/>
                  <a:gd name="T18" fmla="*/ 248 w 1048"/>
                  <a:gd name="T19" fmla="*/ 1140 h 1559"/>
                  <a:gd name="T20" fmla="*/ 241 w 1048"/>
                  <a:gd name="T21" fmla="*/ 1131 h 1559"/>
                  <a:gd name="T22" fmla="*/ 241 w 1048"/>
                  <a:gd name="T23" fmla="*/ 1131 h 1559"/>
                  <a:gd name="T24" fmla="*/ 236 w 1048"/>
                  <a:gd name="T25" fmla="*/ 1122 h 1559"/>
                  <a:gd name="T26" fmla="*/ 232 w 1048"/>
                  <a:gd name="T27" fmla="*/ 1112 h 1559"/>
                  <a:gd name="T28" fmla="*/ 231 w 1048"/>
                  <a:gd name="T29" fmla="*/ 1100 h 1559"/>
                  <a:gd name="T30" fmla="*/ 232 w 1048"/>
                  <a:gd name="T31" fmla="*/ 1089 h 1559"/>
                  <a:gd name="T32" fmla="*/ 465 w 1048"/>
                  <a:gd name="T33" fmla="*/ 39 h 1559"/>
                  <a:gd name="T34" fmla="*/ 294 w 1048"/>
                  <a:gd name="T35" fmla="*/ 0 h 1559"/>
                  <a:gd name="T36" fmla="*/ 0 w 1048"/>
                  <a:gd name="T37" fmla="*/ 1326 h 1559"/>
                  <a:gd name="T38" fmla="*/ 1048 w 1048"/>
                  <a:gd name="T39" fmla="*/ 1559 h 1559"/>
                  <a:gd name="T40" fmla="*/ 1048 w 1048"/>
                  <a:gd name="T41" fmla="*/ 1559 h 1559"/>
                  <a:gd name="T42" fmla="*/ 1015 w 1048"/>
                  <a:gd name="T43" fmla="*/ 1523 h 1559"/>
                  <a:gd name="T44" fmla="*/ 982 w 1048"/>
                  <a:gd name="T45" fmla="*/ 1489 h 1559"/>
                  <a:gd name="T46" fmla="*/ 947 w 1048"/>
                  <a:gd name="T47" fmla="*/ 1456 h 1559"/>
                  <a:gd name="T48" fmla="*/ 911 w 1048"/>
                  <a:gd name="T49" fmla="*/ 1425 h 1559"/>
                  <a:gd name="T50" fmla="*/ 873 w 1048"/>
                  <a:gd name="T51" fmla="*/ 1395 h 1559"/>
                  <a:gd name="T52" fmla="*/ 835 w 1048"/>
                  <a:gd name="T53" fmla="*/ 1367 h 1559"/>
                  <a:gd name="T54" fmla="*/ 795 w 1048"/>
                  <a:gd name="T55" fmla="*/ 1339 h 1559"/>
                  <a:gd name="T56" fmla="*/ 754 w 1048"/>
                  <a:gd name="T57" fmla="*/ 1314 h 1559"/>
                  <a:gd name="T58" fmla="*/ 714 w 1048"/>
                  <a:gd name="T59" fmla="*/ 1291 h 1559"/>
                  <a:gd name="T60" fmla="*/ 671 w 1048"/>
                  <a:gd name="T61" fmla="*/ 1269 h 1559"/>
                  <a:gd name="T62" fmla="*/ 627 w 1048"/>
                  <a:gd name="T63" fmla="*/ 1249 h 1559"/>
                  <a:gd name="T64" fmla="*/ 583 w 1048"/>
                  <a:gd name="T65" fmla="*/ 1231 h 1559"/>
                  <a:gd name="T66" fmla="*/ 538 w 1048"/>
                  <a:gd name="T67" fmla="*/ 1214 h 1559"/>
                  <a:gd name="T68" fmla="*/ 493 w 1048"/>
                  <a:gd name="T69" fmla="*/ 1199 h 1559"/>
                  <a:gd name="T70" fmla="*/ 446 w 1048"/>
                  <a:gd name="T71" fmla="*/ 1185 h 1559"/>
                  <a:gd name="T72" fmla="*/ 400 w 1048"/>
                  <a:gd name="T73" fmla="*/ 1174 h 1559"/>
                  <a:gd name="T74" fmla="*/ 400 w 1048"/>
                  <a:gd name="T75" fmla="*/ 1174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48" h="1559">
                    <a:moveTo>
                      <a:pt x="400" y="1174"/>
                    </a:moveTo>
                    <a:lnTo>
                      <a:pt x="400" y="1174"/>
                    </a:lnTo>
                    <a:lnTo>
                      <a:pt x="369" y="1167"/>
                    </a:lnTo>
                    <a:lnTo>
                      <a:pt x="339" y="1162"/>
                    </a:lnTo>
                    <a:lnTo>
                      <a:pt x="308" y="1157"/>
                    </a:lnTo>
                    <a:lnTo>
                      <a:pt x="277" y="1152"/>
                    </a:lnTo>
                    <a:lnTo>
                      <a:pt x="277" y="1152"/>
                    </a:lnTo>
                    <a:lnTo>
                      <a:pt x="267" y="1150"/>
                    </a:lnTo>
                    <a:lnTo>
                      <a:pt x="257" y="1146"/>
                    </a:lnTo>
                    <a:lnTo>
                      <a:pt x="248" y="1140"/>
                    </a:lnTo>
                    <a:lnTo>
                      <a:pt x="241" y="1131"/>
                    </a:lnTo>
                    <a:lnTo>
                      <a:pt x="241" y="1131"/>
                    </a:lnTo>
                    <a:lnTo>
                      <a:pt x="236" y="1122"/>
                    </a:lnTo>
                    <a:lnTo>
                      <a:pt x="232" y="1112"/>
                    </a:lnTo>
                    <a:lnTo>
                      <a:pt x="231" y="1100"/>
                    </a:lnTo>
                    <a:lnTo>
                      <a:pt x="232" y="1089"/>
                    </a:lnTo>
                    <a:lnTo>
                      <a:pt x="465" y="39"/>
                    </a:lnTo>
                    <a:lnTo>
                      <a:pt x="294" y="0"/>
                    </a:lnTo>
                    <a:lnTo>
                      <a:pt x="0" y="1326"/>
                    </a:lnTo>
                    <a:lnTo>
                      <a:pt x="1048" y="1559"/>
                    </a:lnTo>
                    <a:lnTo>
                      <a:pt x="1048" y="1559"/>
                    </a:lnTo>
                    <a:lnTo>
                      <a:pt x="1015" y="1523"/>
                    </a:lnTo>
                    <a:lnTo>
                      <a:pt x="982" y="1489"/>
                    </a:lnTo>
                    <a:lnTo>
                      <a:pt x="947" y="1456"/>
                    </a:lnTo>
                    <a:lnTo>
                      <a:pt x="911" y="1425"/>
                    </a:lnTo>
                    <a:lnTo>
                      <a:pt x="873" y="1395"/>
                    </a:lnTo>
                    <a:lnTo>
                      <a:pt x="835" y="1367"/>
                    </a:lnTo>
                    <a:lnTo>
                      <a:pt x="795" y="1339"/>
                    </a:lnTo>
                    <a:lnTo>
                      <a:pt x="754" y="1314"/>
                    </a:lnTo>
                    <a:lnTo>
                      <a:pt x="714" y="1291"/>
                    </a:lnTo>
                    <a:lnTo>
                      <a:pt x="671" y="1269"/>
                    </a:lnTo>
                    <a:lnTo>
                      <a:pt x="627" y="1249"/>
                    </a:lnTo>
                    <a:lnTo>
                      <a:pt x="583" y="1231"/>
                    </a:lnTo>
                    <a:lnTo>
                      <a:pt x="538" y="1214"/>
                    </a:lnTo>
                    <a:lnTo>
                      <a:pt x="493" y="1199"/>
                    </a:lnTo>
                    <a:lnTo>
                      <a:pt x="446" y="1185"/>
                    </a:lnTo>
                    <a:lnTo>
                      <a:pt x="400" y="1174"/>
                    </a:lnTo>
                    <a:lnTo>
                      <a:pt x="400" y="1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FI" dirty="0"/>
              </a:p>
            </p:txBody>
          </p:sp>
        </p:grpSp>
      </p:grpSp>
      <p:grpSp>
        <p:nvGrpSpPr>
          <p:cNvPr id="85" name="Ryhmä 84"/>
          <p:cNvGrpSpPr/>
          <p:nvPr/>
        </p:nvGrpSpPr>
        <p:grpSpPr>
          <a:xfrm>
            <a:off x="5899141" y="2205994"/>
            <a:ext cx="587493" cy="587493"/>
            <a:chOff x="899592" y="2205995"/>
            <a:chExt cx="587493" cy="587493"/>
          </a:xfrm>
        </p:grpSpPr>
        <p:grpSp>
          <p:nvGrpSpPr>
            <p:cNvPr id="86" name="Group 68">
              <a:extLst>
                <a:ext uri="{FF2B5EF4-FFF2-40B4-BE49-F238E27FC236}">
                  <a16:creationId xmlns:a16="http://schemas.microsoft.com/office/drawing/2014/main" id="{C111603F-BE25-4F8D-808E-0F2CF7E1ADF2}"/>
                </a:ext>
              </a:extLst>
            </p:cNvPr>
            <p:cNvGrpSpPr/>
            <p:nvPr/>
          </p:nvGrpSpPr>
          <p:grpSpPr>
            <a:xfrm>
              <a:off x="899592" y="2205995"/>
              <a:ext cx="587493" cy="587493"/>
              <a:chOff x="913295" y="4590256"/>
              <a:chExt cx="432048" cy="432048"/>
            </a:xfrm>
            <a:solidFill>
              <a:schemeClr val="bg1"/>
            </a:solidFill>
          </p:grpSpPr>
          <p:sp>
            <p:nvSpPr>
              <p:cNvPr id="92" name="Oval 53">
                <a:extLst>
                  <a:ext uri="{FF2B5EF4-FFF2-40B4-BE49-F238E27FC236}">
                    <a16:creationId xmlns:a16="http://schemas.microsoft.com/office/drawing/2014/main" id="{64583E96-9DFC-4A0D-92AB-C5EDC2807649}"/>
                  </a:ext>
                </a:extLst>
              </p:cNvPr>
              <p:cNvSpPr/>
              <p:nvPr/>
            </p:nvSpPr>
            <p:spPr>
              <a:xfrm>
                <a:off x="985303" y="4662264"/>
                <a:ext cx="288032" cy="288032"/>
              </a:xfrm>
              <a:prstGeom prst="ellipse">
                <a:avLst/>
              </a:prstGeom>
              <a:grp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FI" altLang="ko-KR" dirty="0"/>
              </a:p>
            </p:txBody>
          </p:sp>
          <p:sp>
            <p:nvSpPr>
              <p:cNvPr id="93" name="Oval 54">
                <a:extLst>
                  <a:ext uri="{FF2B5EF4-FFF2-40B4-BE49-F238E27FC236}">
                    <a16:creationId xmlns:a16="http://schemas.microsoft.com/office/drawing/2014/main" id="{7654C550-D6C6-4A61-9AF5-0BB579453B4C}"/>
                  </a:ext>
                </a:extLst>
              </p:cNvPr>
              <p:cNvSpPr/>
              <p:nvPr/>
            </p:nvSpPr>
            <p:spPr>
              <a:xfrm>
                <a:off x="913295" y="4590256"/>
                <a:ext cx="432048" cy="432048"/>
              </a:xfrm>
              <a:prstGeom prst="ellipse">
                <a:avLst/>
              </a:prstGeom>
              <a:grp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FI" altLang="ko-KR" dirty="0"/>
              </a:p>
            </p:txBody>
          </p:sp>
        </p:grpSp>
        <p:grpSp>
          <p:nvGrpSpPr>
            <p:cNvPr id="87" name="Group 479"/>
            <p:cNvGrpSpPr/>
            <p:nvPr/>
          </p:nvGrpSpPr>
          <p:grpSpPr>
            <a:xfrm>
              <a:off x="929197" y="2235600"/>
              <a:ext cx="528283" cy="528283"/>
              <a:chOff x="8530" y="3794125"/>
              <a:chExt cx="1349375" cy="1349375"/>
            </a:xfrm>
            <a:solidFill>
              <a:schemeClr val="accent6"/>
            </a:solidFill>
          </p:grpSpPr>
          <p:sp>
            <p:nvSpPr>
              <p:cNvPr id="88" name="Freeform 431"/>
              <p:cNvSpPr>
                <a:spLocks noEditPoints="1"/>
              </p:cNvSpPr>
              <p:nvPr/>
            </p:nvSpPr>
            <p:spPr bwMode="auto">
              <a:xfrm>
                <a:off x="632418" y="4170363"/>
                <a:ext cx="461963" cy="552450"/>
              </a:xfrm>
              <a:custGeom>
                <a:avLst/>
                <a:gdLst>
                  <a:gd name="T0" fmla="*/ 880 w 1167"/>
                  <a:gd name="T1" fmla="*/ 1337 h 1395"/>
                  <a:gd name="T2" fmla="*/ 1092 w 1167"/>
                  <a:gd name="T3" fmla="*/ 29 h 1395"/>
                  <a:gd name="T4" fmla="*/ 937 w 1167"/>
                  <a:gd name="T5" fmla="*/ 5 h 1395"/>
                  <a:gd name="T6" fmla="*/ 729 w 1167"/>
                  <a:gd name="T7" fmla="*/ 5 h 1395"/>
                  <a:gd name="T8" fmla="*/ 525 w 1167"/>
                  <a:gd name="T9" fmla="*/ 40 h 1395"/>
                  <a:gd name="T10" fmla="*/ 328 w 1167"/>
                  <a:gd name="T11" fmla="*/ 110 h 1395"/>
                  <a:gd name="T12" fmla="*/ 0 w 1167"/>
                  <a:gd name="T13" fmla="*/ 1395 h 1395"/>
                  <a:gd name="T14" fmla="*/ 195 w 1167"/>
                  <a:gd name="T15" fmla="*/ 1328 h 1395"/>
                  <a:gd name="T16" fmla="*/ 397 w 1167"/>
                  <a:gd name="T17" fmla="*/ 1293 h 1395"/>
                  <a:gd name="T18" fmla="*/ 602 w 1167"/>
                  <a:gd name="T19" fmla="*/ 1289 h 1395"/>
                  <a:gd name="T20" fmla="*/ 806 w 1167"/>
                  <a:gd name="T21" fmla="*/ 1318 h 1395"/>
                  <a:gd name="T22" fmla="*/ 509 w 1167"/>
                  <a:gd name="T23" fmla="*/ 302 h 1395"/>
                  <a:gd name="T24" fmla="*/ 732 w 1167"/>
                  <a:gd name="T25" fmla="*/ 280 h 1395"/>
                  <a:gd name="T26" fmla="*/ 901 w 1167"/>
                  <a:gd name="T27" fmla="*/ 289 h 1395"/>
                  <a:gd name="T28" fmla="*/ 936 w 1167"/>
                  <a:gd name="T29" fmla="*/ 308 h 1395"/>
                  <a:gd name="T30" fmla="*/ 947 w 1167"/>
                  <a:gd name="T31" fmla="*/ 348 h 1395"/>
                  <a:gd name="T32" fmla="*/ 935 w 1167"/>
                  <a:gd name="T33" fmla="*/ 375 h 1395"/>
                  <a:gd name="T34" fmla="*/ 899 w 1167"/>
                  <a:gd name="T35" fmla="*/ 393 h 1395"/>
                  <a:gd name="T36" fmla="*/ 785 w 1167"/>
                  <a:gd name="T37" fmla="*/ 385 h 1395"/>
                  <a:gd name="T38" fmla="*/ 579 w 1167"/>
                  <a:gd name="T39" fmla="*/ 396 h 1395"/>
                  <a:gd name="T40" fmla="*/ 466 w 1167"/>
                  <a:gd name="T41" fmla="*/ 416 h 1395"/>
                  <a:gd name="T42" fmla="*/ 440 w 1167"/>
                  <a:gd name="T43" fmla="*/ 409 h 1395"/>
                  <a:gd name="T44" fmla="*/ 417 w 1167"/>
                  <a:gd name="T45" fmla="*/ 384 h 1395"/>
                  <a:gd name="T46" fmla="*/ 414 w 1167"/>
                  <a:gd name="T47" fmla="*/ 355 h 1395"/>
                  <a:gd name="T48" fmla="*/ 435 w 1167"/>
                  <a:gd name="T49" fmla="*/ 321 h 1395"/>
                  <a:gd name="T50" fmla="*/ 392 w 1167"/>
                  <a:gd name="T51" fmla="*/ 589 h 1395"/>
                  <a:gd name="T52" fmla="*/ 559 w 1167"/>
                  <a:gd name="T53" fmla="*/ 563 h 1395"/>
                  <a:gd name="T54" fmla="*/ 783 w 1167"/>
                  <a:gd name="T55" fmla="*/ 561 h 1395"/>
                  <a:gd name="T56" fmla="*/ 859 w 1167"/>
                  <a:gd name="T57" fmla="*/ 573 h 1395"/>
                  <a:gd name="T58" fmla="*/ 884 w 1167"/>
                  <a:gd name="T59" fmla="*/ 604 h 1395"/>
                  <a:gd name="T60" fmla="*/ 883 w 1167"/>
                  <a:gd name="T61" fmla="*/ 635 h 1395"/>
                  <a:gd name="T62" fmla="*/ 857 w 1167"/>
                  <a:gd name="T63" fmla="*/ 665 h 1395"/>
                  <a:gd name="T64" fmla="*/ 827 w 1167"/>
                  <a:gd name="T65" fmla="*/ 671 h 1395"/>
                  <a:gd name="T66" fmla="*/ 620 w 1167"/>
                  <a:gd name="T67" fmla="*/ 663 h 1395"/>
                  <a:gd name="T68" fmla="*/ 416 w 1167"/>
                  <a:gd name="T69" fmla="*/ 692 h 1395"/>
                  <a:gd name="T70" fmla="*/ 394 w 1167"/>
                  <a:gd name="T71" fmla="*/ 692 h 1395"/>
                  <a:gd name="T72" fmla="*/ 365 w 1167"/>
                  <a:gd name="T73" fmla="*/ 677 h 1395"/>
                  <a:gd name="T74" fmla="*/ 352 w 1167"/>
                  <a:gd name="T75" fmla="*/ 653 h 1395"/>
                  <a:gd name="T76" fmla="*/ 359 w 1167"/>
                  <a:gd name="T77" fmla="*/ 613 h 1395"/>
                  <a:gd name="T78" fmla="*/ 392 w 1167"/>
                  <a:gd name="T79" fmla="*/ 589 h 1395"/>
                  <a:gd name="T80" fmla="*/ 326 w 1167"/>
                  <a:gd name="T81" fmla="*/ 1002 h 1395"/>
                  <a:gd name="T82" fmla="*/ 296 w 1167"/>
                  <a:gd name="T83" fmla="*/ 986 h 1395"/>
                  <a:gd name="T84" fmla="*/ 283 w 1167"/>
                  <a:gd name="T85" fmla="*/ 962 h 1395"/>
                  <a:gd name="T86" fmla="*/ 290 w 1167"/>
                  <a:gd name="T87" fmla="*/ 922 h 1395"/>
                  <a:gd name="T88" fmla="*/ 323 w 1167"/>
                  <a:gd name="T89" fmla="*/ 900 h 1395"/>
                  <a:gd name="T90" fmla="*/ 490 w 1167"/>
                  <a:gd name="T91" fmla="*/ 873 h 1395"/>
                  <a:gd name="T92" fmla="*/ 714 w 1167"/>
                  <a:gd name="T93" fmla="*/ 870 h 1395"/>
                  <a:gd name="T94" fmla="*/ 790 w 1167"/>
                  <a:gd name="T95" fmla="*/ 883 h 1395"/>
                  <a:gd name="T96" fmla="*/ 815 w 1167"/>
                  <a:gd name="T97" fmla="*/ 913 h 1395"/>
                  <a:gd name="T98" fmla="*/ 814 w 1167"/>
                  <a:gd name="T99" fmla="*/ 945 h 1395"/>
                  <a:gd name="T100" fmla="*/ 787 w 1167"/>
                  <a:gd name="T101" fmla="*/ 974 h 1395"/>
                  <a:gd name="T102" fmla="*/ 758 w 1167"/>
                  <a:gd name="T103" fmla="*/ 980 h 1395"/>
                  <a:gd name="T104" fmla="*/ 552 w 1167"/>
                  <a:gd name="T105" fmla="*/ 973 h 1395"/>
                  <a:gd name="T106" fmla="*/ 347 w 1167"/>
                  <a:gd name="T107" fmla="*/ 1002 h 1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7" h="1395">
                    <a:moveTo>
                      <a:pt x="806" y="1318"/>
                    </a:moveTo>
                    <a:lnTo>
                      <a:pt x="806" y="1318"/>
                    </a:lnTo>
                    <a:lnTo>
                      <a:pt x="843" y="1327"/>
                    </a:lnTo>
                    <a:lnTo>
                      <a:pt x="880" y="1337"/>
                    </a:lnTo>
                    <a:lnTo>
                      <a:pt x="1167" y="48"/>
                    </a:lnTo>
                    <a:lnTo>
                      <a:pt x="1167" y="48"/>
                    </a:lnTo>
                    <a:lnTo>
                      <a:pt x="1130" y="38"/>
                    </a:lnTo>
                    <a:lnTo>
                      <a:pt x="1092" y="29"/>
                    </a:lnTo>
                    <a:lnTo>
                      <a:pt x="1092" y="29"/>
                    </a:lnTo>
                    <a:lnTo>
                      <a:pt x="1041" y="18"/>
                    </a:lnTo>
                    <a:lnTo>
                      <a:pt x="989" y="10"/>
                    </a:lnTo>
                    <a:lnTo>
                      <a:pt x="937" y="5"/>
                    </a:lnTo>
                    <a:lnTo>
                      <a:pt x="885" y="1"/>
                    </a:lnTo>
                    <a:lnTo>
                      <a:pt x="833" y="0"/>
                    </a:lnTo>
                    <a:lnTo>
                      <a:pt x="781" y="1"/>
                    </a:lnTo>
                    <a:lnTo>
                      <a:pt x="729" y="5"/>
                    </a:lnTo>
                    <a:lnTo>
                      <a:pt x="678" y="10"/>
                    </a:lnTo>
                    <a:lnTo>
                      <a:pt x="625" y="17"/>
                    </a:lnTo>
                    <a:lnTo>
                      <a:pt x="575" y="27"/>
                    </a:lnTo>
                    <a:lnTo>
                      <a:pt x="525" y="40"/>
                    </a:lnTo>
                    <a:lnTo>
                      <a:pt x="475" y="53"/>
                    </a:lnTo>
                    <a:lnTo>
                      <a:pt x="425" y="70"/>
                    </a:lnTo>
                    <a:lnTo>
                      <a:pt x="376" y="89"/>
                    </a:lnTo>
                    <a:lnTo>
                      <a:pt x="328" y="110"/>
                    </a:lnTo>
                    <a:lnTo>
                      <a:pt x="280" y="133"/>
                    </a:lnTo>
                    <a:lnTo>
                      <a:pt x="179" y="590"/>
                    </a:lnTo>
                    <a:lnTo>
                      <a:pt x="0" y="1395"/>
                    </a:lnTo>
                    <a:lnTo>
                      <a:pt x="0" y="1395"/>
                    </a:lnTo>
                    <a:lnTo>
                      <a:pt x="48" y="1376"/>
                    </a:lnTo>
                    <a:lnTo>
                      <a:pt x="96" y="1357"/>
                    </a:lnTo>
                    <a:lnTo>
                      <a:pt x="145" y="1342"/>
                    </a:lnTo>
                    <a:lnTo>
                      <a:pt x="195" y="1328"/>
                    </a:lnTo>
                    <a:lnTo>
                      <a:pt x="245" y="1317"/>
                    </a:lnTo>
                    <a:lnTo>
                      <a:pt x="295" y="1306"/>
                    </a:lnTo>
                    <a:lnTo>
                      <a:pt x="346" y="1298"/>
                    </a:lnTo>
                    <a:lnTo>
                      <a:pt x="397" y="1293"/>
                    </a:lnTo>
                    <a:lnTo>
                      <a:pt x="448" y="1289"/>
                    </a:lnTo>
                    <a:lnTo>
                      <a:pt x="499" y="1287"/>
                    </a:lnTo>
                    <a:lnTo>
                      <a:pt x="550" y="1287"/>
                    </a:lnTo>
                    <a:lnTo>
                      <a:pt x="602" y="1289"/>
                    </a:lnTo>
                    <a:lnTo>
                      <a:pt x="653" y="1294"/>
                    </a:lnTo>
                    <a:lnTo>
                      <a:pt x="704" y="1300"/>
                    </a:lnTo>
                    <a:lnTo>
                      <a:pt x="755" y="1308"/>
                    </a:lnTo>
                    <a:lnTo>
                      <a:pt x="806" y="1318"/>
                    </a:lnTo>
                    <a:lnTo>
                      <a:pt x="806" y="1318"/>
                    </a:lnTo>
                    <a:close/>
                    <a:moveTo>
                      <a:pt x="453" y="313"/>
                    </a:moveTo>
                    <a:lnTo>
                      <a:pt x="453" y="313"/>
                    </a:lnTo>
                    <a:lnTo>
                      <a:pt x="509" y="302"/>
                    </a:lnTo>
                    <a:lnTo>
                      <a:pt x="564" y="293"/>
                    </a:lnTo>
                    <a:lnTo>
                      <a:pt x="620" y="286"/>
                    </a:lnTo>
                    <a:lnTo>
                      <a:pt x="676" y="281"/>
                    </a:lnTo>
                    <a:lnTo>
                      <a:pt x="732" y="280"/>
                    </a:lnTo>
                    <a:lnTo>
                      <a:pt x="789" y="280"/>
                    </a:lnTo>
                    <a:lnTo>
                      <a:pt x="845" y="283"/>
                    </a:lnTo>
                    <a:lnTo>
                      <a:pt x="901" y="289"/>
                    </a:lnTo>
                    <a:lnTo>
                      <a:pt x="901" y="289"/>
                    </a:lnTo>
                    <a:lnTo>
                      <a:pt x="911" y="291"/>
                    </a:lnTo>
                    <a:lnTo>
                      <a:pt x="921" y="296"/>
                    </a:lnTo>
                    <a:lnTo>
                      <a:pt x="929" y="302"/>
                    </a:lnTo>
                    <a:lnTo>
                      <a:pt x="936" y="308"/>
                    </a:lnTo>
                    <a:lnTo>
                      <a:pt x="942" y="317"/>
                    </a:lnTo>
                    <a:lnTo>
                      <a:pt x="945" y="327"/>
                    </a:lnTo>
                    <a:lnTo>
                      <a:pt x="947" y="337"/>
                    </a:lnTo>
                    <a:lnTo>
                      <a:pt x="947" y="348"/>
                    </a:lnTo>
                    <a:lnTo>
                      <a:pt x="947" y="348"/>
                    </a:lnTo>
                    <a:lnTo>
                      <a:pt x="944" y="358"/>
                    </a:lnTo>
                    <a:lnTo>
                      <a:pt x="940" y="367"/>
                    </a:lnTo>
                    <a:lnTo>
                      <a:pt x="935" y="375"/>
                    </a:lnTo>
                    <a:lnTo>
                      <a:pt x="927" y="382"/>
                    </a:lnTo>
                    <a:lnTo>
                      <a:pt x="919" y="388"/>
                    </a:lnTo>
                    <a:lnTo>
                      <a:pt x="909" y="391"/>
                    </a:lnTo>
                    <a:lnTo>
                      <a:pt x="899" y="393"/>
                    </a:lnTo>
                    <a:lnTo>
                      <a:pt x="888" y="393"/>
                    </a:lnTo>
                    <a:lnTo>
                      <a:pt x="888" y="393"/>
                    </a:lnTo>
                    <a:lnTo>
                      <a:pt x="836" y="388"/>
                    </a:lnTo>
                    <a:lnTo>
                      <a:pt x="785" y="385"/>
                    </a:lnTo>
                    <a:lnTo>
                      <a:pt x="733" y="384"/>
                    </a:lnTo>
                    <a:lnTo>
                      <a:pt x="682" y="387"/>
                    </a:lnTo>
                    <a:lnTo>
                      <a:pt x="630" y="390"/>
                    </a:lnTo>
                    <a:lnTo>
                      <a:pt x="579" y="396"/>
                    </a:lnTo>
                    <a:lnTo>
                      <a:pt x="528" y="405"/>
                    </a:lnTo>
                    <a:lnTo>
                      <a:pt x="477" y="415"/>
                    </a:lnTo>
                    <a:lnTo>
                      <a:pt x="477" y="415"/>
                    </a:lnTo>
                    <a:lnTo>
                      <a:pt x="466" y="416"/>
                    </a:lnTo>
                    <a:lnTo>
                      <a:pt x="466" y="416"/>
                    </a:lnTo>
                    <a:lnTo>
                      <a:pt x="457" y="415"/>
                    </a:lnTo>
                    <a:lnTo>
                      <a:pt x="448" y="413"/>
                    </a:lnTo>
                    <a:lnTo>
                      <a:pt x="440" y="409"/>
                    </a:lnTo>
                    <a:lnTo>
                      <a:pt x="433" y="405"/>
                    </a:lnTo>
                    <a:lnTo>
                      <a:pt x="426" y="399"/>
                    </a:lnTo>
                    <a:lnTo>
                      <a:pt x="422" y="392"/>
                    </a:lnTo>
                    <a:lnTo>
                      <a:pt x="417" y="384"/>
                    </a:lnTo>
                    <a:lnTo>
                      <a:pt x="415" y="375"/>
                    </a:lnTo>
                    <a:lnTo>
                      <a:pt x="415" y="375"/>
                    </a:lnTo>
                    <a:lnTo>
                      <a:pt x="413" y="365"/>
                    </a:lnTo>
                    <a:lnTo>
                      <a:pt x="414" y="355"/>
                    </a:lnTo>
                    <a:lnTo>
                      <a:pt x="417" y="345"/>
                    </a:lnTo>
                    <a:lnTo>
                      <a:pt x="422" y="336"/>
                    </a:lnTo>
                    <a:lnTo>
                      <a:pt x="427" y="328"/>
                    </a:lnTo>
                    <a:lnTo>
                      <a:pt x="435" y="321"/>
                    </a:lnTo>
                    <a:lnTo>
                      <a:pt x="444" y="316"/>
                    </a:lnTo>
                    <a:lnTo>
                      <a:pt x="453" y="313"/>
                    </a:lnTo>
                    <a:lnTo>
                      <a:pt x="453" y="313"/>
                    </a:lnTo>
                    <a:close/>
                    <a:moveTo>
                      <a:pt x="392" y="589"/>
                    </a:moveTo>
                    <a:lnTo>
                      <a:pt x="392" y="589"/>
                    </a:lnTo>
                    <a:lnTo>
                      <a:pt x="448" y="578"/>
                    </a:lnTo>
                    <a:lnTo>
                      <a:pt x="503" y="569"/>
                    </a:lnTo>
                    <a:lnTo>
                      <a:pt x="559" y="563"/>
                    </a:lnTo>
                    <a:lnTo>
                      <a:pt x="614" y="559"/>
                    </a:lnTo>
                    <a:lnTo>
                      <a:pt x="671" y="558"/>
                    </a:lnTo>
                    <a:lnTo>
                      <a:pt x="727" y="558"/>
                    </a:lnTo>
                    <a:lnTo>
                      <a:pt x="783" y="561"/>
                    </a:lnTo>
                    <a:lnTo>
                      <a:pt x="840" y="567"/>
                    </a:lnTo>
                    <a:lnTo>
                      <a:pt x="840" y="567"/>
                    </a:lnTo>
                    <a:lnTo>
                      <a:pt x="850" y="569"/>
                    </a:lnTo>
                    <a:lnTo>
                      <a:pt x="859" y="573"/>
                    </a:lnTo>
                    <a:lnTo>
                      <a:pt x="867" y="579"/>
                    </a:lnTo>
                    <a:lnTo>
                      <a:pt x="875" y="586"/>
                    </a:lnTo>
                    <a:lnTo>
                      <a:pt x="879" y="595"/>
                    </a:lnTo>
                    <a:lnTo>
                      <a:pt x="884" y="604"/>
                    </a:lnTo>
                    <a:lnTo>
                      <a:pt x="885" y="614"/>
                    </a:lnTo>
                    <a:lnTo>
                      <a:pt x="885" y="624"/>
                    </a:lnTo>
                    <a:lnTo>
                      <a:pt x="885" y="624"/>
                    </a:lnTo>
                    <a:lnTo>
                      <a:pt x="883" y="635"/>
                    </a:lnTo>
                    <a:lnTo>
                      <a:pt x="878" y="645"/>
                    </a:lnTo>
                    <a:lnTo>
                      <a:pt x="872" y="653"/>
                    </a:lnTo>
                    <a:lnTo>
                      <a:pt x="866" y="660"/>
                    </a:lnTo>
                    <a:lnTo>
                      <a:pt x="857" y="665"/>
                    </a:lnTo>
                    <a:lnTo>
                      <a:pt x="848" y="669"/>
                    </a:lnTo>
                    <a:lnTo>
                      <a:pt x="837" y="671"/>
                    </a:lnTo>
                    <a:lnTo>
                      <a:pt x="827" y="671"/>
                    </a:lnTo>
                    <a:lnTo>
                      <a:pt x="827" y="671"/>
                    </a:lnTo>
                    <a:lnTo>
                      <a:pt x="775" y="665"/>
                    </a:lnTo>
                    <a:lnTo>
                      <a:pt x="723" y="663"/>
                    </a:lnTo>
                    <a:lnTo>
                      <a:pt x="672" y="662"/>
                    </a:lnTo>
                    <a:lnTo>
                      <a:pt x="620" y="663"/>
                    </a:lnTo>
                    <a:lnTo>
                      <a:pt x="569" y="667"/>
                    </a:lnTo>
                    <a:lnTo>
                      <a:pt x="518" y="673"/>
                    </a:lnTo>
                    <a:lnTo>
                      <a:pt x="466" y="681"/>
                    </a:lnTo>
                    <a:lnTo>
                      <a:pt x="416" y="692"/>
                    </a:lnTo>
                    <a:lnTo>
                      <a:pt x="416" y="692"/>
                    </a:lnTo>
                    <a:lnTo>
                      <a:pt x="403" y="694"/>
                    </a:lnTo>
                    <a:lnTo>
                      <a:pt x="403" y="694"/>
                    </a:lnTo>
                    <a:lnTo>
                      <a:pt x="394" y="692"/>
                    </a:lnTo>
                    <a:lnTo>
                      <a:pt x="386" y="690"/>
                    </a:lnTo>
                    <a:lnTo>
                      <a:pt x="379" y="687"/>
                    </a:lnTo>
                    <a:lnTo>
                      <a:pt x="372" y="682"/>
                    </a:lnTo>
                    <a:lnTo>
                      <a:pt x="365" y="677"/>
                    </a:lnTo>
                    <a:lnTo>
                      <a:pt x="359" y="669"/>
                    </a:lnTo>
                    <a:lnTo>
                      <a:pt x="356" y="662"/>
                    </a:lnTo>
                    <a:lnTo>
                      <a:pt x="352" y="653"/>
                    </a:lnTo>
                    <a:lnTo>
                      <a:pt x="352" y="653"/>
                    </a:lnTo>
                    <a:lnTo>
                      <a:pt x="351" y="643"/>
                    </a:lnTo>
                    <a:lnTo>
                      <a:pt x="352" y="631"/>
                    </a:lnTo>
                    <a:lnTo>
                      <a:pt x="355" y="622"/>
                    </a:lnTo>
                    <a:lnTo>
                      <a:pt x="359" y="613"/>
                    </a:lnTo>
                    <a:lnTo>
                      <a:pt x="366" y="605"/>
                    </a:lnTo>
                    <a:lnTo>
                      <a:pt x="373" y="598"/>
                    </a:lnTo>
                    <a:lnTo>
                      <a:pt x="382" y="593"/>
                    </a:lnTo>
                    <a:lnTo>
                      <a:pt x="392" y="589"/>
                    </a:lnTo>
                    <a:lnTo>
                      <a:pt x="392" y="589"/>
                    </a:lnTo>
                    <a:close/>
                    <a:moveTo>
                      <a:pt x="336" y="1003"/>
                    </a:moveTo>
                    <a:lnTo>
                      <a:pt x="336" y="1003"/>
                    </a:lnTo>
                    <a:lnTo>
                      <a:pt x="326" y="1002"/>
                    </a:lnTo>
                    <a:lnTo>
                      <a:pt x="317" y="999"/>
                    </a:lnTo>
                    <a:lnTo>
                      <a:pt x="309" y="996"/>
                    </a:lnTo>
                    <a:lnTo>
                      <a:pt x="303" y="991"/>
                    </a:lnTo>
                    <a:lnTo>
                      <a:pt x="296" y="986"/>
                    </a:lnTo>
                    <a:lnTo>
                      <a:pt x="291" y="979"/>
                    </a:lnTo>
                    <a:lnTo>
                      <a:pt x="287" y="971"/>
                    </a:lnTo>
                    <a:lnTo>
                      <a:pt x="283" y="962"/>
                    </a:lnTo>
                    <a:lnTo>
                      <a:pt x="283" y="962"/>
                    </a:lnTo>
                    <a:lnTo>
                      <a:pt x="282" y="952"/>
                    </a:lnTo>
                    <a:lnTo>
                      <a:pt x="283" y="942"/>
                    </a:lnTo>
                    <a:lnTo>
                      <a:pt x="286" y="931"/>
                    </a:lnTo>
                    <a:lnTo>
                      <a:pt x="290" y="922"/>
                    </a:lnTo>
                    <a:lnTo>
                      <a:pt x="297" y="914"/>
                    </a:lnTo>
                    <a:lnTo>
                      <a:pt x="305" y="908"/>
                    </a:lnTo>
                    <a:lnTo>
                      <a:pt x="313" y="903"/>
                    </a:lnTo>
                    <a:lnTo>
                      <a:pt x="323" y="900"/>
                    </a:lnTo>
                    <a:lnTo>
                      <a:pt x="323" y="900"/>
                    </a:lnTo>
                    <a:lnTo>
                      <a:pt x="379" y="888"/>
                    </a:lnTo>
                    <a:lnTo>
                      <a:pt x="434" y="879"/>
                    </a:lnTo>
                    <a:lnTo>
                      <a:pt x="490" y="873"/>
                    </a:lnTo>
                    <a:lnTo>
                      <a:pt x="546" y="868"/>
                    </a:lnTo>
                    <a:lnTo>
                      <a:pt x="602" y="867"/>
                    </a:lnTo>
                    <a:lnTo>
                      <a:pt x="658" y="867"/>
                    </a:lnTo>
                    <a:lnTo>
                      <a:pt x="714" y="870"/>
                    </a:lnTo>
                    <a:lnTo>
                      <a:pt x="770" y="876"/>
                    </a:lnTo>
                    <a:lnTo>
                      <a:pt x="770" y="876"/>
                    </a:lnTo>
                    <a:lnTo>
                      <a:pt x="781" y="878"/>
                    </a:lnTo>
                    <a:lnTo>
                      <a:pt x="790" y="883"/>
                    </a:lnTo>
                    <a:lnTo>
                      <a:pt x="799" y="888"/>
                    </a:lnTo>
                    <a:lnTo>
                      <a:pt x="806" y="895"/>
                    </a:lnTo>
                    <a:lnTo>
                      <a:pt x="811" y="904"/>
                    </a:lnTo>
                    <a:lnTo>
                      <a:pt x="815" y="913"/>
                    </a:lnTo>
                    <a:lnTo>
                      <a:pt x="817" y="924"/>
                    </a:lnTo>
                    <a:lnTo>
                      <a:pt x="816" y="935"/>
                    </a:lnTo>
                    <a:lnTo>
                      <a:pt x="816" y="935"/>
                    </a:lnTo>
                    <a:lnTo>
                      <a:pt x="814" y="945"/>
                    </a:lnTo>
                    <a:lnTo>
                      <a:pt x="810" y="954"/>
                    </a:lnTo>
                    <a:lnTo>
                      <a:pt x="803" y="962"/>
                    </a:lnTo>
                    <a:lnTo>
                      <a:pt x="797" y="969"/>
                    </a:lnTo>
                    <a:lnTo>
                      <a:pt x="787" y="974"/>
                    </a:lnTo>
                    <a:lnTo>
                      <a:pt x="778" y="978"/>
                    </a:lnTo>
                    <a:lnTo>
                      <a:pt x="768" y="980"/>
                    </a:lnTo>
                    <a:lnTo>
                      <a:pt x="758" y="980"/>
                    </a:lnTo>
                    <a:lnTo>
                      <a:pt x="758" y="980"/>
                    </a:lnTo>
                    <a:lnTo>
                      <a:pt x="706" y="974"/>
                    </a:lnTo>
                    <a:lnTo>
                      <a:pt x="655" y="972"/>
                    </a:lnTo>
                    <a:lnTo>
                      <a:pt x="603" y="971"/>
                    </a:lnTo>
                    <a:lnTo>
                      <a:pt x="552" y="973"/>
                    </a:lnTo>
                    <a:lnTo>
                      <a:pt x="500" y="977"/>
                    </a:lnTo>
                    <a:lnTo>
                      <a:pt x="449" y="982"/>
                    </a:lnTo>
                    <a:lnTo>
                      <a:pt x="398" y="991"/>
                    </a:lnTo>
                    <a:lnTo>
                      <a:pt x="347" y="1002"/>
                    </a:lnTo>
                    <a:lnTo>
                      <a:pt x="347" y="1002"/>
                    </a:lnTo>
                    <a:lnTo>
                      <a:pt x="336" y="1003"/>
                    </a:lnTo>
                    <a:lnTo>
                      <a:pt x="336" y="10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FI" dirty="0"/>
              </a:p>
            </p:txBody>
          </p:sp>
          <p:sp>
            <p:nvSpPr>
              <p:cNvPr id="89" name="Freeform 432"/>
              <p:cNvSpPr>
                <a:spLocks noEditPoints="1"/>
              </p:cNvSpPr>
              <p:nvPr/>
            </p:nvSpPr>
            <p:spPr bwMode="auto">
              <a:xfrm>
                <a:off x="284755" y="4033838"/>
                <a:ext cx="417513" cy="681038"/>
              </a:xfrm>
              <a:custGeom>
                <a:avLst/>
                <a:gdLst>
                  <a:gd name="T0" fmla="*/ 985 w 1053"/>
                  <a:gd name="T1" fmla="*/ 372 h 1714"/>
                  <a:gd name="T2" fmla="*/ 831 w 1053"/>
                  <a:gd name="T3" fmla="*/ 232 h 1714"/>
                  <a:gd name="T4" fmla="*/ 655 w 1053"/>
                  <a:gd name="T5" fmla="*/ 121 h 1714"/>
                  <a:gd name="T6" fmla="*/ 463 w 1053"/>
                  <a:gd name="T7" fmla="*/ 41 h 1714"/>
                  <a:gd name="T8" fmla="*/ 362 w 1053"/>
                  <a:gd name="T9" fmla="*/ 14 h 1714"/>
                  <a:gd name="T10" fmla="*/ 0 w 1053"/>
                  <a:gd name="T11" fmla="*/ 1289 h 1714"/>
                  <a:gd name="T12" fmla="*/ 125 w 1053"/>
                  <a:gd name="T13" fmla="*/ 1315 h 1714"/>
                  <a:gd name="T14" fmla="*/ 320 w 1053"/>
                  <a:gd name="T15" fmla="*/ 1383 h 1714"/>
                  <a:gd name="T16" fmla="*/ 500 w 1053"/>
                  <a:gd name="T17" fmla="*/ 1481 h 1714"/>
                  <a:gd name="T18" fmla="*/ 663 w 1053"/>
                  <a:gd name="T19" fmla="*/ 1604 h 1714"/>
                  <a:gd name="T20" fmla="*/ 962 w 1053"/>
                  <a:gd name="T21" fmla="*/ 860 h 1714"/>
                  <a:gd name="T22" fmla="*/ 711 w 1053"/>
                  <a:gd name="T23" fmla="*/ 1220 h 1714"/>
                  <a:gd name="T24" fmla="*/ 675 w 1053"/>
                  <a:gd name="T25" fmla="*/ 1235 h 1714"/>
                  <a:gd name="T26" fmla="*/ 649 w 1053"/>
                  <a:gd name="T27" fmla="*/ 1229 h 1714"/>
                  <a:gd name="T28" fmla="*/ 556 w 1053"/>
                  <a:gd name="T29" fmla="*/ 1160 h 1714"/>
                  <a:gd name="T30" fmla="*/ 369 w 1053"/>
                  <a:gd name="T31" fmla="*/ 1058 h 1714"/>
                  <a:gd name="T32" fmla="*/ 259 w 1053"/>
                  <a:gd name="T33" fmla="*/ 1015 h 1714"/>
                  <a:gd name="T34" fmla="*/ 235 w 1053"/>
                  <a:gd name="T35" fmla="*/ 983 h 1714"/>
                  <a:gd name="T36" fmla="*/ 235 w 1053"/>
                  <a:gd name="T37" fmla="*/ 953 h 1714"/>
                  <a:gd name="T38" fmla="*/ 261 w 1053"/>
                  <a:gd name="T39" fmla="*/ 923 h 1714"/>
                  <a:gd name="T40" fmla="*/ 302 w 1053"/>
                  <a:gd name="T41" fmla="*/ 920 h 1714"/>
                  <a:gd name="T42" fmla="*/ 463 w 1053"/>
                  <a:gd name="T43" fmla="*/ 987 h 1714"/>
                  <a:gd name="T44" fmla="*/ 661 w 1053"/>
                  <a:gd name="T45" fmla="*/ 1107 h 1714"/>
                  <a:gd name="T46" fmla="*/ 720 w 1053"/>
                  <a:gd name="T47" fmla="*/ 1158 h 1714"/>
                  <a:gd name="T48" fmla="*/ 725 w 1053"/>
                  <a:gd name="T49" fmla="*/ 1198 h 1714"/>
                  <a:gd name="T50" fmla="*/ 783 w 1053"/>
                  <a:gd name="T51" fmla="*/ 906 h 1714"/>
                  <a:gd name="T52" fmla="*/ 765 w 1053"/>
                  <a:gd name="T53" fmla="*/ 921 h 1714"/>
                  <a:gd name="T54" fmla="*/ 735 w 1053"/>
                  <a:gd name="T55" fmla="*/ 925 h 1714"/>
                  <a:gd name="T56" fmla="*/ 710 w 1053"/>
                  <a:gd name="T57" fmla="*/ 914 h 1714"/>
                  <a:gd name="T58" fmla="*/ 533 w 1053"/>
                  <a:gd name="T59" fmla="*/ 795 h 1714"/>
                  <a:gd name="T60" fmla="*/ 337 w 1053"/>
                  <a:gd name="T61" fmla="*/ 710 h 1714"/>
                  <a:gd name="T62" fmla="*/ 312 w 1053"/>
                  <a:gd name="T63" fmla="*/ 692 h 1714"/>
                  <a:gd name="T64" fmla="*/ 302 w 1053"/>
                  <a:gd name="T65" fmla="*/ 654 h 1714"/>
                  <a:gd name="T66" fmla="*/ 314 w 1053"/>
                  <a:gd name="T67" fmla="*/ 625 h 1714"/>
                  <a:gd name="T68" fmla="*/ 350 w 1053"/>
                  <a:gd name="T69" fmla="*/ 608 h 1714"/>
                  <a:gd name="T70" fmla="*/ 425 w 1053"/>
                  <a:gd name="T71" fmla="*/ 630 h 1714"/>
                  <a:gd name="T72" fmla="*/ 634 w 1053"/>
                  <a:gd name="T73" fmla="*/ 732 h 1714"/>
                  <a:gd name="T74" fmla="*/ 776 w 1053"/>
                  <a:gd name="T75" fmla="*/ 833 h 1714"/>
                  <a:gd name="T76" fmla="*/ 795 w 1053"/>
                  <a:gd name="T77" fmla="*/ 868 h 1714"/>
                  <a:gd name="T78" fmla="*/ 783 w 1053"/>
                  <a:gd name="T79" fmla="*/ 906 h 1714"/>
                  <a:gd name="T80" fmla="*/ 841 w 1053"/>
                  <a:gd name="T81" fmla="*/ 633 h 1714"/>
                  <a:gd name="T82" fmla="*/ 805 w 1053"/>
                  <a:gd name="T83" fmla="*/ 648 h 1714"/>
                  <a:gd name="T84" fmla="*/ 779 w 1053"/>
                  <a:gd name="T85" fmla="*/ 642 h 1714"/>
                  <a:gd name="T86" fmla="*/ 686 w 1053"/>
                  <a:gd name="T87" fmla="*/ 573 h 1714"/>
                  <a:gd name="T88" fmla="*/ 499 w 1053"/>
                  <a:gd name="T89" fmla="*/ 471 h 1714"/>
                  <a:gd name="T90" fmla="*/ 389 w 1053"/>
                  <a:gd name="T91" fmla="*/ 428 h 1714"/>
                  <a:gd name="T92" fmla="*/ 365 w 1053"/>
                  <a:gd name="T93" fmla="*/ 397 h 1714"/>
                  <a:gd name="T94" fmla="*/ 365 w 1053"/>
                  <a:gd name="T95" fmla="*/ 366 h 1714"/>
                  <a:gd name="T96" fmla="*/ 393 w 1053"/>
                  <a:gd name="T97" fmla="*/ 337 h 1714"/>
                  <a:gd name="T98" fmla="*/ 432 w 1053"/>
                  <a:gd name="T99" fmla="*/ 333 h 1714"/>
                  <a:gd name="T100" fmla="*/ 593 w 1053"/>
                  <a:gd name="T101" fmla="*/ 400 h 1714"/>
                  <a:gd name="T102" fmla="*/ 791 w 1053"/>
                  <a:gd name="T103" fmla="*/ 520 h 1714"/>
                  <a:gd name="T104" fmla="*/ 851 w 1053"/>
                  <a:gd name="T105" fmla="*/ 571 h 1714"/>
                  <a:gd name="T106" fmla="*/ 855 w 1053"/>
                  <a:gd name="T107" fmla="*/ 611 h 1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53" h="1714">
                    <a:moveTo>
                      <a:pt x="1053" y="452"/>
                    </a:moveTo>
                    <a:lnTo>
                      <a:pt x="1053" y="452"/>
                    </a:lnTo>
                    <a:lnTo>
                      <a:pt x="1020" y="411"/>
                    </a:lnTo>
                    <a:lnTo>
                      <a:pt x="985" y="372"/>
                    </a:lnTo>
                    <a:lnTo>
                      <a:pt x="949" y="334"/>
                    </a:lnTo>
                    <a:lnTo>
                      <a:pt x="911" y="298"/>
                    </a:lnTo>
                    <a:lnTo>
                      <a:pt x="872" y="264"/>
                    </a:lnTo>
                    <a:lnTo>
                      <a:pt x="831" y="232"/>
                    </a:lnTo>
                    <a:lnTo>
                      <a:pt x="789" y="202"/>
                    </a:lnTo>
                    <a:lnTo>
                      <a:pt x="746" y="172"/>
                    </a:lnTo>
                    <a:lnTo>
                      <a:pt x="701" y="146"/>
                    </a:lnTo>
                    <a:lnTo>
                      <a:pt x="655" y="121"/>
                    </a:lnTo>
                    <a:lnTo>
                      <a:pt x="609" y="98"/>
                    </a:lnTo>
                    <a:lnTo>
                      <a:pt x="561" y="77"/>
                    </a:lnTo>
                    <a:lnTo>
                      <a:pt x="513" y="58"/>
                    </a:lnTo>
                    <a:lnTo>
                      <a:pt x="463" y="41"/>
                    </a:lnTo>
                    <a:lnTo>
                      <a:pt x="413" y="26"/>
                    </a:lnTo>
                    <a:lnTo>
                      <a:pt x="362" y="14"/>
                    </a:lnTo>
                    <a:lnTo>
                      <a:pt x="362" y="14"/>
                    </a:lnTo>
                    <a:lnTo>
                      <a:pt x="362" y="14"/>
                    </a:lnTo>
                    <a:lnTo>
                      <a:pt x="325" y="7"/>
                    </a:lnTo>
                    <a:lnTo>
                      <a:pt x="286" y="0"/>
                    </a:lnTo>
                    <a:lnTo>
                      <a:pt x="0" y="1289"/>
                    </a:lnTo>
                    <a:lnTo>
                      <a:pt x="0" y="1289"/>
                    </a:lnTo>
                    <a:lnTo>
                      <a:pt x="38" y="1296"/>
                    </a:lnTo>
                    <a:lnTo>
                      <a:pt x="75" y="1303"/>
                    </a:lnTo>
                    <a:lnTo>
                      <a:pt x="75" y="1303"/>
                    </a:lnTo>
                    <a:lnTo>
                      <a:pt x="125" y="1315"/>
                    </a:lnTo>
                    <a:lnTo>
                      <a:pt x="175" y="1330"/>
                    </a:lnTo>
                    <a:lnTo>
                      <a:pt x="225" y="1346"/>
                    </a:lnTo>
                    <a:lnTo>
                      <a:pt x="273" y="1364"/>
                    </a:lnTo>
                    <a:lnTo>
                      <a:pt x="320" y="1383"/>
                    </a:lnTo>
                    <a:lnTo>
                      <a:pt x="367" y="1405"/>
                    </a:lnTo>
                    <a:lnTo>
                      <a:pt x="412" y="1429"/>
                    </a:lnTo>
                    <a:lnTo>
                      <a:pt x="457" y="1454"/>
                    </a:lnTo>
                    <a:lnTo>
                      <a:pt x="500" y="1481"/>
                    </a:lnTo>
                    <a:lnTo>
                      <a:pt x="543" y="1509"/>
                    </a:lnTo>
                    <a:lnTo>
                      <a:pt x="584" y="1540"/>
                    </a:lnTo>
                    <a:lnTo>
                      <a:pt x="625" y="1571"/>
                    </a:lnTo>
                    <a:lnTo>
                      <a:pt x="663" y="1604"/>
                    </a:lnTo>
                    <a:lnTo>
                      <a:pt x="702" y="1639"/>
                    </a:lnTo>
                    <a:lnTo>
                      <a:pt x="738" y="1676"/>
                    </a:lnTo>
                    <a:lnTo>
                      <a:pt x="773" y="1714"/>
                    </a:lnTo>
                    <a:lnTo>
                      <a:pt x="962" y="860"/>
                    </a:lnTo>
                    <a:lnTo>
                      <a:pt x="1053" y="452"/>
                    </a:lnTo>
                    <a:close/>
                    <a:moveTo>
                      <a:pt x="715" y="1216"/>
                    </a:moveTo>
                    <a:lnTo>
                      <a:pt x="715" y="1216"/>
                    </a:lnTo>
                    <a:lnTo>
                      <a:pt x="711" y="1220"/>
                    </a:lnTo>
                    <a:lnTo>
                      <a:pt x="706" y="1225"/>
                    </a:lnTo>
                    <a:lnTo>
                      <a:pt x="696" y="1230"/>
                    </a:lnTo>
                    <a:lnTo>
                      <a:pt x="686" y="1234"/>
                    </a:lnTo>
                    <a:lnTo>
                      <a:pt x="675" y="1235"/>
                    </a:lnTo>
                    <a:lnTo>
                      <a:pt x="675" y="1235"/>
                    </a:lnTo>
                    <a:lnTo>
                      <a:pt x="666" y="1235"/>
                    </a:lnTo>
                    <a:lnTo>
                      <a:pt x="657" y="1233"/>
                    </a:lnTo>
                    <a:lnTo>
                      <a:pt x="649" y="1229"/>
                    </a:lnTo>
                    <a:lnTo>
                      <a:pt x="642" y="1224"/>
                    </a:lnTo>
                    <a:lnTo>
                      <a:pt x="642" y="1224"/>
                    </a:lnTo>
                    <a:lnTo>
                      <a:pt x="599" y="1191"/>
                    </a:lnTo>
                    <a:lnTo>
                      <a:pt x="556" y="1160"/>
                    </a:lnTo>
                    <a:lnTo>
                      <a:pt x="510" y="1132"/>
                    </a:lnTo>
                    <a:lnTo>
                      <a:pt x="464" y="1105"/>
                    </a:lnTo>
                    <a:lnTo>
                      <a:pt x="416" y="1081"/>
                    </a:lnTo>
                    <a:lnTo>
                      <a:pt x="369" y="1058"/>
                    </a:lnTo>
                    <a:lnTo>
                      <a:pt x="319" y="1038"/>
                    </a:lnTo>
                    <a:lnTo>
                      <a:pt x="268" y="1020"/>
                    </a:lnTo>
                    <a:lnTo>
                      <a:pt x="268" y="1020"/>
                    </a:lnTo>
                    <a:lnTo>
                      <a:pt x="259" y="1015"/>
                    </a:lnTo>
                    <a:lnTo>
                      <a:pt x="250" y="1009"/>
                    </a:lnTo>
                    <a:lnTo>
                      <a:pt x="243" y="1002"/>
                    </a:lnTo>
                    <a:lnTo>
                      <a:pt x="239" y="994"/>
                    </a:lnTo>
                    <a:lnTo>
                      <a:pt x="235" y="983"/>
                    </a:lnTo>
                    <a:lnTo>
                      <a:pt x="233" y="974"/>
                    </a:lnTo>
                    <a:lnTo>
                      <a:pt x="233" y="964"/>
                    </a:lnTo>
                    <a:lnTo>
                      <a:pt x="235" y="953"/>
                    </a:lnTo>
                    <a:lnTo>
                      <a:pt x="235" y="953"/>
                    </a:lnTo>
                    <a:lnTo>
                      <a:pt x="240" y="944"/>
                    </a:lnTo>
                    <a:lnTo>
                      <a:pt x="245" y="936"/>
                    </a:lnTo>
                    <a:lnTo>
                      <a:pt x="253" y="928"/>
                    </a:lnTo>
                    <a:lnTo>
                      <a:pt x="261" y="923"/>
                    </a:lnTo>
                    <a:lnTo>
                      <a:pt x="271" y="920"/>
                    </a:lnTo>
                    <a:lnTo>
                      <a:pt x="282" y="918"/>
                    </a:lnTo>
                    <a:lnTo>
                      <a:pt x="292" y="918"/>
                    </a:lnTo>
                    <a:lnTo>
                      <a:pt x="302" y="920"/>
                    </a:lnTo>
                    <a:lnTo>
                      <a:pt x="302" y="920"/>
                    </a:lnTo>
                    <a:lnTo>
                      <a:pt x="356" y="940"/>
                    </a:lnTo>
                    <a:lnTo>
                      <a:pt x="411" y="962"/>
                    </a:lnTo>
                    <a:lnTo>
                      <a:pt x="463" y="987"/>
                    </a:lnTo>
                    <a:lnTo>
                      <a:pt x="515" y="1013"/>
                    </a:lnTo>
                    <a:lnTo>
                      <a:pt x="565" y="1042"/>
                    </a:lnTo>
                    <a:lnTo>
                      <a:pt x="614" y="1073"/>
                    </a:lnTo>
                    <a:lnTo>
                      <a:pt x="661" y="1107"/>
                    </a:lnTo>
                    <a:lnTo>
                      <a:pt x="708" y="1142"/>
                    </a:lnTo>
                    <a:lnTo>
                      <a:pt x="708" y="1142"/>
                    </a:lnTo>
                    <a:lnTo>
                      <a:pt x="714" y="1150"/>
                    </a:lnTo>
                    <a:lnTo>
                      <a:pt x="720" y="1158"/>
                    </a:lnTo>
                    <a:lnTo>
                      <a:pt x="725" y="1168"/>
                    </a:lnTo>
                    <a:lnTo>
                      <a:pt x="727" y="1177"/>
                    </a:lnTo>
                    <a:lnTo>
                      <a:pt x="727" y="1187"/>
                    </a:lnTo>
                    <a:lnTo>
                      <a:pt x="725" y="1198"/>
                    </a:lnTo>
                    <a:lnTo>
                      <a:pt x="721" y="1207"/>
                    </a:lnTo>
                    <a:lnTo>
                      <a:pt x="715" y="1216"/>
                    </a:lnTo>
                    <a:lnTo>
                      <a:pt x="715" y="1216"/>
                    </a:lnTo>
                    <a:close/>
                    <a:moveTo>
                      <a:pt x="783" y="906"/>
                    </a:moveTo>
                    <a:lnTo>
                      <a:pt x="783" y="906"/>
                    </a:lnTo>
                    <a:lnTo>
                      <a:pt x="780" y="911"/>
                    </a:lnTo>
                    <a:lnTo>
                      <a:pt x="776" y="914"/>
                    </a:lnTo>
                    <a:lnTo>
                      <a:pt x="765" y="921"/>
                    </a:lnTo>
                    <a:lnTo>
                      <a:pt x="754" y="925"/>
                    </a:lnTo>
                    <a:lnTo>
                      <a:pt x="743" y="926"/>
                    </a:lnTo>
                    <a:lnTo>
                      <a:pt x="743" y="926"/>
                    </a:lnTo>
                    <a:lnTo>
                      <a:pt x="735" y="925"/>
                    </a:lnTo>
                    <a:lnTo>
                      <a:pt x="726" y="923"/>
                    </a:lnTo>
                    <a:lnTo>
                      <a:pt x="718" y="919"/>
                    </a:lnTo>
                    <a:lnTo>
                      <a:pt x="710" y="914"/>
                    </a:lnTo>
                    <a:lnTo>
                      <a:pt x="710" y="914"/>
                    </a:lnTo>
                    <a:lnTo>
                      <a:pt x="668" y="881"/>
                    </a:lnTo>
                    <a:lnTo>
                      <a:pt x="624" y="851"/>
                    </a:lnTo>
                    <a:lnTo>
                      <a:pt x="580" y="823"/>
                    </a:lnTo>
                    <a:lnTo>
                      <a:pt x="533" y="795"/>
                    </a:lnTo>
                    <a:lnTo>
                      <a:pt x="486" y="770"/>
                    </a:lnTo>
                    <a:lnTo>
                      <a:pt x="437" y="749"/>
                    </a:lnTo>
                    <a:lnTo>
                      <a:pt x="388" y="729"/>
                    </a:lnTo>
                    <a:lnTo>
                      <a:pt x="337" y="710"/>
                    </a:lnTo>
                    <a:lnTo>
                      <a:pt x="337" y="710"/>
                    </a:lnTo>
                    <a:lnTo>
                      <a:pt x="328" y="706"/>
                    </a:lnTo>
                    <a:lnTo>
                      <a:pt x="319" y="700"/>
                    </a:lnTo>
                    <a:lnTo>
                      <a:pt x="312" y="692"/>
                    </a:lnTo>
                    <a:lnTo>
                      <a:pt x="307" y="683"/>
                    </a:lnTo>
                    <a:lnTo>
                      <a:pt x="303" y="674"/>
                    </a:lnTo>
                    <a:lnTo>
                      <a:pt x="302" y="664"/>
                    </a:lnTo>
                    <a:lnTo>
                      <a:pt x="302" y="654"/>
                    </a:lnTo>
                    <a:lnTo>
                      <a:pt x="304" y="644"/>
                    </a:lnTo>
                    <a:lnTo>
                      <a:pt x="304" y="644"/>
                    </a:lnTo>
                    <a:lnTo>
                      <a:pt x="309" y="635"/>
                    </a:lnTo>
                    <a:lnTo>
                      <a:pt x="314" y="625"/>
                    </a:lnTo>
                    <a:lnTo>
                      <a:pt x="322" y="619"/>
                    </a:lnTo>
                    <a:lnTo>
                      <a:pt x="330" y="613"/>
                    </a:lnTo>
                    <a:lnTo>
                      <a:pt x="339" y="610"/>
                    </a:lnTo>
                    <a:lnTo>
                      <a:pt x="350" y="608"/>
                    </a:lnTo>
                    <a:lnTo>
                      <a:pt x="360" y="608"/>
                    </a:lnTo>
                    <a:lnTo>
                      <a:pt x="371" y="611"/>
                    </a:lnTo>
                    <a:lnTo>
                      <a:pt x="371" y="611"/>
                    </a:lnTo>
                    <a:lnTo>
                      <a:pt x="425" y="630"/>
                    </a:lnTo>
                    <a:lnTo>
                      <a:pt x="479" y="653"/>
                    </a:lnTo>
                    <a:lnTo>
                      <a:pt x="532" y="676"/>
                    </a:lnTo>
                    <a:lnTo>
                      <a:pt x="583" y="704"/>
                    </a:lnTo>
                    <a:lnTo>
                      <a:pt x="634" y="732"/>
                    </a:lnTo>
                    <a:lnTo>
                      <a:pt x="683" y="764"/>
                    </a:lnTo>
                    <a:lnTo>
                      <a:pt x="730" y="797"/>
                    </a:lnTo>
                    <a:lnTo>
                      <a:pt x="776" y="833"/>
                    </a:lnTo>
                    <a:lnTo>
                      <a:pt x="776" y="833"/>
                    </a:lnTo>
                    <a:lnTo>
                      <a:pt x="783" y="840"/>
                    </a:lnTo>
                    <a:lnTo>
                      <a:pt x="789" y="849"/>
                    </a:lnTo>
                    <a:lnTo>
                      <a:pt x="794" y="858"/>
                    </a:lnTo>
                    <a:lnTo>
                      <a:pt x="795" y="868"/>
                    </a:lnTo>
                    <a:lnTo>
                      <a:pt x="795" y="878"/>
                    </a:lnTo>
                    <a:lnTo>
                      <a:pt x="794" y="888"/>
                    </a:lnTo>
                    <a:lnTo>
                      <a:pt x="789" y="897"/>
                    </a:lnTo>
                    <a:lnTo>
                      <a:pt x="783" y="906"/>
                    </a:lnTo>
                    <a:lnTo>
                      <a:pt x="783" y="906"/>
                    </a:lnTo>
                    <a:close/>
                    <a:moveTo>
                      <a:pt x="846" y="629"/>
                    </a:moveTo>
                    <a:lnTo>
                      <a:pt x="846" y="629"/>
                    </a:lnTo>
                    <a:lnTo>
                      <a:pt x="841" y="633"/>
                    </a:lnTo>
                    <a:lnTo>
                      <a:pt x="837" y="638"/>
                    </a:lnTo>
                    <a:lnTo>
                      <a:pt x="826" y="644"/>
                    </a:lnTo>
                    <a:lnTo>
                      <a:pt x="816" y="647"/>
                    </a:lnTo>
                    <a:lnTo>
                      <a:pt x="805" y="648"/>
                    </a:lnTo>
                    <a:lnTo>
                      <a:pt x="805" y="648"/>
                    </a:lnTo>
                    <a:lnTo>
                      <a:pt x="796" y="648"/>
                    </a:lnTo>
                    <a:lnTo>
                      <a:pt x="788" y="646"/>
                    </a:lnTo>
                    <a:lnTo>
                      <a:pt x="779" y="642"/>
                    </a:lnTo>
                    <a:lnTo>
                      <a:pt x="772" y="637"/>
                    </a:lnTo>
                    <a:lnTo>
                      <a:pt x="772" y="637"/>
                    </a:lnTo>
                    <a:lnTo>
                      <a:pt x="729" y="604"/>
                    </a:lnTo>
                    <a:lnTo>
                      <a:pt x="686" y="573"/>
                    </a:lnTo>
                    <a:lnTo>
                      <a:pt x="641" y="545"/>
                    </a:lnTo>
                    <a:lnTo>
                      <a:pt x="594" y="518"/>
                    </a:lnTo>
                    <a:lnTo>
                      <a:pt x="547" y="494"/>
                    </a:lnTo>
                    <a:lnTo>
                      <a:pt x="499" y="471"/>
                    </a:lnTo>
                    <a:lnTo>
                      <a:pt x="449" y="451"/>
                    </a:lnTo>
                    <a:lnTo>
                      <a:pt x="399" y="433"/>
                    </a:lnTo>
                    <a:lnTo>
                      <a:pt x="399" y="433"/>
                    </a:lnTo>
                    <a:lnTo>
                      <a:pt x="389" y="428"/>
                    </a:lnTo>
                    <a:lnTo>
                      <a:pt x="381" y="423"/>
                    </a:lnTo>
                    <a:lnTo>
                      <a:pt x="374" y="415"/>
                    </a:lnTo>
                    <a:lnTo>
                      <a:pt x="369" y="407"/>
                    </a:lnTo>
                    <a:lnTo>
                      <a:pt x="365" y="397"/>
                    </a:lnTo>
                    <a:lnTo>
                      <a:pt x="363" y="388"/>
                    </a:lnTo>
                    <a:lnTo>
                      <a:pt x="363" y="377"/>
                    </a:lnTo>
                    <a:lnTo>
                      <a:pt x="365" y="366"/>
                    </a:lnTo>
                    <a:lnTo>
                      <a:pt x="365" y="366"/>
                    </a:lnTo>
                    <a:lnTo>
                      <a:pt x="370" y="357"/>
                    </a:lnTo>
                    <a:lnTo>
                      <a:pt x="377" y="348"/>
                    </a:lnTo>
                    <a:lnTo>
                      <a:pt x="384" y="341"/>
                    </a:lnTo>
                    <a:lnTo>
                      <a:pt x="393" y="337"/>
                    </a:lnTo>
                    <a:lnTo>
                      <a:pt x="402" y="332"/>
                    </a:lnTo>
                    <a:lnTo>
                      <a:pt x="412" y="331"/>
                    </a:lnTo>
                    <a:lnTo>
                      <a:pt x="422" y="331"/>
                    </a:lnTo>
                    <a:lnTo>
                      <a:pt x="432" y="333"/>
                    </a:lnTo>
                    <a:lnTo>
                      <a:pt x="432" y="333"/>
                    </a:lnTo>
                    <a:lnTo>
                      <a:pt x="487" y="354"/>
                    </a:lnTo>
                    <a:lnTo>
                      <a:pt x="541" y="375"/>
                    </a:lnTo>
                    <a:lnTo>
                      <a:pt x="593" y="400"/>
                    </a:lnTo>
                    <a:lnTo>
                      <a:pt x="645" y="426"/>
                    </a:lnTo>
                    <a:lnTo>
                      <a:pt x="695" y="456"/>
                    </a:lnTo>
                    <a:lnTo>
                      <a:pt x="744" y="486"/>
                    </a:lnTo>
                    <a:lnTo>
                      <a:pt x="791" y="520"/>
                    </a:lnTo>
                    <a:lnTo>
                      <a:pt x="838" y="555"/>
                    </a:lnTo>
                    <a:lnTo>
                      <a:pt x="838" y="555"/>
                    </a:lnTo>
                    <a:lnTo>
                      <a:pt x="845" y="563"/>
                    </a:lnTo>
                    <a:lnTo>
                      <a:pt x="851" y="571"/>
                    </a:lnTo>
                    <a:lnTo>
                      <a:pt x="855" y="580"/>
                    </a:lnTo>
                    <a:lnTo>
                      <a:pt x="857" y="590"/>
                    </a:lnTo>
                    <a:lnTo>
                      <a:pt x="857" y="601"/>
                    </a:lnTo>
                    <a:lnTo>
                      <a:pt x="855" y="611"/>
                    </a:lnTo>
                    <a:lnTo>
                      <a:pt x="851" y="620"/>
                    </a:lnTo>
                    <a:lnTo>
                      <a:pt x="846" y="629"/>
                    </a:lnTo>
                    <a:lnTo>
                      <a:pt x="846" y="6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FI" dirty="0"/>
              </a:p>
            </p:txBody>
          </p:sp>
          <p:sp>
            <p:nvSpPr>
              <p:cNvPr id="90" name="Freeform 433"/>
              <p:cNvSpPr>
                <a:spLocks noEditPoints="1"/>
              </p:cNvSpPr>
              <p:nvPr/>
            </p:nvSpPr>
            <p:spPr bwMode="auto">
              <a:xfrm>
                <a:off x="8530" y="3794125"/>
                <a:ext cx="1349375" cy="1349375"/>
              </a:xfrm>
              <a:custGeom>
                <a:avLst/>
                <a:gdLst>
                  <a:gd name="T0" fmla="*/ 1483 w 3398"/>
                  <a:gd name="T1" fmla="*/ 14 h 3399"/>
                  <a:gd name="T2" fmla="*/ 1194 w 3398"/>
                  <a:gd name="T3" fmla="*/ 76 h 3399"/>
                  <a:gd name="T4" fmla="*/ 925 w 3398"/>
                  <a:gd name="T5" fmla="*/ 186 h 3399"/>
                  <a:gd name="T6" fmla="*/ 683 w 3398"/>
                  <a:gd name="T7" fmla="*/ 338 h 3399"/>
                  <a:gd name="T8" fmla="*/ 469 w 3398"/>
                  <a:gd name="T9" fmla="*/ 527 h 3399"/>
                  <a:gd name="T10" fmla="*/ 290 w 3398"/>
                  <a:gd name="T11" fmla="*/ 749 h 3399"/>
                  <a:gd name="T12" fmla="*/ 151 w 3398"/>
                  <a:gd name="T13" fmla="*/ 1000 h 3399"/>
                  <a:gd name="T14" fmla="*/ 53 w 3398"/>
                  <a:gd name="T15" fmla="*/ 1275 h 3399"/>
                  <a:gd name="T16" fmla="*/ 5 w 3398"/>
                  <a:gd name="T17" fmla="*/ 1568 h 3399"/>
                  <a:gd name="T18" fmla="*/ 5 w 3398"/>
                  <a:gd name="T19" fmla="*/ 1830 h 3399"/>
                  <a:gd name="T20" fmla="*/ 53 w 3398"/>
                  <a:gd name="T21" fmla="*/ 2123 h 3399"/>
                  <a:gd name="T22" fmla="*/ 151 w 3398"/>
                  <a:gd name="T23" fmla="*/ 2399 h 3399"/>
                  <a:gd name="T24" fmla="*/ 290 w 3398"/>
                  <a:gd name="T25" fmla="*/ 2649 h 3399"/>
                  <a:gd name="T26" fmla="*/ 469 w 3398"/>
                  <a:gd name="T27" fmla="*/ 2871 h 3399"/>
                  <a:gd name="T28" fmla="*/ 683 w 3398"/>
                  <a:gd name="T29" fmla="*/ 3061 h 3399"/>
                  <a:gd name="T30" fmla="*/ 925 w 3398"/>
                  <a:gd name="T31" fmla="*/ 3212 h 3399"/>
                  <a:gd name="T32" fmla="*/ 1194 w 3398"/>
                  <a:gd name="T33" fmla="*/ 3322 h 3399"/>
                  <a:gd name="T34" fmla="*/ 1483 w 3398"/>
                  <a:gd name="T35" fmla="*/ 3384 h 3399"/>
                  <a:gd name="T36" fmla="*/ 1743 w 3398"/>
                  <a:gd name="T37" fmla="*/ 3398 h 3399"/>
                  <a:gd name="T38" fmla="*/ 2041 w 3398"/>
                  <a:gd name="T39" fmla="*/ 3364 h 3399"/>
                  <a:gd name="T40" fmla="*/ 2322 w 3398"/>
                  <a:gd name="T41" fmla="*/ 3280 h 3399"/>
                  <a:gd name="T42" fmla="*/ 2581 w 3398"/>
                  <a:gd name="T43" fmla="*/ 3152 h 3399"/>
                  <a:gd name="T44" fmla="*/ 2812 w 3398"/>
                  <a:gd name="T45" fmla="*/ 2984 h 3399"/>
                  <a:gd name="T46" fmla="*/ 3010 w 3398"/>
                  <a:gd name="T47" fmla="*/ 2780 h 3399"/>
                  <a:gd name="T48" fmla="*/ 3173 w 3398"/>
                  <a:gd name="T49" fmla="*/ 2545 h 3399"/>
                  <a:gd name="T50" fmla="*/ 3295 w 3398"/>
                  <a:gd name="T51" fmla="*/ 2283 h 3399"/>
                  <a:gd name="T52" fmla="*/ 3372 w 3398"/>
                  <a:gd name="T53" fmla="*/ 2000 h 3399"/>
                  <a:gd name="T54" fmla="*/ 3398 w 3398"/>
                  <a:gd name="T55" fmla="*/ 1700 h 3399"/>
                  <a:gd name="T56" fmla="*/ 3379 w 3398"/>
                  <a:gd name="T57" fmla="*/ 1440 h 3399"/>
                  <a:gd name="T58" fmla="*/ 3309 w 3398"/>
                  <a:gd name="T59" fmla="*/ 1154 h 3399"/>
                  <a:gd name="T60" fmla="*/ 3193 w 3398"/>
                  <a:gd name="T61" fmla="*/ 890 h 3399"/>
                  <a:gd name="T62" fmla="*/ 3036 w 3398"/>
                  <a:gd name="T63" fmla="*/ 650 h 3399"/>
                  <a:gd name="T64" fmla="*/ 2842 w 3398"/>
                  <a:gd name="T65" fmla="*/ 441 h 3399"/>
                  <a:gd name="T66" fmla="*/ 2615 w 3398"/>
                  <a:gd name="T67" fmla="*/ 268 h 3399"/>
                  <a:gd name="T68" fmla="*/ 2361 w 3398"/>
                  <a:gd name="T69" fmla="*/ 133 h 3399"/>
                  <a:gd name="T70" fmla="*/ 2083 w 3398"/>
                  <a:gd name="T71" fmla="*/ 43 h 3399"/>
                  <a:gd name="T72" fmla="*/ 1786 w 3398"/>
                  <a:gd name="T73" fmla="*/ 2 h 3399"/>
                  <a:gd name="T74" fmla="*/ 2752 w 3398"/>
                  <a:gd name="T75" fmla="*/ 2769 h 3399"/>
                  <a:gd name="T76" fmla="*/ 2709 w 3398"/>
                  <a:gd name="T77" fmla="*/ 2792 h 3399"/>
                  <a:gd name="T78" fmla="*/ 249 w 3398"/>
                  <a:gd name="T79" fmla="*/ 2237 h 3399"/>
                  <a:gd name="T80" fmla="*/ 553 w 3398"/>
                  <a:gd name="T81" fmla="*/ 762 h 3399"/>
                  <a:gd name="T82" fmla="*/ 595 w 3398"/>
                  <a:gd name="T83" fmla="*/ 722 h 3399"/>
                  <a:gd name="T84" fmla="*/ 898 w 3398"/>
                  <a:gd name="T85" fmla="*/ 515 h 3399"/>
                  <a:gd name="T86" fmla="*/ 948 w 3398"/>
                  <a:gd name="T87" fmla="*/ 492 h 3399"/>
                  <a:gd name="T88" fmla="*/ 1188 w 3398"/>
                  <a:gd name="T89" fmla="*/ 544 h 3399"/>
                  <a:gd name="T90" fmla="*/ 1536 w 3398"/>
                  <a:gd name="T91" fmla="*/ 713 h 3399"/>
                  <a:gd name="T92" fmla="*/ 1820 w 3398"/>
                  <a:gd name="T93" fmla="*/ 976 h 3399"/>
                  <a:gd name="T94" fmla="*/ 2135 w 3398"/>
                  <a:gd name="T95" fmla="*/ 868 h 3399"/>
                  <a:gd name="T96" fmla="*/ 2520 w 3398"/>
                  <a:gd name="T97" fmla="*/ 846 h 3399"/>
                  <a:gd name="T98" fmla="*/ 2783 w 3398"/>
                  <a:gd name="T99" fmla="*/ 898 h 3399"/>
                  <a:gd name="T100" fmla="*/ 2849 w 3398"/>
                  <a:gd name="T101" fmla="*/ 940 h 3399"/>
                  <a:gd name="T102" fmla="*/ 2532 w 3398"/>
                  <a:gd name="T103" fmla="*/ 2379 h 3399"/>
                  <a:gd name="T104" fmla="*/ 2474 w 3398"/>
                  <a:gd name="T105" fmla="*/ 2399 h 3399"/>
                  <a:gd name="T106" fmla="*/ 2306 w 3398"/>
                  <a:gd name="T107" fmla="*/ 2356 h 3399"/>
                  <a:gd name="T108" fmla="*/ 1972 w 3398"/>
                  <a:gd name="T109" fmla="*/ 2343 h 3399"/>
                  <a:gd name="T110" fmla="*/ 1648 w 3398"/>
                  <a:gd name="T111" fmla="*/ 2421 h 3399"/>
                  <a:gd name="T112" fmla="*/ 2908 w 3398"/>
                  <a:gd name="T113" fmla="*/ 1335 h 3399"/>
                  <a:gd name="T114" fmla="*/ 2886 w 3398"/>
                  <a:gd name="T115" fmla="*/ 1281 h 3399"/>
                  <a:gd name="T116" fmla="*/ 2938 w 3398"/>
                  <a:gd name="T117" fmla="*/ 1240 h 3399"/>
                  <a:gd name="T118" fmla="*/ 3070 w 3398"/>
                  <a:gd name="T119" fmla="*/ 1283 h 3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98" h="3399">
                    <a:moveTo>
                      <a:pt x="1699" y="0"/>
                    </a:moveTo>
                    <a:lnTo>
                      <a:pt x="1699" y="0"/>
                    </a:lnTo>
                    <a:lnTo>
                      <a:pt x="1655" y="0"/>
                    </a:lnTo>
                    <a:lnTo>
                      <a:pt x="1612" y="2"/>
                    </a:lnTo>
                    <a:lnTo>
                      <a:pt x="1569" y="5"/>
                    </a:lnTo>
                    <a:lnTo>
                      <a:pt x="1526" y="8"/>
                    </a:lnTo>
                    <a:lnTo>
                      <a:pt x="1483" y="14"/>
                    </a:lnTo>
                    <a:lnTo>
                      <a:pt x="1441" y="20"/>
                    </a:lnTo>
                    <a:lnTo>
                      <a:pt x="1398" y="27"/>
                    </a:lnTo>
                    <a:lnTo>
                      <a:pt x="1357" y="34"/>
                    </a:lnTo>
                    <a:lnTo>
                      <a:pt x="1315" y="43"/>
                    </a:lnTo>
                    <a:lnTo>
                      <a:pt x="1274" y="54"/>
                    </a:lnTo>
                    <a:lnTo>
                      <a:pt x="1234" y="64"/>
                    </a:lnTo>
                    <a:lnTo>
                      <a:pt x="1194" y="76"/>
                    </a:lnTo>
                    <a:lnTo>
                      <a:pt x="1154" y="89"/>
                    </a:lnTo>
                    <a:lnTo>
                      <a:pt x="1115" y="104"/>
                    </a:lnTo>
                    <a:lnTo>
                      <a:pt x="1076" y="118"/>
                    </a:lnTo>
                    <a:lnTo>
                      <a:pt x="1038" y="133"/>
                    </a:lnTo>
                    <a:lnTo>
                      <a:pt x="1000" y="150"/>
                    </a:lnTo>
                    <a:lnTo>
                      <a:pt x="963" y="167"/>
                    </a:lnTo>
                    <a:lnTo>
                      <a:pt x="925" y="186"/>
                    </a:lnTo>
                    <a:lnTo>
                      <a:pt x="889" y="205"/>
                    </a:lnTo>
                    <a:lnTo>
                      <a:pt x="853" y="225"/>
                    </a:lnTo>
                    <a:lnTo>
                      <a:pt x="818" y="246"/>
                    </a:lnTo>
                    <a:lnTo>
                      <a:pt x="784" y="268"/>
                    </a:lnTo>
                    <a:lnTo>
                      <a:pt x="749" y="290"/>
                    </a:lnTo>
                    <a:lnTo>
                      <a:pt x="716" y="313"/>
                    </a:lnTo>
                    <a:lnTo>
                      <a:pt x="683" y="338"/>
                    </a:lnTo>
                    <a:lnTo>
                      <a:pt x="650" y="362"/>
                    </a:lnTo>
                    <a:lnTo>
                      <a:pt x="619" y="388"/>
                    </a:lnTo>
                    <a:lnTo>
                      <a:pt x="587" y="414"/>
                    </a:lnTo>
                    <a:lnTo>
                      <a:pt x="556" y="441"/>
                    </a:lnTo>
                    <a:lnTo>
                      <a:pt x="527" y="469"/>
                    </a:lnTo>
                    <a:lnTo>
                      <a:pt x="497" y="498"/>
                    </a:lnTo>
                    <a:lnTo>
                      <a:pt x="469" y="527"/>
                    </a:lnTo>
                    <a:lnTo>
                      <a:pt x="442" y="557"/>
                    </a:lnTo>
                    <a:lnTo>
                      <a:pt x="415" y="587"/>
                    </a:lnTo>
                    <a:lnTo>
                      <a:pt x="389" y="618"/>
                    </a:lnTo>
                    <a:lnTo>
                      <a:pt x="362" y="650"/>
                    </a:lnTo>
                    <a:lnTo>
                      <a:pt x="338" y="682"/>
                    </a:lnTo>
                    <a:lnTo>
                      <a:pt x="314" y="715"/>
                    </a:lnTo>
                    <a:lnTo>
                      <a:pt x="290" y="749"/>
                    </a:lnTo>
                    <a:lnTo>
                      <a:pt x="267" y="783"/>
                    </a:lnTo>
                    <a:lnTo>
                      <a:pt x="246" y="818"/>
                    </a:lnTo>
                    <a:lnTo>
                      <a:pt x="225" y="853"/>
                    </a:lnTo>
                    <a:lnTo>
                      <a:pt x="205" y="890"/>
                    </a:lnTo>
                    <a:lnTo>
                      <a:pt x="186" y="926"/>
                    </a:lnTo>
                    <a:lnTo>
                      <a:pt x="168" y="962"/>
                    </a:lnTo>
                    <a:lnTo>
                      <a:pt x="151" y="1000"/>
                    </a:lnTo>
                    <a:lnTo>
                      <a:pt x="134" y="1038"/>
                    </a:lnTo>
                    <a:lnTo>
                      <a:pt x="118" y="1077"/>
                    </a:lnTo>
                    <a:lnTo>
                      <a:pt x="103" y="1115"/>
                    </a:lnTo>
                    <a:lnTo>
                      <a:pt x="89" y="1154"/>
                    </a:lnTo>
                    <a:lnTo>
                      <a:pt x="76" y="1193"/>
                    </a:lnTo>
                    <a:lnTo>
                      <a:pt x="65" y="1234"/>
                    </a:lnTo>
                    <a:lnTo>
                      <a:pt x="53" y="1275"/>
                    </a:lnTo>
                    <a:lnTo>
                      <a:pt x="43" y="1316"/>
                    </a:lnTo>
                    <a:lnTo>
                      <a:pt x="34" y="1356"/>
                    </a:lnTo>
                    <a:lnTo>
                      <a:pt x="26" y="1398"/>
                    </a:lnTo>
                    <a:lnTo>
                      <a:pt x="19" y="1440"/>
                    </a:lnTo>
                    <a:lnTo>
                      <a:pt x="14" y="1482"/>
                    </a:lnTo>
                    <a:lnTo>
                      <a:pt x="9" y="1525"/>
                    </a:lnTo>
                    <a:lnTo>
                      <a:pt x="5" y="1568"/>
                    </a:lnTo>
                    <a:lnTo>
                      <a:pt x="2" y="1611"/>
                    </a:lnTo>
                    <a:lnTo>
                      <a:pt x="0" y="1656"/>
                    </a:lnTo>
                    <a:lnTo>
                      <a:pt x="0" y="1700"/>
                    </a:lnTo>
                    <a:lnTo>
                      <a:pt x="0" y="1700"/>
                    </a:lnTo>
                    <a:lnTo>
                      <a:pt x="0" y="1743"/>
                    </a:lnTo>
                    <a:lnTo>
                      <a:pt x="2" y="1787"/>
                    </a:lnTo>
                    <a:lnTo>
                      <a:pt x="5" y="1830"/>
                    </a:lnTo>
                    <a:lnTo>
                      <a:pt x="9" y="1873"/>
                    </a:lnTo>
                    <a:lnTo>
                      <a:pt x="14" y="1916"/>
                    </a:lnTo>
                    <a:lnTo>
                      <a:pt x="19" y="1958"/>
                    </a:lnTo>
                    <a:lnTo>
                      <a:pt x="26" y="2000"/>
                    </a:lnTo>
                    <a:lnTo>
                      <a:pt x="34" y="2042"/>
                    </a:lnTo>
                    <a:lnTo>
                      <a:pt x="43" y="2083"/>
                    </a:lnTo>
                    <a:lnTo>
                      <a:pt x="53" y="2123"/>
                    </a:lnTo>
                    <a:lnTo>
                      <a:pt x="65" y="2164"/>
                    </a:lnTo>
                    <a:lnTo>
                      <a:pt x="76" y="2205"/>
                    </a:lnTo>
                    <a:lnTo>
                      <a:pt x="89" y="2245"/>
                    </a:lnTo>
                    <a:lnTo>
                      <a:pt x="103" y="2283"/>
                    </a:lnTo>
                    <a:lnTo>
                      <a:pt x="118" y="2323"/>
                    </a:lnTo>
                    <a:lnTo>
                      <a:pt x="134" y="2360"/>
                    </a:lnTo>
                    <a:lnTo>
                      <a:pt x="151" y="2399"/>
                    </a:lnTo>
                    <a:lnTo>
                      <a:pt x="168" y="2436"/>
                    </a:lnTo>
                    <a:lnTo>
                      <a:pt x="186" y="2472"/>
                    </a:lnTo>
                    <a:lnTo>
                      <a:pt x="205" y="2510"/>
                    </a:lnTo>
                    <a:lnTo>
                      <a:pt x="225" y="2545"/>
                    </a:lnTo>
                    <a:lnTo>
                      <a:pt x="246" y="2580"/>
                    </a:lnTo>
                    <a:lnTo>
                      <a:pt x="267" y="2615"/>
                    </a:lnTo>
                    <a:lnTo>
                      <a:pt x="290" y="2649"/>
                    </a:lnTo>
                    <a:lnTo>
                      <a:pt x="314" y="2683"/>
                    </a:lnTo>
                    <a:lnTo>
                      <a:pt x="338" y="2716"/>
                    </a:lnTo>
                    <a:lnTo>
                      <a:pt x="362" y="2749"/>
                    </a:lnTo>
                    <a:lnTo>
                      <a:pt x="389" y="2780"/>
                    </a:lnTo>
                    <a:lnTo>
                      <a:pt x="415" y="2811"/>
                    </a:lnTo>
                    <a:lnTo>
                      <a:pt x="442" y="2842"/>
                    </a:lnTo>
                    <a:lnTo>
                      <a:pt x="469" y="2871"/>
                    </a:lnTo>
                    <a:lnTo>
                      <a:pt x="497" y="2901"/>
                    </a:lnTo>
                    <a:lnTo>
                      <a:pt x="527" y="2929"/>
                    </a:lnTo>
                    <a:lnTo>
                      <a:pt x="556" y="2957"/>
                    </a:lnTo>
                    <a:lnTo>
                      <a:pt x="587" y="2984"/>
                    </a:lnTo>
                    <a:lnTo>
                      <a:pt x="619" y="3010"/>
                    </a:lnTo>
                    <a:lnTo>
                      <a:pt x="650" y="3036"/>
                    </a:lnTo>
                    <a:lnTo>
                      <a:pt x="683" y="3061"/>
                    </a:lnTo>
                    <a:lnTo>
                      <a:pt x="716" y="3085"/>
                    </a:lnTo>
                    <a:lnTo>
                      <a:pt x="749" y="3108"/>
                    </a:lnTo>
                    <a:lnTo>
                      <a:pt x="784" y="3131"/>
                    </a:lnTo>
                    <a:lnTo>
                      <a:pt x="818" y="3152"/>
                    </a:lnTo>
                    <a:lnTo>
                      <a:pt x="853" y="3174"/>
                    </a:lnTo>
                    <a:lnTo>
                      <a:pt x="889" y="3193"/>
                    </a:lnTo>
                    <a:lnTo>
                      <a:pt x="925" y="3212"/>
                    </a:lnTo>
                    <a:lnTo>
                      <a:pt x="963" y="3231"/>
                    </a:lnTo>
                    <a:lnTo>
                      <a:pt x="1000" y="3248"/>
                    </a:lnTo>
                    <a:lnTo>
                      <a:pt x="1038" y="3265"/>
                    </a:lnTo>
                    <a:lnTo>
                      <a:pt x="1076" y="3280"/>
                    </a:lnTo>
                    <a:lnTo>
                      <a:pt x="1115" y="3295"/>
                    </a:lnTo>
                    <a:lnTo>
                      <a:pt x="1154" y="3310"/>
                    </a:lnTo>
                    <a:lnTo>
                      <a:pt x="1194" y="3322"/>
                    </a:lnTo>
                    <a:lnTo>
                      <a:pt x="1234" y="3334"/>
                    </a:lnTo>
                    <a:lnTo>
                      <a:pt x="1274" y="3345"/>
                    </a:lnTo>
                    <a:lnTo>
                      <a:pt x="1315" y="3355"/>
                    </a:lnTo>
                    <a:lnTo>
                      <a:pt x="1357" y="3364"/>
                    </a:lnTo>
                    <a:lnTo>
                      <a:pt x="1398" y="3372"/>
                    </a:lnTo>
                    <a:lnTo>
                      <a:pt x="1441" y="3379"/>
                    </a:lnTo>
                    <a:lnTo>
                      <a:pt x="1483" y="3384"/>
                    </a:lnTo>
                    <a:lnTo>
                      <a:pt x="1526" y="3390"/>
                    </a:lnTo>
                    <a:lnTo>
                      <a:pt x="1569" y="3393"/>
                    </a:lnTo>
                    <a:lnTo>
                      <a:pt x="1612" y="3397"/>
                    </a:lnTo>
                    <a:lnTo>
                      <a:pt x="1655" y="3398"/>
                    </a:lnTo>
                    <a:lnTo>
                      <a:pt x="1699" y="3399"/>
                    </a:lnTo>
                    <a:lnTo>
                      <a:pt x="1699" y="3399"/>
                    </a:lnTo>
                    <a:lnTo>
                      <a:pt x="1743" y="3398"/>
                    </a:lnTo>
                    <a:lnTo>
                      <a:pt x="1786" y="3397"/>
                    </a:lnTo>
                    <a:lnTo>
                      <a:pt x="1829" y="3393"/>
                    </a:lnTo>
                    <a:lnTo>
                      <a:pt x="1873" y="3390"/>
                    </a:lnTo>
                    <a:lnTo>
                      <a:pt x="1916" y="3384"/>
                    </a:lnTo>
                    <a:lnTo>
                      <a:pt x="1957" y="3379"/>
                    </a:lnTo>
                    <a:lnTo>
                      <a:pt x="2001" y="3372"/>
                    </a:lnTo>
                    <a:lnTo>
                      <a:pt x="2041" y="3364"/>
                    </a:lnTo>
                    <a:lnTo>
                      <a:pt x="2083" y="3355"/>
                    </a:lnTo>
                    <a:lnTo>
                      <a:pt x="2124" y="3345"/>
                    </a:lnTo>
                    <a:lnTo>
                      <a:pt x="2165" y="3334"/>
                    </a:lnTo>
                    <a:lnTo>
                      <a:pt x="2204" y="3322"/>
                    </a:lnTo>
                    <a:lnTo>
                      <a:pt x="2244" y="3310"/>
                    </a:lnTo>
                    <a:lnTo>
                      <a:pt x="2284" y="3295"/>
                    </a:lnTo>
                    <a:lnTo>
                      <a:pt x="2322" y="3280"/>
                    </a:lnTo>
                    <a:lnTo>
                      <a:pt x="2361" y="3265"/>
                    </a:lnTo>
                    <a:lnTo>
                      <a:pt x="2398" y="3248"/>
                    </a:lnTo>
                    <a:lnTo>
                      <a:pt x="2436" y="3231"/>
                    </a:lnTo>
                    <a:lnTo>
                      <a:pt x="2473" y="3212"/>
                    </a:lnTo>
                    <a:lnTo>
                      <a:pt x="2509" y="3193"/>
                    </a:lnTo>
                    <a:lnTo>
                      <a:pt x="2545" y="3174"/>
                    </a:lnTo>
                    <a:lnTo>
                      <a:pt x="2581" y="3152"/>
                    </a:lnTo>
                    <a:lnTo>
                      <a:pt x="2615" y="3131"/>
                    </a:lnTo>
                    <a:lnTo>
                      <a:pt x="2650" y="3108"/>
                    </a:lnTo>
                    <a:lnTo>
                      <a:pt x="2682" y="3085"/>
                    </a:lnTo>
                    <a:lnTo>
                      <a:pt x="2715" y="3061"/>
                    </a:lnTo>
                    <a:lnTo>
                      <a:pt x="2748" y="3036"/>
                    </a:lnTo>
                    <a:lnTo>
                      <a:pt x="2780" y="3010"/>
                    </a:lnTo>
                    <a:lnTo>
                      <a:pt x="2812" y="2984"/>
                    </a:lnTo>
                    <a:lnTo>
                      <a:pt x="2842" y="2957"/>
                    </a:lnTo>
                    <a:lnTo>
                      <a:pt x="2872" y="2929"/>
                    </a:lnTo>
                    <a:lnTo>
                      <a:pt x="2901" y="2901"/>
                    </a:lnTo>
                    <a:lnTo>
                      <a:pt x="2929" y="2871"/>
                    </a:lnTo>
                    <a:lnTo>
                      <a:pt x="2957" y="2842"/>
                    </a:lnTo>
                    <a:lnTo>
                      <a:pt x="2984" y="2811"/>
                    </a:lnTo>
                    <a:lnTo>
                      <a:pt x="3010" y="2780"/>
                    </a:lnTo>
                    <a:lnTo>
                      <a:pt x="3036" y="2749"/>
                    </a:lnTo>
                    <a:lnTo>
                      <a:pt x="3061" y="2716"/>
                    </a:lnTo>
                    <a:lnTo>
                      <a:pt x="3085" y="2683"/>
                    </a:lnTo>
                    <a:lnTo>
                      <a:pt x="3108" y="2649"/>
                    </a:lnTo>
                    <a:lnTo>
                      <a:pt x="3131" y="2615"/>
                    </a:lnTo>
                    <a:lnTo>
                      <a:pt x="3153" y="2580"/>
                    </a:lnTo>
                    <a:lnTo>
                      <a:pt x="3173" y="2545"/>
                    </a:lnTo>
                    <a:lnTo>
                      <a:pt x="3193" y="2510"/>
                    </a:lnTo>
                    <a:lnTo>
                      <a:pt x="3213" y="2472"/>
                    </a:lnTo>
                    <a:lnTo>
                      <a:pt x="3231" y="2436"/>
                    </a:lnTo>
                    <a:lnTo>
                      <a:pt x="3248" y="2399"/>
                    </a:lnTo>
                    <a:lnTo>
                      <a:pt x="3265" y="2360"/>
                    </a:lnTo>
                    <a:lnTo>
                      <a:pt x="3281" y="2323"/>
                    </a:lnTo>
                    <a:lnTo>
                      <a:pt x="3295" y="2283"/>
                    </a:lnTo>
                    <a:lnTo>
                      <a:pt x="3309" y="2245"/>
                    </a:lnTo>
                    <a:lnTo>
                      <a:pt x="3322" y="2205"/>
                    </a:lnTo>
                    <a:lnTo>
                      <a:pt x="3334" y="2164"/>
                    </a:lnTo>
                    <a:lnTo>
                      <a:pt x="3345" y="2123"/>
                    </a:lnTo>
                    <a:lnTo>
                      <a:pt x="3355" y="2083"/>
                    </a:lnTo>
                    <a:lnTo>
                      <a:pt x="3364" y="2042"/>
                    </a:lnTo>
                    <a:lnTo>
                      <a:pt x="3372" y="2000"/>
                    </a:lnTo>
                    <a:lnTo>
                      <a:pt x="3379" y="1958"/>
                    </a:lnTo>
                    <a:lnTo>
                      <a:pt x="3385" y="1916"/>
                    </a:lnTo>
                    <a:lnTo>
                      <a:pt x="3389" y="1873"/>
                    </a:lnTo>
                    <a:lnTo>
                      <a:pt x="3394" y="1830"/>
                    </a:lnTo>
                    <a:lnTo>
                      <a:pt x="3396" y="1787"/>
                    </a:lnTo>
                    <a:lnTo>
                      <a:pt x="3398" y="1743"/>
                    </a:lnTo>
                    <a:lnTo>
                      <a:pt x="3398" y="1700"/>
                    </a:lnTo>
                    <a:lnTo>
                      <a:pt x="3398" y="1700"/>
                    </a:lnTo>
                    <a:lnTo>
                      <a:pt x="3398" y="1656"/>
                    </a:lnTo>
                    <a:lnTo>
                      <a:pt x="3396" y="1611"/>
                    </a:lnTo>
                    <a:lnTo>
                      <a:pt x="3394" y="1568"/>
                    </a:lnTo>
                    <a:lnTo>
                      <a:pt x="3389" y="1525"/>
                    </a:lnTo>
                    <a:lnTo>
                      <a:pt x="3385" y="1482"/>
                    </a:lnTo>
                    <a:lnTo>
                      <a:pt x="3379" y="1440"/>
                    </a:lnTo>
                    <a:lnTo>
                      <a:pt x="3372" y="1398"/>
                    </a:lnTo>
                    <a:lnTo>
                      <a:pt x="3364" y="1356"/>
                    </a:lnTo>
                    <a:lnTo>
                      <a:pt x="3355" y="1316"/>
                    </a:lnTo>
                    <a:lnTo>
                      <a:pt x="3345" y="1275"/>
                    </a:lnTo>
                    <a:lnTo>
                      <a:pt x="3334" y="1234"/>
                    </a:lnTo>
                    <a:lnTo>
                      <a:pt x="3322" y="1193"/>
                    </a:lnTo>
                    <a:lnTo>
                      <a:pt x="3309" y="1154"/>
                    </a:lnTo>
                    <a:lnTo>
                      <a:pt x="3295" y="1115"/>
                    </a:lnTo>
                    <a:lnTo>
                      <a:pt x="3281" y="1077"/>
                    </a:lnTo>
                    <a:lnTo>
                      <a:pt x="3265" y="1038"/>
                    </a:lnTo>
                    <a:lnTo>
                      <a:pt x="3248" y="1000"/>
                    </a:lnTo>
                    <a:lnTo>
                      <a:pt x="3231" y="962"/>
                    </a:lnTo>
                    <a:lnTo>
                      <a:pt x="3213" y="926"/>
                    </a:lnTo>
                    <a:lnTo>
                      <a:pt x="3193" y="890"/>
                    </a:lnTo>
                    <a:lnTo>
                      <a:pt x="3173" y="853"/>
                    </a:lnTo>
                    <a:lnTo>
                      <a:pt x="3153" y="818"/>
                    </a:lnTo>
                    <a:lnTo>
                      <a:pt x="3131" y="783"/>
                    </a:lnTo>
                    <a:lnTo>
                      <a:pt x="3108" y="749"/>
                    </a:lnTo>
                    <a:lnTo>
                      <a:pt x="3085" y="715"/>
                    </a:lnTo>
                    <a:lnTo>
                      <a:pt x="3061" y="682"/>
                    </a:lnTo>
                    <a:lnTo>
                      <a:pt x="3036" y="650"/>
                    </a:lnTo>
                    <a:lnTo>
                      <a:pt x="3010" y="618"/>
                    </a:lnTo>
                    <a:lnTo>
                      <a:pt x="2984" y="587"/>
                    </a:lnTo>
                    <a:lnTo>
                      <a:pt x="2957" y="557"/>
                    </a:lnTo>
                    <a:lnTo>
                      <a:pt x="2929" y="527"/>
                    </a:lnTo>
                    <a:lnTo>
                      <a:pt x="2901" y="498"/>
                    </a:lnTo>
                    <a:lnTo>
                      <a:pt x="2872" y="469"/>
                    </a:lnTo>
                    <a:lnTo>
                      <a:pt x="2842" y="441"/>
                    </a:lnTo>
                    <a:lnTo>
                      <a:pt x="2812" y="414"/>
                    </a:lnTo>
                    <a:lnTo>
                      <a:pt x="2780" y="388"/>
                    </a:lnTo>
                    <a:lnTo>
                      <a:pt x="2748" y="362"/>
                    </a:lnTo>
                    <a:lnTo>
                      <a:pt x="2715" y="338"/>
                    </a:lnTo>
                    <a:lnTo>
                      <a:pt x="2682" y="313"/>
                    </a:lnTo>
                    <a:lnTo>
                      <a:pt x="2650" y="290"/>
                    </a:lnTo>
                    <a:lnTo>
                      <a:pt x="2615" y="268"/>
                    </a:lnTo>
                    <a:lnTo>
                      <a:pt x="2581" y="246"/>
                    </a:lnTo>
                    <a:lnTo>
                      <a:pt x="2545" y="225"/>
                    </a:lnTo>
                    <a:lnTo>
                      <a:pt x="2509" y="205"/>
                    </a:lnTo>
                    <a:lnTo>
                      <a:pt x="2473" y="186"/>
                    </a:lnTo>
                    <a:lnTo>
                      <a:pt x="2436" y="167"/>
                    </a:lnTo>
                    <a:lnTo>
                      <a:pt x="2398" y="150"/>
                    </a:lnTo>
                    <a:lnTo>
                      <a:pt x="2361" y="133"/>
                    </a:lnTo>
                    <a:lnTo>
                      <a:pt x="2322" y="118"/>
                    </a:lnTo>
                    <a:lnTo>
                      <a:pt x="2284" y="104"/>
                    </a:lnTo>
                    <a:lnTo>
                      <a:pt x="2244" y="89"/>
                    </a:lnTo>
                    <a:lnTo>
                      <a:pt x="2204" y="76"/>
                    </a:lnTo>
                    <a:lnTo>
                      <a:pt x="2165" y="64"/>
                    </a:lnTo>
                    <a:lnTo>
                      <a:pt x="2124" y="54"/>
                    </a:lnTo>
                    <a:lnTo>
                      <a:pt x="2083" y="43"/>
                    </a:lnTo>
                    <a:lnTo>
                      <a:pt x="2041" y="34"/>
                    </a:lnTo>
                    <a:lnTo>
                      <a:pt x="2001" y="27"/>
                    </a:lnTo>
                    <a:lnTo>
                      <a:pt x="1957" y="20"/>
                    </a:lnTo>
                    <a:lnTo>
                      <a:pt x="1916" y="14"/>
                    </a:lnTo>
                    <a:lnTo>
                      <a:pt x="1873" y="8"/>
                    </a:lnTo>
                    <a:lnTo>
                      <a:pt x="1829" y="5"/>
                    </a:lnTo>
                    <a:lnTo>
                      <a:pt x="1786" y="2"/>
                    </a:lnTo>
                    <a:lnTo>
                      <a:pt x="1743" y="0"/>
                    </a:lnTo>
                    <a:lnTo>
                      <a:pt x="1699" y="0"/>
                    </a:lnTo>
                    <a:lnTo>
                      <a:pt x="1699" y="0"/>
                    </a:lnTo>
                    <a:close/>
                    <a:moveTo>
                      <a:pt x="2759" y="2750"/>
                    </a:moveTo>
                    <a:lnTo>
                      <a:pt x="2759" y="2750"/>
                    </a:lnTo>
                    <a:lnTo>
                      <a:pt x="2756" y="2760"/>
                    </a:lnTo>
                    <a:lnTo>
                      <a:pt x="2752" y="2769"/>
                    </a:lnTo>
                    <a:lnTo>
                      <a:pt x="2745" y="2777"/>
                    </a:lnTo>
                    <a:lnTo>
                      <a:pt x="2737" y="2783"/>
                    </a:lnTo>
                    <a:lnTo>
                      <a:pt x="2737" y="2783"/>
                    </a:lnTo>
                    <a:lnTo>
                      <a:pt x="2730" y="2787"/>
                    </a:lnTo>
                    <a:lnTo>
                      <a:pt x="2723" y="2790"/>
                    </a:lnTo>
                    <a:lnTo>
                      <a:pt x="2716" y="2791"/>
                    </a:lnTo>
                    <a:lnTo>
                      <a:pt x="2709" y="2792"/>
                    </a:lnTo>
                    <a:lnTo>
                      <a:pt x="2709" y="2792"/>
                    </a:lnTo>
                    <a:lnTo>
                      <a:pt x="2697" y="2791"/>
                    </a:lnTo>
                    <a:lnTo>
                      <a:pt x="275" y="2253"/>
                    </a:lnTo>
                    <a:lnTo>
                      <a:pt x="275" y="2253"/>
                    </a:lnTo>
                    <a:lnTo>
                      <a:pt x="265" y="2249"/>
                    </a:lnTo>
                    <a:lnTo>
                      <a:pt x="256" y="2243"/>
                    </a:lnTo>
                    <a:lnTo>
                      <a:pt x="249" y="2237"/>
                    </a:lnTo>
                    <a:lnTo>
                      <a:pt x="242" y="2229"/>
                    </a:lnTo>
                    <a:lnTo>
                      <a:pt x="242" y="2229"/>
                    </a:lnTo>
                    <a:lnTo>
                      <a:pt x="238" y="2220"/>
                    </a:lnTo>
                    <a:lnTo>
                      <a:pt x="234" y="2210"/>
                    </a:lnTo>
                    <a:lnTo>
                      <a:pt x="234" y="2199"/>
                    </a:lnTo>
                    <a:lnTo>
                      <a:pt x="236" y="2189"/>
                    </a:lnTo>
                    <a:lnTo>
                      <a:pt x="553" y="762"/>
                    </a:lnTo>
                    <a:lnTo>
                      <a:pt x="553" y="762"/>
                    </a:lnTo>
                    <a:lnTo>
                      <a:pt x="556" y="752"/>
                    </a:lnTo>
                    <a:lnTo>
                      <a:pt x="561" y="742"/>
                    </a:lnTo>
                    <a:lnTo>
                      <a:pt x="568" y="736"/>
                    </a:lnTo>
                    <a:lnTo>
                      <a:pt x="575" y="729"/>
                    </a:lnTo>
                    <a:lnTo>
                      <a:pt x="585" y="724"/>
                    </a:lnTo>
                    <a:lnTo>
                      <a:pt x="595" y="722"/>
                    </a:lnTo>
                    <a:lnTo>
                      <a:pt x="605" y="721"/>
                    </a:lnTo>
                    <a:lnTo>
                      <a:pt x="615" y="722"/>
                    </a:lnTo>
                    <a:lnTo>
                      <a:pt x="838" y="772"/>
                    </a:lnTo>
                    <a:lnTo>
                      <a:pt x="890" y="533"/>
                    </a:lnTo>
                    <a:lnTo>
                      <a:pt x="890" y="533"/>
                    </a:lnTo>
                    <a:lnTo>
                      <a:pt x="894" y="524"/>
                    </a:lnTo>
                    <a:lnTo>
                      <a:pt x="898" y="515"/>
                    </a:lnTo>
                    <a:lnTo>
                      <a:pt x="904" y="508"/>
                    </a:lnTo>
                    <a:lnTo>
                      <a:pt x="912" y="502"/>
                    </a:lnTo>
                    <a:lnTo>
                      <a:pt x="920" y="497"/>
                    </a:lnTo>
                    <a:lnTo>
                      <a:pt x="929" y="494"/>
                    </a:lnTo>
                    <a:lnTo>
                      <a:pt x="938" y="492"/>
                    </a:lnTo>
                    <a:lnTo>
                      <a:pt x="948" y="492"/>
                    </a:lnTo>
                    <a:lnTo>
                      <a:pt x="948" y="492"/>
                    </a:lnTo>
                    <a:lnTo>
                      <a:pt x="981" y="497"/>
                    </a:lnTo>
                    <a:lnTo>
                      <a:pt x="1014" y="502"/>
                    </a:lnTo>
                    <a:lnTo>
                      <a:pt x="1048" y="508"/>
                    </a:lnTo>
                    <a:lnTo>
                      <a:pt x="1081" y="515"/>
                    </a:lnTo>
                    <a:lnTo>
                      <a:pt x="1081" y="515"/>
                    </a:lnTo>
                    <a:lnTo>
                      <a:pt x="1135" y="528"/>
                    </a:lnTo>
                    <a:lnTo>
                      <a:pt x="1188" y="544"/>
                    </a:lnTo>
                    <a:lnTo>
                      <a:pt x="1242" y="561"/>
                    </a:lnTo>
                    <a:lnTo>
                      <a:pt x="1293" y="582"/>
                    </a:lnTo>
                    <a:lnTo>
                      <a:pt x="1343" y="604"/>
                    </a:lnTo>
                    <a:lnTo>
                      <a:pt x="1393" y="628"/>
                    </a:lnTo>
                    <a:lnTo>
                      <a:pt x="1442" y="654"/>
                    </a:lnTo>
                    <a:lnTo>
                      <a:pt x="1490" y="682"/>
                    </a:lnTo>
                    <a:lnTo>
                      <a:pt x="1536" y="713"/>
                    </a:lnTo>
                    <a:lnTo>
                      <a:pt x="1581" y="745"/>
                    </a:lnTo>
                    <a:lnTo>
                      <a:pt x="1624" y="779"/>
                    </a:lnTo>
                    <a:lnTo>
                      <a:pt x="1667" y="815"/>
                    </a:lnTo>
                    <a:lnTo>
                      <a:pt x="1708" y="852"/>
                    </a:lnTo>
                    <a:lnTo>
                      <a:pt x="1747" y="892"/>
                    </a:lnTo>
                    <a:lnTo>
                      <a:pt x="1784" y="934"/>
                    </a:lnTo>
                    <a:lnTo>
                      <a:pt x="1820" y="976"/>
                    </a:lnTo>
                    <a:lnTo>
                      <a:pt x="1820" y="976"/>
                    </a:lnTo>
                    <a:lnTo>
                      <a:pt x="1871" y="953"/>
                    </a:lnTo>
                    <a:lnTo>
                      <a:pt x="1922" y="932"/>
                    </a:lnTo>
                    <a:lnTo>
                      <a:pt x="1974" y="912"/>
                    </a:lnTo>
                    <a:lnTo>
                      <a:pt x="2028" y="895"/>
                    </a:lnTo>
                    <a:lnTo>
                      <a:pt x="2081" y="881"/>
                    </a:lnTo>
                    <a:lnTo>
                      <a:pt x="2135" y="868"/>
                    </a:lnTo>
                    <a:lnTo>
                      <a:pt x="2190" y="858"/>
                    </a:lnTo>
                    <a:lnTo>
                      <a:pt x="2244" y="850"/>
                    </a:lnTo>
                    <a:lnTo>
                      <a:pt x="2300" y="844"/>
                    </a:lnTo>
                    <a:lnTo>
                      <a:pt x="2354" y="841"/>
                    </a:lnTo>
                    <a:lnTo>
                      <a:pt x="2409" y="841"/>
                    </a:lnTo>
                    <a:lnTo>
                      <a:pt x="2465" y="842"/>
                    </a:lnTo>
                    <a:lnTo>
                      <a:pt x="2520" y="846"/>
                    </a:lnTo>
                    <a:lnTo>
                      <a:pt x="2576" y="852"/>
                    </a:lnTo>
                    <a:lnTo>
                      <a:pt x="2631" y="860"/>
                    </a:lnTo>
                    <a:lnTo>
                      <a:pt x="2686" y="872"/>
                    </a:lnTo>
                    <a:lnTo>
                      <a:pt x="2686" y="872"/>
                    </a:lnTo>
                    <a:lnTo>
                      <a:pt x="2719" y="880"/>
                    </a:lnTo>
                    <a:lnTo>
                      <a:pt x="2752" y="887"/>
                    </a:lnTo>
                    <a:lnTo>
                      <a:pt x="2783" y="898"/>
                    </a:lnTo>
                    <a:lnTo>
                      <a:pt x="2816" y="908"/>
                    </a:lnTo>
                    <a:lnTo>
                      <a:pt x="2816" y="908"/>
                    </a:lnTo>
                    <a:lnTo>
                      <a:pt x="2825" y="911"/>
                    </a:lnTo>
                    <a:lnTo>
                      <a:pt x="2833" y="917"/>
                    </a:lnTo>
                    <a:lnTo>
                      <a:pt x="2840" y="924"/>
                    </a:lnTo>
                    <a:lnTo>
                      <a:pt x="2844" y="932"/>
                    </a:lnTo>
                    <a:lnTo>
                      <a:pt x="2849" y="940"/>
                    </a:lnTo>
                    <a:lnTo>
                      <a:pt x="2851" y="949"/>
                    </a:lnTo>
                    <a:lnTo>
                      <a:pt x="2851" y="959"/>
                    </a:lnTo>
                    <a:lnTo>
                      <a:pt x="2850" y="969"/>
                    </a:lnTo>
                    <a:lnTo>
                      <a:pt x="2541" y="2360"/>
                    </a:lnTo>
                    <a:lnTo>
                      <a:pt x="2541" y="2360"/>
                    </a:lnTo>
                    <a:lnTo>
                      <a:pt x="2537" y="2370"/>
                    </a:lnTo>
                    <a:lnTo>
                      <a:pt x="2532" y="2379"/>
                    </a:lnTo>
                    <a:lnTo>
                      <a:pt x="2525" y="2387"/>
                    </a:lnTo>
                    <a:lnTo>
                      <a:pt x="2516" y="2394"/>
                    </a:lnTo>
                    <a:lnTo>
                      <a:pt x="2516" y="2394"/>
                    </a:lnTo>
                    <a:lnTo>
                      <a:pt x="2506" y="2399"/>
                    </a:lnTo>
                    <a:lnTo>
                      <a:pt x="2496" y="2401"/>
                    </a:lnTo>
                    <a:lnTo>
                      <a:pt x="2484" y="2401"/>
                    </a:lnTo>
                    <a:lnTo>
                      <a:pt x="2474" y="2399"/>
                    </a:lnTo>
                    <a:lnTo>
                      <a:pt x="2474" y="2399"/>
                    </a:lnTo>
                    <a:lnTo>
                      <a:pt x="2443" y="2388"/>
                    </a:lnTo>
                    <a:lnTo>
                      <a:pt x="2414" y="2381"/>
                    </a:lnTo>
                    <a:lnTo>
                      <a:pt x="2385" y="2373"/>
                    </a:lnTo>
                    <a:lnTo>
                      <a:pt x="2354" y="2366"/>
                    </a:lnTo>
                    <a:lnTo>
                      <a:pt x="2354" y="2366"/>
                    </a:lnTo>
                    <a:lnTo>
                      <a:pt x="2306" y="2356"/>
                    </a:lnTo>
                    <a:lnTo>
                      <a:pt x="2259" y="2349"/>
                    </a:lnTo>
                    <a:lnTo>
                      <a:pt x="2211" y="2343"/>
                    </a:lnTo>
                    <a:lnTo>
                      <a:pt x="2164" y="2339"/>
                    </a:lnTo>
                    <a:lnTo>
                      <a:pt x="2116" y="2338"/>
                    </a:lnTo>
                    <a:lnTo>
                      <a:pt x="2068" y="2338"/>
                    </a:lnTo>
                    <a:lnTo>
                      <a:pt x="2020" y="2339"/>
                    </a:lnTo>
                    <a:lnTo>
                      <a:pt x="1972" y="2343"/>
                    </a:lnTo>
                    <a:lnTo>
                      <a:pt x="1926" y="2349"/>
                    </a:lnTo>
                    <a:lnTo>
                      <a:pt x="1878" y="2356"/>
                    </a:lnTo>
                    <a:lnTo>
                      <a:pt x="1832" y="2366"/>
                    </a:lnTo>
                    <a:lnTo>
                      <a:pt x="1785" y="2377"/>
                    </a:lnTo>
                    <a:lnTo>
                      <a:pt x="1739" y="2390"/>
                    </a:lnTo>
                    <a:lnTo>
                      <a:pt x="1694" y="2404"/>
                    </a:lnTo>
                    <a:lnTo>
                      <a:pt x="1648" y="2421"/>
                    </a:lnTo>
                    <a:lnTo>
                      <a:pt x="1604" y="2439"/>
                    </a:lnTo>
                    <a:lnTo>
                      <a:pt x="2669" y="2676"/>
                    </a:lnTo>
                    <a:lnTo>
                      <a:pt x="2963" y="1351"/>
                    </a:lnTo>
                    <a:lnTo>
                      <a:pt x="2927" y="1343"/>
                    </a:lnTo>
                    <a:lnTo>
                      <a:pt x="2927" y="1343"/>
                    </a:lnTo>
                    <a:lnTo>
                      <a:pt x="2917" y="1339"/>
                    </a:lnTo>
                    <a:lnTo>
                      <a:pt x="2908" y="1335"/>
                    </a:lnTo>
                    <a:lnTo>
                      <a:pt x="2900" y="1328"/>
                    </a:lnTo>
                    <a:lnTo>
                      <a:pt x="2894" y="1320"/>
                    </a:lnTo>
                    <a:lnTo>
                      <a:pt x="2890" y="1311"/>
                    </a:lnTo>
                    <a:lnTo>
                      <a:pt x="2886" y="1301"/>
                    </a:lnTo>
                    <a:lnTo>
                      <a:pt x="2885" y="1291"/>
                    </a:lnTo>
                    <a:lnTo>
                      <a:pt x="2886" y="1281"/>
                    </a:lnTo>
                    <a:lnTo>
                      <a:pt x="2886" y="1281"/>
                    </a:lnTo>
                    <a:lnTo>
                      <a:pt x="2890" y="1270"/>
                    </a:lnTo>
                    <a:lnTo>
                      <a:pt x="2895" y="1261"/>
                    </a:lnTo>
                    <a:lnTo>
                      <a:pt x="2902" y="1253"/>
                    </a:lnTo>
                    <a:lnTo>
                      <a:pt x="2910" y="1248"/>
                    </a:lnTo>
                    <a:lnTo>
                      <a:pt x="2919" y="1243"/>
                    </a:lnTo>
                    <a:lnTo>
                      <a:pt x="2928" y="1240"/>
                    </a:lnTo>
                    <a:lnTo>
                      <a:pt x="2938" y="1240"/>
                    </a:lnTo>
                    <a:lnTo>
                      <a:pt x="2950" y="1241"/>
                    </a:lnTo>
                    <a:lnTo>
                      <a:pt x="3037" y="1260"/>
                    </a:lnTo>
                    <a:lnTo>
                      <a:pt x="3037" y="1260"/>
                    </a:lnTo>
                    <a:lnTo>
                      <a:pt x="3047" y="1264"/>
                    </a:lnTo>
                    <a:lnTo>
                      <a:pt x="3056" y="1268"/>
                    </a:lnTo>
                    <a:lnTo>
                      <a:pt x="3064" y="1275"/>
                    </a:lnTo>
                    <a:lnTo>
                      <a:pt x="3070" y="1283"/>
                    </a:lnTo>
                    <a:lnTo>
                      <a:pt x="3070" y="1283"/>
                    </a:lnTo>
                    <a:lnTo>
                      <a:pt x="3074" y="1292"/>
                    </a:lnTo>
                    <a:lnTo>
                      <a:pt x="3078" y="1302"/>
                    </a:lnTo>
                    <a:lnTo>
                      <a:pt x="3078" y="1312"/>
                    </a:lnTo>
                    <a:lnTo>
                      <a:pt x="3077" y="1322"/>
                    </a:lnTo>
                    <a:lnTo>
                      <a:pt x="2759" y="27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FI" dirty="0"/>
              </a:p>
            </p:txBody>
          </p:sp>
          <p:sp>
            <p:nvSpPr>
              <p:cNvPr id="91" name="Freeform 434"/>
              <p:cNvSpPr>
                <a:spLocks/>
              </p:cNvSpPr>
              <p:nvPr/>
            </p:nvSpPr>
            <p:spPr bwMode="auto">
              <a:xfrm>
                <a:off x="146643" y="4125913"/>
                <a:ext cx="415925" cy="619125"/>
              </a:xfrm>
              <a:custGeom>
                <a:avLst/>
                <a:gdLst>
                  <a:gd name="T0" fmla="*/ 400 w 1048"/>
                  <a:gd name="T1" fmla="*/ 1174 h 1559"/>
                  <a:gd name="T2" fmla="*/ 400 w 1048"/>
                  <a:gd name="T3" fmla="*/ 1174 h 1559"/>
                  <a:gd name="T4" fmla="*/ 369 w 1048"/>
                  <a:gd name="T5" fmla="*/ 1167 h 1559"/>
                  <a:gd name="T6" fmla="*/ 339 w 1048"/>
                  <a:gd name="T7" fmla="*/ 1162 h 1559"/>
                  <a:gd name="T8" fmla="*/ 308 w 1048"/>
                  <a:gd name="T9" fmla="*/ 1157 h 1559"/>
                  <a:gd name="T10" fmla="*/ 277 w 1048"/>
                  <a:gd name="T11" fmla="*/ 1152 h 1559"/>
                  <a:gd name="T12" fmla="*/ 277 w 1048"/>
                  <a:gd name="T13" fmla="*/ 1152 h 1559"/>
                  <a:gd name="T14" fmla="*/ 267 w 1048"/>
                  <a:gd name="T15" fmla="*/ 1150 h 1559"/>
                  <a:gd name="T16" fmla="*/ 257 w 1048"/>
                  <a:gd name="T17" fmla="*/ 1146 h 1559"/>
                  <a:gd name="T18" fmla="*/ 248 w 1048"/>
                  <a:gd name="T19" fmla="*/ 1140 h 1559"/>
                  <a:gd name="T20" fmla="*/ 241 w 1048"/>
                  <a:gd name="T21" fmla="*/ 1131 h 1559"/>
                  <a:gd name="T22" fmla="*/ 241 w 1048"/>
                  <a:gd name="T23" fmla="*/ 1131 h 1559"/>
                  <a:gd name="T24" fmla="*/ 236 w 1048"/>
                  <a:gd name="T25" fmla="*/ 1122 h 1559"/>
                  <a:gd name="T26" fmla="*/ 232 w 1048"/>
                  <a:gd name="T27" fmla="*/ 1112 h 1559"/>
                  <a:gd name="T28" fmla="*/ 231 w 1048"/>
                  <a:gd name="T29" fmla="*/ 1100 h 1559"/>
                  <a:gd name="T30" fmla="*/ 232 w 1048"/>
                  <a:gd name="T31" fmla="*/ 1089 h 1559"/>
                  <a:gd name="T32" fmla="*/ 465 w 1048"/>
                  <a:gd name="T33" fmla="*/ 39 h 1559"/>
                  <a:gd name="T34" fmla="*/ 294 w 1048"/>
                  <a:gd name="T35" fmla="*/ 0 h 1559"/>
                  <a:gd name="T36" fmla="*/ 0 w 1048"/>
                  <a:gd name="T37" fmla="*/ 1326 h 1559"/>
                  <a:gd name="T38" fmla="*/ 1048 w 1048"/>
                  <a:gd name="T39" fmla="*/ 1559 h 1559"/>
                  <a:gd name="T40" fmla="*/ 1048 w 1048"/>
                  <a:gd name="T41" fmla="*/ 1559 h 1559"/>
                  <a:gd name="T42" fmla="*/ 1015 w 1048"/>
                  <a:gd name="T43" fmla="*/ 1523 h 1559"/>
                  <a:gd name="T44" fmla="*/ 982 w 1048"/>
                  <a:gd name="T45" fmla="*/ 1489 h 1559"/>
                  <a:gd name="T46" fmla="*/ 947 w 1048"/>
                  <a:gd name="T47" fmla="*/ 1456 h 1559"/>
                  <a:gd name="T48" fmla="*/ 911 w 1048"/>
                  <a:gd name="T49" fmla="*/ 1425 h 1559"/>
                  <a:gd name="T50" fmla="*/ 873 w 1048"/>
                  <a:gd name="T51" fmla="*/ 1395 h 1559"/>
                  <a:gd name="T52" fmla="*/ 835 w 1048"/>
                  <a:gd name="T53" fmla="*/ 1367 h 1559"/>
                  <a:gd name="T54" fmla="*/ 795 w 1048"/>
                  <a:gd name="T55" fmla="*/ 1339 h 1559"/>
                  <a:gd name="T56" fmla="*/ 754 w 1048"/>
                  <a:gd name="T57" fmla="*/ 1314 h 1559"/>
                  <a:gd name="T58" fmla="*/ 714 w 1048"/>
                  <a:gd name="T59" fmla="*/ 1291 h 1559"/>
                  <a:gd name="T60" fmla="*/ 671 w 1048"/>
                  <a:gd name="T61" fmla="*/ 1269 h 1559"/>
                  <a:gd name="T62" fmla="*/ 627 w 1048"/>
                  <a:gd name="T63" fmla="*/ 1249 h 1559"/>
                  <a:gd name="T64" fmla="*/ 583 w 1048"/>
                  <a:gd name="T65" fmla="*/ 1231 h 1559"/>
                  <a:gd name="T66" fmla="*/ 538 w 1048"/>
                  <a:gd name="T67" fmla="*/ 1214 h 1559"/>
                  <a:gd name="T68" fmla="*/ 493 w 1048"/>
                  <a:gd name="T69" fmla="*/ 1199 h 1559"/>
                  <a:gd name="T70" fmla="*/ 446 w 1048"/>
                  <a:gd name="T71" fmla="*/ 1185 h 1559"/>
                  <a:gd name="T72" fmla="*/ 400 w 1048"/>
                  <a:gd name="T73" fmla="*/ 1174 h 1559"/>
                  <a:gd name="T74" fmla="*/ 400 w 1048"/>
                  <a:gd name="T75" fmla="*/ 1174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48" h="1559">
                    <a:moveTo>
                      <a:pt x="400" y="1174"/>
                    </a:moveTo>
                    <a:lnTo>
                      <a:pt x="400" y="1174"/>
                    </a:lnTo>
                    <a:lnTo>
                      <a:pt x="369" y="1167"/>
                    </a:lnTo>
                    <a:lnTo>
                      <a:pt x="339" y="1162"/>
                    </a:lnTo>
                    <a:lnTo>
                      <a:pt x="308" y="1157"/>
                    </a:lnTo>
                    <a:lnTo>
                      <a:pt x="277" y="1152"/>
                    </a:lnTo>
                    <a:lnTo>
                      <a:pt x="277" y="1152"/>
                    </a:lnTo>
                    <a:lnTo>
                      <a:pt x="267" y="1150"/>
                    </a:lnTo>
                    <a:lnTo>
                      <a:pt x="257" y="1146"/>
                    </a:lnTo>
                    <a:lnTo>
                      <a:pt x="248" y="1140"/>
                    </a:lnTo>
                    <a:lnTo>
                      <a:pt x="241" y="1131"/>
                    </a:lnTo>
                    <a:lnTo>
                      <a:pt x="241" y="1131"/>
                    </a:lnTo>
                    <a:lnTo>
                      <a:pt x="236" y="1122"/>
                    </a:lnTo>
                    <a:lnTo>
                      <a:pt x="232" y="1112"/>
                    </a:lnTo>
                    <a:lnTo>
                      <a:pt x="231" y="1100"/>
                    </a:lnTo>
                    <a:lnTo>
                      <a:pt x="232" y="1089"/>
                    </a:lnTo>
                    <a:lnTo>
                      <a:pt x="465" y="39"/>
                    </a:lnTo>
                    <a:lnTo>
                      <a:pt x="294" y="0"/>
                    </a:lnTo>
                    <a:lnTo>
                      <a:pt x="0" y="1326"/>
                    </a:lnTo>
                    <a:lnTo>
                      <a:pt x="1048" y="1559"/>
                    </a:lnTo>
                    <a:lnTo>
                      <a:pt x="1048" y="1559"/>
                    </a:lnTo>
                    <a:lnTo>
                      <a:pt x="1015" y="1523"/>
                    </a:lnTo>
                    <a:lnTo>
                      <a:pt x="982" y="1489"/>
                    </a:lnTo>
                    <a:lnTo>
                      <a:pt x="947" y="1456"/>
                    </a:lnTo>
                    <a:lnTo>
                      <a:pt x="911" y="1425"/>
                    </a:lnTo>
                    <a:lnTo>
                      <a:pt x="873" y="1395"/>
                    </a:lnTo>
                    <a:lnTo>
                      <a:pt x="835" y="1367"/>
                    </a:lnTo>
                    <a:lnTo>
                      <a:pt x="795" y="1339"/>
                    </a:lnTo>
                    <a:lnTo>
                      <a:pt x="754" y="1314"/>
                    </a:lnTo>
                    <a:lnTo>
                      <a:pt x="714" y="1291"/>
                    </a:lnTo>
                    <a:lnTo>
                      <a:pt x="671" y="1269"/>
                    </a:lnTo>
                    <a:lnTo>
                      <a:pt x="627" y="1249"/>
                    </a:lnTo>
                    <a:lnTo>
                      <a:pt x="583" y="1231"/>
                    </a:lnTo>
                    <a:lnTo>
                      <a:pt x="538" y="1214"/>
                    </a:lnTo>
                    <a:lnTo>
                      <a:pt x="493" y="1199"/>
                    </a:lnTo>
                    <a:lnTo>
                      <a:pt x="446" y="1185"/>
                    </a:lnTo>
                    <a:lnTo>
                      <a:pt x="400" y="1174"/>
                    </a:lnTo>
                    <a:lnTo>
                      <a:pt x="400" y="1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FI" dirty="0"/>
              </a:p>
            </p:txBody>
          </p:sp>
        </p:grpSp>
      </p:grpSp>
      <p:grpSp>
        <p:nvGrpSpPr>
          <p:cNvPr id="94" name="Ryhmä 93"/>
          <p:cNvGrpSpPr/>
          <p:nvPr/>
        </p:nvGrpSpPr>
        <p:grpSpPr>
          <a:xfrm>
            <a:off x="7475363" y="2233089"/>
            <a:ext cx="587493" cy="587493"/>
            <a:chOff x="899592" y="2205995"/>
            <a:chExt cx="587493" cy="587493"/>
          </a:xfrm>
        </p:grpSpPr>
        <p:grpSp>
          <p:nvGrpSpPr>
            <p:cNvPr id="95" name="Group 68">
              <a:extLst>
                <a:ext uri="{FF2B5EF4-FFF2-40B4-BE49-F238E27FC236}">
                  <a16:creationId xmlns:a16="http://schemas.microsoft.com/office/drawing/2014/main" id="{C111603F-BE25-4F8D-808E-0F2CF7E1ADF2}"/>
                </a:ext>
              </a:extLst>
            </p:cNvPr>
            <p:cNvGrpSpPr/>
            <p:nvPr/>
          </p:nvGrpSpPr>
          <p:grpSpPr>
            <a:xfrm>
              <a:off x="899592" y="2205995"/>
              <a:ext cx="587493" cy="587493"/>
              <a:chOff x="913295" y="4590256"/>
              <a:chExt cx="432048" cy="432048"/>
            </a:xfrm>
            <a:solidFill>
              <a:schemeClr val="bg1"/>
            </a:solidFill>
          </p:grpSpPr>
          <p:sp>
            <p:nvSpPr>
              <p:cNvPr id="101" name="Oval 53">
                <a:extLst>
                  <a:ext uri="{FF2B5EF4-FFF2-40B4-BE49-F238E27FC236}">
                    <a16:creationId xmlns:a16="http://schemas.microsoft.com/office/drawing/2014/main" id="{64583E96-9DFC-4A0D-92AB-C5EDC2807649}"/>
                  </a:ext>
                </a:extLst>
              </p:cNvPr>
              <p:cNvSpPr/>
              <p:nvPr/>
            </p:nvSpPr>
            <p:spPr>
              <a:xfrm>
                <a:off x="985303" y="4662264"/>
                <a:ext cx="288032" cy="288032"/>
              </a:xfrm>
              <a:prstGeom prst="ellipse">
                <a:avLst/>
              </a:prstGeom>
              <a:grp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FI" altLang="ko-KR" dirty="0"/>
              </a:p>
            </p:txBody>
          </p:sp>
          <p:sp>
            <p:nvSpPr>
              <p:cNvPr id="102" name="Oval 54">
                <a:extLst>
                  <a:ext uri="{FF2B5EF4-FFF2-40B4-BE49-F238E27FC236}">
                    <a16:creationId xmlns:a16="http://schemas.microsoft.com/office/drawing/2014/main" id="{7654C550-D6C6-4A61-9AF5-0BB579453B4C}"/>
                  </a:ext>
                </a:extLst>
              </p:cNvPr>
              <p:cNvSpPr/>
              <p:nvPr/>
            </p:nvSpPr>
            <p:spPr>
              <a:xfrm>
                <a:off x="913295" y="4590256"/>
                <a:ext cx="432048" cy="432048"/>
              </a:xfrm>
              <a:prstGeom prst="ellipse">
                <a:avLst/>
              </a:prstGeom>
              <a:grp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FI" altLang="ko-KR" dirty="0"/>
              </a:p>
            </p:txBody>
          </p:sp>
        </p:grpSp>
        <p:grpSp>
          <p:nvGrpSpPr>
            <p:cNvPr id="96" name="Group 479"/>
            <p:cNvGrpSpPr/>
            <p:nvPr/>
          </p:nvGrpSpPr>
          <p:grpSpPr>
            <a:xfrm>
              <a:off x="929197" y="2235600"/>
              <a:ext cx="528283" cy="528283"/>
              <a:chOff x="8530" y="3794125"/>
              <a:chExt cx="1349375" cy="1349375"/>
            </a:xfrm>
            <a:solidFill>
              <a:schemeClr val="accent6"/>
            </a:solidFill>
          </p:grpSpPr>
          <p:sp>
            <p:nvSpPr>
              <p:cNvPr id="97" name="Freeform 431"/>
              <p:cNvSpPr>
                <a:spLocks noEditPoints="1"/>
              </p:cNvSpPr>
              <p:nvPr/>
            </p:nvSpPr>
            <p:spPr bwMode="auto">
              <a:xfrm>
                <a:off x="632418" y="4170363"/>
                <a:ext cx="461963" cy="552450"/>
              </a:xfrm>
              <a:custGeom>
                <a:avLst/>
                <a:gdLst>
                  <a:gd name="T0" fmla="*/ 880 w 1167"/>
                  <a:gd name="T1" fmla="*/ 1337 h 1395"/>
                  <a:gd name="T2" fmla="*/ 1092 w 1167"/>
                  <a:gd name="T3" fmla="*/ 29 h 1395"/>
                  <a:gd name="T4" fmla="*/ 937 w 1167"/>
                  <a:gd name="T5" fmla="*/ 5 h 1395"/>
                  <a:gd name="T6" fmla="*/ 729 w 1167"/>
                  <a:gd name="T7" fmla="*/ 5 h 1395"/>
                  <a:gd name="T8" fmla="*/ 525 w 1167"/>
                  <a:gd name="T9" fmla="*/ 40 h 1395"/>
                  <a:gd name="T10" fmla="*/ 328 w 1167"/>
                  <a:gd name="T11" fmla="*/ 110 h 1395"/>
                  <a:gd name="T12" fmla="*/ 0 w 1167"/>
                  <a:gd name="T13" fmla="*/ 1395 h 1395"/>
                  <a:gd name="T14" fmla="*/ 195 w 1167"/>
                  <a:gd name="T15" fmla="*/ 1328 h 1395"/>
                  <a:gd name="T16" fmla="*/ 397 w 1167"/>
                  <a:gd name="T17" fmla="*/ 1293 h 1395"/>
                  <a:gd name="T18" fmla="*/ 602 w 1167"/>
                  <a:gd name="T19" fmla="*/ 1289 h 1395"/>
                  <a:gd name="T20" fmla="*/ 806 w 1167"/>
                  <a:gd name="T21" fmla="*/ 1318 h 1395"/>
                  <a:gd name="T22" fmla="*/ 509 w 1167"/>
                  <a:gd name="T23" fmla="*/ 302 h 1395"/>
                  <a:gd name="T24" fmla="*/ 732 w 1167"/>
                  <a:gd name="T25" fmla="*/ 280 h 1395"/>
                  <a:gd name="T26" fmla="*/ 901 w 1167"/>
                  <a:gd name="T27" fmla="*/ 289 h 1395"/>
                  <a:gd name="T28" fmla="*/ 936 w 1167"/>
                  <a:gd name="T29" fmla="*/ 308 h 1395"/>
                  <a:gd name="T30" fmla="*/ 947 w 1167"/>
                  <a:gd name="T31" fmla="*/ 348 h 1395"/>
                  <a:gd name="T32" fmla="*/ 935 w 1167"/>
                  <a:gd name="T33" fmla="*/ 375 h 1395"/>
                  <a:gd name="T34" fmla="*/ 899 w 1167"/>
                  <a:gd name="T35" fmla="*/ 393 h 1395"/>
                  <a:gd name="T36" fmla="*/ 785 w 1167"/>
                  <a:gd name="T37" fmla="*/ 385 h 1395"/>
                  <a:gd name="T38" fmla="*/ 579 w 1167"/>
                  <a:gd name="T39" fmla="*/ 396 h 1395"/>
                  <a:gd name="T40" fmla="*/ 466 w 1167"/>
                  <a:gd name="T41" fmla="*/ 416 h 1395"/>
                  <a:gd name="T42" fmla="*/ 440 w 1167"/>
                  <a:gd name="T43" fmla="*/ 409 h 1395"/>
                  <a:gd name="T44" fmla="*/ 417 w 1167"/>
                  <a:gd name="T45" fmla="*/ 384 h 1395"/>
                  <a:gd name="T46" fmla="*/ 414 w 1167"/>
                  <a:gd name="T47" fmla="*/ 355 h 1395"/>
                  <a:gd name="T48" fmla="*/ 435 w 1167"/>
                  <a:gd name="T49" fmla="*/ 321 h 1395"/>
                  <a:gd name="T50" fmla="*/ 392 w 1167"/>
                  <a:gd name="T51" fmla="*/ 589 h 1395"/>
                  <a:gd name="T52" fmla="*/ 559 w 1167"/>
                  <a:gd name="T53" fmla="*/ 563 h 1395"/>
                  <a:gd name="T54" fmla="*/ 783 w 1167"/>
                  <a:gd name="T55" fmla="*/ 561 h 1395"/>
                  <a:gd name="T56" fmla="*/ 859 w 1167"/>
                  <a:gd name="T57" fmla="*/ 573 h 1395"/>
                  <a:gd name="T58" fmla="*/ 884 w 1167"/>
                  <a:gd name="T59" fmla="*/ 604 h 1395"/>
                  <a:gd name="T60" fmla="*/ 883 w 1167"/>
                  <a:gd name="T61" fmla="*/ 635 h 1395"/>
                  <a:gd name="T62" fmla="*/ 857 w 1167"/>
                  <a:gd name="T63" fmla="*/ 665 h 1395"/>
                  <a:gd name="T64" fmla="*/ 827 w 1167"/>
                  <a:gd name="T65" fmla="*/ 671 h 1395"/>
                  <a:gd name="T66" fmla="*/ 620 w 1167"/>
                  <a:gd name="T67" fmla="*/ 663 h 1395"/>
                  <a:gd name="T68" fmla="*/ 416 w 1167"/>
                  <a:gd name="T69" fmla="*/ 692 h 1395"/>
                  <a:gd name="T70" fmla="*/ 394 w 1167"/>
                  <a:gd name="T71" fmla="*/ 692 h 1395"/>
                  <a:gd name="T72" fmla="*/ 365 w 1167"/>
                  <a:gd name="T73" fmla="*/ 677 h 1395"/>
                  <a:gd name="T74" fmla="*/ 352 w 1167"/>
                  <a:gd name="T75" fmla="*/ 653 h 1395"/>
                  <a:gd name="T76" fmla="*/ 359 w 1167"/>
                  <a:gd name="T77" fmla="*/ 613 h 1395"/>
                  <a:gd name="T78" fmla="*/ 392 w 1167"/>
                  <a:gd name="T79" fmla="*/ 589 h 1395"/>
                  <a:gd name="T80" fmla="*/ 326 w 1167"/>
                  <a:gd name="T81" fmla="*/ 1002 h 1395"/>
                  <a:gd name="T82" fmla="*/ 296 w 1167"/>
                  <a:gd name="T83" fmla="*/ 986 h 1395"/>
                  <a:gd name="T84" fmla="*/ 283 w 1167"/>
                  <a:gd name="T85" fmla="*/ 962 h 1395"/>
                  <a:gd name="T86" fmla="*/ 290 w 1167"/>
                  <a:gd name="T87" fmla="*/ 922 h 1395"/>
                  <a:gd name="T88" fmla="*/ 323 w 1167"/>
                  <a:gd name="T89" fmla="*/ 900 h 1395"/>
                  <a:gd name="T90" fmla="*/ 490 w 1167"/>
                  <a:gd name="T91" fmla="*/ 873 h 1395"/>
                  <a:gd name="T92" fmla="*/ 714 w 1167"/>
                  <a:gd name="T93" fmla="*/ 870 h 1395"/>
                  <a:gd name="T94" fmla="*/ 790 w 1167"/>
                  <a:gd name="T95" fmla="*/ 883 h 1395"/>
                  <a:gd name="T96" fmla="*/ 815 w 1167"/>
                  <a:gd name="T97" fmla="*/ 913 h 1395"/>
                  <a:gd name="T98" fmla="*/ 814 w 1167"/>
                  <a:gd name="T99" fmla="*/ 945 h 1395"/>
                  <a:gd name="T100" fmla="*/ 787 w 1167"/>
                  <a:gd name="T101" fmla="*/ 974 h 1395"/>
                  <a:gd name="T102" fmla="*/ 758 w 1167"/>
                  <a:gd name="T103" fmla="*/ 980 h 1395"/>
                  <a:gd name="T104" fmla="*/ 552 w 1167"/>
                  <a:gd name="T105" fmla="*/ 973 h 1395"/>
                  <a:gd name="T106" fmla="*/ 347 w 1167"/>
                  <a:gd name="T107" fmla="*/ 1002 h 1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7" h="1395">
                    <a:moveTo>
                      <a:pt x="806" y="1318"/>
                    </a:moveTo>
                    <a:lnTo>
                      <a:pt x="806" y="1318"/>
                    </a:lnTo>
                    <a:lnTo>
                      <a:pt x="843" y="1327"/>
                    </a:lnTo>
                    <a:lnTo>
                      <a:pt x="880" y="1337"/>
                    </a:lnTo>
                    <a:lnTo>
                      <a:pt x="1167" y="48"/>
                    </a:lnTo>
                    <a:lnTo>
                      <a:pt x="1167" y="48"/>
                    </a:lnTo>
                    <a:lnTo>
                      <a:pt x="1130" y="38"/>
                    </a:lnTo>
                    <a:lnTo>
                      <a:pt x="1092" y="29"/>
                    </a:lnTo>
                    <a:lnTo>
                      <a:pt x="1092" y="29"/>
                    </a:lnTo>
                    <a:lnTo>
                      <a:pt x="1041" y="18"/>
                    </a:lnTo>
                    <a:lnTo>
                      <a:pt x="989" y="10"/>
                    </a:lnTo>
                    <a:lnTo>
                      <a:pt x="937" y="5"/>
                    </a:lnTo>
                    <a:lnTo>
                      <a:pt x="885" y="1"/>
                    </a:lnTo>
                    <a:lnTo>
                      <a:pt x="833" y="0"/>
                    </a:lnTo>
                    <a:lnTo>
                      <a:pt x="781" y="1"/>
                    </a:lnTo>
                    <a:lnTo>
                      <a:pt x="729" y="5"/>
                    </a:lnTo>
                    <a:lnTo>
                      <a:pt x="678" y="10"/>
                    </a:lnTo>
                    <a:lnTo>
                      <a:pt x="625" y="17"/>
                    </a:lnTo>
                    <a:lnTo>
                      <a:pt x="575" y="27"/>
                    </a:lnTo>
                    <a:lnTo>
                      <a:pt x="525" y="40"/>
                    </a:lnTo>
                    <a:lnTo>
                      <a:pt x="475" y="53"/>
                    </a:lnTo>
                    <a:lnTo>
                      <a:pt x="425" y="70"/>
                    </a:lnTo>
                    <a:lnTo>
                      <a:pt x="376" y="89"/>
                    </a:lnTo>
                    <a:lnTo>
                      <a:pt x="328" y="110"/>
                    </a:lnTo>
                    <a:lnTo>
                      <a:pt x="280" y="133"/>
                    </a:lnTo>
                    <a:lnTo>
                      <a:pt x="179" y="590"/>
                    </a:lnTo>
                    <a:lnTo>
                      <a:pt x="0" y="1395"/>
                    </a:lnTo>
                    <a:lnTo>
                      <a:pt x="0" y="1395"/>
                    </a:lnTo>
                    <a:lnTo>
                      <a:pt x="48" y="1376"/>
                    </a:lnTo>
                    <a:lnTo>
                      <a:pt x="96" y="1357"/>
                    </a:lnTo>
                    <a:lnTo>
                      <a:pt x="145" y="1342"/>
                    </a:lnTo>
                    <a:lnTo>
                      <a:pt x="195" y="1328"/>
                    </a:lnTo>
                    <a:lnTo>
                      <a:pt x="245" y="1317"/>
                    </a:lnTo>
                    <a:lnTo>
                      <a:pt x="295" y="1306"/>
                    </a:lnTo>
                    <a:lnTo>
                      <a:pt x="346" y="1298"/>
                    </a:lnTo>
                    <a:lnTo>
                      <a:pt x="397" y="1293"/>
                    </a:lnTo>
                    <a:lnTo>
                      <a:pt x="448" y="1289"/>
                    </a:lnTo>
                    <a:lnTo>
                      <a:pt x="499" y="1287"/>
                    </a:lnTo>
                    <a:lnTo>
                      <a:pt x="550" y="1287"/>
                    </a:lnTo>
                    <a:lnTo>
                      <a:pt x="602" y="1289"/>
                    </a:lnTo>
                    <a:lnTo>
                      <a:pt x="653" y="1294"/>
                    </a:lnTo>
                    <a:lnTo>
                      <a:pt x="704" y="1300"/>
                    </a:lnTo>
                    <a:lnTo>
                      <a:pt x="755" y="1308"/>
                    </a:lnTo>
                    <a:lnTo>
                      <a:pt x="806" y="1318"/>
                    </a:lnTo>
                    <a:lnTo>
                      <a:pt x="806" y="1318"/>
                    </a:lnTo>
                    <a:close/>
                    <a:moveTo>
                      <a:pt x="453" y="313"/>
                    </a:moveTo>
                    <a:lnTo>
                      <a:pt x="453" y="313"/>
                    </a:lnTo>
                    <a:lnTo>
                      <a:pt x="509" y="302"/>
                    </a:lnTo>
                    <a:lnTo>
                      <a:pt x="564" y="293"/>
                    </a:lnTo>
                    <a:lnTo>
                      <a:pt x="620" y="286"/>
                    </a:lnTo>
                    <a:lnTo>
                      <a:pt x="676" y="281"/>
                    </a:lnTo>
                    <a:lnTo>
                      <a:pt x="732" y="280"/>
                    </a:lnTo>
                    <a:lnTo>
                      <a:pt x="789" y="280"/>
                    </a:lnTo>
                    <a:lnTo>
                      <a:pt x="845" y="283"/>
                    </a:lnTo>
                    <a:lnTo>
                      <a:pt x="901" y="289"/>
                    </a:lnTo>
                    <a:lnTo>
                      <a:pt x="901" y="289"/>
                    </a:lnTo>
                    <a:lnTo>
                      <a:pt x="911" y="291"/>
                    </a:lnTo>
                    <a:lnTo>
                      <a:pt x="921" y="296"/>
                    </a:lnTo>
                    <a:lnTo>
                      <a:pt x="929" y="302"/>
                    </a:lnTo>
                    <a:lnTo>
                      <a:pt x="936" y="308"/>
                    </a:lnTo>
                    <a:lnTo>
                      <a:pt x="942" y="317"/>
                    </a:lnTo>
                    <a:lnTo>
                      <a:pt x="945" y="327"/>
                    </a:lnTo>
                    <a:lnTo>
                      <a:pt x="947" y="337"/>
                    </a:lnTo>
                    <a:lnTo>
                      <a:pt x="947" y="348"/>
                    </a:lnTo>
                    <a:lnTo>
                      <a:pt x="947" y="348"/>
                    </a:lnTo>
                    <a:lnTo>
                      <a:pt x="944" y="358"/>
                    </a:lnTo>
                    <a:lnTo>
                      <a:pt x="940" y="367"/>
                    </a:lnTo>
                    <a:lnTo>
                      <a:pt x="935" y="375"/>
                    </a:lnTo>
                    <a:lnTo>
                      <a:pt x="927" y="382"/>
                    </a:lnTo>
                    <a:lnTo>
                      <a:pt x="919" y="388"/>
                    </a:lnTo>
                    <a:lnTo>
                      <a:pt x="909" y="391"/>
                    </a:lnTo>
                    <a:lnTo>
                      <a:pt x="899" y="393"/>
                    </a:lnTo>
                    <a:lnTo>
                      <a:pt x="888" y="393"/>
                    </a:lnTo>
                    <a:lnTo>
                      <a:pt x="888" y="393"/>
                    </a:lnTo>
                    <a:lnTo>
                      <a:pt x="836" y="388"/>
                    </a:lnTo>
                    <a:lnTo>
                      <a:pt x="785" y="385"/>
                    </a:lnTo>
                    <a:lnTo>
                      <a:pt x="733" y="384"/>
                    </a:lnTo>
                    <a:lnTo>
                      <a:pt x="682" y="387"/>
                    </a:lnTo>
                    <a:lnTo>
                      <a:pt x="630" y="390"/>
                    </a:lnTo>
                    <a:lnTo>
                      <a:pt x="579" y="396"/>
                    </a:lnTo>
                    <a:lnTo>
                      <a:pt x="528" y="405"/>
                    </a:lnTo>
                    <a:lnTo>
                      <a:pt x="477" y="415"/>
                    </a:lnTo>
                    <a:lnTo>
                      <a:pt x="477" y="415"/>
                    </a:lnTo>
                    <a:lnTo>
                      <a:pt x="466" y="416"/>
                    </a:lnTo>
                    <a:lnTo>
                      <a:pt x="466" y="416"/>
                    </a:lnTo>
                    <a:lnTo>
                      <a:pt x="457" y="415"/>
                    </a:lnTo>
                    <a:lnTo>
                      <a:pt x="448" y="413"/>
                    </a:lnTo>
                    <a:lnTo>
                      <a:pt x="440" y="409"/>
                    </a:lnTo>
                    <a:lnTo>
                      <a:pt x="433" y="405"/>
                    </a:lnTo>
                    <a:lnTo>
                      <a:pt x="426" y="399"/>
                    </a:lnTo>
                    <a:lnTo>
                      <a:pt x="422" y="392"/>
                    </a:lnTo>
                    <a:lnTo>
                      <a:pt x="417" y="384"/>
                    </a:lnTo>
                    <a:lnTo>
                      <a:pt x="415" y="375"/>
                    </a:lnTo>
                    <a:lnTo>
                      <a:pt x="415" y="375"/>
                    </a:lnTo>
                    <a:lnTo>
                      <a:pt x="413" y="365"/>
                    </a:lnTo>
                    <a:lnTo>
                      <a:pt x="414" y="355"/>
                    </a:lnTo>
                    <a:lnTo>
                      <a:pt x="417" y="345"/>
                    </a:lnTo>
                    <a:lnTo>
                      <a:pt x="422" y="336"/>
                    </a:lnTo>
                    <a:lnTo>
                      <a:pt x="427" y="328"/>
                    </a:lnTo>
                    <a:lnTo>
                      <a:pt x="435" y="321"/>
                    </a:lnTo>
                    <a:lnTo>
                      <a:pt x="444" y="316"/>
                    </a:lnTo>
                    <a:lnTo>
                      <a:pt x="453" y="313"/>
                    </a:lnTo>
                    <a:lnTo>
                      <a:pt x="453" y="313"/>
                    </a:lnTo>
                    <a:close/>
                    <a:moveTo>
                      <a:pt x="392" y="589"/>
                    </a:moveTo>
                    <a:lnTo>
                      <a:pt x="392" y="589"/>
                    </a:lnTo>
                    <a:lnTo>
                      <a:pt x="448" y="578"/>
                    </a:lnTo>
                    <a:lnTo>
                      <a:pt x="503" y="569"/>
                    </a:lnTo>
                    <a:lnTo>
                      <a:pt x="559" y="563"/>
                    </a:lnTo>
                    <a:lnTo>
                      <a:pt x="614" y="559"/>
                    </a:lnTo>
                    <a:lnTo>
                      <a:pt x="671" y="558"/>
                    </a:lnTo>
                    <a:lnTo>
                      <a:pt x="727" y="558"/>
                    </a:lnTo>
                    <a:lnTo>
                      <a:pt x="783" y="561"/>
                    </a:lnTo>
                    <a:lnTo>
                      <a:pt x="840" y="567"/>
                    </a:lnTo>
                    <a:lnTo>
                      <a:pt x="840" y="567"/>
                    </a:lnTo>
                    <a:lnTo>
                      <a:pt x="850" y="569"/>
                    </a:lnTo>
                    <a:lnTo>
                      <a:pt x="859" y="573"/>
                    </a:lnTo>
                    <a:lnTo>
                      <a:pt x="867" y="579"/>
                    </a:lnTo>
                    <a:lnTo>
                      <a:pt x="875" y="586"/>
                    </a:lnTo>
                    <a:lnTo>
                      <a:pt x="879" y="595"/>
                    </a:lnTo>
                    <a:lnTo>
                      <a:pt x="884" y="604"/>
                    </a:lnTo>
                    <a:lnTo>
                      <a:pt x="885" y="614"/>
                    </a:lnTo>
                    <a:lnTo>
                      <a:pt x="885" y="624"/>
                    </a:lnTo>
                    <a:lnTo>
                      <a:pt x="885" y="624"/>
                    </a:lnTo>
                    <a:lnTo>
                      <a:pt x="883" y="635"/>
                    </a:lnTo>
                    <a:lnTo>
                      <a:pt x="878" y="645"/>
                    </a:lnTo>
                    <a:lnTo>
                      <a:pt x="872" y="653"/>
                    </a:lnTo>
                    <a:lnTo>
                      <a:pt x="866" y="660"/>
                    </a:lnTo>
                    <a:lnTo>
                      <a:pt x="857" y="665"/>
                    </a:lnTo>
                    <a:lnTo>
                      <a:pt x="848" y="669"/>
                    </a:lnTo>
                    <a:lnTo>
                      <a:pt x="837" y="671"/>
                    </a:lnTo>
                    <a:lnTo>
                      <a:pt x="827" y="671"/>
                    </a:lnTo>
                    <a:lnTo>
                      <a:pt x="827" y="671"/>
                    </a:lnTo>
                    <a:lnTo>
                      <a:pt x="775" y="665"/>
                    </a:lnTo>
                    <a:lnTo>
                      <a:pt x="723" y="663"/>
                    </a:lnTo>
                    <a:lnTo>
                      <a:pt x="672" y="662"/>
                    </a:lnTo>
                    <a:lnTo>
                      <a:pt x="620" y="663"/>
                    </a:lnTo>
                    <a:lnTo>
                      <a:pt x="569" y="667"/>
                    </a:lnTo>
                    <a:lnTo>
                      <a:pt x="518" y="673"/>
                    </a:lnTo>
                    <a:lnTo>
                      <a:pt x="466" y="681"/>
                    </a:lnTo>
                    <a:lnTo>
                      <a:pt x="416" y="692"/>
                    </a:lnTo>
                    <a:lnTo>
                      <a:pt x="416" y="692"/>
                    </a:lnTo>
                    <a:lnTo>
                      <a:pt x="403" y="694"/>
                    </a:lnTo>
                    <a:lnTo>
                      <a:pt x="403" y="694"/>
                    </a:lnTo>
                    <a:lnTo>
                      <a:pt x="394" y="692"/>
                    </a:lnTo>
                    <a:lnTo>
                      <a:pt x="386" y="690"/>
                    </a:lnTo>
                    <a:lnTo>
                      <a:pt x="379" y="687"/>
                    </a:lnTo>
                    <a:lnTo>
                      <a:pt x="372" y="682"/>
                    </a:lnTo>
                    <a:lnTo>
                      <a:pt x="365" y="677"/>
                    </a:lnTo>
                    <a:lnTo>
                      <a:pt x="359" y="669"/>
                    </a:lnTo>
                    <a:lnTo>
                      <a:pt x="356" y="662"/>
                    </a:lnTo>
                    <a:lnTo>
                      <a:pt x="352" y="653"/>
                    </a:lnTo>
                    <a:lnTo>
                      <a:pt x="352" y="653"/>
                    </a:lnTo>
                    <a:lnTo>
                      <a:pt x="351" y="643"/>
                    </a:lnTo>
                    <a:lnTo>
                      <a:pt x="352" y="631"/>
                    </a:lnTo>
                    <a:lnTo>
                      <a:pt x="355" y="622"/>
                    </a:lnTo>
                    <a:lnTo>
                      <a:pt x="359" y="613"/>
                    </a:lnTo>
                    <a:lnTo>
                      <a:pt x="366" y="605"/>
                    </a:lnTo>
                    <a:lnTo>
                      <a:pt x="373" y="598"/>
                    </a:lnTo>
                    <a:lnTo>
                      <a:pt x="382" y="593"/>
                    </a:lnTo>
                    <a:lnTo>
                      <a:pt x="392" y="589"/>
                    </a:lnTo>
                    <a:lnTo>
                      <a:pt x="392" y="589"/>
                    </a:lnTo>
                    <a:close/>
                    <a:moveTo>
                      <a:pt x="336" y="1003"/>
                    </a:moveTo>
                    <a:lnTo>
                      <a:pt x="336" y="1003"/>
                    </a:lnTo>
                    <a:lnTo>
                      <a:pt x="326" y="1002"/>
                    </a:lnTo>
                    <a:lnTo>
                      <a:pt x="317" y="999"/>
                    </a:lnTo>
                    <a:lnTo>
                      <a:pt x="309" y="996"/>
                    </a:lnTo>
                    <a:lnTo>
                      <a:pt x="303" y="991"/>
                    </a:lnTo>
                    <a:lnTo>
                      <a:pt x="296" y="986"/>
                    </a:lnTo>
                    <a:lnTo>
                      <a:pt x="291" y="979"/>
                    </a:lnTo>
                    <a:lnTo>
                      <a:pt x="287" y="971"/>
                    </a:lnTo>
                    <a:lnTo>
                      <a:pt x="283" y="962"/>
                    </a:lnTo>
                    <a:lnTo>
                      <a:pt x="283" y="962"/>
                    </a:lnTo>
                    <a:lnTo>
                      <a:pt x="282" y="952"/>
                    </a:lnTo>
                    <a:lnTo>
                      <a:pt x="283" y="942"/>
                    </a:lnTo>
                    <a:lnTo>
                      <a:pt x="286" y="931"/>
                    </a:lnTo>
                    <a:lnTo>
                      <a:pt x="290" y="922"/>
                    </a:lnTo>
                    <a:lnTo>
                      <a:pt x="297" y="914"/>
                    </a:lnTo>
                    <a:lnTo>
                      <a:pt x="305" y="908"/>
                    </a:lnTo>
                    <a:lnTo>
                      <a:pt x="313" y="903"/>
                    </a:lnTo>
                    <a:lnTo>
                      <a:pt x="323" y="900"/>
                    </a:lnTo>
                    <a:lnTo>
                      <a:pt x="323" y="900"/>
                    </a:lnTo>
                    <a:lnTo>
                      <a:pt x="379" y="888"/>
                    </a:lnTo>
                    <a:lnTo>
                      <a:pt x="434" y="879"/>
                    </a:lnTo>
                    <a:lnTo>
                      <a:pt x="490" y="873"/>
                    </a:lnTo>
                    <a:lnTo>
                      <a:pt x="546" y="868"/>
                    </a:lnTo>
                    <a:lnTo>
                      <a:pt x="602" y="867"/>
                    </a:lnTo>
                    <a:lnTo>
                      <a:pt x="658" y="867"/>
                    </a:lnTo>
                    <a:lnTo>
                      <a:pt x="714" y="870"/>
                    </a:lnTo>
                    <a:lnTo>
                      <a:pt x="770" y="876"/>
                    </a:lnTo>
                    <a:lnTo>
                      <a:pt x="770" y="876"/>
                    </a:lnTo>
                    <a:lnTo>
                      <a:pt x="781" y="878"/>
                    </a:lnTo>
                    <a:lnTo>
                      <a:pt x="790" y="883"/>
                    </a:lnTo>
                    <a:lnTo>
                      <a:pt x="799" y="888"/>
                    </a:lnTo>
                    <a:lnTo>
                      <a:pt x="806" y="895"/>
                    </a:lnTo>
                    <a:lnTo>
                      <a:pt x="811" y="904"/>
                    </a:lnTo>
                    <a:lnTo>
                      <a:pt x="815" y="913"/>
                    </a:lnTo>
                    <a:lnTo>
                      <a:pt x="817" y="924"/>
                    </a:lnTo>
                    <a:lnTo>
                      <a:pt x="816" y="935"/>
                    </a:lnTo>
                    <a:lnTo>
                      <a:pt x="816" y="935"/>
                    </a:lnTo>
                    <a:lnTo>
                      <a:pt x="814" y="945"/>
                    </a:lnTo>
                    <a:lnTo>
                      <a:pt x="810" y="954"/>
                    </a:lnTo>
                    <a:lnTo>
                      <a:pt x="803" y="962"/>
                    </a:lnTo>
                    <a:lnTo>
                      <a:pt x="797" y="969"/>
                    </a:lnTo>
                    <a:lnTo>
                      <a:pt x="787" y="974"/>
                    </a:lnTo>
                    <a:lnTo>
                      <a:pt x="778" y="978"/>
                    </a:lnTo>
                    <a:lnTo>
                      <a:pt x="768" y="980"/>
                    </a:lnTo>
                    <a:lnTo>
                      <a:pt x="758" y="980"/>
                    </a:lnTo>
                    <a:lnTo>
                      <a:pt x="758" y="980"/>
                    </a:lnTo>
                    <a:lnTo>
                      <a:pt x="706" y="974"/>
                    </a:lnTo>
                    <a:lnTo>
                      <a:pt x="655" y="972"/>
                    </a:lnTo>
                    <a:lnTo>
                      <a:pt x="603" y="971"/>
                    </a:lnTo>
                    <a:lnTo>
                      <a:pt x="552" y="973"/>
                    </a:lnTo>
                    <a:lnTo>
                      <a:pt x="500" y="977"/>
                    </a:lnTo>
                    <a:lnTo>
                      <a:pt x="449" y="982"/>
                    </a:lnTo>
                    <a:lnTo>
                      <a:pt x="398" y="991"/>
                    </a:lnTo>
                    <a:lnTo>
                      <a:pt x="347" y="1002"/>
                    </a:lnTo>
                    <a:lnTo>
                      <a:pt x="347" y="1002"/>
                    </a:lnTo>
                    <a:lnTo>
                      <a:pt x="336" y="1003"/>
                    </a:lnTo>
                    <a:lnTo>
                      <a:pt x="336" y="10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FI" dirty="0"/>
              </a:p>
            </p:txBody>
          </p:sp>
          <p:sp>
            <p:nvSpPr>
              <p:cNvPr id="98" name="Freeform 432"/>
              <p:cNvSpPr>
                <a:spLocks noEditPoints="1"/>
              </p:cNvSpPr>
              <p:nvPr/>
            </p:nvSpPr>
            <p:spPr bwMode="auto">
              <a:xfrm>
                <a:off x="284755" y="4033838"/>
                <a:ext cx="417513" cy="681038"/>
              </a:xfrm>
              <a:custGeom>
                <a:avLst/>
                <a:gdLst>
                  <a:gd name="T0" fmla="*/ 985 w 1053"/>
                  <a:gd name="T1" fmla="*/ 372 h 1714"/>
                  <a:gd name="T2" fmla="*/ 831 w 1053"/>
                  <a:gd name="T3" fmla="*/ 232 h 1714"/>
                  <a:gd name="T4" fmla="*/ 655 w 1053"/>
                  <a:gd name="T5" fmla="*/ 121 h 1714"/>
                  <a:gd name="T6" fmla="*/ 463 w 1053"/>
                  <a:gd name="T7" fmla="*/ 41 h 1714"/>
                  <a:gd name="T8" fmla="*/ 362 w 1053"/>
                  <a:gd name="T9" fmla="*/ 14 h 1714"/>
                  <a:gd name="T10" fmla="*/ 0 w 1053"/>
                  <a:gd name="T11" fmla="*/ 1289 h 1714"/>
                  <a:gd name="T12" fmla="*/ 125 w 1053"/>
                  <a:gd name="T13" fmla="*/ 1315 h 1714"/>
                  <a:gd name="T14" fmla="*/ 320 w 1053"/>
                  <a:gd name="T15" fmla="*/ 1383 h 1714"/>
                  <a:gd name="T16" fmla="*/ 500 w 1053"/>
                  <a:gd name="T17" fmla="*/ 1481 h 1714"/>
                  <a:gd name="T18" fmla="*/ 663 w 1053"/>
                  <a:gd name="T19" fmla="*/ 1604 h 1714"/>
                  <a:gd name="T20" fmla="*/ 962 w 1053"/>
                  <a:gd name="T21" fmla="*/ 860 h 1714"/>
                  <a:gd name="T22" fmla="*/ 711 w 1053"/>
                  <a:gd name="T23" fmla="*/ 1220 h 1714"/>
                  <a:gd name="T24" fmla="*/ 675 w 1053"/>
                  <a:gd name="T25" fmla="*/ 1235 h 1714"/>
                  <a:gd name="T26" fmla="*/ 649 w 1053"/>
                  <a:gd name="T27" fmla="*/ 1229 h 1714"/>
                  <a:gd name="T28" fmla="*/ 556 w 1053"/>
                  <a:gd name="T29" fmla="*/ 1160 h 1714"/>
                  <a:gd name="T30" fmla="*/ 369 w 1053"/>
                  <a:gd name="T31" fmla="*/ 1058 h 1714"/>
                  <a:gd name="T32" fmla="*/ 259 w 1053"/>
                  <a:gd name="T33" fmla="*/ 1015 h 1714"/>
                  <a:gd name="T34" fmla="*/ 235 w 1053"/>
                  <a:gd name="T35" fmla="*/ 983 h 1714"/>
                  <a:gd name="T36" fmla="*/ 235 w 1053"/>
                  <a:gd name="T37" fmla="*/ 953 h 1714"/>
                  <a:gd name="T38" fmla="*/ 261 w 1053"/>
                  <a:gd name="T39" fmla="*/ 923 h 1714"/>
                  <a:gd name="T40" fmla="*/ 302 w 1053"/>
                  <a:gd name="T41" fmla="*/ 920 h 1714"/>
                  <a:gd name="T42" fmla="*/ 463 w 1053"/>
                  <a:gd name="T43" fmla="*/ 987 h 1714"/>
                  <a:gd name="T44" fmla="*/ 661 w 1053"/>
                  <a:gd name="T45" fmla="*/ 1107 h 1714"/>
                  <a:gd name="T46" fmla="*/ 720 w 1053"/>
                  <a:gd name="T47" fmla="*/ 1158 h 1714"/>
                  <a:gd name="T48" fmla="*/ 725 w 1053"/>
                  <a:gd name="T49" fmla="*/ 1198 h 1714"/>
                  <a:gd name="T50" fmla="*/ 783 w 1053"/>
                  <a:gd name="T51" fmla="*/ 906 h 1714"/>
                  <a:gd name="T52" fmla="*/ 765 w 1053"/>
                  <a:gd name="T53" fmla="*/ 921 h 1714"/>
                  <a:gd name="T54" fmla="*/ 735 w 1053"/>
                  <a:gd name="T55" fmla="*/ 925 h 1714"/>
                  <a:gd name="T56" fmla="*/ 710 w 1053"/>
                  <a:gd name="T57" fmla="*/ 914 h 1714"/>
                  <a:gd name="T58" fmla="*/ 533 w 1053"/>
                  <a:gd name="T59" fmla="*/ 795 h 1714"/>
                  <a:gd name="T60" fmla="*/ 337 w 1053"/>
                  <a:gd name="T61" fmla="*/ 710 h 1714"/>
                  <a:gd name="T62" fmla="*/ 312 w 1053"/>
                  <a:gd name="T63" fmla="*/ 692 h 1714"/>
                  <a:gd name="T64" fmla="*/ 302 w 1053"/>
                  <a:gd name="T65" fmla="*/ 654 h 1714"/>
                  <a:gd name="T66" fmla="*/ 314 w 1053"/>
                  <a:gd name="T67" fmla="*/ 625 h 1714"/>
                  <a:gd name="T68" fmla="*/ 350 w 1053"/>
                  <a:gd name="T69" fmla="*/ 608 h 1714"/>
                  <a:gd name="T70" fmla="*/ 425 w 1053"/>
                  <a:gd name="T71" fmla="*/ 630 h 1714"/>
                  <a:gd name="T72" fmla="*/ 634 w 1053"/>
                  <a:gd name="T73" fmla="*/ 732 h 1714"/>
                  <a:gd name="T74" fmla="*/ 776 w 1053"/>
                  <a:gd name="T75" fmla="*/ 833 h 1714"/>
                  <a:gd name="T76" fmla="*/ 795 w 1053"/>
                  <a:gd name="T77" fmla="*/ 868 h 1714"/>
                  <a:gd name="T78" fmla="*/ 783 w 1053"/>
                  <a:gd name="T79" fmla="*/ 906 h 1714"/>
                  <a:gd name="T80" fmla="*/ 841 w 1053"/>
                  <a:gd name="T81" fmla="*/ 633 h 1714"/>
                  <a:gd name="T82" fmla="*/ 805 w 1053"/>
                  <a:gd name="T83" fmla="*/ 648 h 1714"/>
                  <a:gd name="T84" fmla="*/ 779 w 1053"/>
                  <a:gd name="T85" fmla="*/ 642 h 1714"/>
                  <a:gd name="T86" fmla="*/ 686 w 1053"/>
                  <a:gd name="T87" fmla="*/ 573 h 1714"/>
                  <a:gd name="T88" fmla="*/ 499 w 1053"/>
                  <a:gd name="T89" fmla="*/ 471 h 1714"/>
                  <a:gd name="T90" fmla="*/ 389 w 1053"/>
                  <a:gd name="T91" fmla="*/ 428 h 1714"/>
                  <a:gd name="T92" fmla="*/ 365 w 1053"/>
                  <a:gd name="T93" fmla="*/ 397 h 1714"/>
                  <a:gd name="T94" fmla="*/ 365 w 1053"/>
                  <a:gd name="T95" fmla="*/ 366 h 1714"/>
                  <a:gd name="T96" fmla="*/ 393 w 1053"/>
                  <a:gd name="T97" fmla="*/ 337 h 1714"/>
                  <a:gd name="T98" fmla="*/ 432 w 1053"/>
                  <a:gd name="T99" fmla="*/ 333 h 1714"/>
                  <a:gd name="T100" fmla="*/ 593 w 1053"/>
                  <a:gd name="T101" fmla="*/ 400 h 1714"/>
                  <a:gd name="T102" fmla="*/ 791 w 1053"/>
                  <a:gd name="T103" fmla="*/ 520 h 1714"/>
                  <a:gd name="T104" fmla="*/ 851 w 1053"/>
                  <a:gd name="T105" fmla="*/ 571 h 1714"/>
                  <a:gd name="T106" fmla="*/ 855 w 1053"/>
                  <a:gd name="T107" fmla="*/ 611 h 1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53" h="1714">
                    <a:moveTo>
                      <a:pt x="1053" y="452"/>
                    </a:moveTo>
                    <a:lnTo>
                      <a:pt x="1053" y="452"/>
                    </a:lnTo>
                    <a:lnTo>
                      <a:pt x="1020" y="411"/>
                    </a:lnTo>
                    <a:lnTo>
                      <a:pt x="985" y="372"/>
                    </a:lnTo>
                    <a:lnTo>
                      <a:pt x="949" y="334"/>
                    </a:lnTo>
                    <a:lnTo>
                      <a:pt x="911" y="298"/>
                    </a:lnTo>
                    <a:lnTo>
                      <a:pt x="872" y="264"/>
                    </a:lnTo>
                    <a:lnTo>
                      <a:pt x="831" y="232"/>
                    </a:lnTo>
                    <a:lnTo>
                      <a:pt x="789" y="202"/>
                    </a:lnTo>
                    <a:lnTo>
                      <a:pt x="746" y="172"/>
                    </a:lnTo>
                    <a:lnTo>
                      <a:pt x="701" y="146"/>
                    </a:lnTo>
                    <a:lnTo>
                      <a:pt x="655" y="121"/>
                    </a:lnTo>
                    <a:lnTo>
                      <a:pt x="609" y="98"/>
                    </a:lnTo>
                    <a:lnTo>
                      <a:pt x="561" y="77"/>
                    </a:lnTo>
                    <a:lnTo>
                      <a:pt x="513" y="58"/>
                    </a:lnTo>
                    <a:lnTo>
                      <a:pt x="463" y="41"/>
                    </a:lnTo>
                    <a:lnTo>
                      <a:pt x="413" y="26"/>
                    </a:lnTo>
                    <a:lnTo>
                      <a:pt x="362" y="14"/>
                    </a:lnTo>
                    <a:lnTo>
                      <a:pt x="362" y="14"/>
                    </a:lnTo>
                    <a:lnTo>
                      <a:pt x="362" y="14"/>
                    </a:lnTo>
                    <a:lnTo>
                      <a:pt x="325" y="7"/>
                    </a:lnTo>
                    <a:lnTo>
                      <a:pt x="286" y="0"/>
                    </a:lnTo>
                    <a:lnTo>
                      <a:pt x="0" y="1289"/>
                    </a:lnTo>
                    <a:lnTo>
                      <a:pt x="0" y="1289"/>
                    </a:lnTo>
                    <a:lnTo>
                      <a:pt x="38" y="1296"/>
                    </a:lnTo>
                    <a:lnTo>
                      <a:pt x="75" y="1303"/>
                    </a:lnTo>
                    <a:lnTo>
                      <a:pt x="75" y="1303"/>
                    </a:lnTo>
                    <a:lnTo>
                      <a:pt x="125" y="1315"/>
                    </a:lnTo>
                    <a:lnTo>
                      <a:pt x="175" y="1330"/>
                    </a:lnTo>
                    <a:lnTo>
                      <a:pt x="225" y="1346"/>
                    </a:lnTo>
                    <a:lnTo>
                      <a:pt x="273" y="1364"/>
                    </a:lnTo>
                    <a:lnTo>
                      <a:pt x="320" y="1383"/>
                    </a:lnTo>
                    <a:lnTo>
                      <a:pt x="367" y="1405"/>
                    </a:lnTo>
                    <a:lnTo>
                      <a:pt x="412" y="1429"/>
                    </a:lnTo>
                    <a:lnTo>
                      <a:pt x="457" y="1454"/>
                    </a:lnTo>
                    <a:lnTo>
                      <a:pt x="500" y="1481"/>
                    </a:lnTo>
                    <a:lnTo>
                      <a:pt x="543" y="1509"/>
                    </a:lnTo>
                    <a:lnTo>
                      <a:pt x="584" y="1540"/>
                    </a:lnTo>
                    <a:lnTo>
                      <a:pt x="625" y="1571"/>
                    </a:lnTo>
                    <a:lnTo>
                      <a:pt x="663" y="1604"/>
                    </a:lnTo>
                    <a:lnTo>
                      <a:pt x="702" y="1639"/>
                    </a:lnTo>
                    <a:lnTo>
                      <a:pt x="738" y="1676"/>
                    </a:lnTo>
                    <a:lnTo>
                      <a:pt x="773" y="1714"/>
                    </a:lnTo>
                    <a:lnTo>
                      <a:pt x="962" y="860"/>
                    </a:lnTo>
                    <a:lnTo>
                      <a:pt x="1053" y="452"/>
                    </a:lnTo>
                    <a:close/>
                    <a:moveTo>
                      <a:pt x="715" y="1216"/>
                    </a:moveTo>
                    <a:lnTo>
                      <a:pt x="715" y="1216"/>
                    </a:lnTo>
                    <a:lnTo>
                      <a:pt x="711" y="1220"/>
                    </a:lnTo>
                    <a:lnTo>
                      <a:pt x="706" y="1225"/>
                    </a:lnTo>
                    <a:lnTo>
                      <a:pt x="696" y="1230"/>
                    </a:lnTo>
                    <a:lnTo>
                      <a:pt x="686" y="1234"/>
                    </a:lnTo>
                    <a:lnTo>
                      <a:pt x="675" y="1235"/>
                    </a:lnTo>
                    <a:lnTo>
                      <a:pt x="675" y="1235"/>
                    </a:lnTo>
                    <a:lnTo>
                      <a:pt x="666" y="1235"/>
                    </a:lnTo>
                    <a:lnTo>
                      <a:pt x="657" y="1233"/>
                    </a:lnTo>
                    <a:lnTo>
                      <a:pt x="649" y="1229"/>
                    </a:lnTo>
                    <a:lnTo>
                      <a:pt x="642" y="1224"/>
                    </a:lnTo>
                    <a:lnTo>
                      <a:pt x="642" y="1224"/>
                    </a:lnTo>
                    <a:lnTo>
                      <a:pt x="599" y="1191"/>
                    </a:lnTo>
                    <a:lnTo>
                      <a:pt x="556" y="1160"/>
                    </a:lnTo>
                    <a:lnTo>
                      <a:pt x="510" y="1132"/>
                    </a:lnTo>
                    <a:lnTo>
                      <a:pt x="464" y="1105"/>
                    </a:lnTo>
                    <a:lnTo>
                      <a:pt x="416" y="1081"/>
                    </a:lnTo>
                    <a:lnTo>
                      <a:pt x="369" y="1058"/>
                    </a:lnTo>
                    <a:lnTo>
                      <a:pt x="319" y="1038"/>
                    </a:lnTo>
                    <a:lnTo>
                      <a:pt x="268" y="1020"/>
                    </a:lnTo>
                    <a:lnTo>
                      <a:pt x="268" y="1020"/>
                    </a:lnTo>
                    <a:lnTo>
                      <a:pt x="259" y="1015"/>
                    </a:lnTo>
                    <a:lnTo>
                      <a:pt x="250" y="1009"/>
                    </a:lnTo>
                    <a:lnTo>
                      <a:pt x="243" y="1002"/>
                    </a:lnTo>
                    <a:lnTo>
                      <a:pt x="239" y="994"/>
                    </a:lnTo>
                    <a:lnTo>
                      <a:pt x="235" y="983"/>
                    </a:lnTo>
                    <a:lnTo>
                      <a:pt x="233" y="974"/>
                    </a:lnTo>
                    <a:lnTo>
                      <a:pt x="233" y="964"/>
                    </a:lnTo>
                    <a:lnTo>
                      <a:pt x="235" y="953"/>
                    </a:lnTo>
                    <a:lnTo>
                      <a:pt x="235" y="953"/>
                    </a:lnTo>
                    <a:lnTo>
                      <a:pt x="240" y="944"/>
                    </a:lnTo>
                    <a:lnTo>
                      <a:pt x="245" y="936"/>
                    </a:lnTo>
                    <a:lnTo>
                      <a:pt x="253" y="928"/>
                    </a:lnTo>
                    <a:lnTo>
                      <a:pt x="261" y="923"/>
                    </a:lnTo>
                    <a:lnTo>
                      <a:pt x="271" y="920"/>
                    </a:lnTo>
                    <a:lnTo>
                      <a:pt x="282" y="918"/>
                    </a:lnTo>
                    <a:lnTo>
                      <a:pt x="292" y="918"/>
                    </a:lnTo>
                    <a:lnTo>
                      <a:pt x="302" y="920"/>
                    </a:lnTo>
                    <a:lnTo>
                      <a:pt x="302" y="920"/>
                    </a:lnTo>
                    <a:lnTo>
                      <a:pt x="356" y="940"/>
                    </a:lnTo>
                    <a:lnTo>
                      <a:pt x="411" y="962"/>
                    </a:lnTo>
                    <a:lnTo>
                      <a:pt x="463" y="987"/>
                    </a:lnTo>
                    <a:lnTo>
                      <a:pt x="515" y="1013"/>
                    </a:lnTo>
                    <a:lnTo>
                      <a:pt x="565" y="1042"/>
                    </a:lnTo>
                    <a:lnTo>
                      <a:pt x="614" y="1073"/>
                    </a:lnTo>
                    <a:lnTo>
                      <a:pt x="661" y="1107"/>
                    </a:lnTo>
                    <a:lnTo>
                      <a:pt x="708" y="1142"/>
                    </a:lnTo>
                    <a:lnTo>
                      <a:pt x="708" y="1142"/>
                    </a:lnTo>
                    <a:lnTo>
                      <a:pt x="714" y="1150"/>
                    </a:lnTo>
                    <a:lnTo>
                      <a:pt x="720" y="1158"/>
                    </a:lnTo>
                    <a:lnTo>
                      <a:pt x="725" y="1168"/>
                    </a:lnTo>
                    <a:lnTo>
                      <a:pt x="727" y="1177"/>
                    </a:lnTo>
                    <a:lnTo>
                      <a:pt x="727" y="1187"/>
                    </a:lnTo>
                    <a:lnTo>
                      <a:pt x="725" y="1198"/>
                    </a:lnTo>
                    <a:lnTo>
                      <a:pt x="721" y="1207"/>
                    </a:lnTo>
                    <a:lnTo>
                      <a:pt x="715" y="1216"/>
                    </a:lnTo>
                    <a:lnTo>
                      <a:pt x="715" y="1216"/>
                    </a:lnTo>
                    <a:close/>
                    <a:moveTo>
                      <a:pt x="783" y="906"/>
                    </a:moveTo>
                    <a:lnTo>
                      <a:pt x="783" y="906"/>
                    </a:lnTo>
                    <a:lnTo>
                      <a:pt x="780" y="911"/>
                    </a:lnTo>
                    <a:lnTo>
                      <a:pt x="776" y="914"/>
                    </a:lnTo>
                    <a:lnTo>
                      <a:pt x="765" y="921"/>
                    </a:lnTo>
                    <a:lnTo>
                      <a:pt x="754" y="925"/>
                    </a:lnTo>
                    <a:lnTo>
                      <a:pt x="743" y="926"/>
                    </a:lnTo>
                    <a:lnTo>
                      <a:pt x="743" y="926"/>
                    </a:lnTo>
                    <a:lnTo>
                      <a:pt x="735" y="925"/>
                    </a:lnTo>
                    <a:lnTo>
                      <a:pt x="726" y="923"/>
                    </a:lnTo>
                    <a:lnTo>
                      <a:pt x="718" y="919"/>
                    </a:lnTo>
                    <a:lnTo>
                      <a:pt x="710" y="914"/>
                    </a:lnTo>
                    <a:lnTo>
                      <a:pt x="710" y="914"/>
                    </a:lnTo>
                    <a:lnTo>
                      <a:pt x="668" y="881"/>
                    </a:lnTo>
                    <a:lnTo>
                      <a:pt x="624" y="851"/>
                    </a:lnTo>
                    <a:lnTo>
                      <a:pt x="580" y="823"/>
                    </a:lnTo>
                    <a:lnTo>
                      <a:pt x="533" y="795"/>
                    </a:lnTo>
                    <a:lnTo>
                      <a:pt x="486" y="770"/>
                    </a:lnTo>
                    <a:lnTo>
                      <a:pt x="437" y="749"/>
                    </a:lnTo>
                    <a:lnTo>
                      <a:pt x="388" y="729"/>
                    </a:lnTo>
                    <a:lnTo>
                      <a:pt x="337" y="710"/>
                    </a:lnTo>
                    <a:lnTo>
                      <a:pt x="337" y="710"/>
                    </a:lnTo>
                    <a:lnTo>
                      <a:pt x="328" y="706"/>
                    </a:lnTo>
                    <a:lnTo>
                      <a:pt x="319" y="700"/>
                    </a:lnTo>
                    <a:lnTo>
                      <a:pt x="312" y="692"/>
                    </a:lnTo>
                    <a:lnTo>
                      <a:pt x="307" y="683"/>
                    </a:lnTo>
                    <a:lnTo>
                      <a:pt x="303" y="674"/>
                    </a:lnTo>
                    <a:lnTo>
                      <a:pt x="302" y="664"/>
                    </a:lnTo>
                    <a:lnTo>
                      <a:pt x="302" y="654"/>
                    </a:lnTo>
                    <a:lnTo>
                      <a:pt x="304" y="644"/>
                    </a:lnTo>
                    <a:lnTo>
                      <a:pt x="304" y="644"/>
                    </a:lnTo>
                    <a:lnTo>
                      <a:pt x="309" y="635"/>
                    </a:lnTo>
                    <a:lnTo>
                      <a:pt x="314" y="625"/>
                    </a:lnTo>
                    <a:lnTo>
                      <a:pt x="322" y="619"/>
                    </a:lnTo>
                    <a:lnTo>
                      <a:pt x="330" y="613"/>
                    </a:lnTo>
                    <a:lnTo>
                      <a:pt x="339" y="610"/>
                    </a:lnTo>
                    <a:lnTo>
                      <a:pt x="350" y="608"/>
                    </a:lnTo>
                    <a:lnTo>
                      <a:pt x="360" y="608"/>
                    </a:lnTo>
                    <a:lnTo>
                      <a:pt x="371" y="611"/>
                    </a:lnTo>
                    <a:lnTo>
                      <a:pt x="371" y="611"/>
                    </a:lnTo>
                    <a:lnTo>
                      <a:pt x="425" y="630"/>
                    </a:lnTo>
                    <a:lnTo>
                      <a:pt x="479" y="653"/>
                    </a:lnTo>
                    <a:lnTo>
                      <a:pt x="532" y="676"/>
                    </a:lnTo>
                    <a:lnTo>
                      <a:pt x="583" y="704"/>
                    </a:lnTo>
                    <a:lnTo>
                      <a:pt x="634" y="732"/>
                    </a:lnTo>
                    <a:lnTo>
                      <a:pt x="683" y="764"/>
                    </a:lnTo>
                    <a:lnTo>
                      <a:pt x="730" y="797"/>
                    </a:lnTo>
                    <a:lnTo>
                      <a:pt x="776" y="833"/>
                    </a:lnTo>
                    <a:lnTo>
                      <a:pt x="776" y="833"/>
                    </a:lnTo>
                    <a:lnTo>
                      <a:pt x="783" y="840"/>
                    </a:lnTo>
                    <a:lnTo>
                      <a:pt x="789" y="849"/>
                    </a:lnTo>
                    <a:lnTo>
                      <a:pt x="794" y="858"/>
                    </a:lnTo>
                    <a:lnTo>
                      <a:pt x="795" y="868"/>
                    </a:lnTo>
                    <a:lnTo>
                      <a:pt x="795" y="878"/>
                    </a:lnTo>
                    <a:lnTo>
                      <a:pt x="794" y="888"/>
                    </a:lnTo>
                    <a:lnTo>
                      <a:pt x="789" y="897"/>
                    </a:lnTo>
                    <a:lnTo>
                      <a:pt x="783" y="906"/>
                    </a:lnTo>
                    <a:lnTo>
                      <a:pt x="783" y="906"/>
                    </a:lnTo>
                    <a:close/>
                    <a:moveTo>
                      <a:pt x="846" y="629"/>
                    </a:moveTo>
                    <a:lnTo>
                      <a:pt x="846" y="629"/>
                    </a:lnTo>
                    <a:lnTo>
                      <a:pt x="841" y="633"/>
                    </a:lnTo>
                    <a:lnTo>
                      <a:pt x="837" y="638"/>
                    </a:lnTo>
                    <a:lnTo>
                      <a:pt x="826" y="644"/>
                    </a:lnTo>
                    <a:lnTo>
                      <a:pt x="816" y="647"/>
                    </a:lnTo>
                    <a:lnTo>
                      <a:pt x="805" y="648"/>
                    </a:lnTo>
                    <a:lnTo>
                      <a:pt x="805" y="648"/>
                    </a:lnTo>
                    <a:lnTo>
                      <a:pt x="796" y="648"/>
                    </a:lnTo>
                    <a:lnTo>
                      <a:pt x="788" y="646"/>
                    </a:lnTo>
                    <a:lnTo>
                      <a:pt x="779" y="642"/>
                    </a:lnTo>
                    <a:lnTo>
                      <a:pt x="772" y="637"/>
                    </a:lnTo>
                    <a:lnTo>
                      <a:pt x="772" y="637"/>
                    </a:lnTo>
                    <a:lnTo>
                      <a:pt x="729" y="604"/>
                    </a:lnTo>
                    <a:lnTo>
                      <a:pt x="686" y="573"/>
                    </a:lnTo>
                    <a:lnTo>
                      <a:pt x="641" y="545"/>
                    </a:lnTo>
                    <a:lnTo>
                      <a:pt x="594" y="518"/>
                    </a:lnTo>
                    <a:lnTo>
                      <a:pt x="547" y="494"/>
                    </a:lnTo>
                    <a:lnTo>
                      <a:pt x="499" y="471"/>
                    </a:lnTo>
                    <a:lnTo>
                      <a:pt x="449" y="451"/>
                    </a:lnTo>
                    <a:lnTo>
                      <a:pt x="399" y="433"/>
                    </a:lnTo>
                    <a:lnTo>
                      <a:pt x="399" y="433"/>
                    </a:lnTo>
                    <a:lnTo>
                      <a:pt x="389" y="428"/>
                    </a:lnTo>
                    <a:lnTo>
                      <a:pt x="381" y="423"/>
                    </a:lnTo>
                    <a:lnTo>
                      <a:pt x="374" y="415"/>
                    </a:lnTo>
                    <a:lnTo>
                      <a:pt x="369" y="407"/>
                    </a:lnTo>
                    <a:lnTo>
                      <a:pt x="365" y="397"/>
                    </a:lnTo>
                    <a:lnTo>
                      <a:pt x="363" y="388"/>
                    </a:lnTo>
                    <a:lnTo>
                      <a:pt x="363" y="377"/>
                    </a:lnTo>
                    <a:lnTo>
                      <a:pt x="365" y="366"/>
                    </a:lnTo>
                    <a:lnTo>
                      <a:pt x="365" y="366"/>
                    </a:lnTo>
                    <a:lnTo>
                      <a:pt x="370" y="357"/>
                    </a:lnTo>
                    <a:lnTo>
                      <a:pt x="377" y="348"/>
                    </a:lnTo>
                    <a:lnTo>
                      <a:pt x="384" y="341"/>
                    </a:lnTo>
                    <a:lnTo>
                      <a:pt x="393" y="337"/>
                    </a:lnTo>
                    <a:lnTo>
                      <a:pt x="402" y="332"/>
                    </a:lnTo>
                    <a:lnTo>
                      <a:pt x="412" y="331"/>
                    </a:lnTo>
                    <a:lnTo>
                      <a:pt x="422" y="331"/>
                    </a:lnTo>
                    <a:lnTo>
                      <a:pt x="432" y="333"/>
                    </a:lnTo>
                    <a:lnTo>
                      <a:pt x="432" y="333"/>
                    </a:lnTo>
                    <a:lnTo>
                      <a:pt x="487" y="354"/>
                    </a:lnTo>
                    <a:lnTo>
                      <a:pt x="541" y="375"/>
                    </a:lnTo>
                    <a:lnTo>
                      <a:pt x="593" y="400"/>
                    </a:lnTo>
                    <a:lnTo>
                      <a:pt x="645" y="426"/>
                    </a:lnTo>
                    <a:lnTo>
                      <a:pt x="695" y="456"/>
                    </a:lnTo>
                    <a:lnTo>
                      <a:pt x="744" y="486"/>
                    </a:lnTo>
                    <a:lnTo>
                      <a:pt x="791" y="520"/>
                    </a:lnTo>
                    <a:lnTo>
                      <a:pt x="838" y="555"/>
                    </a:lnTo>
                    <a:lnTo>
                      <a:pt x="838" y="555"/>
                    </a:lnTo>
                    <a:lnTo>
                      <a:pt x="845" y="563"/>
                    </a:lnTo>
                    <a:lnTo>
                      <a:pt x="851" y="571"/>
                    </a:lnTo>
                    <a:lnTo>
                      <a:pt x="855" y="580"/>
                    </a:lnTo>
                    <a:lnTo>
                      <a:pt x="857" y="590"/>
                    </a:lnTo>
                    <a:lnTo>
                      <a:pt x="857" y="601"/>
                    </a:lnTo>
                    <a:lnTo>
                      <a:pt x="855" y="611"/>
                    </a:lnTo>
                    <a:lnTo>
                      <a:pt x="851" y="620"/>
                    </a:lnTo>
                    <a:lnTo>
                      <a:pt x="846" y="629"/>
                    </a:lnTo>
                    <a:lnTo>
                      <a:pt x="846" y="6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FI" dirty="0"/>
              </a:p>
            </p:txBody>
          </p:sp>
          <p:sp>
            <p:nvSpPr>
              <p:cNvPr id="99" name="Freeform 433"/>
              <p:cNvSpPr>
                <a:spLocks noEditPoints="1"/>
              </p:cNvSpPr>
              <p:nvPr/>
            </p:nvSpPr>
            <p:spPr bwMode="auto">
              <a:xfrm>
                <a:off x="8530" y="3794125"/>
                <a:ext cx="1349375" cy="1349375"/>
              </a:xfrm>
              <a:custGeom>
                <a:avLst/>
                <a:gdLst>
                  <a:gd name="T0" fmla="*/ 1483 w 3398"/>
                  <a:gd name="T1" fmla="*/ 14 h 3399"/>
                  <a:gd name="T2" fmla="*/ 1194 w 3398"/>
                  <a:gd name="T3" fmla="*/ 76 h 3399"/>
                  <a:gd name="T4" fmla="*/ 925 w 3398"/>
                  <a:gd name="T5" fmla="*/ 186 h 3399"/>
                  <a:gd name="T6" fmla="*/ 683 w 3398"/>
                  <a:gd name="T7" fmla="*/ 338 h 3399"/>
                  <a:gd name="T8" fmla="*/ 469 w 3398"/>
                  <a:gd name="T9" fmla="*/ 527 h 3399"/>
                  <a:gd name="T10" fmla="*/ 290 w 3398"/>
                  <a:gd name="T11" fmla="*/ 749 h 3399"/>
                  <a:gd name="T12" fmla="*/ 151 w 3398"/>
                  <a:gd name="T13" fmla="*/ 1000 h 3399"/>
                  <a:gd name="T14" fmla="*/ 53 w 3398"/>
                  <a:gd name="T15" fmla="*/ 1275 h 3399"/>
                  <a:gd name="T16" fmla="*/ 5 w 3398"/>
                  <a:gd name="T17" fmla="*/ 1568 h 3399"/>
                  <a:gd name="T18" fmla="*/ 5 w 3398"/>
                  <a:gd name="T19" fmla="*/ 1830 h 3399"/>
                  <a:gd name="T20" fmla="*/ 53 w 3398"/>
                  <a:gd name="T21" fmla="*/ 2123 h 3399"/>
                  <a:gd name="T22" fmla="*/ 151 w 3398"/>
                  <a:gd name="T23" fmla="*/ 2399 h 3399"/>
                  <a:gd name="T24" fmla="*/ 290 w 3398"/>
                  <a:gd name="T25" fmla="*/ 2649 h 3399"/>
                  <a:gd name="T26" fmla="*/ 469 w 3398"/>
                  <a:gd name="T27" fmla="*/ 2871 h 3399"/>
                  <a:gd name="T28" fmla="*/ 683 w 3398"/>
                  <a:gd name="T29" fmla="*/ 3061 h 3399"/>
                  <a:gd name="T30" fmla="*/ 925 w 3398"/>
                  <a:gd name="T31" fmla="*/ 3212 h 3399"/>
                  <a:gd name="T32" fmla="*/ 1194 w 3398"/>
                  <a:gd name="T33" fmla="*/ 3322 h 3399"/>
                  <a:gd name="T34" fmla="*/ 1483 w 3398"/>
                  <a:gd name="T35" fmla="*/ 3384 h 3399"/>
                  <a:gd name="T36" fmla="*/ 1743 w 3398"/>
                  <a:gd name="T37" fmla="*/ 3398 h 3399"/>
                  <a:gd name="T38" fmla="*/ 2041 w 3398"/>
                  <a:gd name="T39" fmla="*/ 3364 h 3399"/>
                  <a:gd name="T40" fmla="*/ 2322 w 3398"/>
                  <a:gd name="T41" fmla="*/ 3280 h 3399"/>
                  <a:gd name="T42" fmla="*/ 2581 w 3398"/>
                  <a:gd name="T43" fmla="*/ 3152 h 3399"/>
                  <a:gd name="T44" fmla="*/ 2812 w 3398"/>
                  <a:gd name="T45" fmla="*/ 2984 h 3399"/>
                  <a:gd name="T46" fmla="*/ 3010 w 3398"/>
                  <a:gd name="T47" fmla="*/ 2780 h 3399"/>
                  <a:gd name="T48" fmla="*/ 3173 w 3398"/>
                  <a:gd name="T49" fmla="*/ 2545 h 3399"/>
                  <a:gd name="T50" fmla="*/ 3295 w 3398"/>
                  <a:gd name="T51" fmla="*/ 2283 h 3399"/>
                  <a:gd name="T52" fmla="*/ 3372 w 3398"/>
                  <a:gd name="T53" fmla="*/ 2000 h 3399"/>
                  <a:gd name="T54" fmla="*/ 3398 w 3398"/>
                  <a:gd name="T55" fmla="*/ 1700 h 3399"/>
                  <a:gd name="T56" fmla="*/ 3379 w 3398"/>
                  <a:gd name="T57" fmla="*/ 1440 h 3399"/>
                  <a:gd name="T58" fmla="*/ 3309 w 3398"/>
                  <a:gd name="T59" fmla="*/ 1154 h 3399"/>
                  <a:gd name="T60" fmla="*/ 3193 w 3398"/>
                  <a:gd name="T61" fmla="*/ 890 h 3399"/>
                  <a:gd name="T62" fmla="*/ 3036 w 3398"/>
                  <a:gd name="T63" fmla="*/ 650 h 3399"/>
                  <a:gd name="T64" fmla="*/ 2842 w 3398"/>
                  <a:gd name="T65" fmla="*/ 441 h 3399"/>
                  <a:gd name="T66" fmla="*/ 2615 w 3398"/>
                  <a:gd name="T67" fmla="*/ 268 h 3399"/>
                  <a:gd name="T68" fmla="*/ 2361 w 3398"/>
                  <a:gd name="T69" fmla="*/ 133 h 3399"/>
                  <a:gd name="T70" fmla="*/ 2083 w 3398"/>
                  <a:gd name="T71" fmla="*/ 43 h 3399"/>
                  <a:gd name="T72" fmla="*/ 1786 w 3398"/>
                  <a:gd name="T73" fmla="*/ 2 h 3399"/>
                  <a:gd name="T74" fmla="*/ 2752 w 3398"/>
                  <a:gd name="T75" fmla="*/ 2769 h 3399"/>
                  <a:gd name="T76" fmla="*/ 2709 w 3398"/>
                  <a:gd name="T77" fmla="*/ 2792 h 3399"/>
                  <a:gd name="T78" fmla="*/ 249 w 3398"/>
                  <a:gd name="T79" fmla="*/ 2237 h 3399"/>
                  <a:gd name="T80" fmla="*/ 553 w 3398"/>
                  <a:gd name="T81" fmla="*/ 762 h 3399"/>
                  <a:gd name="T82" fmla="*/ 595 w 3398"/>
                  <a:gd name="T83" fmla="*/ 722 h 3399"/>
                  <a:gd name="T84" fmla="*/ 898 w 3398"/>
                  <a:gd name="T85" fmla="*/ 515 h 3399"/>
                  <a:gd name="T86" fmla="*/ 948 w 3398"/>
                  <a:gd name="T87" fmla="*/ 492 h 3399"/>
                  <a:gd name="T88" fmla="*/ 1188 w 3398"/>
                  <a:gd name="T89" fmla="*/ 544 h 3399"/>
                  <a:gd name="T90" fmla="*/ 1536 w 3398"/>
                  <a:gd name="T91" fmla="*/ 713 h 3399"/>
                  <a:gd name="T92" fmla="*/ 1820 w 3398"/>
                  <a:gd name="T93" fmla="*/ 976 h 3399"/>
                  <a:gd name="T94" fmla="*/ 2135 w 3398"/>
                  <a:gd name="T95" fmla="*/ 868 h 3399"/>
                  <a:gd name="T96" fmla="*/ 2520 w 3398"/>
                  <a:gd name="T97" fmla="*/ 846 h 3399"/>
                  <a:gd name="T98" fmla="*/ 2783 w 3398"/>
                  <a:gd name="T99" fmla="*/ 898 h 3399"/>
                  <a:gd name="T100" fmla="*/ 2849 w 3398"/>
                  <a:gd name="T101" fmla="*/ 940 h 3399"/>
                  <a:gd name="T102" fmla="*/ 2532 w 3398"/>
                  <a:gd name="T103" fmla="*/ 2379 h 3399"/>
                  <a:gd name="T104" fmla="*/ 2474 w 3398"/>
                  <a:gd name="T105" fmla="*/ 2399 h 3399"/>
                  <a:gd name="T106" fmla="*/ 2306 w 3398"/>
                  <a:gd name="T107" fmla="*/ 2356 h 3399"/>
                  <a:gd name="T108" fmla="*/ 1972 w 3398"/>
                  <a:gd name="T109" fmla="*/ 2343 h 3399"/>
                  <a:gd name="T110" fmla="*/ 1648 w 3398"/>
                  <a:gd name="T111" fmla="*/ 2421 h 3399"/>
                  <a:gd name="T112" fmla="*/ 2908 w 3398"/>
                  <a:gd name="T113" fmla="*/ 1335 h 3399"/>
                  <a:gd name="T114" fmla="*/ 2886 w 3398"/>
                  <a:gd name="T115" fmla="*/ 1281 h 3399"/>
                  <a:gd name="T116" fmla="*/ 2938 w 3398"/>
                  <a:gd name="T117" fmla="*/ 1240 h 3399"/>
                  <a:gd name="T118" fmla="*/ 3070 w 3398"/>
                  <a:gd name="T119" fmla="*/ 1283 h 3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98" h="3399">
                    <a:moveTo>
                      <a:pt x="1699" y="0"/>
                    </a:moveTo>
                    <a:lnTo>
                      <a:pt x="1699" y="0"/>
                    </a:lnTo>
                    <a:lnTo>
                      <a:pt x="1655" y="0"/>
                    </a:lnTo>
                    <a:lnTo>
                      <a:pt x="1612" y="2"/>
                    </a:lnTo>
                    <a:lnTo>
                      <a:pt x="1569" y="5"/>
                    </a:lnTo>
                    <a:lnTo>
                      <a:pt x="1526" y="8"/>
                    </a:lnTo>
                    <a:lnTo>
                      <a:pt x="1483" y="14"/>
                    </a:lnTo>
                    <a:lnTo>
                      <a:pt x="1441" y="20"/>
                    </a:lnTo>
                    <a:lnTo>
                      <a:pt x="1398" y="27"/>
                    </a:lnTo>
                    <a:lnTo>
                      <a:pt x="1357" y="34"/>
                    </a:lnTo>
                    <a:lnTo>
                      <a:pt x="1315" y="43"/>
                    </a:lnTo>
                    <a:lnTo>
                      <a:pt x="1274" y="54"/>
                    </a:lnTo>
                    <a:lnTo>
                      <a:pt x="1234" y="64"/>
                    </a:lnTo>
                    <a:lnTo>
                      <a:pt x="1194" y="76"/>
                    </a:lnTo>
                    <a:lnTo>
                      <a:pt x="1154" y="89"/>
                    </a:lnTo>
                    <a:lnTo>
                      <a:pt x="1115" y="104"/>
                    </a:lnTo>
                    <a:lnTo>
                      <a:pt x="1076" y="118"/>
                    </a:lnTo>
                    <a:lnTo>
                      <a:pt x="1038" y="133"/>
                    </a:lnTo>
                    <a:lnTo>
                      <a:pt x="1000" y="150"/>
                    </a:lnTo>
                    <a:lnTo>
                      <a:pt x="963" y="167"/>
                    </a:lnTo>
                    <a:lnTo>
                      <a:pt x="925" y="186"/>
                    </a:lnTo>
                    <a:lnTo>
                      <a:pt x="889" y="205"/>
                    </a:lnTo>
                    <a:lnTo>
                      <a:pt x="853" y="225"/>
                    </a:lnTo>
                    <a:lnTo>
                      <a:pt x="818" y="246"/>
                    </a:lnTo>
                    <a:lnTo>
                      <a:pt x="784" y="268"/>
                    </a:lnTo>
                    <a:lnTo>
                      <a:pt x="749" y="290"/>
                    </a:lnTo>
                    <a:lnTo>
                      <a:pt x="716" y="313"/>
                    </a:lnTo>
                    <a:lnTo>
                      <a:pt x="683" y="338"/>
                    </a:lnTo>
                    <a:lnTo>
                      <a:pt x="650" y="362"/>
                    </a:lnTo>
                    <a:lnTo>
                      <a:pt x="619" y="388"/>
                    </a:lnTo>
                    <a:lnTo>
                      <a:pt x="587" y="414"/>
                    </a:lnTo>
                    <a:lnTo>
                      <a:pt x="556" y="441"/>
                    </a:lnTo>
                    <a:lnTo>
                      <a:pt x="527" y="469"/>
                    </a:lnTo>
                    <a:lnTo>
                      <a:pt x="497" y="498"/>
                    </a:lnTo>
                    <a:lnTo>
                      <a:pt x="469" y="527"/>
                    </a:lnTo>
                    <a:lnTo>
                      <a:pt x="442" y="557"/>
                    </a:lnTo>
                    <a:lnTo>
                      <a:pt x="415" y="587"/>
                    </a:lnTo>
                    <a:lnTo>
                      <a:pt x="389" y="618"/>
                    </a:lnTo>
                    <a:lnTo>
                      <a:pt x="362" y="650"/>
                    </a:lnTo>
                    <a:lnTo>
                      <a:pt x="338" y="682"/>
                    </a:lnTo>
                    <a:lnTo>
                      <a:pt x="314" y="715"/>
                    </a:lnTo>
                    <a:lnTo>
                      <a:pt x="290" y="749"/>
                    </a:lnTo>
                    <a:lnTo>
                      <a:pt x="267" y="783"/>
                    </a:lnTo>
                    <a:lnTo>
                      <a:pt x="246" y="818"/>
                    </a:lnTo>
                    <a:lnTo>
                      <a:pt x="225" y="853"/>
                    </a:lnTo>
                    <a:lnTo>
                      <a:pt x="205" y="890"/>
                    </a:lnTo>
                    <a:lnTo>
                      <a:pt x="186" y="926"/>
                    </a:lnTo>
                    <a:lnTo>
                      <a:pt x="168" y="962"/>
                    </a:lnTo>
                    <a:lnTo>
                      <a:pt x="151" y="1000"/>
                    </a:lnTo>
                    <a:lnTo>
                      <a:pt x="134" y="1038"/>
                    </a:lnTo>
                    <a:lnTo>
                      <a:pt x="118" y="1077"/>
                    </a:lnTo>
                    <a:lnTo>
                      <a:pt x="103" y="1115"/>
                    </a:lnTo>
                    <a:lnTo>
                      <a:pt x="89" y="1154"/>
                    </a:lnTo>
                    <a:lnTo>
                      <a:pt x="76" y="1193"/>
                    </a:lnTo>
                    <a:lnTo>
                      <a:pt x="65" y="1234"/>
                    </a:lnTo>
                    <a:lnTo>
                      <a:pt x="53" y="1275"/>
                    </a:lnTo>
                    <a:lnTo>
                      <a:pt x="43" y="1316"/>
                    </a:lnTo>
                    <a:lnTo>
                      <a:pt x="34" y="1356"/>
                    </a:lnTo>
                    <a:lnTo>
                      <a:pt x="26" y="1398"/>
                    </a:lnTo>
                    <a:lnTo>
                      <a:pt x="19" y="1440"/>
                    </a:lnTo>
                    <a:lnTo>
                      <a:pt x="14" y="1482"/>
                    </a:lnTo>
                    <a:lnTo>
                      <a:pt x="9" y="1525"/>
                    </a:lnTo>
                    <a:lnTo>
                      <a:pt x="5" y="1568"/>
                    </a:lnTo>
                    <a:lnTo>
                      <a:pt x="2" y="1611"/>
                    </a:lnTo>
                    <a:lnTo>
                      <a:pt x="0" y="1656"/>
                    </a:lnTo>
                    <a:lnTo>
                      <a:pt x="0" y="1700"/>
                    </a:lnTo>
                    <a:lnTo>
                      <a:pt x="0" y="1700"/>
                    </a:lnTo>
                    <a:lnTo>
                      <a:pt x="0" y="1743"/>
                    </a:lnTo>
                    <a:lnTo>
                      <a:pt x="2" y="1787"/>
                    </a:lnTo>
                    <a:lnTo>
                      <a:pt x="5" y="1830"/>
                    </a:lnTo>
                    <a:lnTo>
                      <a:pt x="9" y="1873"/>
                    </a:lnTo>
                    <a:lnTo>
                      <a:pt x="14" y="1916"/>
                    </a:lnTo>
                    <a:lnTo>
                      <a:pt x="19" y="1958"/>
                    </a:lnTo>
                    <a:lnTo>
                      <a:pt x="26" y="2000"/>
                    </a:lnTo>
                    <a:lnTo>
                      <a:pt x="34" y="2042"/>
                    </a:lnTo>
                    <a:lnTo>
                      <a:pt x="43" y="2083"/>
                    </a:lnTo>
                    <a:lnTo>
                      <a:pt x="53" y="2123"/>
                    </a:lnTo>
                    <a:lnTo>
                      <a:pt x="65" y="2164"/>
                    </a:lnTo>
                    <a:lnTo>
                      <a:pt x="76" y="2205"/>
                    </a:lnTo>
                    <a:lnTo>
                      <a:pt x="89" y="2245"/>
                    </a:lnTo>
                    <a:lnTo>
                      <a:pt x="103" y="2283"/>
                    </a:lnTo>
                    <a:lnTo>
                      <a:pt x="118" y="2323"/>
                    </a:lnTo>
                    <a:lnTo>
                      <a:pt x="134" y="2360"/>
                    </a:lnTo>
                    <a:lnTo>
                      <a:pt x="151" y="2399"/>
                    </a:lnTo>
                    <a:lnTo>
                      <a:pt x="168" y="2436"/>
                    </a:lnTo>
                    <a:lnTo>
                      <a:pt x="186" y="2472"/>
                    </a:lnTo>
                    <a:lnTo>
                      <a:pt x="205" y="2510"/>
                    </a:lnTo>
                    <a:lnTo>
                      <a:pt x="225" y="2545"/>
                    </a:lnTo>
                    <a:lnTo>
                      <a:pt x="246" y="2580"/>
                    </a:lnTo>
                    <a:lnTo>
                      <a:pt x="267" y="2615"/>
                    </a:lnTo>
                    <a:lnTo>
                      <a:pt x="290" y="2649"/>
                    </a:lnTo>
                    <a:lnTo>
                      <a:pt x="314" y="2683"/>
                    </a:lnTo>
                    <a:lnTo>
                      <a:pt x="338" y="2716"/>
                    </a:lnTo>
                    <a:lnTo>
                      <a:pt x="362" y="2749"/>
                    </a:lnTo>
                    <a:lnTo>
                      <a:pt x="389" y="2780"/>
                    </a:lnTo>
                    <a:lnTo>
                      <a:pt x="415" y="2811"/>
                    </a:lnTo>
                    <a:lnTo>
                      <a:pt x="442" y="2842"/>
                    </a:lnTo>
                    <a:lnTo>
                      <a:pt x="469" y="2871"/>
                    </a:lnTo>
                    <a:lnTo>
                      <a:pt x="497" y="2901"/>
                    </a:lnTo>
                    <a:lnTo>
                      <a:pt x="527" y="2929"/>
                    </a:lnTo>
                    <a:lnTo>
                      <a:pt x="556" y="2957"/>
                    </a:lnTo>
                    <a:lnTo>
                      <a:pt x="587" y="2984"/>
                    </a:lnTo>
                    <a:lnTo>
                      <a:pt x="619" y="3010"/>
                    </a:lnTo>
                    <a:lnTo>
                      <a:pt x="650" y="3036"/>
                    </a:lnTo>
                    <a:lnTo>
                      <a:pt x="683" y="3061"/>
                    </a:lnTo>
                    <a:lnTo>
                      <a:pt x="716" y="3085"/>
                    </a:lnTo>
                    <a:lnTo>
                      <a:pt x="749" y="3108"/>
                    </a:lnTo>
                    <a:lnTo>
                      <a:pt x="784" y="3131"/>
                    </a:lnTo>
                    <a:lnTo>
                      <a:pt x="818" y="3152"/>
                    </a:lnTo>
                    <a:lnTo>
                      <a:pt x="853" y="3174"/>
                    </a:lnTo>
                    <a:lnTo>
                      <a:pt x="889" y="3193"/>
                    </a:lnTo>
                    <a:lnTo>
                      <a:pt x="925" y="3212"/>
                    </a:lnTo>
                    <a:lnTo>
                      <a:pt x="963" y="3231"/>
                    </a:lnTo>
                    <a:lnTo>
                      <a:pt x="1000" y="3248"/>
                    </a:lnTo>
                    <a:lnTo>
                      <a:pt x="1038" y="3265"/>
                    </a:lnTo>
                    <a:lnTo>
                      <a:pt x="1076" y="3280"/>
                    </a:lnTo>
                    <a:lnTo>
                      <a:pt x="1115" y="3295"/>
                    </a:lnTo>
                    <a:lnTo>
                      <a:pt x="1154" y="3310"/>
                    </a:lnTo>
                    <a:lnTo>
                      <a:pt x="1194" y="3322"/>
                    </a:lnTo>
                    <a:lnTo>
                      <a:pt x="1234" y="3334"/>
                    </a:lnTo>
                    <a:lnTo>
                      <a:pt x="1274" y="3345"/>
                    </a:lnTo>
                    <a:lnTo>
                      <a:pt x="1315" y="3355"/>
                    </a:lnTo>
                    <a:lnTo>
                      <a:pt x="1357" y="3364"/>
                    </a:lnTo>
                    <a:lnTo>
                      <a:pt x="1398" y="3372"/>
                    </a:lnTo>
                    <a:lnTo>
                      <a:pt x="1441" y="3379"/>
                    </a:lnTo>
                    <a:lnTo>
                      <a:pt x="1483" y="3384"/>
                    </a:lnTo>
                    <a:lnTo>
                      <a:pt x="1526" y="3390"/>
                    </a:lnTo>
                    <a:lnTo>
                      <a:pt x="1569" y="3393"/>
                    </a:lnTo>
                    <a:lnTo>
                      <a:pt x="1612" y="3397"/>
                    </a:lnTo>
                    <a:lnTo>
                      <a:pt x="1655" y="3398"/>
                    </a:lnTo>
                    <a:lnTo>
                      <a:pt x="1699" y="3399"/>
                    </a:lnTo>
                    <a:lnTo>
                      <a:pt x="1699" y="3399"/>
                    </a:lnTo>
                    <a:lnTo>
                      <a:pt x="1743" y="3398"/>
                    </a:lnTo>
                    <a:lnTo>
                      <a:pt x="1786" y="3397"/>
                    </a:lnTo>
                    <a:lnTo>
                      <a:pt x="1829" y="3393"/>
                    </a:lnTo>
                    <a:lnTo>
                      <a:pt x="1873" y="3390"/>
                    </a:lnTo>
                    <a:lnTo>
                      <a:pt x="1916" y="3384"/>
                    </a:lnTo>
                    <a:lnTo>
                      <a:pt x="1957" y="3379"/>
                    </a:lnTo>
                    <a:lnTo>
                      <a:pt x="2001" y="3372"/>
                    </a:lnTo>
                    <a:lnTo>
                      <a:pt x="2041" y="3364"/>
                    </a:lnTo>
                    <a:lnTo>
                      <a:pt x="2083" y="3355"/>
                    </a:lnTo>
                    <a:lnTo>
                      <a:pt x="2124" y="3345"/>
                    </a:lnTo>
                    <a:lnTo>
                      <a:pt x="2165" y="3334"/>
                    </a:lnTo>
                    <a:lnTo>
                      <a:pt x="2204" y="3322"/>
                    </a:lnTo>
                    <a:lnTo>
                      <a:pt x="2244" y="3310"/>
                    </a:lnTo>
                    <a:lnTo>
                      <a:pt x="2284" y="3295"/>
                    </a:lnTo>
                    <a:lnTo>
                      <a:pt x="2322" y="3280"/>
                    </a:lnTo>
                    <a:lnTo>
                      <a:pt x="2361" y="3265"/>
                    </a:lnTo>
                    <a:lnTo>
                      <a:pt x="2398" y="3248"/>
                    </a:lnTo>
                    <a:lnTo>
                      <a:pt x="2436" y="3231"/>
                    </a:lnTo>
                    <a:lnTo>
                      <a:pt x="2473" y="3212"/>
                    </a:lnTo>
                    <a:lnTo>
                      <a:pt x="2509" y="3193"/>
                    </a:lnTo>
                    <a:lnTo>
                      <a:pt x="2545" y="3174"/>
                    </a:lnTo>
                    <a:lnTo>
                      <a:pt x="2581" y="3152"/>
                    </a:lnTo>
                    <a:lnTo>
                      <a:pt x="2615" y="3131"/>
                    </a:lnTo>
                    <a:lnTo>
                      <a:pt x="2650" y="3108"/>
                    </a:lnTo>
                    <a:lnTo>
                      <a:pt x="2682" y="3085"/>
                    </a:lnTo>
                    <a:lnTo>
                      <a:pt x="2715" y="3061"/>
                    </a:lnTo>
                    <a:lnTo>
                      <a:pt x="2748" y="3036"/>
                    </a:lnTo>
                    <a:lnTo>
                      <a:pt x="2780" y="3010"/>
                    </a:lnTo>
                    <a:lnTo>
                      <a:pt x="2812" y="2984"/>
                    </a:lnTo>
                    <a:lnTo>
                      <a:pt x="2842" y="2957"/>
                    </a:lnTo>
                    <a:lnTo>
                      <a:pt x="2872" y="2929"/>
                    </a:lnTo>
                    <a:lnTo>
                      <a:pt x="2901" y="2901"/>
                    </a:lnTo>
                    <a:lnTo>
                      <a:pt x="2929" y="2871"/>
                    </a:lnTo>
                    <a:lnTo>
                      <a:pt x="2957" y="2842"/>
                    </a:lnTo>
                    <a:lnTo>
                      <a:pt x="2984" y="2811"/>
                    </a:lnTo>
                    <a:lnTo>
                      <a:pt x="3010" y="2780"/>
                    </a:lnTo>
                    <a:lnTo>
                      <a:pt x="3036" y="2749"/>
                    </a:lnTo>
                    <a:lnTo>
                      <a:pt x="3061" y="2716"/>
                    </a:lnTo>
                    <a:lnTo>
                      <a:pt x="3085" y="2683"/>
                    </a:lnTo>
                    <a:lnTo>
                      <a:pt x="3108" y="2649"/>
                    </a:lnTo>
                    <a:lnTo>
                      <a:pt x="3131" y="2615"/>
                    </a:lnTo>
                    <a:lnTo>
                      <a:pt x="3153" y="2580"/>
                    </a:lnTo>
                    <a:lnTo>
                      <a:pt x="3173" y="2545"/>
                    </a:lnTo>
                    <a:lnTo>
                      <a:pt x="3193" y="2510"/>
                    </a:lnTo>
                    <a:lnTo>
                      <a:pt x="3213" y="2472"/>
                    </a:lnTo>
                    <a:lnTo>
                      <a:pt x="3231" y="2436"/>
                    </a:lnTo>
                    <a:lnTo>
                      <a:pt x="3248" y="2399"/>
                    </a:lnTo>
                    <a:lnTo>
                      <a:pt x="3265" y="2360"/>
                    </a:lnTo>
                    <a:lnTo>
                      <a:pt x="3281" y="2323"/>
                    </a:lnTo>
                    <a:lnTo>
                      <a:pt x="3295" y="2283"/>
                    </a:lnTo>
                    <a:lnTo>
                      <a:pt x="3309" y="2245"/>
                    </a:lnTo>
                    <a:lnTo>
                      <a:pt x="3322" y="2205"/>
                    </a:lnTo>
                    <a:lnTo>
                      <a:pt x="3334" y="2164"/>
                    </a:lnTo>
                    <a:lnTo>
                      <a:pt x="3345" y="2123"/>
                    </a:lnTo>
                    <a:lnTo>
                      <a:pt x="3355" y="2083"/>
                    </a:lnTo>
                    <a:lnTo>
                      <a:pt x="3364" y="2042"/>
                    </a:lnTo>
                    <a:lnTo>
                      <a:pt x="3372" y="2000"/>
                    </a:lnTo>
                    <a:lnTo>
                      <a:pt x="3379" y="1958"/>
                    </a:lnTo>
                    <a:lnTo>
                      <a:pt x="3385" y="1916"/>
                    </a:lnTo>
                    <a:lnTo>
                      <a:pt x="3389" y="1873"/>
                    </a:lnTo>
                    <a:lnTo>
                      <a:pt x="3394" y="1830"/>
                    </a:lnTo>
                    <a:lnTo>
                      <a:pt x="3396" y="1787"/>
                    </a:lnTo>
                    <a:lnTo>
                      <a:pt x="3398" y="1743"/>
                    </a:lnTo>
                    <a:lnTo>
                      <a:pt x="3398" y="1700"/>
                    </a:lnTo>
                    <a:lnTo>
                      <a:pt x="3398" y="1700"/>
                    </a:lnTo>
                    <a:lnTo>
                      <a:pt x="3398" y="1656"/>
                    </a:lnTo>
                    <a:lnTo>
                      <a:pt x="3396" y="1611"/>
                    </a:lnTo>
                    <a:lnTo>
                      <a:pt x="3394" y="1568"/>
                    </a:lnTo>
                    <a:lnTo>
                      <a:pt x="3389" y="1525"/>
                    </a:lnTo>
                    <a:lnTo>
                      <a:pt x="3385" y="1482"/>
                    </a:lnTo>
                    <a:lnTo>
                      <a:pt x="3379" y="1440"/>
                    </a:lnTo>
                    <a:lnTo>
                      <a:pt x="3372" y="1398"/>
                    </a:lnTo>
                    <a:lnTo>
                      <a:pt x="3364" y="1356"/>
                    </a:lnTo>
                    <a:lnTo>
                      <a:pt x="3355" y="1316"/>
                    </a:lnTo>
                    <a:lnTo>
                      <a:pt x="3345" y="1275"/>
                    </a:lnTo>
                    <a:lnTo>
                      <a:pt x="3334" y="1234"/>
                    </a:lnTo>
                    <a:lnTo>
                      <a:pt x="3322" y="1193"/>
                    </a:lnTo>
                    <a:lnTo>
                      <a:pt x="3309" y="1154"/>
                    </a:lnTo>
                    <a:lnTo>
                      <a:pt x="3295" y="1115"/>
                    </a:lnTo>
                    <a:lnTo>
                      <a:pt x="3281" y="1077"/>
                    </a:lnTo>
                    <a:lnTo>
                      <a:pt x="3265" y="1038"/>
                    </a:lnTo>
                    <a:lnTo>
                      <a:pt x="3248" y="1000"/>
                    </a:lnTo>
                    <a:lnTo>
                      <a:pt x="3231" y="962"/>
                    </a:lnTo>
                    <a:lnTo>
                      <a:pt x="3213" y="926"/>
                    </a:lnTo>
                    <a:lnTo>
                      <a:pt x="3193" y="890"/>
                    </a:lnTo>
                    <a:lnTo>
                      <a:pt x="3173" y="853"/>
                    </a:lnTo>
                    <a:lnTo>
                      <a:pt x="3153" y="818"/>
                    </a:lnTo>
                    <a:lnTo>
                      <a:pt x="3131" y="783"/>
                    </a:lnTo>
                    <a:lnTo>
                      <a:pt x="3108" y="749"/>
                    </a:lnTo>
                    <a:lnTo>
                      <a:pt x="3085" y="715"/>
                    </a:lnTo>
                    <a:lnTo>
                      <a:pt x="3061" y="682"/>
                    </a:lnTo>
                    <a:lnTo>
                      <a:pt x="3036" y="650"/>
                    </a:lnTo>
                    <a:lnTo>
                      <a:pt x="3010" y="618"/>
                    </a:lnTo>
                    <a:lnTo>
                      <a:pt x="2984" y="587"/>
                    </a:lnTo>
                    <a:lnTo>
                      <a:pt x="2957" y="557"/>
                    </a:lnTo>
                    <a:lnTo>
                      <a:pt x="2929" y="527"/>
                    </a:lnTo>
                    <a:lnTo>
                      <a:pt x="2901" y="498"/>
                    </a:lnTo>
                    <a:lnTo>
                      <a:pt x="2872" y="469"/>
                    </a:lnTo>
                    <a:lnTo>
                      <a:pt x="2842" y="441"/>
                    </a:lnTo>
                    <a:lnTo>
                      <a:pt x="2812" y="414"/>
                    </a:lnTo>
                    <a:lnTo>
                      <a:pt x="2780" y="388"/>
                    </a:lnTo>
                    <a:lnTo>
                      <a:pt x="2748" y="362"/>
                    </a:lnTo>
                    <a:lnTo>
                      <a:pt x="2715" y="338"/>
                    </a:lnTo>
                    <a:lnTo>
                      <a:pt x="2682" y="313"/>
                    </a:lnTo>
                    <a:lnTo>
                      <a:pt x="2650" y="290"/>
                    </a:lnTo>
                    <a:lnTo>
                      <a:pt x="2615" y="268"/>
                    </a:lnTo>
                    <a:lnTo>
                      <a:pt x="2581" y="246"/>
                    </a:lnTo>
                    <a:lnTo>
                      <a:pt x="2545" y="225"/>
                    </a:lnTo>
                    <a:lnTo>
                      <a:pt x="2509" y="205"/>
                    </a:lnTo>
                    <a:lnTo>
                      <a:pt x="2473" y="186"/>
                    </a:lnTo>
                    <a:lnTo>
                      <a:pt x="2436" y="167"/>
                    </a:lnTo>
                    <a:lnTo>
                      <a:pt x="2398" y="150"/>
                    </a:lnTo>
                    <a:lnTo>
                      <a:pt x="2361" y="133"/>
                    </a:lnTo>
                    <a:lnTo>
                      <a:pt x="2322" y="118"/>
                    </a:lnTo>
                    <a:lnTo>
                      <a:pt x="2284" y="104"/>
                    </a:lnTo>
                    <a:lnTo>
                      <a:pt x="2244" y="89"/>
                    </a:lnTo>
                    <a:lnTo>
                      <a:pt x="2204" y="76"/>
                    </a:lnTo>
                    <a:lnTo>
                      <a:pt x="2165" y="64"/>
                    </a:lnTo>
                    <a:lnTo>
                      <a:pt x="2124" y="54"/>
                    </a:lnTo>
                    <a:lnTo>
                      <a:pt x="2083" y="43"/>
                    </a:lnTo>
                    <a:lnTo>
                      <a:pt x="2041" y="34"/>
                    </a:lnTo>
                    <a:lnTo>
                      <a:pt x="2001" y="27"/>
                    </a:lnTo>
                    <a:lnTo>
                      <a:pt x="1957" y="20"/>
                    </a:lnTo>
                    <a:lnTo>
                      <a:pt x="1916" y="14"/>
                    </a:lnTo>
                    <a:lnTo>
                      <a:pt x="1873" y="8"/>
                    </a:lnTo>
                    <a:lnTo>
                      <a:pt x="1829" y="5"/>
                    </a:lnTo>
                    <a:lnTo>
                      <a:pt x="1786" y="2"/>
                    </a:lnTo>
                    <a:lnTo>
                      <a:pt x="1743" y="0"/>
                    </a:lnTo>
                    <a:lnTo>
                      <a:pt x="1699" y="0"/>
                    </a:lnTo>
                    <a:lnTo>
                      <a:pt x="1699" y="0"/>
                    </a:lnTo>
                    <a:close/>
                    <a:moveTo>
                      <a:pt x="2759" y="2750"/>
                    </a:moveTo>
                    <a:lnTo>
                      <a:pt x="2759" y="2750"/>
                    </a:lnTo>
                    <a:lnTo>
                      <a:pt x="2756" y="2760"/>
                    </a:lnTo>
                    <a:lnTo>
                      <a:pt x="2752" y="2769"/>
                    </a:lnTo>
                    <a:lnTo>
                      <a:pt x="2745" y="2777"/>
                    </a:lnTo>
                    <a:lnTo>
                      <a:pt x="2737" y="2783"/>
                    </a:lnTo>
                    <a:lnTo>
                      <a:pt x="2737" y="2783"/>
                    </a:lnTo>
                    <a:lnTo>
                      <a:pt x="2730" y="2787"/>
                    </a:lnTo>
                    <a:lnTo>
                      <a:pt x="2723" y="2790"/>
                    </a:lnTo>
                    <a:lnTo>
                      <a:pt x="2716" y="2791"/>
                    </a:lnTo>
                    <a:lnTo>
                      <a:pt x="2709" y="2792"/>
                    </a:lnTo>
                    <a:lnTo>
                      <a:pt x="2709" y="2792"/>
                    </a:lnTo>
                    <a:lnTo>
                      <a:pt x="2697" y="2791"/>
                    </a:lnTo>
                    <a:lnTo>
                      <a:pt x="275" y="2253"/>
                    </a:lnTo>
                    <a:lnTo>
                      <a:pt x="275" y="2253"/>
                    </a:lnTo>
                    <a:lnTo>
                      <a:pt x="265" y="2249"/>
                    </a:lnTo>
                    <a:lnTo>
                      <a:pt x="256" y="2243"/>
                    </a:lnTo>
                    <a:lnTo>
                      <a:pt x="249" y="2237"/>
                    </a:lnTo>
                    <a:lnTo>
                      <a:pt x="242" y="2229"/>
                    </a:lnTo>
                    <a:lnTo>
                      <a:pt x="242" y="2229"/>
                    </a:lnTo>
                    <a:lnTo>
                      <a:pt x="238" y="2220"/>
                    </a:lnTo>
                    <a:lnTo>
                      <a:pt x="234" y="2210"/>
                    </a:lnTo>
                    <a:lnTo>
                      <a:pt x="234" y="2199"/>
                    </a:lnTo>
                    <a:lnTo>
                      <a:pt x="236" y="2189"/>
                    </a:lnTo>
                    <a:lnTo>
                      <a:pt x="553" y="762"/>
                    </a:lnTo>
                    <a:lnTo>
                      <a:pt x="553" y="762"/>
                    </a:lnTo>
                    <a:lnTo>
                      <a:pt x="556" y="752"/>
                    </a:lnTo>
                    <a:lnTo>
                      <a:pt x="561" y="742"/>
                    </a:lnTo>
                    <a:lnTo>
                      <a:pt x="568" y="736"/>
                    </a:lnTo>
                    <a:lnTo>
                      <a:pt x="575" y="729"/>
                    </a:lnTo>
                    <a:lnTo>
                      <a:pt x="585" y="724"/>
                    </a:lnTo>
                    <a:lnTo>
                      <a:pt x="595" y="722"/>
                    </a:lnTo>
                    <a:lnTo>
                      <a:pt x="605" y="721"/>
                    </a:lnTo>
                    <a:lnTo>
                      <a:pt x="615" y="722"/>
                    </a:lnTo>
                    <a:lnTo>
                      <a:pt x="838" y="772"/>
                    </a:lnTo>
                    <a:lnTo>
                      <a:pt x="890" y="533"/>
                    </a:lnTo>
                    <a:lnTo>
                      <a:pt x="890" y="533"/>
                    </a:lnTo>
                    <a:lnTo>
                      <a:pt x="894" y="524"/>
                    </a:lnTo>
                    <a:lnTo>
                      <a:pt x="898" y="515"/>
                    </a:lnTo>
                    <a:lnTo>
                      <a:pt x="904" y="508"/>
                    </a:lnTo>
                    <a:lnTo>
                      <a:pt x="912" y="502"/>
                    </a:lnTo>
                    <a:lnTo>
                      <a:pt x="920" y="497"/>
                    </a:lnTo>
                    <a:lnTo>
                      <a:pt x="929" y="494"/>
                    </a:lnTo>
                    <a:lnTo>
                      <a:pt x="938" y="492"/>
                    </a:lnTo>
                    <a:lnTo>
                      <a:pt x="948" y="492"/>
                    </a:lnTo>
                    <a:lnTo>
                      <a:pt x="948" y="492"/>
                    </a:lnTo>
                    <a:lnTo>
                      <a:pt x="981" y="497"/>
                    </a:lnTo>
                    <a:lnTo>
                      <a:pt x="1014" y="502"/>
                    </a:lnTo>
                    <a:lnTo>
                      <a:pt x="1048" y="508"/>
                    </a:lnTo>
                    <a:lnTo>
                      <a:pt x="1081" y="515"/>
                    </a:lnTo>
                    <a:lnTo>
                      <a:pt x="1081" y="515"/>
                    </a:lnTo>
                    <a:lnTo>
                      <a:pt x="1135" y="528"/>
                    </a:lnTo>
                    <a:lnTo>
                      <a:pt x="1188" y="544"/>
                    </a:lnTo>
                    <a:lnTo>
                      <a:pt x="1242" y="561"/>
                    </a:lnTo>
                    <a:lnTo>
                      <a:pt x="1293" y="582"/>
                    </a:lnTo>
                    <a:lnTo>
                      <a:pt x="1343" y="604"/>
                    </a:lnTo>
                    <a:lnTo>
                      <a:pt x="1393" y="628"/>
                    </a:lnTo>
                    <a:lnTo>
                      <a:pt x="1442" y="654"/>
                    </a:lnTo>
                    <a:lnTo>
                      <a:pt x="1490" y="682"/>
                    </a:lnTo>
                    <a:lnTo>
                      <a:pt x="1536" y="713"/>
                    </a:lnTo>
                    <a:lnTo>
                      <a:pt x="1581" y="745"/>
                    </a:lnTo>
                    <a:lnTo>
                      <a:pt x="1624" y="779"/>
                    </a:lnTo>
                    <a:lnTo>
                      <a:pt x="1667" y="815"/>
                    </a:lnTo>
                    <a:lnTo>
                      <a:pt x="1708" y="852"/>
                    </a:lnTo>
                    <a:lnTo>
                      <a:pt x="1747" y="892"/>
                    </a:lnTo>
                    <a:lnTo>
                      <a:pt x="1784" y="934"/>
                    </a:lnTo>
                    <a:lnTo>
                      <a:pt x="1820" y="976"/>
                    </a:lnTo>
                    <a:lnTo>
                      <a:pt x="1820" y="976"/>
                    </a:lnTo>
                    <a:lnTo>
                      <a:pt x="1871" y="953"/>
                    </a:lnTo>
                    <a:lnTo>
                      <a:pt x="1922" y="932"/>
                    </a:lnTo>
                    <a:lnTo>
                      <a:pt x="1974" y="912"/>
                    </a:lnTo>
                    <a:lnTo>
                      <a:pt x="2028" y="895"/>
                    </a:lnTo>
                    <a:lnTo>
                      <a:pt x="2081" y="881"/>
                    </a:lnTo>
                    <a:lnTo>
                      <a:pt x="2135" y="868"/>
                    </a:lnTo>
                    <a:lnTo>
                      <a:pt x="2190" y="858"/>
                    </a:lnTo>
                    <a:lnTo>
                      <a:pt x="2244" y="850"/>
                    </a:lnTo>
                    <a:lnTo>
                      <a:pt x="2300" y="844"/>
                    </a:lnTo>
                    <a:lnTo>
                      <a:pt x="2354" y="841"/>
                    </a:lnTo>
                    <a:lnTo>
                      <a:pt x="2409" y="841"/>
                    </a:lnTo>
                    <a:lnTo>
                      <a:pt x="2465" y="842"/>
                    </a:lnTo>
                    <a:lnTo>
                      <a:pt x="2520" y="846"/>
                    </a:lnTo>
                    <a:lnTo>
                      <a:pt x="2576" y="852"/>
                    </a:lnTo>
                    <a:lnTo>
                      <a:pt x="2631" y="860"/>
                    </a:lnTo>
                    <a:lnTo>
                      <a:pt x="2686" y="872"/>
                    </a:lnTo>
                    <a:lnTo>
                      <a:pt x="2686" y="872"/>
                    </a:lnTo>
                    <a:lnTo>
                      <a:pt x="2719" y="880"/>
                    </a:lnTo>
                    <a:lnTo>
                      <a:pt x="2752" y="887"/>
                    </a:lnTo>
                    <a:lnTo>
                      <a:pt x="2783" y="898"/>
                    </a:lnTo>
                    <a:lnTo>
                      <a:pt x="2816" y="908"/>
                    </a:lnTo>
                    <a:lnTo>
                      <a:pt x="2816" y="908"/>
                    </a:lnTo>
                    <a:lnTo>
                      <a:pt x="2825" y="911"/>
                    </a:lnTo>
                    <a:lnTo>
                      <a:pt x="2833" y="917"/>
                    </a:lnTo>
                    <a:lnTo>
                      <a:pt x="2840" y="924"/>
                    </a:lnTo>
                    <a:lnTo>
                      <a:pt x="2844" y="932"/>
                    </a:lnTo>
                    <a:lnTo>
                      <a:pt x="2849" y="940"/>
                    </a:lnTo>
                    <a:lnTo>
                      <a:pt x="2851" y="949"/>
                    </a:lnTo>
                    <a:lnTo>
                      <a:pt x="2851" y="959"/>
                    </a:lnTo>
                    <a:lnTo>
                      <a:pt x="2850" y="969"/>
                    </a:lnTo>
                    <a:lnTo>
                      <a:pt x="2541" y="2360"/>
                    </a:lnTo>
                    <a:lnTo>
                      <a:pt x="2541" y="2360"/>
                    </a:lnTo>
                    <a:lnTo>
                      <a:pt x="2537" y="2370"/>
                    </a:lnTo>
                    <a:lnTo>
                      <a:pt x="2532" y="2379"/>
                    </a:lnTo>
                    <a:lnTo>
                      <a:pt x="2525" y="2387"/>
                    </a:lnTo>
                    <a:lnTo>
                      <a:pt x="2516" y="2394"/>
                    </a:lnTo>
                    <a:lnTo>
                      <a:pt x="2516" y="2394"/>
                    </a:lnTo>
                    <a:lnTo>
                      <a:pt x="2506" y="2399"/>
                    </a:lnTo>
                    <a:lnTo>
                      <a:pt x="2496" y="2401"/>
                    </a:lnTo>
                    <a:lnTo>
                      <a:pt x="2484" y="2401"/>
                    </a:lnTo>
                    <a:lnTo>
                      <a:pt x="2474" y="2399"/>
                    </a:lnTo>
                    <a:lnTo>
                      <a:pt x="2474" y="2399"/>
                    </a:lnTo>
                    <a:lnTo>
                      <a:pt x="2443" y="2388"/>
                    </a:lnTo>
                    <a:lnTo>
                      <a:pt x="2414" y="2381"/>
                    </a:lnTo>
                    <a:lnTo>
                      <a:pt x="2385" y="2373"/>
                    </a:lnTo>
                    <a:lnTo>
                      <a:pt x="2354" y="2366"/>
                    </a:lnTo>
                    <a:lnTo>
                      <a:pt x="2354" y="2366"/>
                    </a:lnTo>
                    <a:lnTo>
                      <a:pt x="2306" y="2356"/>
                    </a:lnTo>
                    <a:lnTo>
                      <a:pt x="2259" y="2349"/>
                    </a:lnTo>
                    <a:lnTo>
                      <a:pt x="2211" y="2343"/>
                    </a:lnTo>
                    <a:lnTo>
                      <a:pt x="2164" y="2339"/>
                    </a:lnTo>
                    <a:lnTo>
                      <a:pt x="2116" y="2338"/>
                    </a:lnTo>
                    <a:lnTo>
                      <a:pt x="2068" y="2338"/>
                    </a:lnTo>
                    <a:lnTo>
                      <a:pt x="2020" y="2339"/>
                    </a:lnTo>
                    <a:lnTo>
                      <a:pt x="1972" y="2343"/>
                    </a:lnTo>
                    <a:lnTo>
                      <a:pt x="1926" y="2349"/>
                    </a:lnTo>
                    <a:lnTo>
                      <a:pt x="1878" y="2356"/>
                    </a:lnTo>
                    <a:lnTo>
                      <a:pt x="1832" y="2366"/>
                    </a:lnTo>
                    <a:lnTo>
                      <a:pt x="1785" y="2377"/>
                    </a:lnTo>
                    <a:lnTo>
                      <a:pt x="1739" y="2390"/>
                    </a:lnTo>
                    <a:lnTo>
                      <a:pt x="1694" y="2404"/>
                    </a:lnTo>
                    <a:lnTo>
                      <a:pt x="1648" y="2421"/>
                    </a:lnTo>
                    <a:lnTo>
                      <a:pt x="1604" y="2439"/>
                    </a:lnTo>
                    <a:lnTo>
                      <a:pt x="2669" y="2676"/>
                    </a:lnTo>
                    <a:lnTo>
                      <a:pt x="2963" y="1351"/>
                    </a:lnTo>
                    <a:lnTo>
                      <a:pt x="2927" y="1343"/>
                    </a:lnTo>
                    <a:lnTo>
                      <a:pt x="2927" y="1343"/>
                    </a:lnTo>
                    <a:lnTo>
                      <a:pt x="2917" y="1339"/>
                    </a:lnTo>
                    <a:lnTo>
                      <a:pt x="2908" y="1335"/>
                    </a:lnTo>
                    <a:lnTo>
                      <a:pt x="2900" y="1328"/>
                    </a:lnTo>
                    <a:lnTo>
                      <a:pt x="2894" y="1320"/>
                    </a:lnTo>
                    <a:lnTo>
                      <a:pt x="2890" y="1311"/>
                    </a:lnTo>
                    <a:lnTo>
                      <a:pt x="2886" y="1301"/>
                    </a:lnTo>
                    <a:lnTo>
                      <a:pt x="2885" y="1291"/>
                    </a:lnTo>
                    <a:lnTo>
                      <a:pt x="2886" y="1281"/>
                    </a:lnTo>
                    <a:lnTo>
                      <a:pt x="2886" y="1281"/>
                    </a:lnTo>
                    <a:lnTo>
                      <a:pt x="2890" y="1270"/>
                    </a:lnTo>
                    <a:lnTo>
                      <a:pt x="2895" y="1261"/>
                    </a:lnTo>
                    <a:lnTo>
                      <a:pt x="2902" y="1253"/>
                    </a:lnTo>
                    <a:lnTo>
                      <a:pt x="2910" y="1248"/>
                    </a:lnTo>
                    <a:lnTo>
                      <a:pt x="2919" y="1243"/>
                    </a:lnTo>
                    <a:lnTo>
                      <a:pt x="2928" y="1240"/>
                    </a:lnTo>
                    <a:lnTo>
                      <a:pt x="2938" y="1240"/>
                    </a:lnTo>
                    <a:lnTo>
                      <a:pt x="2950" y="1241"/>
                    </a:lnTo>
                    <a:lnTo>
                      <a:pt x="3037" y="1260"/>
                    </a:lnTo>
                    <a:lnTo>
                      <a:pt x="3037" y="1260"/>
                    </a:lnTo>
                    <a:lnTo>
                      <a:pt x="3047" y="1264"/>
                    </a:lnTo>
                    <a:lnTo>
                      <a:pt x="3056" y="1268"/>
                    </a:lnTo>
                    <a:lnTo>
                      <a:pt x="3064" y="1275"/>
                    </a:lnTo>
                    <a:lnTo>
                      <a:pt x="3070" y="1283"/>
                    </a:lnTo>
                    <a:lnTo>
                      <a:pt x="3070" y="1283"/>
                    </a:lnTo>
                    <a:lnTo>
                      <a:pt x="3074" y="1292"/>
                    </a:lnTo>
                    <a:lnTo>
                      <a:pt x="3078" y="1302"/>
                    </a:lnTo>
                    <a:lnTo>
                      <a:pt x="3078" y="1312"/>
                    </a:lnTo>
                    <a:lnTo>
                      <a:pt x="3077" y="1322"/>
                    </a:lnTo>
                    <a:lnTo>
                      <a:pt x="2759" y="27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FI" dirty="0"/>
              </a:p>
            </p:txBody>
          </p:sp>
          <p:sp>
            <p:nvSpPr>
              <p:cNvPr id="100" name="Freeform 434"/>
              <p:cNvSpPr>
                <a:spLocks/>
              </p:cNvSpPr>
              <p:nvPr/>
            </p:nvSpPr>
            <p:spPr bwMode="auto">
              <a:xfrm>
                <a:off x="146643" y="4125913"/>
                <a:ext cx="415925" cy="619125"/>
              </a:xfrm>
              <a:custGeom>
                <a:avLst/>
                <a:gdLst>
                  <a:gd name="T0" fmla="*/ 400 w 1048"/>
                  <a:gd name="T1" fmla="*/ 1174 h 1559"/>
                  <a:gd name="T2" fmla="*/ 400 w 1048"/>
                  <a:gd name="T3" fmla="*/ 1174 h 1559"/>
                  <a:gd name="T4" fmla="*/ 369 w 1048"/>
                  <a:gd name="T5" fmla="*/ 1167 h 1559"/>
                  <a:gd name="T6" fmla="*/ 339 w 1048"/>
                  <a:gd name="T7" fmla="*/ 1162 h 1559"/>
                  <a:gd name="T8" fmla="*/ 308 w 1048"/>
                  <a:gd name="T9" fmla="*/ 1157 h 1559"/>
                  <a:gd name="T10" fmla="*/ 277 w 1048"/>
                  <a:gd name="T11" fmla="*/ 1152 h 1559"/>
                  <a:gd name="T12" fmla="*/ 277 w 1048"/>
                  <a:gd name="T13" fmla="*/ 1152 h 1559"/>
                  <a:gd name="T14" fmla="*/ 267 w 1048"/>
                  <a:gd name="T15" fmla="*/ 1150 h 1559"/>
                  <a:gd name="T16" fmla="*/ 257 w 1048"/>
                  <a:gd name="T17" fmla="*/ 1146 h 1559"/>
                  <a:gd name="T18" fmla="*/ 248 w 1048"/>
                  <a:gd name="T19" fmla="*/ 1140 h 1559"/>
                  <a:gd name="T20" fmla="*/ 241 w 1048"/>
                  <a:gd name="T21" fmla="*/ 1131 h 1559"/>
                  <a:gd name="T22" fmla="*/ 241 w 1048"/>
                  <a:gd name="T23" fmla="*/ 1131 h 1559"/>
                  <a:gd name="T24" fmla="*/ 236 w 1048"/>
                  <a:gd name="T25" fmla="*/ 1122 h 1559"/>
                  <a:gd name="T26" fmla="*/ 232 w 1048"/>
                  <a:gd name="T27" fmla="*/ 1112 h 1559"/>
                  <a:gd name="T28" fmla="*/ 231 w 1048"/>
                  <a:gd name="T29" fmla="*/ 1100 h 1559"/>
                  <a:gd name="T30" fmla="*/ 232 w 1048"/>
                  <a:gd name="T31" fmla="*/ 1089 h 1559"/>
                  <a:gd name="T32" fmla="*/ 465 w 1048"/>
                  <a:gd name="T33" fmla="*/ 39 h 1559"/>
                  <a:gd name="T34" fmla="*/ 294 w 1048"/>
                  <a:gd name="T35" fmla="*/ 0 h 1559"/>
                  <a:gd name="T36" fmla="*/ 0 w 1048"/>
                  <a:gd name="T37" fmla="*/ 1326 h 1559"/>
                  <a:gd name="T38" fmla="*/ 1048 w 1048"/>
                  <a:gd name="T39" fmla="*/ 1559 h 1559"/>
                  <a:gd name="T40" fmla="*/ 1048 w 1048"/>
                  <a:gd name="T41" fmla="*/ 1559 h 1559"/>
                  <a:gd name="T42" fmla="*/ 1015 w 1048"/>
                  <a:gd name="T43" fmla="*/ 1523 h 1559"/>
                  <a:gd name="T44" fmla="*/ 982 w 1048"/>
                  <a:gd name="T45" fmla="*/ 1489 h 1559"/>
                  <a:gd name="T46" fmla="*/ 947 w 1048"/>
                  <a:gd name="T47" fmla="*/ 1456 h 1559"/>
                  <a:gd name="T48" fmla="*/ 911 w 1048"/>
                  <a:gd name="T49" fmla="*/ 1425 h 1559"/>
                  <a:gd name="T50" fmla="*/ 873 w 1048"/>
                  <a:gd name="T51" fmla="*/ 1395 h 1559"/>
                  <a:gd name="T52" fmla="*/ 835 w 1048"/>
                  <a:gd name="T53" fmla="*/ 1367 h 1559"/>
                  <a:gd name="T54" fmla="*/ 795 w 1048"/>
                  <a:gd name="T55" fmla="*/ 1339 h 1559"/>
                  <a:gd name="T56" fmla="*/ 754 w 1048"/>
                  <a:gd name="T57" fmla="*/ 1314 h 1559"/>
                  <a:gd name="T58" fmla="*/ 714 w 1048"/>
                  <a:gd name="T59" fmla="*/ 1291 h 1559"/>
                  <a:gd name="T60" fmla="*/ 671 w 1048"/>
                  <a:gd name="T61" fmla="*/ 1269 h 1559"/>
                  <a:gd name="T62" fmla="*/ 627 w 1048"/>
                  <a:gd name="T63" fmla="*/ 1249 h 1559"/>
                  <a:gd name="T64" fmla="*/ 583 w 1048"/>
                  <a:gd name="T65" fmla="*/ 1231 h 1559"/>
                  <a:gd name="T66" fmla="*/ 538 w 1048"/>
                  <a:gd name="T67" fmla="*/ 1214 h 1559"/>
                  <a:gd name="T68" fmla="*/ 493 w 1048"/>
                  <a:gd name="T69" fmla="*/ 1199 h 1559"/>
                  <a:gd name="T70" fmla="*/ 446 w 1048"/>
                  <a:gd name="T71" fmla="*/ 1185 h 1559"/>
                  <a:gd name="T72" fmla="*/ 400 w 1048"/>
                  <a:gd name="T73" fmla="*/ 1174 h 1559"/>
                  <a:gd name="T74" fmla="*/ 400 w 1048"/>
                  <a:gd name="T75" fmla="*/ 1174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48" h="1559">
                    <a:moveTo>
                      <a:pt x="400" y="1174"/>
                    </a:moveTo>
                    <a:lnTo>
                      <a:pt x="400" y="1174"/>
                    </a:lnTo>
                    <a:lnTo>
                      <a:pt x="369" y="1167"/>
                    </a:lnTo>
                    <a:lnTo>
                      <a:pt x="339" y="1162"/>
                    </a:lnTo>
                    <a:lnTo>
                      <a:pt x="308" y="1157"/>
                    </a:lnTo>
                    <a:lnTo>
                      <a:pt x="277" y="1152"/>
                    </a:lnTo>
                    <a:lnTo>
                      <a:pt x="277" y="1152"/>
                    </a:lnTo>
                    <a:lnTo>
                      <a:pt x="267" y="1150"/>
                    </a:lnTo>
                    <a:lnTo>
                      <a:pt x="257" y="1146"/>
                    </a:lnTo>
                    <a:lnTo>
                      <a:pt x="248" y="1140"/>
                    </a:lnTo>
                    <a:lnTo>
                      <a:pt x="241" y="1131"/>
                    </a:lnTo>
                    <a:lnTo>
                      <a:pt x="241" y="1131"/>
                    </a:lnTo>
                    <a:lnTo>
                      <a:pt x="236" y="1122"/>
                    </a:lnTo>
                    <a:lnTo>
                      <a:pt x="232" y="1112"/>
                    </a:lnTo>
                    <a:lnTo>
                      <a:pt x="231" y="1100"/>
                    </a:lnTo>
                    <a:lnTo>
                      <a:pt x="232" y="1089"/>
                    </a:lnTo>
                    <a:lnTo>
                      <a:pt x="465" y="39"/>
                    </a:lnTo>
                    <a:lnTo>
                      <a:pt x="294" y="0"/>
                    </a:lnTo>
                    <a:lnTo>
                      <a:pt x="0" y="1326"/>
                    </a:lnTo>
                    <a:lnTo>
                      <a:pt x="1048" y="1559"/>
                    </a:lnTo>
                    <a:lnTo>
                      <a:pt x="1048" y="1559"/>
                    </a:lnTo>
                    <a:lnTo>
                      <a:pt x="1015" y="1523"/>
                    </a:lnTo>
                    <a:lnTo>
                      <a:pt x="982" y="1489"/>
                    </a:lnTo>
                    <a:lnTo>
                      <a:pt x="947" y="1456"/>
                    </a:lnTo>
                    <a:lnTo>
                      <a:pt x="911" y="1425"/>
                    </a:lnTo>
                    <a:lnTo>
                      <a:pt x="873" y="1395"/>
                    </a:lnTo>
                    <a:lnTo>
                      <a:pt x="835" y="1367"/>
                    </a:lnTo>
                    <a:lnTo>
                      <a:pt x="795" y="1339"/>
                    </a:lnTo>
                    <a:lnTo>
                      <a:pt x="754" y="1314"/>
                    </a:lnTo>
                    <a:lnTo>
                      <a:pt x="714" y="1291"/>
                    </a:lnTo>
                    <a:lnTo>
                      <a:pt x="671" y="1269"/>
                    </a:lnTo>
                    <a:lnTo>
                      <a:pt x="627" y="1249"/>
                    </a:lnTo>
                    <a:lnTo>
                      <a:pt x="583" y="1231"/>
                    </a:lnTo>
                    <a:lnTo>
                      <a:pt x="538" y="1214"/>
                    </a:lnTo>
                    <a:lnTo>
                      <a:pt x="493" y="1199"/>
                    </a:lnTo>
                    <a:lnTo>
                      <a:pt x="446" y="1185"/>
                    </a:lnTo>
                    <a:lnTo>
                      <a:pt x="400" y="1174"/>
                    </a:lnTo>
                    <a:lnTo>
                      <a:pt x="400" y="1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FI" dirty="0"/>
              </a:p>
            </p:txBody>
          </p:sp>
        </p:grpSp>
      </p:grpSp>
    </p:spTree>
    <p:extLst>
      <p:ext uri="{BB962C8B-B14F-4D97-AF65-F5344CB8AC3E}">
        <p14:creationId xmlns:p14="http://schemas.microsoft.com/office/powerpoint/2010/main" val="1824198960"/>
      </p:ext>
    </p:extLst>
  </p:cSld>
  <p:clrMapOvr>
    <a:masterClrMapping/>
  </p:clrMapOvr>
  <p:timing>
    <p:tnLst>
      <p:par>
        <p:cTn id="1" dur="indefinite" restart="never" nodeType="tmRoot"/>
      </p:par>
    </p:tnLst>
  </p:timing>
</p:sld>
</file>

<file path=ppt/theme/theme1.xml><?xml version="1.0" encoding="utf-8"?>
<a:theme xmlns:a="http://schemas.openxmlformats.org/drawingml/2006/main" name="VN_uudistus-powerpoint_15102019">
  <a:themeElements>
    <a:clrScheme name="VN-uudistuspaletti">
      <a:dk1>
        <a:sysClr val="windowText" lastClr="000000"/>
      </a:dk1>
      <a:lt1>
        <a:srgbClr val="FFFFFF"/>
      </a:lt1>
      <a:dk2>
        <a:srgbClr val="365ABD"/>
      </a:dk2>
      <a:lt2>
        <a:srgbClr val="CDC8C1"/>
      </a:lt2>
      <a:accent1>
        <a:srgbClr val="E03378"/>
      </a:accent1>
      <a:accent2>
        <a:srgbClr val="00A79F"/>
      </a:accent2>
      <a:accent3>
        <a:srgbClr val="F18700"/>
      </a:accent3>
      <a:accent4>
        <a:srgbClr val="2699D6"/>
      </a:accent4>
      <a:accent5>
        <a:srgbClr val="954B97"/>
      </a:accent5>
      <a:accent6>
        <a:srgbClr val="76B82A"/>
      </a:accent6>
      <a:hlink>
        <a:srgbClr val="00A9E0"/>
      </a:hlink>
      <a:folHlink>
        <a:srgbClr val="002F6C"/>
      </a:folHlink>
    </a:clrScheme>
    <a:fontScheme name="V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sitys1" id="{DB3ED64A-53F6-4D46-94F8-32E9178B1BA6}" vid="{85AA90DF-806C-4087-A606-2223C38C065C}"/>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acce3c4a-091f-4b07-a6c7-e4a083e8073a" ContentTypeId="0x010100B5FAB64B6C204DD994D3FAC0C34E2BFF" PreviousValue="false"/>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KampusOrganizationTaxHTField0 xmlns="c138b538-c2fd-4cca-8c26-6e4e32e5a042">
      <Terms xmlns="http://schemas.microsoft.com/office/infopath/2007/PartnerControls">
        <TermInfo xmlns="http://schemas.microsoft.com/office/infopath/2007/PartnerControls">
          <TermName xmlns="http://schemas.microsoft.com/office/infopath/2007/PartnerControls">Valtioneuvoston kanslia</TermName>
          <TermId xmlns="http://schemas.microsoft.com/office/infopath/2007/PartnerControls">d7d92a50-f706-4c3e-a872-c0ff8b55bf2e</TermId>
        </TermInfo>
      </Terms>
    </KampusOrganizationTaxHTField0>
    <KampusKeywordsTaxHTField0 xmlns="c138b538-c2fd-4cca-8c26-6e4e32e5a042">
      <Terms xmlns="http://schemas.microsoft.com/office/infopath/2007/PartnerControls">
        <TermInfo xmlns="http://schemas.microsoft.com/office/infopath/2007/PartnerControls">
          <TermName xmlns="http://schemas.microsoft.com/office/infopath/2007/PartnerControls">graafinen ilme</TermName>
          <TermId xmlns="http://schemas.microsoft.com/office/infopath/2007/PartnerControls">021b4b6e-e29c-456d-9b96-de692bde274e</TermId>
        </TermInfo>
      </Terms>
    </KampusKeywordsTaxHTField0>
    <TaxCatchAll xmlns="c138b538-c2fd-4cca-8c26-6e4e32e5a042">
      <Value>4</Value>
      <Value>1</Value>
    </TaxCatchAll>
  </documentManagement>
</p:properties>
</file>

<file path=customXml/item4.xml><?xml version="1.0" encoding="utf-8"?>
<ct:contentTypeSchema xmlns:ct="http://schemas.microsoft.com/office/2006/metadata/contentType" xmlns:ma="http://schemas.microsoft.com/office/2006/metadata/properties/metaAttributes" ct:_="" ma:_="" ma:contentTypeName="Kampus asiakirja" ma:contentTypeID="0x010100B5FAB64B6C204DD994D3FAC0C34E2BFF0012AC27B1F55E4144B7E1A142D5D4FF69" ma:contentTypeVersion="3" ma:contentTypeDescription="Kampus asiakirja" ma:contentTypeScope="" ma:versionID="9071b39b504e0422fbafd31f9a0296f9">
  <xsd:schema xmlns:xsd="http://www.w3.org/2001/XMLSchema" xmlns:xs="http://www.w3.org/2001/XMLSchema" xmlns:p="http://schemas.microsoft.com/office/2006/metadata/properties" xmlns:ns2="c138b538-c2fd-4cca-8c26-6e4e32e5a042" targetNamespace="http://schemas.microsoft.com/office/2006/metadata/properties" ma:root="true" ma:fieldsID="8fcb2324536e5c51bdcc92394cab5e18" ns2:_="">
    <xsd:import namespace="c138b538-c2fd-4cca-8c26-6e4e32e5a042"/>
    <xsd:element name="properties">
      <xsd:complexType>
        <xsd:sequence>
          <xsd:element name="documentManagement">
            <xsd:complexType>
              <xsd:all>
                <xsd:element ref="ns2:KampusOrganizationTaxHTField0" minOccurs="0"/>
                <xsd:element ref="ns2:KampusKeywordsTaxHTField0" minOccurs="0"/>
                <xsd:element ref="ns2:TaxCatchAll" minOccurs="0"/>
                <xsd:element ref="ns2:TaxCatchAllLabe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38b538-c2fd-4cca-8c26-6e4e32e5a042" elementFormDefault="qualified">
    <xsd:import namespace="http://schemas.microsoft.com/office/2006/documentManagement/types"/>
    <xsd:import namespace="http://schemas.microsoft.com/office/infopath/2007/PartnerControls"/>
    <xsd:element name="KampusOrganizationTaxHTField0" ma:index="2" nillable="true" ma:taxonomy="true" ma:internalName="KampusOrganizationTaxHTField0" ma:taxonomyFieldName="KampusOrganization" ma:displayName="Organisaatio" ma:readOnly="false" ma:default="" ma:fieldId="{2db0ae7a-6cf0-4985-ba6a-e776373147cc}" ma:taxonomyMulti="true" ma:sspId="acce3c4a-091f-4b07-a6c7-e4a083e8073a" ma:termSetId="96581ae4-b9dd-471b-b644-43b1ab68b7d0" ma:anchorId="00000000-0000-0000-0000-000000000000" ma:open="false" ma:isKeyword="false">
      <xsd:complexType>
        <xsd:sequence>
          <xsd:element ref="pc:Terms" minOccurs="0" maxOccurs="1"/>
        </xsd:sequence>
      </xsd:complexType>
    </xsd:element>
    <xsd:element name="KampusKeywordsTaxHTField0" ma:index="4" nillable="true" ma:taxonomy="true" ma:internalName="KampusKeywordsTaxHTField0" ma:taxonomyFieldName="KampusKeywords" ma:displayName="Asiasanat" ma:default="" ma:fieldId="{1b40a1dd-212b-4729-a26e-8a2bffa86a15}" ma:taxonomyMulti="true" ma:sspId="acce3c4a-091f-4b07-a6c7-e4a083e8073a" ma:termSetId="c57e3b40-808e-4864-abb2-3453a6c26e70" ma:anchorId="00000000-0000-0000-0000-000000000000" ma:open="true" ma:isKeyword="false">
      <xsd:complexType>
        <xsd:sequence>
          <xsd:element ref="pc:Terms" minOccurs="0" maxOccurs="1"/>
        </xsd:sequence>
      </xsd:complexType>
    </xsd:element>
    <xsd:element name="TaxCatchAll" ma:index="9" nillable="true" ma:displayName="Taxonomy Catch All Column" ma:description="" ma:hidden="true" ma:list="{9ee70866-ebd0-4492-b9a1-3e93c459910e}" ma:internalName="TaxCatchAll" ma:showField="CatchAllData" ma:web="e77be6eb-c6b6-459b-8d76-37f8b78b9dc3">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9ee70866-ebd0-4492-b9a1-3e93c459910e}" ma:internalName="TaxCatchAllLabel" ma:readOnly="true" ma:showField="CatchAllDataLabel" ma:web="e77be6eb-c6b6-459b-8d76-37f8b78b9dc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2" ma:displayName="Sisältölaji"/>
        <xsd:element ref="dc:title" minOccurs="0" maxOccurs="1" ma:index="0"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A32D283-95DF-4435-B385-FD8F70DA0F41}">
  <ds:schemaRefs>
    <ds:schemaRef ds:uri="Microsoft.SharePoint.Taxonomy.ContentTypeSync"/>
  </ds:schemaRefs>
</ds:datastoreItem>
</file>

<file path=customXml/itemProps2.xml><?xml version="1.0" encoding="utf-8"?>
<ds:datastoreItem xmlns:ds="http://schemas.openxmlformats.org/officeDocument/2006/customXml" ds:itemID="{80AFE56D-B190-490D-B96F-716B0E697CCC}">
  <ds:schemaRefs>
    <ds:schemaRef ds:uri="http://schemas.microsoft.com/sharepoint/v3/contenttype/forms"/>
  </ds:schemaRefs>
</ds:datastoreItem>
</file>

<file path=customXml/itemProps3.xml><?xml version="1.0" encoding="utf-8"?>
<ds:datastoreItem xmlns:ds="http://schemas.openxmlformats.org/officeDocument/2006/customXml" ds:itemID="{3AB2B3E9-5902-40A0-A4C5-296FB24E5AE5}">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c138b538-c2fd-4cca-8c26-6e4e32e5a042"/>
    <ds:schemaRef ds:uri="http://purl.org/dc/terms/"/>
    <ds:schemaRef ds:uri="http://schemas.openxmlformats.org/package/2006/metadata/core-properties"/>
    <ds:schemaRef ds:uri="http://www.w3.org/XML/1998/namespace"/>
    <ds:schemaRef ds:uri="http://purl.org/dc/dcmitype/"/>
  </ds:schemaRefs>
</ds:datastoreItem>
</file>

<file path=customXml/itemProps4.xml><?xml version="1.0" encoding="utf-8"?>
<ds:datastoreItem xmlns:ds="http://schemas.openxmlformats.org/officeDocument/2006/customXml" ds:itemID="{71401DC7-DD6A-4EAC-BCB1-CB7917AC58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138b538-c2fd-4cca-8c26-6e4e32e5a0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color-theme</Template>
  <TotalTime>4284</TotalTime>
  <Words>984</Words>
  <Application>Microsoft Office PowerPoint</Application>
  <PresentationFormat>Näytössä katseltava esitys (16:9)</PresentationFormat>
  <Paragraphs>227</Paragraphs>
  <Slides>36</Slides>
  <Notes>0</Notes>
  <HiddenSlides>0</HiddenSlides>
  <MMClips>0</MMClips>
  <ScaleCrop>false</ScaleCrop>
  <HeadingPairs>
    <vt:vector size="6" baseType="variant">
      <vt:variant>
        <vt:lpstr>Käytetyt fontit</vt:lpstr>
      </vt:variant>
      <vt:variant>
        <vt:i4>3</vt:i4>
      </vt:variant>
      <vt:variant>
        <vt:lpstr>Teema</vt:lpstr>
      </vt:variant>
      <vt:variant>
        <vt:i4>1</vt:i4>
      </vt:variant>
      <vt:variant>
        <vt:lpstr>Dian otsikot</vt:lpstr>
      </vt:variant>
      <vt:variant>
        <vt:i4>36</vt:i4>
      </vt:variant>
    </vt:vector>
  </HeadingPairs>
  <TitlesOfParts>
    <vt:vector size="40" baseType="lpstr">
      <vt:lpstr>Arial</vt:lpstr>
      <vt:lpstr>Arial Narrow</vt:lpstr>
      <vt:lpstr>Calibri</vt:lpstr>
      <vt:lpstr>VN_uudistus-powerpoint_15102019</vt:lpstr>
      <vt:lpstr>Utkast till riktlinjer samt tidsplan för utvidgning av läroplikten</vt:lpstr>
      <vt:lpstr>Program</vt:lpstr>
      <vt:lpstr>Mål för workshopsarbetet</vt:lpstr>
      <vt:lpstr>Beredning av utvidgningen av läroplikten</vt:lpstr>
      <vt:lpstr>PowerPoint-esitys</vt:lpstr>
      <vt:lpstr>Centrala mål och utgångspunkter i regeringsprogrammet 1/3</vt:lpstr>
      <vt:lpstr>Centrala mål och utgångspunkter i regeringsprogrammet 2/3</vt:lpstr>
      <vt:lpstr>Centrala mål och utgångspunkter i regeringsprogrammet 3/3</vt:lpstr>
      <vt:lpstr>Preliminär tidsplan</vt:lpstr>
      <vt:lpstr>Utkast till riktlinjer</vt:lpstr>
      <vt:lpstr>Definition av läropliktsåldern</vt:lpstr>
      <vt:lpstr>Definition av läropliktsåldern</vt:lpstr>
      <vt:lpstr>Fullgörande av läroplikten</vt:lpstr>
      <vt:lpstr>Fullgörande av läroplikten 1/2</vt:lpstr>
      <vt:lpstr>Fullgörande av läroplikten 2/2</vt:lpstr>
      <vt:lpstr>Ansökning </vt:lpstr>
      <vt:lpstr>Ansökning 1/4</vt:lpstr>
      <vt:lpstr>Ansökning 2/4</vt:lpstr>
      <vt:lpstr>Ansökning 3/4</vt:lpstr>
      <vt:lpstr>Ansökning 4/4</vt:lpstr>
      <vt:lpstr>Övergången  från den grundläggande utbildningen till andra stadiet</vt:lpstr>
      <vt:lpstr>Övergångsskedet 1/3</vt:lpstr>
      <vt:lpstr>Övergångsskedet 2/3</vt:lpstr>
      <vt:lpstr>Övergångsskedet 3/3</vt:lpstr>
      <vt:lpstr>Förebyggande av avhopp  Rehabilitering och andra stödtjänster </vt:lpstr>
      <vt:lpstr>Förebyggande av avhopp</vt:lpstr>
      <vt:lpstr>Rehabilitering och andra stödtjänster 1/2</vt:lpstr>
      <vt:lpstr>Rehabilitering och andra stödtjänster 2/2</vt:lpstr>
      <vt:lpstr>Avgiftsfrihet </vt:lpstr>
      <vt:lpstr>Avgiftsfrihet 1/2</vt:lpstr>
      <vt:lpstr>Avgiftsfrihet 2/2</vt:lpstr>
      <vt:lpstr>Workshops</vt:lpstr>
      <vt:lpstr>PowerPoint-esitys</vt:lpstr>
      <vt:lpstr>Hur ska vi arbeta?</vt:lpstr>
      <vt:lpstr>PowerPoint-esitys</vt:lpstr>
      <vt:lpstr>PowerPoint-esitys</vt:lpstr>
    </vt:vector>
  </TitlesOfParts>
  <Company>Suomen valtion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Hotti Teemu</dc:creator>
  <cp:lastModifiedBy>Bäckman Marika (OKM)</cp:lastModifiedBy>
  <cp:revision>229</cp:revision>
  <cp:lastPrinted>2019-10-15T11:56:50Z</cp:lastPrinted>
  <dcterms:created xsi:type="dcterms:W3CDTF">2019-09-17T07:50:40Z</dcterms:created>
  <dcterms:modified xsi:type="dcterms:W3CDTF">2019-12-10T11:05:41Z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0x010100B5FAB64B6C204DD994D3FAC0C34E2BFF0012AC27B1F55E4144B7E1A142D5D4FF69</vt:lpwstr>
  </property>
  <property fmtid="{D5CDD505-2E9C-101B-9397-08002B2CF9AE}" pid="3" name="KampusOrganization">
    <vt:lpwstr>1;#Valtioneuvoston kanslia|d7d92a50-f706-4c3e-a872-c0ff8b55bf2e</vt:lpwstr>
  </property>
  <property fmtid="{D5CDD505-2E9C-101B-9397-08002B2CF9AE}" pid="4" name="KampusKeywords">
    <vt:lpwstr>4;#graafinen ilme|021b4b6e-e29c-456d-9b96-de692bde274e</vt:lpwstr>
  </property>
</Properties>
</file>