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43"/>
  </p:notesMasterIdLst>
  <p:handoutMasterIdLst>
    <p:handoutMasterId r:id="rId44"/>
  </p:handoutMasterIdLst>
  <p:sldIdLst>
    <p:sldId id="427" r:id="rId6"/>
    <p:sldId id="381" r:id="rId7"/>
    <p:sldId id="426" r:id="rId8"/>
    <p:sldId id="369" r:id="rId9"/>
    <p:sldId id="423" r:id="rId10"/>
    <p:sldId id="385" r:id="rId11"/>
    <p:sldId id="391" r:id="rId12"/>
    <p:sldId id="395" r:id="rId13"/>
    <p:sldId id="424" r:id="rId14"/>
    <p:sldId id="393" r:id="rId15"/>
    <p:sldId id="388" r:id="rId16"/>
    <p:sldId id="394" r:id="rId17"/>
    <p:sldId id="417" r:id="rId18"/>
    <p:sldId id="371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22" r:id="rId30"/>
    <p:sldId id="410" r:id="rId31"/>
    <p:sldId id="420" r:id="rId32"/>
    <p:sldId id="421" r:id="rId33"/>
    <p:sldId id="418" r:id="rId34"/>
    <p:sldId id="412" r:id="rId35"/>
    <p:sldId id="413" r:id="rId36"/>
    <p:sldId id="428" r:id="rId37"/>
    <p:sldId id="414" r:id="rId38"/>
    <p:sldId id="429" r:id="rId39"/>
    <p:sldId id="415" r:id="rId40"/>
    <p:sldId id="416" r:id="rId41"/>
    <p:sldId id="380" r:id="rId42"/>
  </p:sldIdLst>
  <p:sldSz cx="9144000" cy="5143500" type="screen16x9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F0EF"/>
    <a:srgbClr val="AAE2DF"/>
    <a:srgbClr val="EDE1EE"/>
    <a:srgbClr val="DCC3DC"/>
    <a:srgbClr val="D1E7B8"/>
    <a:srgbClr val="E8F3DB"/>
    <a:srgbClr val="D4EBF7"/>
    <a:srgbClr val="B7DDF1"/>
    <a:srgbClr val="FDEBD4"/>
    <a:srgbClr val="F7B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howGuides="1">
      <p:cViewPr varScale="1">
        <p:scale>
          <a:sx n="83" d="100"/>
          <a:sy n="83" d="100"/>
        </p:scale>
        <p:origin x="91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56" y="84"/>
      </p:cViewPr>
      <p:guideLst>
        <p:guide orient="horz" pos="3125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9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DF5B08A-83ED-45E1-90DE-AADFEED44B75}" type="datetimeFigureOut">
              <a:rPr lang="fi-FI" smtClean="0"/>
              <a:t>9.1.2020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9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D1ADDD-E79E-4142-B033-52608F2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0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pPr/>
              <a:t>9.1.2020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1" y="4711385"/>
            <a:ext cx="5455920" cy="4463415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" y="0"/>
            <a:ext cx="9139646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38" y="627534"/>
            <a:ext cx="3076774" cy="89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4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Lopetus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9"/>
            <a:ext cx="9143999" cy="514435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2800" y="1923678"/>
            <a:ext cx="5855530" cy="1114418"/>
          </a:xfrm>
        </p:spPr>
        <p:txBody>
          <a:bodyPr anchor="b" anchorCtr="0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Esityksen päättävä teksti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147814"/>
            <a:ext cx="585553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16" y="702032"/>
            <a:ext cx="3215890" cy="9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9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opetus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9"/>
            <a:ext cx="9143999" cy="514435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2800" y="1923678"/>
            <a:ext cx="5855530" cy="1114418"/>
          </a:xfrm>
        </p:spPr>
        <p:txBody>
          <a:bodyPr anchor="b" anchorCtr="0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Esityksen päättävä 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669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Lopetus VN-s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60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5143500"/>
            <a:chOff x="1" y="0"/>
            <a:chExt cx="5758" cy="3240"/>
          </a:xfrm>
        </p:grpSpPr>
        <p:sp>
          <p:nvSpPr>
            <p:cNvPr id="18" name="AutoShape 59"/>
            <p:cNvSpPr>
              <a:spLocks noChangeAspect="1" noChangeArrowheads="1" noTextEdit="1"/>
            </p:cNvSpPr>
            <p:nvPr userDrawn="1"/>
          </p:nvSpPr>
          <p:spPr bwMode="auto">
            <a:xfrm>
              <a:off x="1" y="0"/>
              <a:ext cx="575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61"/>
            <p:cNvSpPr>
              <a:spLocks/>
            </p:cNvSpPr>
            <p:nvPr userDrawn="1"/>
          </p:nvSpPr>
          <p:spPr bwMode="auto">
            <a:xfrm>
              <a:off x="1" y="0"/>
              <a:ext cx="4878" cy="3240"/>
            </a:xfrm>
            <a:custGeom>
              <a:avLst/>
              <a:gdLst>
                <a:gd name="T0" fmla="*/ 3559 w 4854"/>
                <a:gd name="T1" fmla="*/ 0 h 3240"/>
                <a:gd name="T2" fmla="*/ 0 w 4854"/>
                <a:gd name="T3" fmla="*/ 0 h 3240"/>
                <a:gd name="T4" fmla="*/ 0 w 4854"/>
                <a:gd name="T5" fmla="*/ 3240 h 3240"/>
                <a:gd name="T6" fmla="*/ 3231 w 4854"/>
                <a:gd name="T7" fmla="*/ 3240 h 3240"/>
                <a:gd name="T8" fmla="*/ 4854 w 4854"/>
                <a:gd name="T9" fmla="*/ 1361 h 3240"/>
                <a:gd name="T10" fmla="*/ 3559 w 4854"/>
                <a:gd name="T11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4" h="3240">
                  <a:moveTo>
                    <a:pt x="355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3231" y="3240"/>
                  </a:lnTo>
                  <a:lnTo>
                    <a:pt x="4854" y="1361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62"/>
            <p:cNvSpPr>
              <a:spLocks/>
            </p:cNvSpPr>
            <p:nvPr userDrawn="1"/>
          </p:nvSpPr>
          <p:spPr bwMode="auto">
            <a:xfrm>
              <a:off x="3947" y="0"/>
              <a:ext cx="1450" cy="1361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63"/>
            <p:cNvSpPr>
              <a:spLocks/>
            </p:cNvSpPr>
            <p:nvPr userDrawn="1"/>
          </p:nvSpPr>
          <p:spPr bwMode="auto">
            <a:xfrm>
              <a:off x="4851" y="738"/>
              <a:ext cx="908" cy="1044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BBD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64"/>
            <p:cNvSpPr>
              <a:spLocks/>
            </p:cNvSpPr>
            <p:nvPr userDrawn="1"/>
          </p:nvSpPr>
          <p:spPr bwMode="auto">
            <a:xfrm>
              <a:off x="3637" y="1361"/>
              <a:ext cx="2122" cy="1879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rgbClr val="76B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65"/>
            <p:cNvSpPr>
              <a:spLocks/>
            </p:cNvSpPr>
            <p:nvPr userDrawn="1"/>
          </p:nvSpPr>
          <p:spPr bwMode="auto">
            <a:xfrm>
              <a:off x="4851" y="0"/>
              <a:ext cx="908" cy="1361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66"/>
            <p:cNvSpPr>
              <a:spLocks/>
            </p:cNvSpPr>
            <p:nvPr userDrawn="1"/>
          </p:nvSpPr>
          <p:spPr bwMode="auto">
            <a:xfrm>
              <a:off x="3528" y="0"/>
              <a:ext cx="1323" cy="1361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67"/>
            <p:cNvSpPr>
              <a:spLocks/>
            </p:cNvSpPr>
            <p:nvPr userDrawn="1"/>
          </p:nvSpPr>
          <p:spPr bwMode="auto">
            <a:xfrm>
              <a:off x="4851" y="1361"/>
              <a:ext cx="908" cy="537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rgbClr val="8DC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68"/>
            <p:cNvSpPr>
              <a:spLocks/>
            </p:cNvSpPr>
            <p:nvPr userDrawn="1"/>
          </p:nvSpPr>
          <p:spPr bwMode="auto">
            <a:xfrm>
              <a:off x="3215" y="1361"/>
              <a:ext cx="1636" cy="1879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rgbClr val="5E9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2800" y="1923678"/>
            <a:ext cx="5855530" cy="1114418"/>
          </a:xfrm>
        </p:spPr>
        <p:txBody>
          <a:bodyPr anchor="b" anchorCtr="0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Esityksen päättävä teksti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147814"/>
            <a:ext cx="585553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16" y="702032"/>
            <a:ext cx="3215890" cy="9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ääotsikko VN-s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0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5143500"/>
            <a:chOff x="1" y="0"/>
            <a:chExt cx="5758" cy="3240"/>
          </a:xfrm>
        </p:grpSpPr>
        <p:sp>
          <p:nvSpPr>
            <p:cNvPr id="65" name="AutoShape 59"/>
            <p:cNvSpPr>
              <a:spLocks noChangeAspect="1" noChangeArrowheads="1" noTextEdit="1"/>
            </p:cNvSpPr>
            <p:nvPr userDrawn="1"/>
          </p:nvSpPr>
          <p:spPr bwMode="auto">
            <a:xfrm>
              <a:off x="1" y="0"/>
              <a:ext cx="575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61"/>
            <p:cNvSpPr>
              <a:spLocks/>
            </p:cNvSpPr>
            <p:nvPr userDrawn="1"/>
          </p:nvSpPr>
          <p:spPr bwMode="auto">
            <a:xfrm>
              <a:off x="1" y="0"/>
              <a:ext cx="4878" cy="3240"/>
            </a:xfrm>
            <a:custGeom>
              <a:avLst/>
              <a:gdLst>
                <a:gd name="T0" fmla="*/ 3559 w 4854"/>
                <a:gd name="T1" fmla="*/ 0 h 3240"/>
                <a:gd name="T2" fmla="*/ 0 w 4854"/>
                <a:gd name="T3" fmla="*/ 0 h 3240"/>
                <a:gd name="T4" fmla="*/ 0 w 4854"/>
                <a:gd name="T5" fmla="*/ 3240 h 3240"/>
                <a:gd name="T6" fmla="*/ 3231 w 4854"/>
                <a:gd name="T7" fmla="*/ 3240 h 3240"/>
                <a:gd name="T8" fmla="*/ 4854 w 4854"/>
                <a:gd name="T9" fmla="*/ 1361 h 3240"/>
                <a:gd name="T10" fmla="*/ 3559 w 4854"/>
                <a:gd name="T11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4" h="3240">
                  <a:moveTo>
                    <a:pt x="355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3231" y="3240"/>
                  </a:lnTo>
                  <a:lnTo>
                    <a:pt x="4854" y="1361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62"/>
            <p:cNvSpPr>
              <a:spLocks/>
            </p:cNvSpPr>
            <p:nvPr userDrawn="1"/>
          </p:nvSpPr>
          <p:spPr bwMode="auto">
            <a:xfrm>
              <a:off x="3947" y="0"/>
              <a:ext cx="1450" cy="1361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>
              <a:off x="4851" y="738"/>
              <a:ext cx="908" cy="1044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BBD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>
              <a:off x="3637" y="1361"/>
              <a:ext cx="2122" cy="1879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rgbClr val="76B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>
              <a:off x="4851" y="0"/>
              <a:ext cx="908" cy="1361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>
              <a:off x="3528" y="0"/>
              <a:ext cx="1323" cy="1361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>
              <a:off x="4851" y="1361"/>
              <a:ext cx="908" cy="537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rgbClr val="8DC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>
              <a:off x="3215" y="1361"/>
              <a:ext cx="1636" cy="1879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rgbClr val="5E9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38" y="627534"/>
            <a:ext cx="3076774" cy="89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484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VN-s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 userDrawn="1"/>
        </p:nvGrpSpPr>
        <p:grpSpPr>
          <a:xfrm>
            <a:off x="6788150" y="0"/>
            <a:ext cx="2355850" cy="5143501"/>
            <a:chOff x="6788150" y="0"/>
            <a:chExt cx="2355850" cy="5143501"/>
          </a:xfrm>
        </p:grpSpPr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7845425" y="4103688"/>
              <a:ext cx="1298575" cy="1039813"/>
            </a:xfrm>
            <a:custGeom>
              <a:avLst/>
              <a:gdLst>
                <a:gd name="T0" fmla="*/ 482 w 818"/>
                <a:gd name="T1" fmla="*/ 0 h 655"/>
                <a:gd name="T2" fmla="*/ 483 w 818"/>
                <a:gd name="T3" fmla="*/ 0 h 655"/>
                <a:gd name="T4" fmla="*/ 483 w 818"/>
                <a:gd name="T5" fmla="*/ 0 h 655"/>
                <a:gd name="T6" fmla="*/ 482 w 818"/>
                <a:gd name="T7" fmla="*/ 0 h 655"/>
                <a:gd name="T8" fmla="*/ 482 w 818"/>
                <a:gd name="T9" fmla="*/ 0 h 655"/>
                <a:gd name="T10" fmla="*/ 482 w 818"/>
                <a:gd name="T11" fmla="*/ 0 h 655"/>
                <a:gd name="T12" fmla="*/ 442 w 818"/>
                <a:gd name="T13" fmla="*/ 40 h 655"/>
                <a:gd name="T14" fmla="*/ 404 w 818"/>
                <a:gd name="T15" fmla="*/ 79 h 655"/>
                <a:gd name="T16" fmla="*/ 369 w 818"/>
                <a:gd name="T17" fmla="*/ 118 h 655"/>
                <a:gd name="T18" fmla="*/ 334 w 818"/>
                <a:gd name="T19" fmla="*/ 156 h 655"/>
                <a:gd name="T20" fmla="*/ 303 w 818"/>
                <a:gd name="T21" fmla="*/ 194 h 655"/>
                <a:gd name="T22" fmla="*/ 271 w 818"/>
                <a:gd name="T23" fmla="*/ 232 h 655"/>
                <a:gd name="T24" fmla="*/ 242 w 818"/>
                <a:gd name="T25" fmla="*/ 269 h 655"/>
                <a:gd name="T26" fmla="*/ 214 w 818"/>
                <a:gd name="T27" fmla="*/ 309 h 655"/>
                <a:gd name="T28" fmla="*/ 186 w 818"/>
                <a:gd name="T29" fmla="*/ 347 h 655"/>
                <a:gd name="T30" fmla="*/ 159 w 818"/>
                <a:gd name="T31" fmla="*/ 387 h 655"/>
                <a:gd name="T32" fmla="*/ 132 w 818"/>
                <a:gd name="T33" fmla="*/ 428 h 655"/>
                <a:gd name="T34" fmla="*/ 106 w 818"/>
                <a:gd name="T35" fmla="*/ 469 h 655"/>
                <a:gd name="T36" fmla="*/ 80 w 818"/>
                <a:gd name="T37" fmla="*/ 513 h 655"/>
                <a:gd name="T38" fmla="*/ 53 w 818"/>
                <a:gd name="T39" fmla="*/ 558 h 655"/>
                <a:gd name="T40" fmla="*/ 0 w 818"/>
                <a:gd name="T41" fmla="*/ 655 h 655"/>
                <a:gd name="T42" fmla="*/ 818 w 818"/>
                <a:gd name="T43" fmla="*/ 655 h 655"/>
                <a:gd name="T44" fmla="*/ 818 w 818"/>
                <a:gd name="T45" fmla="*/ 163 h 655"/>
                <a:gd name="T46" fmla="*/ 818 w 818"/>
                <a:gd name="T47" fmla="*/ 163 h 655"/>
                <a:gd name="T48" fmla="*/ 795 w 818"/>
                <a:gd name="T49" fmla="*/ 157 h 655"/>
                <a:gd name="T50" fmla="*/ 772 w 818"/>
                <a:gd name="T51" fmla="*/ 148 h 655"/>
                <a:gd name="T52" fmla="*/ 746 w 818"/>
                <a:gd name="T53" fmla="*/ 136 h 655"/>
                <a:gd name="T54" fmla="*/ 719 w 818"/>
                <a:gd name="T55" fmla="*/ 125 h 655"/>
                <a:gd name="T56" fmla="*/ 663 w 818"/>
                <a:gd name="T57" fmla="*/ 98 h 655"/>
                <a:gd name="T58" fmla="*/ 609 w 818"/>
                <a:gd name="T59" fmla="*/ 70 h 655"/>
                <a:gd name="T60" fmla="*/ 559 w 818"/>
                <a:gd name="T61" fmla="*/ 43 h 655"/>
                <a:gd name="T62" fmla="*/ 519 w 818"/>
                <a:gd name="T63" fmla="*/ 22 h 655"/>
                <a:gd name="T64" fmla="*/ 482 w 818"/>
                <a:gd name="T65" fmla="*/ 0 h 655"/>
                <a:gd name="T66" fmla="*/ 482 w 818"/>
                <a:gd name="T67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8" h="655">
                  <a:moveTo>
                    <a:pt x="482" y="0"/>
                  </a:moveTo>
                  <a:lnTo>
                    <a:pt x="483" y="0"/>
                  </a:lnTo>
                  <a:lnTo>
                    <a:pt x="483" y="0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42" y="40"/>
                  </a:lnTo>
                  <a:lnTo>
                    <a:pt x="404" y="79"/>
                  </a:lnTo>
                  <a:lnTo>
                    <a:pt x="369" y="118"/>
                  </a:lnTo>
                  <a:lnTo>
                    <a:pt x="334" y="156"/>
                  </a:lnTo>
                  <a:lnTo>
                    <a:pt x="303" y="194"/>
                  </a:lnTo>
                  <a:lnTo>
                    <a:pt x="271" y="232"/>
                  </a:lnTo>
                  <a:lnTo>
                    <a:pt x="242" y="269"/>
                  </a:lnTo>
                  <a:lnTo>
                    <a:pt x="214" y="309"/>
                  </a:lnTo>
                  <a:lnTo>
                    <a:pt x="186" y="347"/>
                  </a:lnTo>
                  <a:lnTo>
                    <a:pt x="159" y="387"/>
                  </a:lnTo>
                  <a:lnTo>
                    <a:pt x="132" y="428"/>
                  </a:lnTo>
                  <a:lnTo>
                    <a:pt x="106" y="469"/>
                  </a:lnTo>
                  <a:lnTo>
                    <a:pt x="80" y="513"/>
                  </a:lnTo>
                  <a:lnTo>
                    <a:pt x="53" y="558"/>
                  </a:lnTo>
                  <a:lnTo>
                    <a:pt x="0" y="655"/>
                  </a:lnTo>
                  <a:lnTo>
                    <a:pt x="818" y="655"/>
                  </a:lnTo>
                  <a:lnTo>
                    <a:pt x="818" y="163"/>
                  </a:lnTo>
                  <a:lnTo>
                    <a:pt x="818" y="163"/>
                  </a:lnTo>
                  <a:lnTo>
                    <a:pt x="795" y="157"/>
                  </a:lnTo>
                  <a:lnTo>
                    <a:pt x="772" y="148"/>
                  </a:lnTo>
                  <a:lnTo>
                    <a:pt x="746" y="136"/>
                  </a:lnTo>
                  <a:lnTo>
                    <a:pt x="719" y="125"/>
                  </a:lnTo>
                  <a:lnTo>
                    <a:pt x="663" y="98"/>
                  </a:lnTo>
                  <a:lnTo>
                    <a:pt x="609" y="70"/>
                  </a:lnTo>
                  <a:lnTo>
                    <a:pt x="559" y="43"/>
                  </a:lnTo>
                  <a:lnTo>
                    <a:pt x="519" y="22"/>
                  </a:lnTo>
                  <a:lnTo>
                    <a:pt x="482" y="0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D1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6788150" y="0"/>
              <a:ext cx="1822450" cy="4084638"/>
            </a:xfrm>
            <a:custGeom>
              <a:avLst/>
              <a:gdLst>
                <a:gd name="T0" fmla="*/ 1148 w 1148"/>
                <a:gd name="T1" fmla="*/ 864 h 2573"/>
                <a:gd name="T2" fmla="*/ 1148 w 1148"/>
                <a:gd name="T3" fmla="*/ 864 h 2573"/>
                <a:gd name="T4" fmla="*/ 1148 w 1148"/>
                <a:gd name="T5" fmla="*/ 864 h 2573"/>
                <a:gd name="T6" fmla="*/ 104 w 1148"/>
                <a:gd name="T7" fmla="*/ 0 h 2573"/>
                <a:gd name="T8" fmla="*/ 19 w 1148"/>
                <a:gd name="T9" fmla="*/ 0 h 2573"/>
                <a:gd name="T10" fmla="*/ 11 w 1148"/>
                <a:gd name="T11" fmla="*/ 77 h 2573"/>
                <a:gd name="T12" fmla="*/ 1 w 1148"/>
                <a:gd name="T13" fmla="*/ 230 h 2573"/>
                <a:gd name="T14" fmla="*/ 0 w 1148"/>
                <a:gd name="T15" fmla="*/ 381 h 2573"/>
                <a:gd name="T16" fmla="*/ 7 w 1148"/>
                <a:gd name="T17" fmla="*/ 533 h 2573"/>
                <a:gd name="T18" fmla="*/ 21 w 1148"/>
                <a:gd name="T19" fmla="*/ 683 h 2573"/>
                <a:gd name="T20" fmla="*/ 45 w 1148"/>
                <a:gd name="T21" fmla="*/ 831 h 2573"/>
                <a:gd name="T22" fmla="*/ 75 w 1148"/>
                <a:gd name="T23" fmla="*/ 978 h 2573"/>
                <a:gd name="T24" fmla="*/ 115 w 1148"/>
                <a:gd name="T25" fmla="*/ 1122 h 2573"/>
                <a:gd name="T26" fmla="*/ 136 w 1148"/>
                <a:gd name="T27" fmla="*/ 1193 h 2573"/>
                <a:gd name="T28" fmla="*/ 173 w 1148"/>
                <a:gd name="T29" fmla="*/ 1299 h 2573"/>
                <a:gd name="T30" fmla="*/ 214 w 1148"/>
                <a:gd name="T31" fmla="*/ 1404 h 2573"/>
                <a:gd name="T32" fmla="*/ 259 w 1148"/>
                <a:gd name="T33" fmla="*/ 1505 h 2573"/>
                <a:gd name="T34" fmla="*/ 307 w 1148"/>
                <a:gd name="T35" fmla="*/ 1604 h 2573"/>
                <a:gd name="T36" fmla="*/ 359 w 1148"/>
                <a:gd name="T37" fmla="*/ 1701 h 2573"/>
                <a:gd name="T38" fmla="*/ 414 w 1148"/>
                <a:gd name="T39" fmla="*/ 1794 h 2573"/>
                <a:gd name="T40" fmla="*/ 473 w 1148"/>
                <a:gd name="T41" fmla="*/ 1886 h 2573"/>
                <a:gd name="T42" fmla="*/ 534 w 1148"/>
                <a:gd name="T43" fmla="*/ 1973 h 2573"/>
                <a:gd name="T44" fmla="*/ 600 w 1148"/>
                <a:gd name="T45" fmla="*/ 2059 h 2573"/>
                <a:gd name="T46" fmla="*/ 667 w 1148"/>
                <a:gd name="T47" fmla="*/ 2142 h 2573"/>
                <a:gd name="T48" fmla="*/ 738 w 1148"/>
                <a:gd name="T49" fmla="*/ 2221 h 2573"/>
                <a:gd name="T50" fmla="*/ 811 w 1148"/>
                <a:gd name="T51" fmla="*/ 2297 h 2573"/>
                <a:gd name="T52" fmla="*/ 888 w 1148"/>
                <a:gd name="T53" fmla="*/ 2372 h 2573"/>
                <a:gd name="T54" fmla="*/ 966 w 1148"/>
                <a:gd name="T55" fmla="*/ 2441 h 2573"/>
                <a:gd name="T56" fmla="*/ 1049 w 1148"/>
                <a:gd name="T57" fmla="*/ 2509 h 2573"/>
                <a:gd name="T58" fmla="*/ 1132 w 1148"/>
                <a:gd name="T59" fmla="*/ 2573 h 2573"/>
                <a:gd name="T60" fmla="*/ 1131 w 1148"/>
                <a:gd name="T61" fmla="*/ 2553 h 2573"/>
                <a:gd name="T62" fmla="*/ 1131 w 1148"/>
                <a:gd name="T63" fmla="*/ 2304 h 2573"/>
                <a:gd name="T64" fmla="*/ 1144 w 1148"/>
                <a:gd name="T65" fmla="*/ 1131 h 2573"/>
                <a:gd name="T66" fmla="*/ 1148 w 1148"/>
                <a:gd name="T67" fmla="*/ 864 h 2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8" h="2573">
                  <a:moveTo>
                    <a:pt x="1148" y="864"/>
                  </a:moveTo>
                  <a:lnTo>
                    <a:pt x="1148" y="864"/>
                  </a:lnTo>
                  <a:lnTo>
                    <a:pt x="1148" y="864"/>
                  </a:lnTo>
                  <a:lnTo>
                    <a:pt x="1148" y="864"/>
                  </a:lnTo>
                  <a:lnTo>
                    <a:pt x="1148" y="864"/>
                  </a:lnTo>
                  <a:lnTo>
                    <a:pt x="1148" y="864"/>
                  </a:lnTo>
                  <a:lnTo>
                    <a:pt x="663" y="0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77"/>
                  </a:lnTo>
                  <a:lnTo>
                    <a:pt x="6" y="153"/>
                  </a:lnTo>
                  <a:lnTo>
                    <a:pt x="1" y="230"/>
                  </a:lnTo>
                  <a:lnTo>
                    <a:pt x="0" y="306"/>
                  </a:lnTo>
                  <a:lnTo>
                    <a:pt x="0" y="381"/>
                  </a:lnTo>
                  <a:lnTo>
                    <a:pt x="2" y="458"/>
                  </a:lnTo>
                  <a:lnTo>
                    <a:pt x="7" y="533"/>
                  </a:lnTo>
                  <a:lnTo>
                    <a:pt x="14" y="609"/>
                  </a:lnTo>
                  <a:lnTo>
                    <a:pt x="21" y="683"/>
                  </a:lnTo>
                  <a:lnTo>
                    <a:pt x="33" y="757"/>
                  </a:lnTo>
                  <a:lnTo>
                    <a:pt x="45" y="831"/>
                  </a:lnTo>
                  <a:lnTo>
                    <a:pt x="60" y="905"/>
                  </a:lnTo>
                  <a:lnTo>
                    <a:pt x="75" y="978"/>
                  </a:lnTo>
                  <a:lnTo>
                    <a:pt x="95" y="1050"/>
                  </a:lnTo>
                  <a:lnTo>
                    <a:pt x="115" y="1122"/>
                  </a:lnTo>
                  <a:lnTo>
                    <a:pt x="136" y="1193"/>
                  </a:lnTo>
                  <a:lnTo>
                    <a:pt x="136" y="1193"/>
                  </a:lnTo>
                  <a:lnTo>
                    <a:pt x="154" y="1247"/>
                  </a:lnTo>
                  <a:lnTo>
                    <a:pt x="173" y="1299"/>
                  </a:lnTo>
                  <a:lnTo>
                    <a:pt x="194" y="1351"/>
                  </a:lnTo>
                  <a:lnTo>
                    <a:pt x="214" y="1404"/>
                  </a:lnTo>
                  <a:lnTo>
                    <a:pt x="236" y="1455"/>
                  </a:lnTo>
                  <a:lnTo>
                    <a:pt x="259" y="1505"/>
                  </a:lnTo>
                  <a:lnTo>
                    <a:pt x="282" y="1555"/>
                  </a:lnTo>
                  <a:lnTo>
                    <a:pt x="307" y="1604"/>
                  </a:lnTo>
                  <a:lnTo>
                    <a:pt x="333" y="1653"/>
                  </a:lnTo>
                  <a:lnTo>
                    <a:pt x="359" y="1701"/>
                  </a:lnTo>
                  <a:lnTo>
                    <a:pt x="386" y="1748"/>
                  </a:lnTo>
                  <a:lnTo>
                    <a:pt x="414" y="1794"/>
                  </a:lnTo>
                  <a:lnTo>
                    <a:pt x="443" y="1841"/>
                  </a:lnTo>
                  <a:lnTo>
                    <a:pt x="473" y="1886"/>
                  </a:lnTo>
                  <a:lnTo>
                    <a:pt x="503" y="1929"/>
                  </a:lnTo>
                  <a:lnTo>
                    <a:pt x="534" y="1973"/>
                  </a:lnTo>
                  <a:lnTo>
                    <a:pt x="567" y="2017"/>
                  </a:lnTo>
                  <a:lnTo>
                    <a:pt x="600" y="2059"/>
                  </a:lnTo>
                  <a:lnTo>
                    <a:pt x="633" y="2100"/>
                  </a:lnTo>
                  <a:lnTo>
                    <a:pt x="667" y="2142"/>
                  </a:lnTo>
                  <a:lnTo>
                    <a:pt x="702" y="2181"/>
                  </a:lnTo>
                  <a:lnTo>
                    <a:pt x="738" y="2221"/>
                  </a:lnTo>
                  <a:lnTo>
                    <a:pt x="774" y="2260"/>
                  </a:lnTo>
                  <a:lnTo>
                    <a:pt x="811" y="2297"/>
                  </a:lnTo>
                  <a:lnTo>
                    <a:pt x="849" y="2334"/>
                  </a:lnTo>
                  <a:lnTo>
                    <a:pt x="888" y="2372"/>
                  </a:lnTo>
                  <a:lnTo>
                    <a:pt x="927" y="2406"/>
                  </a:lnTo>
                  <a:lnTo>
                    <a:pt x="966" y="2441"/>
                  </a:lnTo>
                  <a:lnTo>
                    <a:pt x="1007" y="2476"/>
                  </a:lnTo>
                  <a:lnTo>
                    <a:pt x="1049" y="2509"/>
                  </a:lnTo>
                  <a:lnTo>
                    <a:pt x="1089" y="2541"/>
                  </a:lnTo>
                  <a:lnTo>
                    <a:pt x="1132" y="2573"/>
                  </a:lnTo>
                  <a:lnTo>
                    <a:pt x="1132" y="2573"/>
                  </a:lnTo>
                  <a:lnTo>
                    <a:pt x="1131" y="2553"/>
                  </a:lnTo>
                  <a:lnTo>
                    <a:pt x="1131" y="2498"/>
                  </a:lnTo>
                  <a:lnTo>
                    <a:pt x="1131" y="2304"/>
                  </a:lnTo>
                  <a:lnTo>
                    <a:pt x="1137" y="1717"/>
                  </a:lnTo>
                  <a:lnTo>
                    <a:pt x="1144" y="1131"/>
                  </a:lnTo>
                  <a:lnTo>
                    <a:pt x="1148" y="864"/>
                  </a:lnTo>
                  <a:lnTo>
                    <a:pt x="1148" y="864"/>
                  </a:lnTo>
                  <a:close/>
                </a:path>
              </a:pathLst>
            </a:custGeom>
            <a:solidFill>
              <a:srgbClr val="DDE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6953250" y="0"/>
              <a:ext cx="2001838" cy="4103688"/>
            </a:xfrm>
            <a:custGeom>
              <a:avLst/>
              <a:gdLst>
                <a:gd name="T0" fmla="*/ 582 w 1261"/>
                <a:gd name="T1" fmla="*/ 0 h 2585"/>
                <a:gd name="T2" fmla="*/ 0 w 1261"/>
                <a:gd name="T3" fmla="*/ 0 h 2585"/>
                <a:gd name="T4" fmla="*/ 6 w 1261"/>
                <a:gd name="T5" fmla="*/ 33 h 2585"/>
                <a:gd name="T6" fmla="*/ 22 w 1261"/>
                <a:gd name="T7" fmla="*/ 97 h 2585"/>
                <a:gd name="T8" fmla="*/ 32 w 1261"/>
                <a:gd name="T9" fmla="*/ 129 h 2585"/>
                <a:gd name="T10" fmla="*/ 63 w 1261"/>
                <a:gd name="T11" fmla="*/ 210 h 2585"/>
                <a:gd name="T12" fmla="*/ 99 w 1261"/>
                <a:gd name="T13" fmla="*/ 288 h 2585"/>
                <a:gd name="T14" fmla="*/ 140 w 1261"/>
                <a:gd name="T15" fmla="*/ 361 h 2585"/>
                <a:gd name="T16" fmla="*/ 186 w 1261"/>
                <a:gd name="T17" fmla="*/ 431 h 2585"/>
                <a:gd name="T18" fmla="*/ 238 w 1261"/>
                <a:gd name="T19" fmla="*/ 495 h 2585"/>
                <a:gd name="T20" fmla="*/ 294 w 1261"/>
                <a:gd name="T21" fmla="*/ 556 h 2585"/>
                <a:gd name="T22" fmla="*/ 355 w 1261"/>
                <a:gd name="T23" fmla="*/ 611 h 2585"/>
                <a:gd name="T24" fmla="*/ 419 w 1261"/>
                <a:gd name="T25" fmla="*/ 660 h 2585"/>
                <a:gd name="T26" fmla="*/ 454 w 1261"/>
                <a:gd name="T27" fmla="*/ 686 h 2585"/>
                <a:gd name="T28" fmla="*/ 528 w 1261"/>
                <a:gd name="T29" fmla="*/ 730 h 2585"/>
                <a:gd name="T30" fmla="*/ 604 w 1261"/>
                <a:gd name="T31" fmla="*/ 768 h 2585"/>
                <a:gd name="T32" fmla="*/ 681 w 1261"/>
                <a:gd name="T33" fmla="*/ 801 h 2585"/>
                <a:gd name="T34" fmla="*/ 761 w 1261"/>
                <a:gd name="T35" fmla="*/ 826 h 2585"/>
                <a:gd name="T36" fmla="*/ 841 w 1261"/>
                <a:gd name="T37" fmla="*/ 845 h 2585"/>
                <a:gd name="T38" fmla="*/ 922 w 1261"/>
                <a:gd name="T39" fmla="*/ 857 h 2585"/>
                <a:gd name="T40" fmla="*/ 1003 w 1261"/>
                <a:gd name="T41" fmla="*/ 863 h 2585"/>
                <a:gd name="T42" fmla="*/ 1044 w 1261"/>
                <a:gd name="T43" fmla="*/ 864 h 2585"/>
                <a:gd name="T44" fmla="*/ 976 w 1261"/>
                <a:gd name="T45" fmla="*/ 918 h 2585"/>
                <a:gd name="T46" fmla="*/ 913 w 1261"/>
                <a:gd name="T47" fmla="*/ 977 h 2585"/>
                <a:gd name="T48" fmla="*/ 857 w 1261"/>
                <a:gd name="T49" fmla="*/ 1038 h 2585"/>
                <a:gd name="T50" fmla="*/ 805 w 1261"/>
                <a:gd name="T51" fmla="*/ 1104 h 2585"/>
                <a:gd name="T52" fmla="*/ 759 w 1261"/>
                <a:gd name="T53" fmla="*/ 1173 h 2585"/>
                <a:gd name="T54" fmla="*/ 720 w 1261"/>
                <a:gd name="T55" fmla="*/ 1245 h 2585"/>
                <a:gd name="T56" fmla="*/ 686 w 1261"/>
                <a:gd name="T57" fmla="*/ 1320 h 2585"/>
                <a:gd name="T58" fmla="*/ 658 w 1261"/>
                <a:gd name="T59" fmla="*/ 1396 h 2585"/>
                <a:gd name="T60" fmla="*/ 645 w 1261"/>
                <a:gd name="T61" fmla="*/ 1438 h 2585"/>
                <a:gd name="T62" fmla="*/ 625 w 1261"/>
                <a:gd name="T63" fmla="*/ 1521 h 2585"/>
                <a:gd name="T64" fmla="*/ 612 w 1261"/>
                <a:gd name="T65" fmla="*/ 1605 h 2585"/>
                <a:gd name="T66" fmla="*/ 606 w 1261"/>
                <a:gd name="T67" fmla="*/ 1689 h 2585"/>
                <a:gd name="T68" fmla="*/ 606 w 1261"/>
                <a:gd name="T69" fmla="*/ 1772 h 2585"/>
                <a:gd name="T70" fmla="*/ 614 w 1261"/>
                <a:gd name="T71" fmla="*/ 1854 h 2585"/>
                <a:gd name="T72" fmla="*/ 626 w 1261"/>
                <a:gd name="T73" fmla="*/ 1935 h 2585"/>
                <a:gd name="T74" fmla="*/ 645 w 1261"/>
                <a:gd name="T75" fmla="*/ 2015 h 2585"/>
                <a:gd name="T76" fmla="*/ 658 w 1261"/>
                <a:gd name="T77" fmla="*/ 2053 h 2585"/>
                <a:gd name="T78" fmla="*/ 688 w 1261"/>
                <a:gd name="T79" fmla="*/ 2135 h 2585"/>
                <a:gd name="T80" fmla="*/ 724 w 1261"/>
                <a:gd name="T81" fmla="*/ 2212 h 2585"/>
                <a:gd name="T82" fmla="*/ 766 w 1261"/>
                <a:gd name="T83" fmla="*/ 2286 h 2585"/>
                <a:gd name="T84" fmla="*/ 812 w 1261"/>
                <a:gd name="T85" fmla="*/ 2355 h 2585"/>
                <a:gd name="T86" fmla="*/ 864 w 1261"/>
                <a:gd name="T87" fmla="*/ 2420 h 2585"/>
                <a:gd name="T88" fmla="*/ 920 w 1261"/>
                <a:gd name="T89" fmla="*/ 2480 h 2585"/>
                <a:gd name="T90" fmla="*/ 979 w 1261"/>
                <a:gd name="T91" fmla="*/ 2535 h 2585"/>
                <a:gd name="T92" fmla="*/ 1044 w 1261"/>
                <a:gd name="T93" fmla="*/ 2585 h 2585"/>
                <a:gd name="T94" fmla="*/ 1044 w 1261"/>
                <a:gd name="T95" fmla="*/ 2585 h 2585"/>
                <a:gd name="T96" fmla="*/ 1261 w 1261"/>
                <a:gd name="T97" fmla="*/ 2376 h 2585"/>
                <a:gd name="T98" fmla="*/ 1044 w 1261"/>
                <a:gd name="T99" fmla="*/ 864 h 2585"/>
                <a:gd name="T100" fmla="*/ 1044 w 1261"/>
                <a:gd name="T101" fmla="*/ 864 h 2585"/>
                <a:gd name="T102" fmla="*/ 1044 w 1261"/>
                <a:gd name="T103" fmla="*/ 864 h 2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1" h="2585">
                  <a:moveTo>
                    <a:pt x="1255" y="0"/>
                  </a:moveTo>
                  <a:lnTo>
                    <a:pt x="582" y="0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33"/>
                  </a:lnTo>
                  <a:lnTo>
                    <a:pt x="14" y="65"/>
                  </a:lnTo>
                  <a:lnTo>
                    <a:pt x="22" y="97"/>
                  </a:lnTo>
                  <a:lnTo>
                    <a:pt x="32" y="129"/>
                  </a:lnTo>
                  <a:lnTo>
                    <a:pt x="32" y="129"/>
                  </a:lnTo>
                  <a:lnTo>
                    <a:pt x="47" y="170"/>
                  </a:lnTo>
                  <a:lnTo>
                    <a:pt x="63" y="210"/>
                  </a:lnTo>
                  <a:lnTo>
                    <a:pt x="79" y="250"/>
                  </a:lnTo>
                  <a:lnTo>
                    <a:pt x="99" y="288"/>
                  </a:lnTo>
                  <a:lnTo>
                    <a:pt x="119" y="325"/>
                  </a:lnTo>
                  <a:lnTo>
                    <a:pt x="140" y="361"/>
                  </a:lnTo>
                  <a:lnTo>
                    <a:pt x="163" y="396"/>
                  </a:lnTo>
                  <a:lnTo>
                    <a:pt x="186" y="431"/>
                  </a:lnTo>
                  <a:lnTo>
                    <a:pt x="212" y="464"/>
                  </a:lnTo>
                  <a:lnTo>
                    <a:pt x="238" y="495"/>
                  </a:lnTo>
                  <a:lnTo>
                    <a:pt x="266" y="525"/>
                  </a:lnTo>
                  <a:lnTo>
                    <a:pt x="294" y="556"/>
                  </a:lnTo>
                  <a:lnTo>
                    <a:pt x="324" y="584"/>
                  </a:lnTo>
                  <a:lnTo>
                    <a:pt x="355" y="611"/>
                  </a:lnTo>
                  <a:lnTo>
                    <a:pt x="387" y="637"/>
                  </a:lnTo>
                  <a:lnTo>
                    <a:pt x="419" y="660"/>
                  </a:lnTo>
                  <a:lnTo>
                    <a:pt x="419" y="660"/>
                  </a:lnTo>
                  <a:lnTo>
                    <a:pt x="454" y="686"/>
                  </a:lnTo>
                  <a:lnTo>
                    <a:pt x="491" y="709"/>
                  </a:lnTo>
                  <a:lnTo>
                    <a:pt x="528" y="730"/>
                  </a:lnTo>
                  <a:lnTo>
                    <a:pt x="565" y="750"/>
                  </a:lnTo>
                  <a:lnTo>
                    <a:pt x="604" y="768"/>
                  </a:lnTo>
                  <a:lnTo>
                    <a:pt x="642" y="785"/>
                  </a:lnTo>
                  <a:lnTo>
                    <a:pt x="681" y="801"/>
                  </a:lnTo>
                  <a:lnTo>
                    <a:pt x="721" y="815"/>
                  </a:lnTo>
                  <a:lnTo>
                    <a:pt x="761" y="826"/>
                  </a:lnTo>
                  <a:lnTo>
                    <a:pt x="801" y="836"/>
                  </a:lnTo>
                  <a:lnTo>
                    <a:pt x="841" y="845"/>
                  </a:lnTo>
                  <a:lnTo>
                    <a:pt x="882" y="852"/>
                  </a:lnTo>
                  <a:lnTo>
                    <a:pt x="922" y="857"/>
                  </a:lnTo>
                  <a:lnTo>
                    <a:pt x="963" y="861"/>
                  </a:lnTo>
                  <a:lnTo>
                    <a:pt x="1003" y="863"/>
                  </a:lnTo>
                  <a:lnTo>
                    <a:pt x="1044" y="864"/>
                  </a:lnTo>
                  <a:lnTo>
                    <a:pt x="1044" y="864"/>
                  </a:lnTo>
                  <a:lnTo>
                    <a:pt x="1010" y="890"/>
                  </a:lnTo>
                  <a:lnTo>
                    <a:pt x="976" y="918"/>
                  </a:lnTo>
                  <a:lnTo>
                    <a:pt x="943" y="946"/>
                  </a:lnTo>
                  <a:lnTo>
                    <a:pt x="913" y="977"/>
                  </a:lnTo>
                  <a:lnTo>
                    <a:pt x="884" y="1007"/>
                  </a:lnTo>
                  <a:lnTo>
                    <a:pt x="857" y="1038"/>
                  </a:lnTo>
                  <a:lnTo>
                    <a:pt x="830" y="1071"/>
                  </a:lnTo>
                  <a:lnTo>
                    <a:pt x="805" y="1104"/>
                  </a:lnTo>
                  <a:lnTo>
                    <a:pt x="781" y="1139"/>
                  </a:lnTo>
                  <a:lnTo>
                    <a:pt x="759" y="1173"/>
                  </a:lnTo>
                  <a:lnTo>
                    <a:pt x="739" y="1208"/>
                  </a:lnTo>
                  <a:lnTo>
                    <a:pt x="720" y="1245"/>
                  </a:lnTo>
                  <a:lnTo>
                    <a:pt x="702" y="1281"/>
                  </a:lnTo>
                  <a:lnTo>
                    <a:pt x="686" y="1320"/>
                  </a:lnTo>
                  <a:lnTo>
                    <a:pt x="671" y="1358"/>
                  </a:lnTo>
                  <a:lnTo>
                    <a:pt x="658" y="1396"/>
                  </a:lnTo>
                  <a:lnTo>
                    <a:pt x="658" y="1396"/>
                  </a:lnTo>
                  <a:lnTo>
                    <a:pt x="645" y="1438"/>
                  </a:lnTo>
                  <a:lnTo>
                    <a:pt x="634" y="1479"/>
                  </a:lnTo>
                  <a:lnTo>
                    <a:pt x="625" y="1521"/>
                  </a:lnTo>
                  <a:lnTo>
                    <a:pt x="617" y="1564"/>
                  </a:lnTo>
                  <a:lnTo>
                    <a:pt x="612" y="1605"/>
                  </a:lnTo>
                  <a:lnTo>
                    <a:pt x="608" y="1647"/>
                  </a:lnTo>
                  <a:lnTo>
                    <a:pt x="606" y="1689"/>
                  </a:lnTo>
                  <a:lnTo>
                    <a:pt x="605" y="1730"/>
                  </a:lnTo>
                  <a:lnTo>
                    <a:pt x="606" y="1772"/>
                  </a:lnTo>
                  <a:lnTo>
                    <a:pt x="609" y="1814"/>
                  </a:lnTo>
                  <a:lnTo>
                    <a:pt x="614" y="1854"/>
                  </a:lnTo>
                  <a:lnTo>
                    <a:pt x="619" y="1895"/>
                  </a:lnTo>
                  <a:lnTo>
                    <a:pt x="626" y="1935"/>
                  </a:lnTo>
                  <a:lnTo>
                    <a:pt x="635" y="1974"/>
                  </a:lnTo>
                  <a:lnTo>
                    <a:pt x="645" y="2015"/>
                  </a:lnTo>
                  <a:lnTo>
                    <a:pt x="658" y="2053"/>
                  </a:lnTo>
                  <a:lnTo>
                    <a:pt x="658" y="2053"/>
                  </a:lnTo>
                  <a:lnTo>
                    <a:pt x="672" y="2095"/>
                  </a:lnTo>
                  <a:lnTo>
                    <a:pt x="688" y="2135"/>
                  </a:lnTo>
                  <a:lnTo>
                    <a:pt x="705" y="2174"/>
                  </a:lnTo>
                  <a:lnTo>
                    <a:pt x="724" y="2212"/>
                  </a:lnTo>
                  <a:lnTo>
                    <a:pt x="744" y="2249"/>
                  </a:lnTo>
                  <a:lnTo>
                    <a:pt x="766" y="2286"/>
                  </a:lnTo>
                  <a:lnTo>
                    <a:pt x="788" y="2321"/>
                  </a:lnTo>
                  <a:lnTo>
                    <a:pt x="812" y="2355"/>
                  </a:lnTo>
                  <a:lnTo>
                    <a:pt x="838" y="2387"/>
                  </a:lnTo>
                  <a:lnTo>
                    <a:pt x="864" y="2420"/>
                  </a:lnTo>
                  <a:lnTo>
                    <a:pt x="891" y="2450"/>
                  </a:lnTo>
                  <a:lnTo>
                    <a:pt x="920" y="2480"/>
                  </a:lnTo>
                  <a:lnTo>
                    <a:pt x="949" y="2508"/>
                  </a:lnTo>
                  <a:lnTo>
                    <a:pt x="979" y="2535"/>
                  </a:lnTo>
                  <a:lnTo>
                    <a:pt x="1012" y="2561"/>
                  </a:lnTo>
                  <a:lnTo>
                    <a:pt x="1044" y="2585"/>
                  </a:lnTo>
                  <a:lnTo>
                    <a:pt x="1044" y="2585"/>
                  </a:lnTo>
                  <a:lnTo>
                    <a:pt x="1044" y="2585"/>
                  </a:lnTo>
                  <a:lnTo>
                    <a:pt x="1044" y="2585"/>
                  </a:lnTo>
                  <a:lnTo>
                    <a:pt x="1261" y="2376"/>
                  </a:lnTo>
                  <a:lnTo>
                    <a:pt x="1255" y="0"/>
                  </a:lnTo>
                  <a:close/>
                  <a:moveTo>
                    <a:pt x="1044" y="864"/>
                  </a:moveTo>
                  <a:lnTo>
                    <a:pt x="1044" y="864"/>
                  </a:lnTo>
                  <a:lnTo>
                    <a:pt x="1044" y="864"/>
                  </a:lnTo>
                  <a:lnTo>
                    <a:pt x="1045" y="864"/>
                  </a:lnTo>
                  <a:lnTo>
                    <a:pt x="1044" y="864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7877175" y="0"/>
              <a:ext cx="1266825" cy="4103688"/>
            </a:xfrm>
            <a:custGeom>
              <a:avLst/>
              <a:gdLst>
                <a:gd name="T0" fmla="*/ 0 w 798"/>
                <a:gd name="T1" fmla="*/ 0 h 2585"/>
                <a:gd name="T2" fmla="*/ 73 w 798"/>
                <a:gd name="T3" fmla="*/ 96 h 2585"/>
                <a:gd name="T4" fmla="*/ 142 w 798"/>
                <a:gd name="T5" fmla="*/ 196 h 2585"/>
                <a:gd name="T6" fmla="*/ 206 w 798"/>
                <a:gd name="T7" fmla="*/ 299 h 2585"/>
                <a:gd name="T8" fmla="*/ 267 w 798"/>
                <a:gd name="T9" fmla="*/ 405 h 2585"/>
                <a:gd name="T10" fmla="*/ 322 w 798"/>
                <a:gd name="T11" fmla="*/ 515 h 2585"/>
                <a:gd name="T12" fmla="*/ 374 w 798"/>
                <a:gd name="T13" fmla="*/ 629 h 2585"/>
                <a:gd name="T14" fmla="*/ 420 w 798"/>
                <a:gd name="T15" fmla="*/ 745 h 2585"/>
                <a:gd name="T16" fmla="*/ 462 w 798"/>
                <a:gd name="T17" fmla="*/ 864 h 2585"/>
                <a:gd name="T18" fmla="*/ 463 w 798"/>
                <a:gd name="T19" fmla="*/ 864 h 2585"/>
                <a:gd name="T20" fmla="*/ 462 w 798"/>
                <a:gd name="T21" fmla="*/ 864 h 2585"/>
                <a:gd name="T22" fmla="*/ 462 w 798"/>
                <a:gd name="T23" fmla="*/ 864 h 2585"/>
                <a:gd name="T24" fmla="*/ 478 w 798"/>
                <a:gd name="T25" fmla="*/ 915 h 2585"/>
                <a:gd name="T26" fmla="*/ 508 w 798"/>
                <a:gd name="T27" fmla="*/ 1017 h 2585"/>
                <a:gd name="T28" fmla="*/ 532 w 798"/>
                <a:gd name="T29" fmla="*/ 1122 h 2585"/>
                <a:gd name="T30" fmla="*/ 554 w 798"/>
                <a:gd name="T31" fmla="*/ 1226 h 2585"/>
                <a:gd name="T32" fmla="*/ 571 w 798"/>
                <a:gd name="T33" fmla="*/ 1332 h 2585"/>
                <a:gd name="T34" fmla="*/ 584 w 798"/>
                <a:gd name="T35" fmla="*/ 1439 h 2585"/>
                <a:gd name="T36" fmla="*/ 593 w 798"/>
                <a:gd name="T37" fmla="*/ 1547 h 2585"/>
                <a:gd name="T38" fmla="*/ 598 w 798"/>
                <a:gd name="T39" fmla="*/ 1655 h 2585"/>
                <a:gd name="T40" fmla="*/ 599 w 798"/>
                <a:gd name="T41" fmla="*/ 1763 h 2585"/>
                <a:gd name="T42" fmla="*/ 595 w 798"/>
                <a:gd name="T43" fmla="*/ 1873 h 2585"/>
                <a:gd name="T44" fmla="*/ 586 w 798"/>
                <a:gd name="T45" fmla="*/ 1982 h 2585"/>
                <a:gd name="T46" fmla="*/ 574 w 798"/>
                <a:gd name="T47" fmla="*/ 2091 h 2585"/>
                <a:gd name="T48" fmla="*/ 557 w 798"/>
                <a:gd name="T49" fmla="*/ 2202 h 2585"/>
                <a:gd name="T50" fmla="*/ 536 w 798"/>
                <a:gd name="T51" fmla="*/ 2312 h 2585"/>
                <a:gd name="T52" fmla="*/ 510 w 798"/>
                <a:gd name="T53" fmla="*/ 2421 h 2585"/>
                <a:gd name="T54" fmla="*/ 480 w 798"/>
                <a:gd name="T55" fmla="*/ 2530 h 2585"/>
                <a:gd name="T56" fmla="*/ 462 w 798"/>
                <a:gd name="T57" fmla="*/ 2585 h 2585"/>
                <a:gd name="T58" fmla="*/ 597 w 798"/>
                <a:gd name="T59" fmla="*/ 2529 h 2585"/>
                <a:gd name="T60" fmla="*/ 675 w 798"/>
                <a:gd name="T61" fmla="*/ 2492 h 2585"/>
                <a:gd name="T62" fmla="*/ 798 w 798"/>
                <a:gd name="T63" fmla="*/ 2430 h 2585"/>
                <a:gd name="T64" fmla="*/ 798 w 798"/>
                <a:gd name="T65" fmla="*/ 0 h 2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8" h="2585">
                  <a:moveTo>
                    <a:pt x="0" y="0"/>
                  </a:moveTo>
                  <a:lnTo>
                    <a:pt x="0" y="0"/>
                  </a:lnTo>
                  <a:lnTo>
                    <a:pt x="37" y="47"/>
                  </a:lnTo>
                  <a:lnTo>
                    <a:pt x="73" y="96"/>
                  </a:lnTo>
                  <a:lnTo>
                    <a:pt x="108" y="145"/>
                  </a:lnTo>
                  <a:lnTo>
                    <a:pt x="142" y="196"/>
                  </a:lnTo>
                  <a:lnTo>
                    <a:pt x="175" y="246"/>
                  </a:lnTo>
                  <a:lnTo>
                    <a:pt x="206" y="299"/>
                  </a:lnTo>
                  <a:lnTo>
                    <a:pt x="237" y="352"/>
                  </a:lnTo>
                  <a:lnTo>
                    <a:pt x="267" y="405"/>
                  </a:lnTo>
                  <a:lnTo>
                    <a:pt x="295" y="460"/>
                  </a:lnTo>
                  <a:lnTo>
                    <a:pt x="322" y="515"/>
                  </a:lnTo>
                  <a:lnTo>
                    <a:pt x="349" y="572"/>
                  </a:lnTo>
                  <a:lnTo>
                    <a:pt x="374" y="629"/>
                  </a:lnTo>
                  <a:lnTo>
                    <a:pt x="397" y="686"/>
                  </a:lnTo>
                  <a:lnTo>
                    <a:pt x="420" y="745"/>
                  </a:lnTo>
                  <a:lnTo>
                    <a:pt x="441" y="804"/>
                  </a:lnTo>
                  <a:lnTo>
                    <a:pt x="462" y="864"/>
                  </a:lnTo>
                  <a:lnTo>
                    <a:pt x="462" y="864"/>
                  </a:lnTo>
                  <a:lnTo>
                    <a:pt x="463" y="864"/>
                  </a:lnTo>
                  <a:lnTo>
                    <a:pt x="463" y="864"/>
                  </a:lnTo>
                  <a:lnTo>
                    <a:pt x="462" y="864"/>
                  </a:lnTo>
                  <a:lnTo>
                    <a:pt x="462" y="864"/>
                  </a:lnTo>
                  <a:lnTo>
                    <a:pt x="462" y="864"/>
                  </a:lnTo>
                  <a:lnTo>
                    <a:pt x="462" y="864"/>
                  </a:lnTo>
                  <a:lnTo>
                    <a:pt x="478" y="915"/>
                  </a:lnTo>
                  <a:lnTo>
                    <a:pt x="493" y="966"/>
                  </a:lnTo>
                  <a:lnTo>
                    <a:pt x="508" y="1017"/>
                  </a:lnTo>
                  <a:lnTo>
                    <a:pt x="520" y="1069"/>
                  </a:lnTo>
                  <a:lnTo>
                    <a:pt x="532" y="1122"/>
                  </a:lnTo>
                  <a:lnTo>
                    <a:pt x="544" y="1173"/>
                  </a:lnTo>
                  <a:lnTo>
                    <a:pt x="554" y="1226"/>
                  </a:lnTo>
                  <a:lnTo>
                    <a:pt x="563" y="1279"/>
                  </a:lnTo>
                  <a:lnTo>
                    <a:pt x="571" y="1332"/>
                  </a:lnTo>
                  <a:lnTo>
                    <a:pt x="579" y="1386"/>
                  </a:lnTo>
                  <a:lnTo>
                    <a:pt x="584" y="1439"/>
                  </a:lnTo>
                  <a:lnTo>
                    <a:pt x="590" y="1493"/>
                  </a:lnTo>
                  <a:lnTo>
                    <a:pt x="593" y="1547"/>
                  </a:lnTo>
                  <a:lnTo>
                    <a:pt x="597" y="1601"/>
                  </a:lnTo>
                  <a:lnTo>
                    <a:pt x="598" y="1655"/>
                  </a:lnTo>
                  <a:lnTo>
                    <a:pt x="599" y="1709"/>
                  </a:lnTo>
                  <a:lnTo>
                    <a:pt x="599" y="1763"/>
                  </a:lnTo>
                  <a:lnTo>
                    <a:pt x="598" y="1818"/>
                  </a:lnTo>
                  <a:lnTo>
                    <a:pt x="595" y="1873"/>
                  </a:lnTo>
                  <a:lnTo>
                    <a:pt x="592" y="1927"/>
                  </a:lnTo>
                  <a:lnTo>
                    <a:pt x="586" y="1982"/>
                  </a:lnTo>
                  <a:lnTo>
                    <a:pt x="581" y="2037"/>
                  </a:lnTo>
                  <a:lnTo>
                    <a:pt x="574" y="2091"/>
                  </a:lnTo>
                  <a:lnTo>
                    <a:pt x="566" y="2147"/>
                  </a:lnTo>
                  <a:lnTo>
                    <a:pt x="557" y="2202"/>
                  </a:lnTo>
                  <a:lnTo>
                    <a:pt x="547" y="2257"/>
                  </a:lnTo>
                  <a:lnTo>
                    <a:pt x="536" y="2312"/>
                  </a:lnTo>
                  <a:lnTo>
                    <a:pt x="523" y="2366"/>
                  </a:lnTo>
                  <a:lnTo>
                    <a:pt x="510" y="2421"/>
                  </a:lnTo>
                  <a:lnTo>
                    <a:pt x="495" y="2476"/>
                  </a:lnTo>
                  <a:lnTo>
                    <a:pt x="480" y="2530"/>
                  </a:lnTo>
                  <a:lnTo>
                    <a:pt x="462" y="2585"/>
                  </a:lnTo>
                  <a:lnTo>
                    <a:pt x="462" y="2585"/>
                  </a:lnTo>
                  <a:lnTo>
                    <a:pt x="555" y="2547"/>
                  </a:lnTo>
                  <a:lnTo>
                    <a:pt x="597" y="2529"/>
                  </a:lnTo>
                  <a:lnTo>
                    <a:pt x="637" y="2511"/>
                  </a:lnTo>
                  <a:lnTo>
                    <a:pt x="675" y="2492"/>
                  </a:lnTo>
                  <a:lnTo>
                    <a:pt x="715" y="2473"/>
                  </a:lnTo>
                  <a:lnTo>
                    <a:pt x="798" y="2430"/>
                  </a:lnTo>
                  <a:lnTo>
                    <a:pt x="798" y="701"/>
                  </a:lnTo>
                  <a:lnTo>
                    <a:pt x="7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26"/>
            <p:cNvSpPr>
              <a:spLocks/>
            </p:cNvSpPr>
            <p:nvPr userDrawn="1"/>
          </p:nvSpPr>
          <p:spPr bwMode="auto">
            <a:xfrm>
              <a:off x="8610600" y="1112838"/>
              <a:ext cx="533400" cy="258763"/>
            </a:xfrm>
            <a:custGeom>
              <a:avLst/>
              <a:gdLst>
                <a:gd name="T0" fmla="*/ 336 w 336"/>
                <a:gd name="T1" fmla="*/ 0 h 163"/>
                <a:gd name="T2" fmla="*/ 336 w 336"/>
                <a:gd name="T3" fmla="*/ 0 h 163"/>
                <a:gd name="T4" fmla="*/ 291 w 336"/>
                <a:gd name="T5" fmla="*/ 13 h 163"/>
                <a:gd name="T6" fmla="*/ 246 w 336"/>
                <a:gd name="T7" fmla="*/ 29 h 163"/>
                <a:gd name="T8" fmla="*/ 202 w 336"/>
                <a:gd name="T9" fmla="*/ 47 h 163"/>
                <a:gd name="T10" fmla="*/ 159 w 336"/>
                <a:gd name="T11" fmla="*/ 67 h 163"/>
                <a:gd name="T12" fmla="*/ 118 w 336"/>
                <a:gd name="T13" fmla="*/ 89 h 163"/>
                <a:gd name="T14" fmla="*/ 77 w 336"/>
                <a:gd name="T15" fmla="*/ 111 h 163"/>
                <a:gd name="T16" fmla="*/ 38 w 336"/>
                <a:gd name="T17" fmla="*/ 136 h 163"/>
                <a:gd name="T18" fmla="*/ 0 w 336"/>
                <a:gd name="T19" fmla="*/ 163 h 163"/>
                <a:gd name="T20" fmla="*/ 0 w 336"/>
                <a:gd name="T21" fmla="*/ 163 h 163"/>
                <a:gd name="T22" fmla="*/ 43 w 336"/>
                <a:gd name="T23" fmla="*/ 162 h 163"/>
                <a:gd name="T24" fmla="*/ 87 w 336"/>
                <a:gd name="T25" fmla="*/ 160 h 163"/>
                <a:gd name="T26" fmla="*/ 130 w 336"/>
                <a:gd name="T27" fmla="*/ 155 h 163"/>
                <a:gd name="T28" fmla="*/ 173 w 336"/>
                <a:gd name="T29" fmla="*/ 150 h 163"/>
                <a:gd name="T30" fmla="*/ 214 w 336"/>
                <a:gd name="T31" fmla="*/ 142 h 163"/>
                <a:gd name="T32" fmla="*/ 255 w 336"/>
                <a:gd name="T33" fmla="*/ 133 h 163"/>
                <a:gd name="T34" fmla="*/ 297 w 336"/>
                <a:gd name="T35" fmla="*/ 121 h 163"/>
                <a:gd name="T36" fmla="*/ 336 w 336"/>
                <a:gd name="T37" fmla="*/ 109 h 163"/>
                <a:gd name="T38" fmla="*/ 336 w 336"/>
                <a:gd name="T3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6" h="163">
                  <a:moveTo>
                    <a:pt x="336" y="0"/>
                  </a:moveTo>
                  <a:lnTo>
                    <a:pt x="336" y="0"/>
                  </a:lnTo>
                  <a:lnTo>
                    <a:pt x="291" y="13"/>
                  </a:lnTo>
                  <a:lnTo>
                    <a:pt x="246" y="29"/>
                  </a:lnTo>
                  <a:lnTo>
                    <a:pt x="202" y="47"/>
                  </a:lnTo>
                  <a:lnTo>
                    <a:pt x="159" y="67"/>
                  </a:lnTo>
                  <a:lnTo>
                    <a:pt x="118" y="89"/>
                  </a:lnTo>
                  <a:lnTo>
                    <a:pt x="77" y="111"/>
                  </a:lnTo>
                  <a:lnTo>
                    <a:pt x="38" y="136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43" y="162"/>
                  </a:lnTo>
                  <a:lnTo>
                    <a:pt x="87" y="160"/>
                  </a:lnTo>
                  <a:lnTo>
                    <a:pt x="130" y="155"/>
                  </a:lnTo>
                  <a:lnTo>
                    <a:pt x="173" y="150"/>
                  </a:lnTo>
                  <a:lnTo>
                    <a:pt x="214" y="142"/>
                  </a:lnTo>
                  <a:lnTo>
                    <a:pt x="255" y="133"/>
                  </a:lnTo>
                  <a:lnTo>
                    <a:pt x="297" y="121"/>
                  </a:lnTo>
                  <a:lnTo>
                    <a:pt x="336" y="109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8610600" y="4103688"/>
              <a:ext cx="28575" cy="20638"/>
            </a:xfrm>
            <a:custGeom>
              <a:avLst/>
              <a:gdLst>
                <a:gd name="T0" fmla="*/ 18 w 18"/>
                <a:gd name="T1" fmla="*/ 13 h 13"/>
                <a:gd name="T2" fmla="*/ 18 w 18"/>
                <a:gd name="T3" fmla="*/ 13 h 13"/>
                <a:gd name="T4" fmla="*/ 0 w 18"/>
                <a:gd name="T5" fmla="*/ 0 h 13"/>
                <a:gd name="T6" fmla="*/ 0 w 18"/>
                <a:gd name="T7" fmla="*/ 0 h 13"/>
                <a:gd name="T8" fmla="*/ 18 w 18"/>
                <a:gd name="T9" fmla="*/ 13 h 13"/>
                <a:gd name="T10" fmla="*/ 18 w 18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3">
                  <a:moveTo>
                    <a:pt x="18" y="13"/>
                  </a:moveTo>
                  <a:lnTo>
                    <a:pt x="18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13"/>
                  </a:lnTo>
                  <a:lnTo>
                    <a:pt x="18" y="13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8639175" y="4124325"/>
              <a:ext cx="504825" cy="312738"/>
            </a:xfrm>
            <a:custGeom>
              <a:avLst/>
              <a:gdLst>
                <a:gd name="T0" fmla="*/ 318 w 318"/>
                <a:gd name="T1" fmla="*/ 150 h 197"/>
                <a:gd name="T2" fmla="*/ 318 w 318"/>
                <a:gd name="T3" fmla="*/ 150 h 197"/>
                <a:gd name="T4" fmla="*/ 276 w 318"/>
                <a:gd name="T5" fmla="*/ 138 h 197"/>
                <a:gd name="T6" fmla="*/ 236 w 318"/>
                <a:gd name="T7" fmla="*/ 123 h 197"/>
                <a:gd name="T8" fmla="*/ 195 w 318"/>
                <a:gd name="T9" fmla="*/ 108 h 197"/>
                <a:gd name="T10" fmla="*/ 155 w 318"/>
                <a:gd name="T11" fmla="*/ 90 h 197"/>
                <a:gd name="T12" fmla="*/ 115 w 318"/>
                <a:gd name="T13" fmla="*/ 69 h 197"/>
                <a:gd name="T14" fmla="*/ 76 w 318"/>
                <a:gd name="T15" fmla="*/ 48 h 197"/>
                <a:gd name="T16" fmla="*/ 38 w 318"/>
                <a:gd name="T17" fmla="*/ 24 h 197"/>
                <a:gd name="T18" fmla="*/ 0 w 318"/>
                <a:gd name="T19" fmla="*/ 0 h 197"/>
                <a:gd name="T20" fmla="*/ 0 w 318"/>
                <a:gd name="T21" fmla="*/ 0 h 197"/>
                <a:gd name="T22" fmla="*/ 39 w 318"/>
                <a:gd name="T23" fmla="*/ 27 h 197"/>
                <a:gd name="T24" fmla="*/ 77 w 318"/>
                <a:gd name="T25" fmla="*/ 54 h 197"/>
                <a:gd name="T26" fmla="*/ 117 w 318"/>
                <a:gd name="T27" fmla="*/ 80 h 197"/>
                <a:gd name="T28" fmla="*/ 157 w 318"/>
                <a:gd name="T29" fmla="*/ 104 h 197"/>
                <a:gd name="T30" fmla="*/ 196 w 318"/>
                <a:gd name="T31" fmla="*/ 128 h 197"/>
                <a:gd name="T32" fmla="*/ 237 w 318"/>
                <a:gd name="T33" fmla="*/ 152 h 197"/>
                <a:gd name="T34" fmla="*/ 277 w 318"/>
                <a:gd name="T35" fmla="*/ 174 h 197"/>
                <a:gd name="T36" fmla="*/ 318 w 318"/>
                <a:gd name="T37" fmla="*/ 197 h 197"/>
                <a:gd name="T38" fmla="*/ 318 w 318"/>
                <a:gd name="T39" fmla="*/ 15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197">
                  <a:moveTo>
                    <a:pt x="318" y="150"/>
                  </a:moveTo>
                  <a:lnTo>
                    <a:pt x="318" y="150"/>
                  </a:lnTo>
                  <a:lnTo>
                    <a:pt x="276" y="138"/>
                  </a:lnTo>
                  <a:lnTo>
                    <a:pt x="236" y="123"/>
                  </a:lnTo>
                  <a:lnTo>
                    <a:pt x="195" y="108"/>
                  </a:lnTo>
                  <a:lnTo>
                    <a:pt x="155" y="90"/>
                  </a:lnTo>
                  <a:lnTo>
                    <a:pt x="115" y="69"/>
                  </a:lnTo>
                  <a:lnTo>
                    <a:pt x="76" y="48"/>
                  </a:lnTo>
                  <a:lnTo>
                    <a:pt x="38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9" y="27"/>
                  </a:lnTo>
                  <a:lnTo>
                    <a:pt x="77" y="54"/>
                  </a:lnTo>
                  <a:lnTo>
                    <a:pt x="117" y="80"/>
                  </a:lnTo>
                  <a:lnTo>
                    <a:pt x="157" y="104"/>
                  </a:lnTo>
                  <a:lnTo>
                    <a:pt x="196" y="128"/>
                  </a:lnTo>
                  <a:lnTo>
                    <a:pt x="237" y="152"/>
                  </a:lnTo>
                  <a:lnTo>
                    <a:pt x="277" y="174"/>
                  </a:lnTo>
                  <a:lnTo>
                    <a:pt x="318" y="197"/>
                  </a:lnTo>
                  <a:lnTo>
                    <a:pt x="318" y="150"/>
                  </a:lnTo>
                  <a:close/>
                </a:path>
              </a:pathLst>
            </a:custGeom>
            <a:solidFill>
              <a:srgbClr val="EA7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8585200" y="4084638"/>
              <a:ext cx="25400" cy="19050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16 w 16"/>
                <a:gd name="T5" fmla="*/ 12 h 12"/>
                <a:gd name="T6" fmla="*/ 16 w 16"/>
                <a:gd name="T7" fmla="*/ 12 h 12"/>
                <a:gd name="T8" fmla="*/ 0 w 16"/>
                <a:gd name="T9" fmla="*/ 0 h 12"/>
                <a:gd name="T10" fmla="*/ 0 w 1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0" y="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7588250" y="4103688"/>
              <a:ext cx="1022350" cy="1039813"/>
            </a:xfrm>
            <a:custGeom>
              <a:avLst/>
              <a:gdLst>
                <a:gd name="T0" fmla="*/ 0 w 644"/>
                <a:gd name="T1" fmla="*/ 655 h 655"/>
                <a:gd name="T2" fmla="*/ 332 w 644"/>
                <a:gd name="T3" fmla="*/ 655 h 655"/>
                <a:gd name="T4" fmla="*/ 332 w 644"/>
                <a:gd name="T5" fmla="*/ 655 h 655"/>
                <a:gd name="T6" fmla="*/ 357 w 644"/>
                <a:gd name="T7" fmla="*/ 617 h 655"/>
                <a:gd name="T8" fmla="*/ 381 w 644"/>
                <a:gd name="T9" fmla="*/ 577 h 655"/>
                <a:gd name="T10" fmla="*/ 404 w 644"/>
                <a:gd name="T11" fmla="*/ 538 h 655"/>
                <a:gd name="T12" fmla="*/ 426 w 644"/>
                <a:gd name="T13" fmla="*/ 499 h 655"/>
                <a:gd name="T14" fmla="*/ 449 w 644"/>
                <a:gd name="T15" fmla="*/ 458 h 655"/>
                <a:gd name="T16" fmla="*/ 470 w 644"/>
                <a:gd name="T17" fmla="*/ 418 h 655"/>
                <a:gd name="T18" fmla="*/ 491 w 644"/>
                <a:gd name="T19" fmla="*/ 377 h 655"/>
                <a:gd name="T20" fmla="*/ 511 w 644"/>
                <a:gd name="T21" fmla="*/ 337 h 655"/>
                <a:gd name="T22" fmla="*/ 530 w 644"/>
                <a:gd name="T23" fmla="*/ 295 h 655"/>
                <a:gd name="T24" fmla="*/ 548 w 644"/>
                <a:gd name="T25" fmla="*/ 253 h 655"/>
                <a:gd name="T26" fmla="*/ 566 w 644"/>
                <a:gd name="T27" fmla="*/ 212 h 655"/>
                <a:gd name="T28" fmla="*/ 583 w 644"/>
                <a:gd name="T29" fmla="*/ 170 h 655"/>
                <a:gd name="T30" fmla="*/ 600 w 644"/>
                <a:gd name="T31" fmla="*/ 129 h 655"/>
                <a:gd name="T32" fmla="*/ 614 w 644"/>
                <a:gd name="T33" fmla="*/ 86 h 655"/>
                <a:gd name="T34" fmla="*/ 630 w 644"/>
                <a:gd name="T35" fmla="*/ 43 h 655"/>
                <a:gd name="T36" fmla="*/ 644 w 644"/>
                <a:gd name="T37" fmla="*/ 0 h 655"/>
                <a:gd name="T38" fmla="*/ 644 w 644"/>
                <a:gd name="T39" fmla="*/ 0 h 655"/>
                <a:gd name="T40" fmla="*/ 644 w 644"/>
                <a:gd name="T41" fmla="*/ 0 h 655"/>
                <a:gd name="T42" fmla="*/ 596 w 644"/>
                <a:gd name="T43" fmla="*/ 35 h 655"/>
                <a:gd name="T44" fmla="*/ 550 w 644"/>
                <a:gd name="T45" fmla="*/ 72 h 655"/>
                <a:gd name="T46" fmla="*/ 504 w 644"/>
                <a:gd name="T47" fmla="*/ 108 h 655"/>
                <a:gd name="T48" fmla="*/ 459 w 644"/>
                <a:gd name="T49" fmla="*/ 147 h 655"/>
                <a:gd name="T50" fmla="*/ 415 w 644"/>
                <a:gd name="T51" fmla="*/ 185 h 655"/>
                <a:gd name="T52" fmla="*/ 372 w 644"/>
                <a:gd name="T53" fmla="*/ 224 h 655"/>
                <a:gd name="T54" fmla="*/ 331 w 644"/>
                <a:gd name="T55" fmla="*/ 265 h 655"/>
                <a:gd name="T56" fmla="*/ 290 w 644"/>
                <a:gd name="T57" fmla="*/ 305 h 655"/>
                <a:gd name="T58" fmla="*/ 250 w 644"/>
                <a:gd name="T59" fmla="*/ 347 h 655"/>
                <a:gd name="T60" fmla="*/ 212 w 644"/>
                <a:gd name="T61" fmla="*/ 388 h 655"/>
                <a:gd name="T62" fmla="*/ 173 w 644"/>
                <a:gd name="T63" fmla="*/ 431 h 655"/>
                <a:gd name="T64" fmla="*/ 137 w 644"/>
                <a:gd name="T65" fmla="*/ 475 h 655"/>
                <a:gd name="T66" fmla="*/ 101 w 644"/>
                <a:gd name="T67" fmla="*/ 519 h 655"/>
                <a:gd name="T68" fmla="*/ 66 w 644"/>
                <a:gd name="T69" fmla="*/ 564 h 655"/>
                <a:gd name="T70" fmla="*/ 33 w 644"/>
                <a:gd name="T71" fmla="*/ 609 h 655"/>
                <a:gd name="T72" fmla="*/ 0 w 644"/>
                <a:gd name="T73" fmla="*/ 655 h 655"/>
                <a:gd name="T74" fmla="*/ 0 w 644"/>
                <a:gd name="T75" fmla="*/ 65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4" h="655">
                  <a:moveTo>
                    <a:pt x="0" y="655"/>
                  </a:moveTo>
                  <a:lnTo>
                    <a:pt x="332" y="655"/>
                  </a:lnTo>
                  <a:lnTo>
                    <a:pt x="332" y="655"/>
                  </a:lnTo>
                  <a:lnTo>
                    <a:pt x="357" y="617"/>
                  </a:lnTo>
                  <a:lnTo>
                    <a:pt x="381" y="577"/>
                  </a:lnTo>
                  <a:lnTo>
                    <a:pt x="404" y="538"/>
                  </a:lnTo>
                  <a:lnTo>
                    <a:pt x="426" y="499"/>
                  </a:lnTo>
                  <a:lnTo>
                    <a:pt x="449" y="458"/>
                  </a:lnTo>
                  <a:lnTo>
                    <a:pt x="470" y="418"/>
                  </a:lnTo>
                  <a:lnTo>
                    <a:pt x="491" y="377"/>
                  </a:lnTo>
                  <a:lnTo>
                    <a:pt x="511" y="337"/>
                  </a:lnTo>
                  <a:lnTo>
                    <a:pt x="530" y="295"/>
                  </a:lnTo>
                  <a:lnTo>
                    <a:pt x="548" y="253"/>
                  </a:lnTo>
                  <a:lnTo>
                    <a:pt x="566" y="212"/>
                  </a:lnTo>
                  <a:lnTo>
                    <a:pt x="583" y="170"/>
                  </a:lnTo>
                  <a:lnTo>
                    <a:pt x="600" y="129"/>
                  </a:lnTo>
                  <a:lnTo>
                    <a:pt x="614" y="86"/>
                  </a:lnTo>
                  <a:lnTo>
                    <a:pt x="630" y="43"/>
                  </a:lnTo>
                  <a:lnTo>
                    <a:pt x="644" y="0"/>
                  </a:lnTo>
                  <a:lnTo>
                    <a:pt x="644" y="0"/>
                  </a:lnTo>
                  <a:lnTo>
                    <a:pt x="644" y="0"/>
                  </a:lnTo>
                  <a:lnTo>
                    <a:pt x="596" y="35"/>
                  </a:lnTo>
                  <a:lnTo>
                    <a:pt x="550" y="72"/>
                  </a:lnTo>
                  <a:lnTo>
                    <a:pt x="504" y="108"/>
                  </a:lnTo>
                  <a:lnTo>
                    <a:pt x="459" y="147"/>
                  </a:lnTo>
                  <a:lnTo>
                    <a:pt x="415" y="185"/>
                  </a:lnTo>
                  <a:lnTo>
                    <a:pt x="372" y="224"/>
                  </a:lnTo>
                  <a:lnTo>
                    <a:pt x="331" y="265"/>
                  </a:lnTo>
                  <a:lnTo>
                    <a:pt x="290" y="305"/>
                  </a:lnTo>
                  <a:lnTo>
                    <a:pt x="250" y="347"/>
                  </a:lnTo>
                  <a:lnTo>
                    <a:pt x="212" y="388"/>
                  </a:lnTo>
                  <a:lnTo>
                    <a:pt x="173" y="431"/>
                  </a:lnTo>
                  <a:lnTo>
                    <a:pt x="137" y="475"/>
                  </a:lnTo>
                  <a:lnTo>
                    <a:pt x="101" y="519"/>
                  </a:lnTo>
                  <a:lnTo>
                    <a:pt x="66" y="564"/>
                  </a:lnTo>
                  <a:lnTo>
                    <a:pt x="33" y="609"/>
                  </a:lnTo>
                  <a:lnTo>
                    <a:pt x="0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E8F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1"/>
            <p:cNvSpPr>
              <a:spLocks/>
            </p:cNvSpPr>
            <p:nvPr userDrawn="1"/>
          </p:nvSpPr>
          <p:spPr bwMode="auto">
            <a:xfrm>
              <a:off x="8610600" y="3771900"/>
              <a:ext cx="533400" cy="619125"/>
            </a:xfrm>
            <a:custGeom>
              <a:avLst/>
              <a:gdLst>
                <a:gd name="T0" fmla="*/ 336 w 336"/>
                <a:gd name="T1" fmla="*/ 0 h 390"/>
                <a:gd name="T2" fmla="*/ 336 w 336"/>
                <a:gd name="T3" fmla="*/ 0 h 390"/>
                <a:gd name="T4" fmla="*/ 292 w 336"/>
                <a:gd name="T5" fmla="*/ 24 h 390"/>
                <a:gd name="T6" fmla="*/ 249 w 336"/>
                <a:gd name="T7" fmla="*/ 47 h 390"/>
                <a:gd name="T8" fmla="*/ 207 w 336"/>
                <a:gd name="T9" fmla="*/ 73 h 390"/>
                <a:gd name="T10" fmla="*/ 164 w 336"/>
                <a:gd name="T11" fmla="*/ 99 h 390"/>
                <a:gd name="T12" fmla="*/ 122 w 336"/>
                <a:gd name="T13" fmla="*/ 125 h 390"/>
                <a:gd name="T14" fmla="*/ 81 w 336"/>
                <a:gd name="T15" fmla="*/ 152 h 390"/>
                <a:gd name="T16" fmla="*/ 40 w 336"/>
                <a:gd name="T17" fmla="*/ 180 h 390"/>
                <a:gd name="T18" fmla="*/ 0 w 336"/>
                <a:gd name="T19" fmla="*/ 209 h 390"/>
                <a:gd name="T20" fmla="*/ 1 w 336"/>
                <a:gd name="T21" fmla="*/ 209 h 390"/>
                <a:gd name="T22" fmla="*/ 1 w 336"/>
                <a:gd name="T23" fmla="*/ 209 h 390"/>
                <a:gd name="T24" fmla="*/ 41 w 336"/>
                <a:gd name="T25" fmla="*/ 239 h 390"/>
                <a:gd name="T26" fmla="*/ 83 w 336"/>
                <a:gd name="T27" fmla="*/ 267 h 390"/>
                <a:gd name="T28" fmla="*/ 124 w 336"/>
                <a:gd name="T29" fmla="*/ 293 h 390"/>
                <a:gd name="T30" fmla="*/ 167 w 336"/>
                <a:gd name="T31" fmla="*/ 317 h 390"/>
                <a:gd name="T32" fmla="*/ 210 w 336"/>
                <a:gd name="T33" fmla="*/ 340 h 390"/>
                <a:gd name="T34" fmla="*/ 252 w 336"/>
                <a:gd name="T35" fmla="*/ 360 h 390"/>
                <a:gd name="T36" fmla="*/ 273 w 336"/>
                <a:gd name="T37" fmla="*/ 369 h 390"/>
                <a:gd name="T38" fmla="*/ 294 w 336"/>
                <a:gd name="T39" fmla="*/ 377 h 390"/>
                <a:gd name="T40" fmla="*/ 315 w 336"/>
                <a:gd name="T41" fmla="*/ 384 h 390"/>
                <a:gd name="T42" fmla="*/ 336 w 336"/>
                <a:gd name="T43" fmla="*/ 390 h 390"/>
                <a:gd name="T44" fmla="*/ 336 w 336"/>
                <a:gd name="T4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90">
                  <a:moveTo>
                    <a:pt x="336" y="0"/>
                  </a:moveTo>
                  <a:lnTo>
                    <a:pt x="336" y="0"/>
                  </a:lnTo>
                  <a:lnTo>
                    <a:pt x="292" y="24"/>
                  </a:lnTo>
                  <a:lnTo>
                    <a:pt x="249" y="47"/>
                  </a:lnTo>
                  <a:lnTo>
                    <a:pt x="207" y="73"/>
                  </a:lnTo>
                  <a:lnTo>
                    <a:pt x="164" y="99"/>
                  </a:lnTo>
                  <a:lnTo>
                    <a:pt x="122" y="125"/>
                  </a:lnTo>
                  <a:lnTo>
                    <a:pt x="81" y="152"/>
                  </a:lnTo>
                  <a:lnTo>
                    <a:pt x="40" y="180"/>
                  </a:lnTo>
                  <a:lnTo>
                    <a:pt x="0" y="209"/>
                  </a:lnTo>
                  <a:lnTo>
                    <a:pt x="1" y="209"/>
                  </a:lnTo>
                  <a:lnTo>
                    <a:pt x="1" y="209"/>
                  </a:lnTo>
                  <a:lnTo>
                    <a:pt x="41" y="239"/>
                  </a:lnTo>
                  <a:lnTo>
                    <a:pt x="83" y="267"/>
                  </a:lnTo>
                  <a:lnTo>
                    <a:pt x="124" y="293"/>
                  </a:lnTo>
                  <a:lnTo>
                    <a:pt x="167" y="317"/>
                  </a:lnTo>
                  <a:lnTo>
                    <a:pt x="210" y="340"/>
                  </a:lnTo>
                  <a:lnTo>
                    <a:pt x="252" y="360"/>
                  </a:lnTo>
                  <a:lnTo>
                    <a:pt x="273" y="369"/>
                  </a:lnTo>
                  <a:lnTo>
                    <a:pt x="294" y="377"/>
                  </a:lnTo>
                  <a:lnTo>
                    <a:pt x="315" y="384"/>
                  </a:lnTo>
                  <a:lnTo>
                    <a:pt x="336" y="39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76B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8639175" y="4124325"/>
              <a:ext cx="504825" cy="312738"/>
            </a:xfrm>
            <a:custGeom>
              <a:avLst/>
              <a:gdLst>
                <a:gd name="T0" fmla="*/ 318 w 318"/>
                <a:gd name="T1" fmla="*/ 150 h 197"/>
                <a:gd name="T2" fmla="*/ 318 w 318"/>
                <a:gd name="T3" fmla="*/ 150 h 197"/>
                <a:gd name="T4" fmla="*/ 276 w 318"/>
                <a:gd name="T5" fmla="*/ 138 h 197"/>
                <a:gd name="T6" fmla="*/ 236 w 318"/>
                <a:gd name="T7" fmla="*/ 123 h 197"/>
                <a:gd name="T8" fmla="*/ 195 w 318"/>
                <a:gd name="T9" fmla="*/ 108 h 197"/>
                <a:gd name="T10" fmla="*/ 155 w 318"/>
                <a:gd name="T11" fmla="*/ 90 h 197"/>
                <a:gd name="T12" fmla="*/ 115 w 318"/>
                <a:gd name="T13" fmla="*/ 69 h 197"/>
                <a:gd name="T14" fmla="*/ 76 w 318"/>
                <a:gd name="T15" fmla="*/ 48 h 197"/>
                <a:gd name="T16" fmla="*/ 38 w 318"/>
                <a:gd name="T17" fmla="*/ 24 h 197"/>
                <a:gd name="T18" fmla="*/ 0 w 318"/>
                <a:gd name="T19" fmla="*/ 0 h 197"/>
                <a:gd name="T20" fmla="*/ 0 w 318"/>
                <a:gd name="T21" fmla="*/ 0 h 197"/>
                <a:gd name="T22" fmla="*/ 39 w 318"/>
                <a:gd name="T23" fmla="*/ 27 h 197"/>
                <a:gd name="T24" fmla="*/ 77 w 318"/>
                <a:gd name="T25" fmla="*/ 54 h 197"/>
                <a:gd name="T26" fmla="*/ 117 w 318"/>
                <a:gd name="T27" fmla="*/ 80 h 197"/>
                <a:gd name="T28" fmla="*/ 157 w 318"/>
                <a:gd name="T29" fmla="*/ 104 h 197"/>
                <a:gd name="T30" fmla="*/ 196 w 318"/>
                <a:gd name="T31" fmla="*/ 128 h 197"/>
                <a:gd name="T32" fmla="*/ 237 w 318"/>
                <a:gd name="T33" fmla="*/ 152 h 197"/>
                <a:gd name="T34" fmla="*/ 277 w 318"/>
                <a:gd name="T35" fmla="*/ 174 h 197"/>
                <a:gd name="T36" fmla="*/ 318 w 318"/>
                <a:gd name="T37" fmla="*/ 197 h 197"/>
                <a:gd name="T38" fmla="*/ 318 w 318"/>
                <a:gd name="T39" fmla="*/ 15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197">
                  <a:moveTo>
                    <a:pt x="318" y="150"/>
                  </a:moveTo>
                  <a:lnTo>
                    <a:pt x="318" y="150"/>
                  </a:lnTo>
                  <a:lnTo>
                    <a:pt x="276" y="138"/>
                  </a:lnTo>
                  <a:lnTo>
                    <a:pt x="236" y="123"/>
                  </a:lnTo>
                  <a:lnTo>
                    <a:pt x="195" y="108"/>
                  </a:lnTo>
                  <a:lnTo>
                    <a:pt x="155" y="90"/>
                  </a:lnTo>
                  <a:lnTo>
                    <a:pt x="115" y="69"/>
                  </a:lnTo>
                  <a:lnTo>
                    <a:pt x="76" y="48"/>
                  </a:lnTo>
                  <a:lnTo>
                    <a:pt x="38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9" y="27"/>
                  </a:lnTo>
                  <a:lnTo>
                    <a:pt x="77" y="54"/>
                  </a:lnTo>
                  <a:lnTo>
                    <a:pt x="117" y="80"/>
                  </a:lnTo>
                  <a:lnTo>
                    <a:pt x="157" y="104"/>
                  </a:lnTo>
                  <a:lnTo>
                    <a:pt x="196" y="128"/>
                  </a:lnTo>
                  <a:lnTo>
                    <a:pt x="237" y="152"/>
                  </a:lnTo>
                  <a:lnTo>
                    <a:pt x="277" y="174"/>
                  </a:lnTo>
                  <a:lnTo>
                    <a:pt x="318" y="197"/>
                  </a:lnTo>
                  <a:lnTo>
                    <a:pt x="318" y="150"/>
                  </a:lnTo>
                  <a:close/>
                </a:path>
              </a:pathLst>
            </a:custGeom>
            <a:solidFill>
              <a:srgbClr val="A4D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6587487" cy="33930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6587487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448" y="235340"/>
            <a:ext cx="305495" cy="419486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492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S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7605713" y="0"/>
            <a:ext cx="1538287" cy="4587875"/>
            <a:chOff x="7631113" y="0"/>
            <a:chExt cx="1538287" cy="4587875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7631113" y="0"/>
              <a:ext cx="1538287" cy="4587875"/>
            </a:xfrm>
            <a:custGeom>
              <a:avLst/>
              <a:gdLst>
                <a:gd name="T0" fmla="*/ 6 w 969"/>
                <a:gd name="T1" fmla="*/ 0 h 2890"/>
                <a:gd name="T2" fmla="*/ 6 w 969"/>
                <a:gd name="T3" fmla="*/ 0 h 2890"/>
                <a:gd name="T4" fmla="*/ 1 w 969"/>
                <a:gd name="T5" fmla="*/ 97 h 2890"/>
                <a:gd name="T6" fmla="*/ 0 w 969"/>
                <a:gd name="T7" fmla="*/ 193 h 2890"/>
                <a:gd name="T8" fmla="*/ 0 w 969"/>
                <a:gd name="T9" fmla="*/ 290 h 2890"/>
                <a:gd name="T10" fmla="*/ 2 w 969"/>
                <a:gd name="T11" fmla="*/ 386 h 2890"/>
                <a:gd name="T12" fmla="*/ 8 w 969"/>
                <a:gd name="T13" fmla="*/ 483 h 2890"/>
                <a:gd name="T14" fmla="*/ 15 w 969"/>
                <a:gd name="T15" fmla="*/ 577 h 2890"/>
                <a:gd name="T16" fmla="*/ 24 w 969"/>
                <a:gd name="T17" fmla="*/ 673 h 2890"/>
                <a:gd name="T18" fmla="*/ 36 w 969"/>
                <a:gd name="T19" fmla="*/ 767 h 2890"/>
                <a:gd name="T20" fmla="*/ 50 w 969"/>
                <a:gd name="T21" fmla="*/ 862 h 2890"/>
                <a:gd name="T22" fmla="*/ 65 w 969"/>
                <a:gd name="T23" fmla="*/ 956 h 2890"/>
                <a:gd name="T24" fmla="*/ 83 w 969"/>
                <a:gd name="T25" fmla="*/ 1048 h 2890"/>
                <a:gd name="T26" fmla="*/ 104 w 969"/>
                <a:gd name="T27" fmla="*/ 1142 h 2890"/>
                <a:gd name="T28" fmla="*/ 125 w 969"/>
                <a:gd name="T29" fmla="*/ 1234 h 2890"/>
                <a:gd name="T30" fmla="*/ 150 w 969"/>
                <a:gd name="T31" fmla="*/ 1325 h 2890"/>
                <a:gd name="T32" fmla="*/ 176 w 969"/>
                <a:gd name="T33" fmla="*/ 1416 h 2890"/>
                <a:gd name="T34" fmla="*/ 204 w 969"/>
                <a:gd name="T35" fmla="*/ 1506 h 2890"/>
                <a:gd name="T36" fmla="*/ 204 w 969"/>
                <a:gd name="T37" fmla="*/ 1506 h 2890"/>
                <a:gd name="T38" fmla="*/ 236 w 969"/>
                <a:gd name="T39" fmla="*/ 1604 h 2890"/>
                <a:gd name="T40" fmla="*/ 272 w 969"/>
                <a:gd name="T41" fmla="*/ 1700 h 2890"/>
                <a:gd name="T42" fmla="*/ 309 w 969"/>
                <a:gd name="T43" fmla="*/ 1794 h 2890"/>
                <a:gd name="T44" fmla="*/ 349 w 969"/>
                <a:gd name="T45" fmla="*/ 1888 h 2890"/>
                <a:gd name="T46" fmla="*/ 389 w 969"/>
                <a:gd name="T47" fmla="*/ 1979 h 2890"/>
                <a:gd name="T48" fmla="*/ 433 w 969"/>
                <a:gd name="T49" fmla="*/ 2069 h 2890"/>
                <a:gd name="T50" fmla="*/ 478 w 969"/>
                <a:gd name="T51" fmla="*/ 2158 h 2890"/>
                <a:gd name="T52" fmla="*/ 526 w 969"/>
                <a:gd name="T53" fmla="*/ 2245 h 2890"/>
                <a:gd name="T54" fmla="*/ 575 w 969"/>
                <a:gd name="T55" fmla="*/ 2331 h 2890"/>
                <a:gd name="T56" fmla="*/ 626 w 969"/>
                <a:gd name="T57" fmla="*/ 2415 h 2890"/>
                <a:gd name="T58" fmla="*/ 679 w 969"/>
                <a:gd name="T59" fmla="*/ 2499 h 2890"/>
                <a:gd name="T60" fmla="*/ 733 w 969"/>
                <a:gd name="T61" fmla="*/ 2580 h 2890"/>
                <a:gd name="T62" fmla="*/ 790 w 969"/>
                <a:gd name="T63" fmla="*/ 2659 h 2890"/>
                <a:gd name="T64" fmla="*/ 847 w 969"/>
                <a:gd name="T65" fmla="*/ 2738 h 2890"/>
                <a:gd name="T66" fmla="*/ 907 w 969"/>
                <a:gd name="T67" fmla="*/ 2815 h 2890"/>
                <a:gd name="T68" fmla="*/ 969 w 969"/>
                <a:gd name="T69" fmla="*/ 2890 h 2890"/>
                <a:gd name="T70" fmla="*/ 969 w 969"/>
                <a:gd name="T71" fmla="*/ 0 h 2890"/>
                <a:gd name="T72" fmla="*/ 6 w 969"/>
                <a:gd name="T73" fmla="*/ 0 h 2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9" h="2890">
                  <a:moveTo>
                    <a:pt x="6" y="0"/>
                  </a:moveTo>
                  <a:lnTo>
                    <a:pt x="6" y="0"/>
                  </a:lnTo>
                  <a:lnTo>
                    <a:pt x="1" y="97"/>
                  </a:lnTo>
                  <a:lnTo>
                    <a:pt x="0" y="193"/>
                  </a:lnTo>
                  <a:lnTo>
                    <a:pt x="0" y="290"/>
                  </a:lnTo>
                  <a:lnTo>
                    <a:pt x="2" y="386"/>
                  </a:lnTo>
                  <a:lnTo>
                    <a:pt x="8" y="483"/>
                  </a:lnTo>
                  <a:lnTo>
                    <a:pt x="15" y="577"/>
                  </a:lnTo>
                  <a:lnTo>
                    <a:pt x="24" y="673"/>
                  </a:lnTo>
                  <a:lnTo>
                    <a:pt x="36" y="767"/>
                  </a:lnTo>
                  <a:lnTo>
                    <a:pt x="50" y="862"/>
                  </a:lnTo>
                  <a:lnTo>
                    <a:pt x="65" y="956"/>
                  </a:lnTo>
                  <a:lnTo>
                    <a:pt x="83" y="1048"/>
                  </a:lnTo>
                  <a:lnTo>
                    <a:pt x="104" y="1142"/>
                  </a:lnTo>
                  <a:lnTo>
                    <a:pt x="125" y="1234"/>
                  </a:lnTo>
                  <a:lnTo>
                    <a:pt x="150" y="1325"/>
                  </a:lnTo>
                  <a:lnTo>
                    <a:pt x="176" y="1416"/>
                  </a:lnTo>
                  <a:lnTo>
                    <a:pt x="204" y="1506"/>
                  </a:lnTo>
                  <a:lnTo>
                    <a:pt x="204" y="1506"/>
                  </a:lnTo>
                  <a:lnTo>
                    <a:pt x="236" y="1604"/>
                  </a:lnTo>
                  <a:lnTo>
                    <a:pt x="272" y="1700"/>
                  </a:lnTo>
                  <a:lnTo>
                    <a:pt x="309" y="1794"/>
                  </a:lnTo>
                  <a:lnTo>
                    <a:pt x="349" y="1888"/>
                  </a:lnTo>
                  <a:lnTo>
                    <a:pt x="389" y="1979"/>
                  </a:lnTo>
                  <a:lnTo>
                    <a:pt x="433" y="2069"/>
                  </a:lnTo>
                  <a:lnTo>
                    <a:pt x="478" y="2158"/>
                  </a:lnTo>
                  <a:lnTo>
                    <a:pt x="526" y="2245"/>
                  </a:lnTo>
                  <a:lnTo>
                    <a:pt x="575" y="2331"/>
                  </a:lnTo>
                  <a:lnTo>
                    <a:pt x="626" y="2415"/>
                  </a:lnTo>
                  <a:lnTo>
                    <a:pt x="679" y="2499"/>
                  </a:lnTo>
                  <a:lnTo>
                    <a:pt x="733" y="2580"/>
                  </a:lnTo>
                  <a:lnTo>
                    <a:pt x="790" y="2659"/>
                  </a:lnTo>
                  <a:lnTo>
                    <a:pt x="847" y="2738"/>
                  </a:lnTo>
                  <a:lnTo>
                    <a:pt x="907" y="2815"/>
                  </a:lnTo>
                  <a:lnTo>
                    <a:pt x="969" y="2890"/>
                  </a:lnTo>
                  <a:lnTo>
                    <a:pt x="96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8F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8001000" y="0"/>
              <a:ext cx="1168400" cy="1317625"/>
            </a:xfrm>
            <a:custGeom>
              <a:avLst/>
              <a:gdLst>
                <a:gd name="T0" fmla="*/ 548 w 736"/>
                <a:gd name="T1" fmla="*/ 713 h 830"/>
                <a:gd name="T2" fmla="*/ 548 w 736"/>
                <a:gd name="T3" fmla="*/ 713 h 830"/>
                <a:gd name="T4" fmla="*/ 594 w 736"/>
                <a:gd name="T5" fmla="*/ 745 h 830"/>
                <a:gd name="T6" fmla="*/ 640 w 736"/>
                <a:gd name="T7" fmla="*/ 775 h 830"/>
                <a:gd name="T8" fmla="*/ 688 w 736"/>
                <a:gd name="T9" fmla="*/ 803 h 830"/>
                <a:gd name="T10" fmla="*/ 736 w 736"/>
                <a:gd name="T11" fmla="*/ 830 h 830"/>
                <a:gd name="T12" fmla="*/ 736 w 736"/>
                <a:gd name="T13" fmla="*/ 0 h 830"/>
                <a:gd name="T14" fmla="*/ 0 w 736"/>
                <a:gd name="T15" fmla="*/ 0 h 830"/>
                <a:gd name="T16" fmla="*/ 0 w 736"/>
                <a:gd name="T17" fmla="*/ 0 h 830"/>
                <a:gd name="T18" fmla="*/ 22 w 736"/>
                <a:gd name="T19" fmla="*/ 55 h 830"/>
                <a:gd name="T20" fmla="*/ 46 w 736"/>
                <a:gd name="T21" fmla="*/ 108 h 830"/>
                <a:gd name="T22" fmla="*/ 72 w 736"/>
                <a:gd name="T23" fmla="*/ 161 h 830"/>
                <a:gd name="T24" fmla="*/ 100 w 736"/>
                <a:gd name="T25" fmla="*/ 211 h 830"/>
                <a:gd name="T26" fmla="*/ 129 w 736"/>
                <a:gd name="T27" fmla="*/ 261 h 830"/>
                <a:gd name="T28" fmla="*/ 160 w 736"/>
                <a:gd name="T29" fmla="*/ 309 h 830"/>
                <a:gd name="T30" fmla="*/ 192 w 736"/>
                <a:gd name="T31" fmla="*/ 357 h 830"/>
                <a:gd name="T32" fmla="*/ 226 w 736"/>
                <a:gd name="T33" fmla="*/ 402 h 830"/>
                <a:gd name="T34" fmla="*/ 262 w 736"/>
                <a:gd name="T35" fmla="*/ 445 h 830"/>
                <a:gd name="T36" fmla="*/ 298 w 736"/>
                <a:gd name="T37" fmla="*/ 488 h 830"/>
                <a:gd name="T38" fmla="*/ 338 w 736"/>
                <a:gd name="T39" fmla="*/ 530 h 830"/>
                <a:gd name="T40" fmla="*/ 377 w 736"/>
                <a:gd name="T41" fmla="*/ 569 h 830"/>
                <a:gd name="T42" fmla="*/ 418 w 736"/>
                <a:gd name="T43" fmla="*/ 607 h 830"/>
                <a:gd name="T44" fmla="*/ 460 w 736"/>
                <a:gd name="T45" fmla="*/ 645 h 830"/>
                <a:gd name="T46" fmla="*/ 503 w 736"/>
                <a:gd name="T47" fmla="*/ 679 h 830"/>
                <a:gd name="T48" fmla="*/ 548 w 736"/>
                <a:gd name="T49" fmla="*/ 713 h 830"/>
                <a:gd name="T50" fmla="*/ 548 w 736"/>
                <a:gd name="T51" fmla="*/ 713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6" h="830">
                  <a:moveTo>
                    <a:pt x="548" y="713"/>
                  </a:moveTo>
                  <a:lnTo>
                    <a:pt x="548" y="713"/>
                  </a:lnTo>
                  <a:lnTo>
                    <a:pt x="594" y="745"/>
                  </a:lnTo>
                  <a:lnTo>
                    <a:pt x="640" y="775"/>
                  </a:lnTo>
                  <a:lnTo>
                    <a:pt x="688" y="803"/>
                  </a:lnTo>
                  <a:lnTo>
                    <a:pt x="736" y="830"/>
                  </a:lnTo>
                  <a:lnTo>
                    <a:pt x="7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55"/>
                  </a:lnTo>
                  <a:lnTo>
                    <a:pt x="46" y="108"/>
                  </a:lnTo>
                  <a:lnTo>
                    <a:pt x="72" y="161"/>
                  </a:lnTo>
                  <a:lnTo>
                    <a:pt x="100" y="211"/>
                  </a:lnTo>
                  <a:lnTo>
                    <a:pt x="129" y="261"/>
                  </a:lnTo>
                  <a:lnTo>
                    <a:pt x="160" y="309"/>
                  </a:lnTo>
                  <a:lnTo>
                    <a:pt x="192" y="357"/>
                  </a:lnTo>
                  <a:lnTo>
                    <a:pt x="226" y="402"/>
                  </a:lnTo>
                  <a:lnTo>
                    <a:pt x="262" y="445"/>
                  </a:lnTo>
                  <a:lnTo>
                    <a:pt x="298" y="488"/>
                  </a:lnTo>
                  <a:lnTo>
                    <a:pt x="338" y="530"/>
                  </a:lnTo>
                  <a:lnTo>
                    <a:pt x="377" y="569"/>
                  </a:lnTo>
                  <a:lnTo>
                    <a:pt x="418" y="607"/>
                  </a:lnTo>
                  <a:lnTo>
                    <a:pt x="460" y="645"/>
                  </a:lnTo>
                  <a:lnTo>
                    <a:pt x="503" y="679"/>
                  </a:lnTo>
                  <a:lnTo>
                    <a:pt x="548" y="713"/>
                  </a:lnTo>
                  <a:lnTo>
                    <a:pt x="548" y="713"/>
                  </a:lnTo>
                  <a:close/>
                </a:path>
              </a:pathLst>
            </a:custGeom>
            <a:solidFill>
              <a:srgbClr val="D1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523591" cy="33930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523591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448" y="235340"/>
            <a:ext cx="305495" cy="419486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241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 ja sisältö S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rgbClr val="D1E7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523591" cy="33930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523591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448" y="235340"/>
            <a:ext cx="305495" cy="419486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627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051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9143999" cy="51434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i-FI" dirty="0"/>
          </a:p>
        </p:txBody>
      </p:sp>
      <p:sp>
        <p:nvSpPr>
          <p:cNvPr id="4" name="Otsikko 16"/>
          <p:cNvSpPr txBox="1">
            <a:spLocks/>
          </p:cNvSpPr>
          <p:nvPr userDrawn="1"/>
        </p:nvSpPr>
        <p:spPr>
          <a:xfrm>
            <a:off x="4716016" y="771550"/>
            <a:ext cx="3240361" cy="12241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fi-FI" sz="3600" dirty="0" smtClean="0">
                <a:solidFill>
                  <a:schemeClr val="bg1"/>
                </a:solidFill>
              </a:rPr>
              <a:t>Tasa-arvoinen alku opinpolulle</a:t>
            </a:r>
            <a:endParaRPr lang="fi-FI" sz="3600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4719092" y="2139702"/>
            <a:ext cx="4032448" cy="149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182563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180975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74625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 smtClean="0">
                <a:solidFill>
                  <a:schemeClr val="bg1"/>
                </a:solidFill>
              </a:rPr>
              <a:t>Perusopetuksen </a:t>
            </a:r>
            <a:br>
              <a:rPr lang="fi-FI" sz="1600" dirty="0" smtClean="0">
                <a:solidFill>
                  <a:schemeClr val="bg1"/>
                </a:solidFill>
              </a:rPr>
            </a:br>
            <a:r>
              <a:rPr lang="fi-FI" sz="1600" dirty="0" smtClean="0">
                <a:solidFill>
                  <a:schemeClr val="bg1"/>
                </a:solidFill>
              </a:rPr>
              <a:t>laadun ja tasa-arvon </a:t>
            </a:r>
            <a:br>
              <a:rPr lang="fi-FI" sz="1600" dirty="0" smtClean="0">
                <a:solidFill>
                  <a:schemeClr val="bg1"/>
                </a:solidFill>
              </a:rPr>
            </a:br>
            <a:r>
              <a:rPr lang="fi-FI" sz="1600" dirty="0" smtClean="0">
                <a:solidFill>
                  <a:schemeClr val="bg1"/>
                </a:solidFill>
              </a:rPr>
              <a:t>kehittämishanke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2020–2022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6" name="Otsikko 1"/>
          <p:cNvSpPr txBox="1">
            <a:spLocks/>
          </p:cNvSpPr>
          <p:nvPr userDrawn="1"/>
        </p:nvSpPr>
        <p:spPr>
          <a:xfrm>
            <a:off x="4716016" y="4371950"/>
            <a:ext cx="1546927" cy="2880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fi-FI" sz="2000" dirty="0"/>
              <a:t>#oikeusoppia</a:t>
            </a:r>
            <a:endParaRPr lang="fi-FI" sz="2000" dirty="0" smtClean="0"/>
          </a:p>
        </p:txBody>
      </p:sp>
    </p:spTree>
    <p:extLst>
      <p:ext uri="{BB962C8B-B14F-4D97-AF65-F5344CB8AC3E}">
        <p14:creationId xmlns:p14="http://schemas.microsoft.com/office/powerpoint/2010/main" val="355627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43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Lopetus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" y="0"/>
            <a:ext cx="9139646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2800" y="1923678"/>
            <a:ext cx="5855530" cy="1114418"/>
          </a:xfrm>
        </p:spPr>
        <p:txBody>
          <a:bodyPr anchor="b" anchorCtr="0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Esityksen päättävä teksti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147814"/>
            <a:ext cx="585553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16" y="702032"/>
            <a:ext cx="3215890" cy="9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7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0" r:id="rId2"/>
    <p:sldLayoutId id="2147483755" r:id="rId3"/>
    <p:sldLayoutId id="2147483766" r:id="rId4"/>
    <p:sldLayoutId id="2147483771" r:id="rId5"/>
    <p:sldLayoutId id="2147483747" r:id="rId6"/>
    <p:sldLayoutId id="2147483675" r:id="rId7"/>
    <p:sldLayoutId id="2147483773" r:id="rId8"/>
    <p:sldLayoutId id="2147483691" r:id="rId9"/>
    <p:sldLayoutId id="2147483772" r:id="rId10"/>
    <p:sldLayoutId id="2147483774" r:id="rId11"/>
    <p:sldLayoutId id="214748376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rategysignals.com/40555-33022-832@o&amp;km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Oppivelvollisuuden </a:t>
            </a:r>
            <a:r>
              <a:rPr lang="fi-FI" dirty="0" smtClean="0"/>
              <a:t>laajentamisen suuntaviiva-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luonnokset ja aikataulu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Työpajat</a:t>
            </a:r>
            <a:endParaRPr lang="fi-FI" dirty="0"/>
          </a:p>
          <a:p>
            <a:r>
              <a:rPr lang="fi-FI" smtClean="0"/>
              <a:t>Joulukuu 2019</a:t>
            </a:r>
            <a:endParaRPr lang="fi-FI" dirty="0"/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6012160" y="4371950"/>
            <a:ext cx="2664296" cy="2880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fi-FI" sz="2800" dirty="0" smtClean="0"/>
              <a:t>#oppivelvollisuus</a:t>
            </a:r>
          </a:p>
        </p:txBody>
      </p:sp>
    </p:spTree>
    <p:extLst>
      <p:ext uri="{BB962C8B-B14F-4D97-AF65-F5344CB8AC3E}">
        <p14:creationId xmlns:p14="http://schemas.microsoft.com/office/powerpoint/2010/main" val="27194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dirty="0"/>
              <a:t>Suuntaviivaluonnoksia</a:t>
            </a:r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6012160" y="4371950"/>
            <a:ext cx="2664296" cy="2880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fi-FI" sz="2800" dirty="0" smtClean="0"/>
              <a:t>#oppivelvollisuus</a:t>
            </a:r>
          </a:p>
        </p:txBody>
      </p:sp>
    </p:spTree>
    <p:extLst>
      <p:ext uri="{BB962C8B-B14F-4D97-AF65-F5344CB8AC3E}">
        <p14:creationId xmlns:p14="http://schemas.microsoft.com/office/powerpoint/2010/main" val="14382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499"/>
            <a:ext cx="9142221" cy="5142500"/>
          </a:xfrm>
          <a:prstGeom prst="rect">
            <a:avLst/>
          </a:prstGeom>
        </p:spPr>
      </p:pic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4355976" y="483518"/>
            <a:ext cx="4392488" cy="2592288"/>
          </a:xfrm>
        </p:spPr>
        <p:txBody>
          <a:bodyPr/>
          <a:lstStyle/>
          <a:p>
            <a:r>
              <a:rPr lang="fi-FI" sz="4000" dirty="0" smtClean="0"/>
              <a:t>Oppivelvollisuusiän </a:t>
            </a:r>
            <a:r>
              <a:rPr lang="fi-FI" sz="4000" dirty="0"/>
              <a:t>määrittäminen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4427984" y="4371950"/>
            <a:ext cx="3024336" cy="2880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fi-FI" sz="2800" dirty="0" smtClean="0"/>
              <a:t>#oppivelvollisuus</a:t>
            </a:r>
          </a:p>
        </p:txBody>
      </p:sp>
    </p:spTree>
    <p:extLst>
      <p:ext uri="{BB962C8B-B14F-4D97-AF65-F5344CB8AC3E}">
        <p14:creationId xmlns:p14="http://schemas.microsoft.com/office/powerpoint/2010/main" val="12968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400"/>
              </a:spcBef>
            </a:pPr>
            <a:r>
              <a:rPr lang="fi-FI" dirty="0"/>
              <a:t>Säädetään erillinen oppivelvollisuuslaki.</a:t>
            </a:r>
          </a:p>
          <a:p>
            <a:pPr>
              <a:spcBef>
                <a:spcPts val="400"/>
              </a:spcBef>
            </a:pPr>
            <a:r>
              <a:rPr lang="fi-FI" dirty="0"/>
              <a:t>Oppivelvollisuus alkaisi sinä vuonna, kun lapsi täyttää seitsemän vuotta.</a:t>
            </a:r>
          </a:p>
          <a:p>
            <a:pPr>
              <a:spcBef>
                <a:spcPts val="400"/>
              </a:spcBef>
            </a:pPr>
            <a:r>
              <a:rPr lang="fi-FI" dirty="0"/>
              <a:t>Oppivelvollisuus päättyisi silloin, kun lukiolaissa tai ammatillisen koulutuksen laissa tarkoitettu tutkinto on suoritettu.</a:t>
            </a:r>
          </a:p>
          <a:p>
            <a:pPr>
              <a:spcBef>
                <a:spcPts val="400"/>
              </a:spcBef>
            </a:pPr>
            <a:r>
              <a:rPr lang="fi-FI" dirty="0"/>
              <a:t>Oppivelvollisuuden päättyminen sidottaisiin lisäksi ikään.</a:t>
            </a:r>
          </a:p>
          <a:p>
            <a:pPr>
              <a:spcBef>
                <a:spcPts val="400"/>
              </a:spcBef>
            </a:pPr>
            <a:r>
              <a:rPr lang="fi-FI" dirty="0"/>
              <a:t>Oppivelvollisuus päättyisi, </a:t>
            </a:r>
          </a:p>
          <a:p>
            <a:pPr marL="723900" lvl="1" indent="-273050">
              <a:spcBef>
                <a:spcPts val="400"/>
              </a:spcBef>
              <a:buFont typeface="+mj-lt"/>
              <a:buAutoNum type="alphaLcParenR"/>
            </a:pPr>
            <a:r>
              <a:rPr lang="fi-FI" dirty="0"/>
              <a:t>kun oppivelvollinen täyttäisi 18 vuotta</a:t>
            </a:r>
          </a:p>
          <a:p>
            <a:pPr marL="723900" lvl="1" indent="-273050">
              <a:spcBef>
                <a:spcPts val="400"/>
              </a:spcBef>
              <a:buFont typeface="+mj-lt"/>
              <a:buAutoNum type="alphaLcParenR"/>
            </a:pPr>
            <a:r>
              <a:rPr lang="fi-FI" dirty="0"/>
              <a:t>sen vuoden kesäkuun alussa, jona opiskelija täyttäisi 18 vuotta</a:t>
            </a:r>
          </a:p>
          <a:p>
            <a:pPr marL="723900" lvl="1" indent="-273050">
              <a:spcBef>
                <a:spcPts val="400"/>
              </a:spcBef>
              <a:buFont typeface="+mj-lt"/>
              <a:buAutoNum type="alphaLcParenR"/>
            </a:pPr>
            <a:r>
              <a:rPr lang="fi-FI" dirty="0"/>
              <a:t>sen vuoden joulukuun lopussa, jona opiskelija täyttäisi 18 vuotta</a:t>
            </a:r>
            <a:r>
              <a:rPr lang="fi-FI" dirty="0" smtClean="0"/>
              <a:t>.</a:t>
            </a:r>
            <a:endParaRPr lang="fi-FI" dirty="0"/>
          </a:p>
          <a:p>
            <a:pPr>
              <a:spcBef>
                <a:spcPts val="400"/>
              </a:spcBef>
            </a:pPr>
            <a:r>
              <a:rPr lang="fi-FI" dirty="0"/>
              <a:t>Nykyistä laajempi oppivelvollisuus tulisi voimaan 2021 (sovellettaisiin lukuvuonna 2020–2021 perusopetuksen 9. luokkaa käyviin).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Oppivelvollisuusiän määrittäminen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88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499"/>
            <a:ext cx="9142221" cy="5142500"/>
          </a:xfrm>
          <a:prstGeom prst="rect">
            <a:avLst/>
          </a:prstGeom>
        </p:spPr>
      </p:pic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4355976" y="483518"/>
            <a:ext cx="4032448" cy="2592288"/>
          </a:xfrm>
        </p:spPr>
        <p:txBody>
          <a:bodyPr/>
          <a:lstStyle/>
          <a:p>
            <a:r>
              <a:rPr lang="fi-FI" sz="4000" dirty="0"/>
              <a:t>Oppivelvollisuuden suorittaminen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4427984" y="4371950"/>
            <a:ext cx="3024336" cy="2880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fi-FI" sz="2800" dirty="0" smtClean="0"/>
              <a:t>#oppivelvollisuus</a:t>
            </a:r>
          </a:p>
        </p:txBody>
      </p:sp>
    </p:spTree>
    <p:extLst>
      <p:ext uri="{BB962C8B-B14F-4D97-AF65-F5344CB8AC3E}">
        <p14:creationId xmlns:p14="http://schemas.microsoft.com/office/powerpoint/2010/main" val="10019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fi-FI" dirty="0"/>
              <a:t>Ei koulupakkoa, vaan velvollisuus kehittää osaamista niin, että tavoitteena toisen asteen tutkinto.</a:t>
            </a:r>
          </a:p>
          <a:p>
            <a:pPr>
              <a:spcBef>
                <a:spcPts val="600"/>
              </a:spcBef>
            </a:pPr>
            <a:r>
              <a:rPr lang="fi-FI" dirty="0"/>
              <a:t>Erilaiset osaamisen hankkimisen ja tutkinnon suorittamisen tavat käytettävissä.</a:t>
            </a:r>
          </a:p>
          <a:p>
            <a:pPr>
              <a:spcBef>
                <a:spcPts val="600"/>
              </a:spcBef>
            </a:pPr>
            <a:r>
              <a:rPr lang="fi-FI" dirty="0"/>
              <a:t>Oppivelvollisella velvollisuus osallistua koulutukseen / tutkinnon suorittamiseen henkilökohtaisen suunnitelman edellyttämällä tavalla.</a:t>
            </a:r>
          </a:p>
          <a:p>
            <a:pPr>
              <a:spcBef>
                <a:spcPts val="600"/>
              </a:spcBef>
            </a:pPr>
            <a:r>
              <a:rPr lang="fi-FI" dirty="0"/>
              <a:t>Perusopetuksen jälkeistä oppivelvollisuutta suoritettaisiin</a:t>
            </a:r>
          </a:p>
          <a:p>
            <a:pPr lvl="1">
              <a:spcBef>
                <a:spcPts val="600"/>
              </a:spcBef>
            </a:pPr>
            <a:r>
              <a:rPr lang="fi-FI" dirty="0"/>
              <a:t>pääsääntöisesti lukio- tai ammatillisessa koulutuksessa </a:t>
            </a:r>
          </a:p>
          <a:p>
            <a:pPr lvl="1">
              <a:spcBef>
                <a:spcPts val="600"/>
              </a:spcBef>
            </a:pPr>
            <a:r>
              <a:rPr lang="fi-FI" dirty="0"/>
              <a:t>nivelvaiheen koulutuksessa tai kansanopistojen pitkillä linjoilla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(</a:t>
            </a:r>
            <a:r>
              <a:rPr lang="fi-FI" dirty="0"/>
              <a:t>maksimissaan vuoden ajan)</a:t>
            </a:r>
          </a:p>
          <a:p>
            <a:pPr lvl="1">
              <a:spcBef>
                <a:spcPts val="600"/>
              </a:spcBef>
            </a:pPr>
            <a:r>
              <a:rPr lang="fi-FI" dirty="0"/>
              <a:t>aikuisten perusopetuksessa</a:t>
            </a:r>
          </a:p>
          <a:p>
            <a:pPr lvl="1">
              <a:spcBef>
                <a:spcPts val="600"/>
              </a:spcBef>
            </a:pPr>
            <a:r>
              <a:rPr lang="fi-FI" dirty="0"/>
              <a:t>mahdollisesti myös </a:t>
            </a:r>
            <a:r>
              <a:rPr lang="fi-FI" dirty="0" smtClean="0"/>
              <a:t>kotoutumiskoulutuksessa</a:t>
            </a:r>
          </a:p>
          <a:p>
            <a:pPr>
              <a:spcBef>
                <a:spcPts val="600"/>
              </a:spcBef>
            </a:pP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Oppivelvollisuuden suorittaminen 1/2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93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Työpajat voisivat toimia oppivelvollisuuskoulutuksen oppimisympäristönä (yhteistyö koulutuksen järjestäjän kanssa).</a:t>
            </a:r>
          </a:p>
          <a:p>
            <a:r>
              <a:rPr lang="fi-FI" dirty="0"/>
              <a:t>Oppivelvollisuuden suorittamisen ja osaamisen hankkimisen </a:t>
            </a:r>
            <a:br>
              <a:rPr lang="fi-FI" dirty="0"/>
            </a:br>
            <a:r>
              <a:rPr lang="fi-FI" dirty="0"/>
              <a:t>tulisi olla lähtökohtaisesti päätoimista ja edistyä riittävästi.</a:t>
            </a:r>
          </a:p>
          <a:p>
            <a:r>
              <a:rPr lang="fi-FI" dirty="0"/>
              <a:t>Painavan syyn vuoksi voisi vapautua oppivelvollisuuden suorittamisesta määräajaksi tai keskeyttää väliaikaisesti opintonsa.</a:t>
            </a:r>
          </a:p>
          <a:p>
            <a:r>
              <a:rPr lang="fi-FI" dirty="0"/>
              <a:t>Alaikäisen oppivelvollisen huoltajan tai muun laillisen edustajan on huolehdittava, että oppivelvollisuus tulee suoritettua.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Oppivelvollisuuden suorittaminen 2/2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44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499"/>
            <a:ext cx="9142221" cy="5142500"/>
          </a:xfrm>
          <a:prstGeom prst="rect">
            <a:avLst/>
          </a:prstGeom>
        </p:spPr>
      </p:pic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4355976" y="483518"/>
            <a:ext cx="4032448" cy="2592288"/>
          </a:xfrm>
        </p:spPr>
        <p:txBody>
          <a:bodyPr/>
          <a:lstStyle/>
          <a:p>
            <a:r>
              <a:rPr lang="fi-FI" sz="4000" dirty="0" smtClean="0"/>
              <a:t>Hakeutuminen</a:t>
            </a:r>
            <a:br>
              <a:rPr lang="fi-FI" sz="4000" dirty="0" smtClean="0"/>
            </a:br>
            <a:endParaRPr lang="fi-FI" sz="4000" dirty="0"/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4427984" y="4371950"/>
            <a:ext cx="3024336" cy="2880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fi-FI" sz="2800" dirty="0" smtClean="0"/>
              <a:t>#oppivelvollisuus</a:t>
            </a:r>
          </a:p>
        </p:txBody>
      </p:sp>
    </p:spTree>
    <p:extLst>
      <p:ext uri="{BB962C8B-B14F-4D97-AF65-F5344CB8AC3E}">
        <p14:creationId xmlns:p14="http://schemas.microsoft.com/office/powerpoint/2010/main" val="29177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Vapaa hakeutumisoikeus säilytettäisiin myös oppivelvollisuutta laajennettaessa</a:t>
            </a:r>
            <a:r>
              <a:rPr lang="fi-FI" dirty="0" smtClean="0"/>
              <a:t>.</a:t>
            </a:r>
          </a:p>
          <a:p>
            <a:r>
              <a:rPr lang="fi-FI" dirty="0"/>
              <a:t>Hakeutumisvelvollisuus säädettäisiin osaksi </a:t>
            </a:r>
            <a:r>
              <a:rPr lang="fi-FI" dirty="0" smtClean="0"/>
              <a:t>oppivelvollisuutta.</a:t>
            </a:r>
            <a:endParaRPr lang="fi-FI" dirty="0"/>
          </a:p>
          <a:p>
            <a:r>
              <a:rPr lang="fi-FI" dirty="0"/>
              <a:t>Hakeutuminen lähtökohtaisesti </a:t>
            </a:r>
            <a:r>
              <a:rPr lang="fi-FI" dirty="0" smtClean="0"/>
              <a:t>yhteishaussa</a:t>
            </a:r>
            <a:r>
              <a:rPr lang="fi-FI" dirty="0"/>
              <a:t>.</a:t>
            </a:r>
          </a:p>
          <a:p>
            <a:r>
              <a:rPr lang="fi-FI" smtClean="0"/>
              <a:t>Yhteishaun </a:t>
            </a:r>
            <a:r>
              <a:rPr lang="fi-FI" dirty="0"/>
              <a:t>lisäksi oppivelvollisten käytössä olisi jatkuva koulutukseen hakeutuminen, jossa hyödynnettäisiin </a:t>
            </a:r>
            <a:br>
              <a:rPr lang="fi-FI" dirty="0"/>
            </a:br>
            <a:r>
              <a:rPr lang="fi-FI" dirty="0"/>
              <a:t>mahdollisimman laajasti sähköisiä hakupalveluita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Hakeutuminen 1/4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</p:spPr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</p:spPr>
        <p:txBody>
          <a:bodyPr/>
          <a:lstStyle/>
          <a:p>
            <a:fld id="{1EA1DD0D-7089-48C5-B116-A19F892CF1D9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96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Opetushallinnon rahoittama avoimesti haettavana oleva koulutus olisi kattavasti Opintopolku.fi-palvelussa.</a:t>
            </a:r>
          </a:p>
          <a:p>
            <a:r>
              <a:rPr lang="fi-FI" dirty="0"/>
              <a:t>Koulutuksen järjestäjien käyttöön ympärivuotista ja jatkuvaa hakeutumista edistäviä yhteisiä menettelytapoja, jotka </a:t>
            </a:r>
          </a:p>
          <a:p>
            <a:pPr lvl="1"/>
            <a:r>
              <a:rPr lang="fi-FI" dirty="0"/>
              <a:t>mahdollistaisivat sujuvan siirtymisen koulutukseen</a:t>
            </a:r>
          </a:p>
          <a:p>
            <a:pPr lvl="1"/>
            <a:r>
              <a:rPr lang="fi-FI" dirty="0"/>
              <a:t>tarvittaessa koulutuksen vaihtamisen niin, että koulutuspolku ei katkea.</a:t>
            </a:r>
          </a:p>
          <a:p>
            <a:r>
              <a:rPr lang="fi-FI" dirty="0"/>
              <a:t>Mikäli oppivelvollinen ei painavan syyn vuoksi kykenisi hakemaan koulutukseen yhteishaun aikana, hän olisi velvollinen hakeutumaan koulutukseen jatkuvassa haussa heti, kun hänen kuntonsa sen sallii.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Hakeutuminen 2/4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28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Perusopetuksen päättymisen jälkeen vastuu ohjauksesta, tuesta ja valvonnasta olisi perusopetuksen järjestäjällä siihen saakka, kunnes </a:t>
            </a:r>
          </a:p>
          <a:p>
            <a:pPr lvl="1"/>
            <a:r>
              <a:rPr lang="fi-FI" dirty="0"/>
              <a:t>oppivelvollinen ottaa vastaan opiskelupaikan perusopetuksen jälkeisessä koulutuksessa</a:t>
            </a:r>
          </a:p>
          <a:p>
            <a:pPr lvl="1"/>
            <a:r>
              <a:rPr lang="fi-FI" dirty="0"/>
              <a:t>perusopetuksen päättymisvuonna järjestettävä yhteishaku päättyy.</a:t>
            </a:r>
          </a:p>
          <a:p>
            <a:r>
              <a:rPr lang="fi-FI" dirty="0"/>
              <a:t>Kunnan tehtävänä olisi varmistaa jokaiselle oppivelvolliselle koulutuspaikka </a:t>
            </a:r>
          </a:p>
          <a:p>
            <a:pPr lvl="1"/>
            <a:r>
              <a:rPr lang="fi-FI" dirty="0"/>
              <a:t>ohjaamalla yhteishaussa ilman koulutuspaikkaa jääneitä oppivelvollisia</a:t>
            </a:r>
          </a:p>
          <a:p>
            <a:pPr lvl="1"/>
            <a:r>
              <a:rPr lang="fi-FI" dirty="0"/>
              <a:t>hakemalla heille soveltuvaa koulutuspaikkaa yhteistyössä oppivelvollisen ja tämän huoltajien sekä koulutuksen järjestäjien kanssa.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Hakeutuminen 3/4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14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32785" y="1410997"/>
            <a:ext cx="7379575" cy="3393001"/>
          </a:xfrm>
        </p:spPr>
        <p:txBody>
          <a:bodyPr/>
          <a:lstStyle/>
          <a:p>
            <a:r>
              <a:rPr lang="fi-FI" dirty="0"/>
              <a:t>Saada palautetta oppivelvollisuuden laajentamisen suuntaviivaluonnoksista ja tukea jatkovalmistelulle </a:t>
            </a:r>
          </a:p>
          <a:p>
            <a:r>
              <a:rPr lang="fi-FI" dirty="0"/>
              <a:t>Lisätä eri tahojen mahdollisuuksia vaikuttaa oppivelvollisuuden laajentamisen toteuttamiseen</a:t>
            </a:r>
          </a:p>
          <a:p>
            <a:r>
              <a:rPr lang="fi-FI" dirty="0"/>
              <a:t>Vahvistaa yhteistyötä ja vuorovaikutusta sekä valmisteluprosessin avoimuutta.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Työpajan tavoitteet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10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Mikäli soveltuvaa koulutuspaikkaa ei ohjauksesta ja yhteistyöstä huolimatta löytyisi, kunnalla olisi osoittamisvelvollisuus opiskelijalle soveltuvaan koulutukseen (lähtökohtaisesti nivelvaiheen koulutus). </a:t>
            </a:r>
          </a:p>
          <a:p>
            <a:r>
              <a:rPr lang="fi-FI" dirty="0"/>
              <a:t>Koulutuksen järjestäjällä velvollisuus ottaa opiskelijaksi kunnan nivelvaiheen koulutukseen osoittama, yhteishaussa ilman koulutuspaikkaa jäänyt oppivelvollisuuden piiriin kuuluva opiskelija.</a:t>
            </a:r>
          </a:p>
          <a:p>
            <a:r>
              <a:rPr lang="fi-FI" dirty="0"/>
              <a:t>Jotta oppivelvollinen voi saada koulutuspaikan, koulutustarjonnan tulee olla alueellisesti kattavaa.</a:t>
            </a:r>
          </a:p>
          <a:p>
            <a:r>
              <a:rPr lang="fi-FI" dirty="0"/>
              <a:t>Valmistelun aikana ratkaistaan yksilöllistettyjen arvosanojen perusteella hakeutuvien oppilaiden opiskelijavalinta ottaen huomioon opiskelijavalinnan yhdenvertaisuus ja koulutuksen/tutkinnon suorittamiseen tarvittavat valmiudet.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Hakeutuminen 4/4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46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499"/>
            <a:ext cx="9142221" cy="5142500"/>
          </a:xfrm>
          <a:prstGeom prst="rect">
            <a:avLst/>
          </a:prstGeom>
        </p:spPr>
      </p:pic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4355976" y="483518"/>
            <a:ext cx="4032448" cy="2592288"/>
          </a:xfrm>
        </p:spPr>
        <p:txBody>
          <a:bodyPr/>
          <a:lstStyle/>
          <a:p>
            <a:r>
              <a:rPr lang="fi-FI" sz="4000" dirty="0"/>
              <a:t>Perusopetuksen </a:t>
            </a: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smtClean="0"/>
              <a:t>ja </a:t>
            </a:r>
            <a:r>
              <a:rPr lang="fi-FI" sz="4000" dirty="0"/>
              <a:t>toisen asteen nivelvaihe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4427984" y="4371950"/>
            <a:ext cx="3024336" cy="2880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fi-FI" sz="2800" dirty="0" smtClean="0"/>
              <a:t>#oppivelvollisuus</a:t>
            </a:r>
          </a:p>
        </p:txBody>
      </p:sp>
    </p:spTree>
    <p:extLst>
      <p:ext uri="{BB962C8B-B14F-4D97-AF65-F5344CB8AC3E}">
        <p14:creationId xmlns:p14="http://schemas.microsoft.com/office/powerpoint/2010/main" val="2550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Perusopetuksen aikana opiskelijoiden ohjauksesta ja valvonnasta vastaa perusopetuksen järjestäjä. Vastuu ulottuisi myös perusopetuksen jälkeiseen yhteishakuaikaan (ks. Hakeutuminen).</a:t>
            </a:r>
          </a:p>
          <a:p>
            <a:r>
              <a:rPr lang="fi-FI" dirty="0"/>
              <a:t>Perusopetuksen järjestäjän ohjausvastuun päättymisen jälkeen vastuu ohjauksesta, tuesta ja valvonnasta olisi kunnalla siihen saakka, kun oppivelvollinen aloittaa perusopetuksen jälkeisessä koulutuksessa.</a:t>
            </a:r>
          </a:p>
          <a:p>
            <a:r>
              <a:rPr lang="fi-FI" dirty="0"/>
              <a:t>Toisen asteen koulutuksen järjestäjällä on vastuu oppivelvollisuuden suorittamisen ohjauksesta, tuesta ja valvonnasta toisen asteen koulutuksen aikana ja niissä tilanteissa, joissa opiskelija on aikeissa keskeyttää opinnot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tai </a:t>
            </a:r>
            <a:r>
              <a:rPr lang="fi-FI" dirty="0"/>
              <a:t>haluaa siirtyä toiseen koulutukseen.</a:t>
            </a:r>
          </a:p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2785" y="235340"/>
            <a:ext cx="7667607" cy="974270"/>
          </a:xfrm>
        </p:spPr>
        <p:txBody>
          <a:bodyPr/>
          <a:lstStyle/>
          <a:p>
            <a:r>
              <a:rPr lang="fi-FI" dirty="0"/>
              <a:t>Perusopetuksen ja toisen asteen </a:t>
            </a:r>
            <a:r>
              <a:rPr lang="fi-FI" dirty="0" smtClean="0"/>
              <a:t>nivelvaihe </a:t>
            </a:r>
            <a:r>
              <a:rPr lang="fi-FI" dirty="0"/>
              <a:t>1/3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</p:spPr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</p:spPr>
        <p:txBody>
          <a:bodyPr/>
          <a:lstStyle/>
          <a:p>
            <a:fld id="{1EA1DD0D-7089-48C5-B116-A19F892CF1D9}" type="slidenum">
              <a:rPr lang="fi-FI" smtClean="0"/>
              <a:pPr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71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Jos oppivelvollinen ei aloita koulutuksessa, johon hänet on otettu opiskelijaksi, tai katoaa koulutuksen aloitettuaan, vastuu ohjauksesta ja tuesta on kunnalla.</a:t>
            </a:r>
          </a:p>
          <a:p>
            <a:r>
              <a:rPr lang="fi-FI" dirty="0"/>
              <a:t>Säädetään oikeudesta tarpeen mukaiseen henkilökohtaiseen ohjaukseen perusopetuksen aikana sekä ilman koulutuspaikkaa </a:t>
            </a:r>
            <a:br>
              <a:rPr lang="fi-FI" dirty="0"/>
            </a:br>
            <a:r>
              <a:rPr lang="fi-FI" dirty="0"/>
              <a:t>oleville myös sen jälkeen. Nämä kaksi on ilmaisultaan erilaisia.</a:t>
            </a:r>
          </a:p>
          <a:p>
            <a:r>
              <a:rPr lang="fi-FI" dirty="0"/>
              <a:t>Vahvistetaan perusasteen ja toisen asteen nivelvaiheen yhteistyötä. Olemassa on jo useita paikallisia tai alueellisia toimintamalleja.</a:t>
            </a:r>
          </a:p>
          <a:p>
            <a:r>
              <a:rPr lang="fi-FI" dirty="0"/>
              <a:t>Tiedonkulku eri toimijoiden välillä tulee varmistaa säännöksin.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2785" y="235340"/>
            <a:ext cx="7667607" cy="974270"/>
          </a:xfrm>
        </p:spPr>
        <p:txBody>
          <a:bodyPr/>
          <a:lstStyle/>
          <a:p>
            <a:r>
              <a:rPr lang="fi-FI" dirty="0"/>
              <a:t>Perusopetuksen ja toisen asteen nivelvaihe 2/3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03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Selvitetään, onko syytä yhdistää nivelvaiheen koulutukset ja muuttaa ne moduuliperusteisiksi, jotta ne olisivat saavutettavampia ja vastaisivat nykyistä joustavammin ja opiskelijalähtöisemmin opiskelijoiden tarpeisiin.</a:t>
            </a:r>
          </a:p>
          <a:p>
            <a:r>
              <a:rPr lang="fi-FI" dirty="0"/>
              <a:t>Nivelvaiheen koulutusten yhdistäminen edellyttää</a:t>
            </a:r>
          </a:p>
          <a:p>
            <a:pPr lvl="1"/>
            <a:r>
              <a:rPr lang="fi-FI" dirty="0"/>
              <a:t>säädösmuutoksia</a:t>
            </a:r>
          </a:p>
          <a:p>
            <a:pPr lvl="1"/>
            <a:r>
              <a:rPr lang="fi-FI" dirty="0"/>
              <a:t>muutoksia opetussuunnitelmiin / koulutuksen perusteisiin</a:t>
            </a:r>
          </a:p>
          <a:p>
            <a:pPr lvl="1"/>
            <a:r>
              <a:rPr lang="fi-FI" dirty="0"/>
              <a:t>muutoksia rahoitukseen</a:t>
            </a:r>
          </a:p>
          <a:p>
            <a:pPr lvl="1"/>
            <a:r>
              <a:rPr lang="fi-FI" dirty="0"/>
              <a:t>arviota siitä, mitkä tahot voisivat koulutusta järjestää</a:t>
            </a:r>
          </a:p>
          <a:p>
            <a:pPr lvl="1"/>
            <a:r>
              <a:rPr lang="fi-FI" dirty="0"/>
              <a:t>siirtymävaihetta.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2785" y="235340"/>
            <a:ext cx="7667607" cy="974270"/>
          </a:xfrm>
        </p:spPr>
        <p:txBody>
          <a:bodyPr/>
          <a:lstStyle/>
          <a:p>
            <a:r>
              <a:rPr lang="fi-FI" dirty="0"/>
              <a:t>Perusopetuksen ja toisen asteen nivelvaihe 3/3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03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499"/>
            <a:ext cx="9142221" cy="5142500"/>
          </a:xfrm>
          <a:prstGeom prst="rect">
            <a:avLst/>
          </a:prstGeom>
        </p:spPr>
      </p:pic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4355976" y="195486"/>
            <a:ext cx="4680520" cy="3528392"/>
          </a:xfrm>
        </p:spPr>
        <p:txBody>
          <a:bodyPr/>
          <a:lstStyle/>
          <a:p>
            <a:r>
              <a:rPr lang="fi-FI" sz="4000" dirty="0"/>
              <a:t>Keskeyttämisen </a:t>
            </a:r>
            <a:r>
              <a:rPr lang="fi-FI" sz="4000" dirty="0" smtClean="0"/>
              <a:t>ehkäisy</a:t>
            </a:r>
            <a:br>
              <a:rPr lang="fi-FI" sz="4000" dirty="0" smtClean="0"/>
            </a:br>
            <a:r>
              <a:rPr lang="fi-FI" sz="800" dirty="0"/>
              <a:t/>
            </a:r>
            <a:br>
              <a:rPr lang="fi-FI" sz="800" dirty="0"/>
            </a:br>
            <a:r>
              <a:rPr lang="fi-FI" sz="4000" dirty="0"/>
              <a:t>Kuntoutus ja muut oppivelvollisuutta tukevat </a:t>
            </a:r>
            <a:r>
              <a:rPr lang="fi-FI" sz="4000" dirty="0" err="1"/>
              <a:t>sote</a:t>
            </a:r>
            <a:r>
              <a:rPr lang="fi-FI" sz="4000" dirty="0"/>
              <a:t>-palvelut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4427984" y="4371950"/>
            <a:ext cx="3024336" cy="2880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fi-FI" sz="2800" dirty="0" smtClean="0"/>
              <a:t>#oppivelvollisuus</a:t>
            </a:r>
          </a:p>
        </p:txBody>
      </p:sp>
    </p:spTree>
    <p:extLst>
      <p:ext uri="{BB962C8B-B14F-4D97-AF65-F5344CB8AC3E}">
        <p14:creationId xmlns:p14="http://schemas.microsoft.com/office/powerpoint/2010/main" val="5625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Käydään läpi ammatillisen koulutuksen ja lukiokoulutuksen säännökset ja yhtenäistetään niitä tarvittaessa opiskelijoille laadittavan henkilökohtaisen suunnitelman ja koulutuksen järjestäjän ohjausvelvoitteiden osalta.</a:t>
            </a:r>
          </a:p>
          <a:p>
            <a:r>
              <a:rPr lang="fi-FI" dirty="0"/>
              <a:t>Ammatilliseen koulutukseen säädetään vastaava jatko-ohjausvelvoite kuin lukiolaissa on.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Keskeyttämisen ehkäisy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24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Oppivelvollisuus ja siihen sisältyvä velvollisuus hakeutua koulutukseen sekä oikeus tulla ohjatuksi soveltuvaan nivelvaiheen koulutukseen soveltuu lähtökohtaisesti kaikkiin Suomessa asuviin oppivelvollisuusikäisiin.</a:t>
            </a:r>
          </a:p>
          <a:p>
            <a:r>
              <a:rPr lang="fi-FI" dirty="0"/>
              <a:t>Selvitetään vaikeasti vammaisten tai sairaiden oppivelvollisuuteen liittyvät oikeudet ja velvollisuudet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Kuntoutus ja muut oppivelvollisuutta tukevat </a:t>
            </a:r>
            <a:r>
              <a:rPr lang="fi-FI" dirty="0" err="1" smtClean="0"/>
              <a:t>sote</a:t>
            </a:r>
            <a:r>
              <a:rPr lang="fi-FI" dirty="0" smtClean="0"/>
              <a:t>-palvelut 1/2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52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Kaikilla oppivelvollisilla tulisi olla tai heille tulisi osoittaa paikka koulutuksessa. Koulutus voisi toimia myös kuntoutuksellisena toimenpiteenä. </a:t>
            </a:r>
          </a:p>
          <a:p>
            <a:r>
              <a:rPr lang="fi-FI" dirty="0"/>
              <a:t>Kuntoutusjaksolle osallistuminen olisi hyväksyttävä syy olla määräajan vapautettuna opetuksesta. </a:t>
            </a:r>
          </a:p>
          <a:p>
            <a:r>
              <a:rPr lang="fi-FI" dirty="0"/>
              <a:t>Arvion siitä, onko oppivelvollinen kykenevä suorittamaan opintoja, tekisi terveydenhoidon tai sosiaalitoimen ammattilainen hyödyntäen moniammatillista yhteistyötä ja olemassa olevia yhteistyöryhmiä. </a:t>
            </a:r>
          </a:p>
          <a:p>
            <a:r>
              <a:rPr lang="fi-FI" dirty="0"/>
              <a:t>Tilanteen mukaan kuntoutusjaksoilla voidaan pyrkiä edistämään toisen asteen tutkinnon suorittamista.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Kuntoutus ja muut oppivelvollisuutta tukevat </a:t>
            </a:r>
            <a:r>
              <a:rPr lang="fi-FI" dirty="0" err="1"/>
              <a:t>sote</a:t>
            </a:r>
            <a:r>
              <a:rPr lang="fi-FI" dirty="0"/>
              <a:t>-palvelut 2/2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10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499"/>
            <a:ext cx="9142221" cy="5142500"/>
          </a:xfrm>
          <a:prstGeom prst="rect">
            <a:avLst/>
          </a:prstGeom>
        </p:spPr>
      </p:pic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4355976" y="483518"/>
            <a:ext cx="4032448" cy="2592288"/>
          </a:xfrm>
        </p:spPr>
        <p:txBody>
          <a:bodyPr/>
          <a:lstStyle/>
          <a:p>
            <a:r>
              <a:rPr lang="fi-FI" sz="4000" dirty="0" smtClean="0"/>
              <a:t>Maksuttomuus</a:t>
            </a:r>
            <a:br>
              <a:rPr lang="fi-FI" sz="4000" dirty="0" smtClean="0"/>
            </a:br>
            <a:endParaRPr lang="fi-FI" sz="4000" dirty="0"/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4427984" y="4371950"/>
            <a:ext cx="3024336" cy="2880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fi-FI" sz="2800" dirty="0" smtClean="0"/>
              <a:t>#oppivelvollisuus</a:t>
            </a:r>
          </a:p>
        </p:txBody>
      </p:sp>
    </p:spTree>
    <p:extLst>
      <p:ext uri="{BB962C8B-B14F-4D97-AF65-F5344CB8AC3E}">
        <p14:creationId xmlns:p14="http://schemas.microsoft.com/office/powerpoint/2010/main" val="8016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9.30–10.00	Ilmoittautuminen ja kahvi</a:t>
            </a:r>
          </a:p>
          <a:p>
            <a:pPr marL="0" indent="0">
              <a:buNone/>
            </a:pPr>
            <a:r>
              <a:rPr lang="fi-FI" dirty="0"/>
              <a:t>10.00–11.00 	Tervetulotoivotus</a:t>
            </a:r>
          </a:p>
          <a:p>
            <a:pPr marL="0" indent="0">
              <a:buNone/>
            </a:pPr>
            <a:r>
              <a:rPr lang="fi-FI" dirty="0"/>
              <a:t>		Oppivelvollisuuden laajentamisen aikataulu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		ja </a:t>
            </a:r>
            <a:r>
              <a:rPr lang="fi-FI" dirty="0"/>
              <a:t>suuntaviivaluonnokset </a:t>
            </a:r>
          </a:p>
          <a:p>
            <a:pPr marL="0" indent="0">
              <a:buNone/>
            </a:pPr>
            <a:r>
              <a:rPr lang="fi-FI" dirty="0"/>
              <a:t>		Kysymyksiä ja yleiskeskustelu</a:t>
            </a:r>
          </a:p>
          <a:p>
            <a:pPr marL="0" indent="0">
              <a:buNone/>
            </a:pPr>
            <a:r>
              <a:rPr lang="fi-FI" dirty="0"/>
              <a:t>		Työpajatyöskentelyn ohjeistus </a:t>
            </a:r>
            <a:br>
              <a:rPr lang="fi-FI" dirty="0"/>
            </a:br>
            <a:r>
              <a:rPr lang="fi-FI" dirty="0" smtClean="0"/>
              <a:t>		ja työpajoihin </a:t>
            </a:r>
            <a:r>
              <a:rPr lang="fi-FI" dirty="0"/>
              <a:t>siirtyminen</a:t>
            </a:r>
          </a:p>
          <a:p>
            <a:pPr marL="0" indent="0">
              <a:buNone/>
            </a:pPr>
            <a:r>
              <a:rPr lang="fi-FI" dirty="0"/>
              <a:t>11.00–12.30 	Työskentely teemakohtaisissa työpajoissa</a:t>
            </a:r>
          </a:p>
          <a:p>
            <a:pPr marL="0" indent="0">
              <a:buNone/>
            </a:pPr>
            <a:r>
              <a:rPr lang="fi-FI" dirty="0"/>
              <a:t>12.30–13.00 	Työpajojen tulokset ja yhteenveto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8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Perustuslain mukaan oppivelvollisuutta laajennettaessa laajenee myös velvollisuus antaa maksutonta opetusta.</a:t>
            </a:r>
          </a:p>
          <a:p>
            <a:r>
              <a:rPr lang="fi-FI" dirty="0"/>
              <a:t>Kun yhteiskunta asettaa velvollisuuden, tulee sen maksaa velvollisuuden täyttämisestä aiheutuvat kustannukset. </a:t>
            </a:r>
          </a:p>
          <a:p>
            <a:r>
              <a:rPr lang="fi-FI" dirty="0"/>
              <a:t>Opetusta on voitava saada ilman opiskelijalle aiheutuvia kustannuksia.</a:t>
            </a:r>
          </a:p>
          <a:p>
            <a:r>
              <a:rPr lang="fi-FI" dirty="0"/>
              <a:t>Opetuksen ohella myös välttämättömien opetusvälineiden olisi oltava opiskelijalle maksuttomia. </a:t>
            </a:r>
          </a:p>
          <a:p>
            <a:r>
              <a:rPr lang="fi-FI" dirty="0"/>
              <a:t>Opetuksen maksuttomuus tarkoittaisi myös tarpeellisia koulukuljetuksia ja riittävää ravintoa.</a:t>
            </a:r>
          </a:p>
          <a:p>
            <a:r>
              <a:rPr lang="fi-FI" dirty="0"/>
              <a:t>Selvitetään tarkemmin, miten vapaa hakeutumisoikeus ja mahdolliset asumisjärjestelyt sekä oppivelvollisten ikä ja kehitystaso tulee ottaa lainsäädännössä huomioon.</a:t>
            </a: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Maksuttomuus 1/2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</p:spPr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  <p:sp>
        <p:nvSpPr>
          <p:cNvPr id="7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</p:spPr>
        <p:txBody>
          <a:bodyPr/>
          <a:lstStyle/>
          <a:p>
            <a:fld id="{1EA1DD0D-7089-48C5-B116-A19F892CF1D9}" type="slidenum">
              <a:rPr lang="fi-FI" smtClean="0"/>
              <a:pPr/>
              <a:t>30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37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Oikeus maksuttomaan kuljetukseen koulumatkatukijärjestelmän kautta. </a:t>
            </a:r>
          </a:p>
          <a:p>
            <a:r>
              <a:rPr lang="fi-FI" dirty="0"/>
              <a:t>Koulumatkatuen omavastuuosuuksia ja muita koulumatkatuen saannin rajoituksia on arvioitava uudelleen ja muutettava maksuttoman opetuksen piiriin kuluvien osalta.</a:t>
            </a:r>
          </a:p>
          <a:p>
            <a:r>
              <a:rPr lang="fi-FI" dirty="0"/>
              <a:t>Oikeus maksuttomuuteen säädettäisiin riittävän pitkäksi, jotta oppivelvollisena aloitetun toisen asteen tutkinnon voi suorittaa loppuun maksutta kohtuullisessa ajassa.</a:t>
            </a:r>
          </a:p>
          <a:p>
            <a:r>
              <a:rPr lang="fi-FI" dirty="0"/>
              <a:t>Oppivelvollisuuden jälkeinen maksuttomuus olisi kustannussyistä rajattava ajallisesti esimerkiksi ikään tai tiettyyn vuosimäärään siitä,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kun </a:t>
            </a:r>
            <a:r>
              <a:rPr lang="fi-FI" dirty="0"/>
              <a:t>oppivelvollisuus taikka tutkinnon suorittaminen on alkanut.</a:t>
            </a:r>
          </a:p>
          <a:p>
            <a:r>
              <a:rPr lang="fi-FI" dirty="0"/>
              <a:t>Maksuttomuuden tarkemmat rajaukset ja kustannusarviot tarkentuvat valmistelun edetessä.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Maksuttomuus 2/2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</p:spPr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18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dirty="0" smtClean="0"/>
              <a:t>Työpajat</a:t>
            </a:r>
            <a:endParaRPr lang="fi-FI" sz="4000" dirty="0"/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6012160" y="4371950"/>
            <a:ext cx="2664296" cy="2880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fi-FI" sz="2800" dirty="0" smtClean="0"/>
              <a:t>#oppivelvollisuus</a:t>
            </a:r>
          </a:p>
        </p:txBody>
      </p:sp>
    </p:spTree>
    <p:extLst>
      <p:ext uri="{BB962C8B-B14F-4D97-AF65-F5344CB8AC3E}">
        <p14:creationId xmlns:p14="http://schemas.microsoft.com/office/powerpoint/2010/main" val="25341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812800" y="123478"/>
            <a:ext cx="6711528" cy="1008112"/>
          </a:xfrm>
        </p:spPr>
        <p:txBody>
          <a:bodyPr/>
          <a:lstStyle/>
          <a:p>
            <a:r>
              <a:rPr lang="fi-FI" sz="4700" dirty="0" smtClean="0"/>
              <a:t>Työpajojen teemat ja tilat</a:t>
            </a:r>
            <a:endParaRPr lang="fi-FI" sz="47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12800" y="1491630"/>
            <a:ext cx="4320480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182563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180975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74625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buClr>
                <a:schemeClr val="bg1"/>
              </a:buClr>
              <a:buFont typeface="+mj-lt"/>
              <a:buAutoNum type="arabicPeriod"/>
            </a:pPr>
            <a:r>
              <a:rPr lang="fi-FI" sz="1700" b="1" dirty="0">
                <a:solidFill>
                  <a:schemeClr val="bg1"/>
                </a:solidFill>
              </a:rPr>
              <a:t>Oppivelvollisuusiän määrittäminen</a:t>
            </a:r>
          </a:p>
          <a:p>
            <a:pPr marL="271463" indent="-271463">
              <a:buClr>
                <a:schemeClr val="bg1"/>
              </a:buClr>
              <a:buFont typeface="+mj-lt"/>
              <a:buAutoNum type="arabicPeriod"/>
            </a:pPr>
            <a:r>
              <a:rPr lang="fi-FI" sz="1700" b="1" dirty="0">
                <a:solidFill>
                  <a:schemeClr val="bg1"/>
                </a:solidFill>
              </a:rPr>
              <a:t>Oppivelvollisuuden </a:t>
            </a:r>
            <a:r>
              <a:rPr lang="fi-FI" sz="1700" b="1" dirty="0" smtClean="0">
                <a:solidFill>
                  <a:schemeClr val="bg1"/>
                </a:solidFill>
              </a:rPr>
              <a:t>suorittaminen</a:t>
            </a:r>
          </a:p>
          <a:p>
            <a:pPr marL="271463" indent="-271463">
              <a:buClr>
                <a:schemeClr val="bg1"/>
              </a:buClr>
              <a:buFont typeface="+mj-lt"/>
              <a:buAutoNum type="arabicPeriod"/>
            </a:pPr>
            <a:r>
              <a:rPr lang="fi-FI" sz="1700" b="1" dirty="0" smtClean="0">
                <a:solidFill>
                  <a:schemeClr val="bg1"/>
                </a:solidFill>
              </a:rPr>
              <a:t>Hakeutuminen</a:t>
            </a:r>
            <a:r>
              <a:rPr lang="fi-FI" sz="1700" b="1" dirty="0">
                <a:solidFill>
                  <a:schemeClr val="bg1"/>
                </a:solidFill>
              </a:rPr>
              <a:t>		</a:t>
            </a:r>
          </a:p>
          <a:p>
            <a:pPr marL="271463" indent="-271463">
              <a:buClr>
                <a:schemeClr val="bg1"/>
              </a:buClr>
              <a:buFont typeface="+mj-lt"/>
              <a:buAutoNum type="arabicPeriod"/>
            </a:pPr>
            <a:r>
              <a:rPr lang="fi-FI" sz="1700" b="1" dirty="0">
                <a:solidFill>
                  <a:schemeClr val="bg1"/>
                </a:solidFill>
              </a:rPr>
              <a:t>Perusopetuksen ja toisen asteen nivelvaihe	</a:t>
            </a:r>
          </a:p>
          <a:p>
            <a:pPr marL="271463" indent="-271463">
              <a:buClr>
                <a:schemeClr val="bg1"/>
              </a:buClr>
              <a:buFont typeface="+mj-lt"/>
              <a:buAutoNum type="arabicPeriod"/>
            </a:pPr>
            <a:r>
              <a:rPr lang="fi-FI" sz="1700" b="1" dirty="0">
                <a:solidFill>
                  <a:schemeClr val="bg1"/>
                </a:solidFill>
              </a:rPr>
              <a:t>Keskeyttämisen ehkäisy sekä kuntoutus ja muut oppivelvollisuutta tukevat </a:t>
            </a:r>
            <a:r>
              <a:rPr lang="fi-FI" sz="1700" b="1" dirty="0" err="1">
                <a:solidFill>
                  <a:schemeClr val="bg1"/>
                </a:solidFill>
              </a:rPr>
              <a:t>sote</a:t>
            </a:r>
            <a:r>
              <a:rPr lang="fi-FI" sz="1700" b="1" dirty="0">
                <a:solidFill>
                  <a:schemeClr val="bg1"/>
                </a:solidFill>
              </a:rPr>
              <a:t>-palvelut 	</a:t>
            </a:r>
          </a:p>
          <a:p>
            <a:pPr marL="271463" indent="-271463">
              <a:buClr>
                <a:schemeClr val="bg1"/>
              </a:buClr>
              <a:buFont typeface="+mj-lt"/>
              <a:buAutoNum type="arabicPeriod"/>
            </a:pPr>
            <a:r>
              <a:rPr lang="fi-FI" sz="1700" b="1" dirty="0">
                <a:solidFill>
                  <a:schemeClr val="bg1"/>
                </a:solidFill>
              </a:rPr>
              <a:t>Maksuttomuus		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68144" y="1491630"/>
            <a:ext cx="2376264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182563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180975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74625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fi-FI" sz="1700" b="1" dirty="0" smtClean="0">
                <a:solidFill>
                  <a:schemeClr val="bg1"/>
                </a:solidFill>
              </a:rPr>
              <a:t>Kot2A1 206 (2.krs)</a:t>
            </a:r>
            <a:endParaRPr lang="fi-FI" sz="17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fi-FI" sz="1700" b="1" dirty="0" smtClean="0">
                <a:solidFill>
                  <a:schemeClr val="bg1"/>
                </a:solidFill>
              </a:rPr>
              <a:t>Kot2A1 </a:t>
            </a:r>
            <a:r>
              <a:rPr lang="fi-FI" sz="1700" b="1" dirty="0">
                <a:solidFill>
                  <a:schemeClr val="bg1"/>
                </a:solidFill>
              </a:rPr>
              <a:t>212 </a:t>
            </a:r>
            <a:r>
              <a:rPr lang="fi-FI" sz="1700" b="1" dirty="0" smtClean="0">
                <a:solidFill>
                  <a:schemeClr val="bg1"/>
                </a:solidFill>
              </a:rPr>
              <a:t>A </a:t>
            </a:r>
          </a:p>
          <a:p>
            <a:pPr>
              <a:buClr>
                <a:schemeClr val="bg1"/>
              </a:buClr>
            </a:pPr>
            <a:r>
              <a:rPr lang="fi-FI" sz="1700" b="1" dirty="0" smtClean="0">
                <a:solidFill>
                  <a:schemeClr val="bg1"/>
                </a:solidFill>
              </a:rPr>
              <a:t>A1-218</a:t>
            </a:r>
          </a:p>
          <a:p>
            <a:pPr>
              <a:spcBef>
                <a:spcPts val="2100"/>
              </a:spcBef>
              <a:spcAft>
                <a:spcPts val="2100"/>
              </a:spcAft>
              <a:buClr>
                <a:schemeClr val="bg1"/>
              </a:buClr>
            </a:pPr>
            <a:r>
              <a:rPr lang="fi-FI" sz="1700" b="1" dirty="0" smtClean="0">
                <a:solidFill>
                  <a:schemeClr val="bg1"/>
                </a:solidFill>
              </a:rPr>
              <a:t>A1-219</a:t>
            </a:r>
          </a:p>
          <a:p>
            <a:pPr>
              <a:spcBef>
                <a:spcPts val="2700"/>
              </a:spcBef>
              <a:buClr>
                <a:schemeClr val="bg1"/>
              </a:buClr>
            </a:pPr>
            <a:r>
              <a:rPr lang="fi-FI" sz="1700" b="1" dirty="0" smtClean="0">
                <a:solidFill>
                  <a:schemeClr val="bg1"/>
                </a:solidFill>
              </a:rPr>
              <a:t>A1-221</a:t>
            </a:r>
          </a:p>
          <a:p>
            <a:pPr>
              <a:buClr>
                <a:schemeClr val="bg1"/>
              </a:buClr>
            </a:pPr>
            <a:r>
              <a:rPr lang="fi-FI" sz="1700" b="1" smtClean="0">
                <a:solidFill>
                  <a:schemeClr val="bg1"/>
                </a:solidFill>
              </a:rPr>
              <a:t/>
            </a:r>
            <a:br>
              <a:rPr lang="fi-FI" sz="1700" b="1" smtClean="0">
                <a:solidFill>
                  <a:schemeClr val="bg1"/>
                </a:solidFill>
              </a:rPr>
            </a:br>
            <a:r>
              <a:rPr lang="fi-FI" sz="1700" b="1" smtClean="0">
                <a:solidFill>
                  <a:schemeClr val="bg1"/>
                </a:solidFill>
              </a:rPr>
              <a:t>A3-124</a:t>
            </a:r>
            <a:endParaRPr lang="fi-FI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" y="500"/>
            <a:ext cx="9142221" cy="5142499"/>
          </a:xfr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427984" y="1347614"/>
            <a:ext cx="4320480" cy="35283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182563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180975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74625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buClr>
                <a:schemeClr val="bg1"/>
              </a:buClr>
              <a:buFont typeface="+mj-lt"/>
              <a:buAutoNum type="arabicPeriod"/>
            </a:pPr>
            <a:r>
              <a:rPr lang="fi-FI" sz="1800" b="1" dirty="0" smtClean="0">
                <a:solidFill>
                  <a:schemeClr val="bg1"/>
                </a:solidFill>
              </a:rPr>
              <a:t>Oppivelvollisuusiän määrittäminen</a:t>
            </a:r>
            <a:endParaRPr lang="fi-FI" sz="1800" b="1" dirty="0">
              <a:solidFill>
                <a:schemeClr val="bg1"/>
              </a:solidFill>
            </a:endParaRPr>
          </a:p>
          <a:p>
            <a:pPr marL="271463" indent="-271463">
              <a:buClr>
                <a:schemeClr val="bg1"/>
              </a:buClr>
              <a:buFont typeface="+mj-lt"/>
              <a:buAutoNum type="arabicPeriod"/>
            </a:pPr>
            <a:r>
              <a:rPr lang="fi-FI" sz="1800" b="1" dirty="0">
                <a:solidFill>
                  <a:schemeClr val="bg1"/>
                </a:solidFill>
              </a:rPr>
              <a:t>Oppivelvollisuuden </a:t>
            </a:r>
            <a:r>
              <a:rPr lang="fi-FI" sz="1800" b="1" dirty="0" smtClean="0">
                <a:solidFill>
                  <a:schemeClr val="bg1"/>
                </a:solidFill>
              </a:rPr>
              <a:t>suorittaminen</a:t>
            </a:r>
            <a:endParaRPr lang="fi-FI" sz="1800" b="1" dirty="0">
              <a:solidFill>
                <a:schemeClr val="bg1"/>
              </a:solidFill>
            </a:endParaRPr>
          </a:p>
          <a:p>
            <a:pPr marL="271463" indent="-271463">
              <a:buClr>
                <a:schemeClr val="bg1"/>
              </a:buClr>
              <a:buFont typeface="+mj-lt"/>
              <a:buAutoNum type="arabicPeriod"/>
            </a:pPr>
            <a:r>
              <a:rPr lang="fi-FI" sz="1800" b="1" dirty="0" smtClean="0">
                <a:solidFill>
                  <a:schemeClr val="bg1"/>
                </a:solidFill>
              </a:rPr>
              <a:t>Hakeutuminen</a:t>
            </a:r>
            <a:endParaRPr lang="fi-FI" sz="1800" b="1" dirty="0">
              <a:solidFill>
                <a:schemeClr val="bg1"/>
              </a:solidFill>
            </a:endParaRPr>
          </a:p>
          <a:p>
            <a:pPr marL="271463" indent="-271463">
              <a:buClr>
                <a:schemeClr val="bg1"/>
              </a:buClr>
              <a:buFont typeface="+mj-lt"/>
              <a:buAutoNum type="arabicPeriod"/>
            </a:pPr>
            <a:r>
              <a:rPr lang="fi-FI" sz="1800" b="1" dirty="0">
                <a:solidFill>
                  <a:schemeClr val="bg1"/>
                </a:solidFill>
              </a:rPr>
              <a:t>Perusopetuksen ja </a:t>
            </a:r>
            <a:r>
              <a:rPr lang="fi-FI" sz="1800" b="1" dirty="0" smtClean="0">
                <a:solidFill>
                  <a:schemeClr val="bg1"/>
                </a:solidFill>
              </a:rPr>
              <a:t/>
            </a:r>
            <a:br>
              <a:rPr lang="fi-FI" sz="1800" b="1" dirty="0" smtClean="0">
                <a:solidFill>
                  <a:schemeClr val="bg1"/>
                </a:solidFill>
              </a:rPr>
            </a:br>
            <a:r>
              <a:rPr lang="fi-FI" sz="1800" b="1" dirty="0" smtClean="0">
                <a:solidFill>
                  <a:schemeClr val="bg1"/>
                </a:solidFill>
              </a:rPr>
              <a:t>toisen </a:t>
            </a:r>
            <a:r>
              <a:rPr lang="fi-FI" sz="1800" b="1" dirty="0">
                <a:solidFill>
                  <a:schemeClr val="bg1"/>
                </a:solidFill>
              </a:rPr>
              <a:t>asteen </a:t>
            </a:r>
            <a:r>
              <a:rPr lang="fi-FI" sz="1800" b="1" dirty="0" smtClean="0">
                <a:solidFill>
                  <a:schemeClr val="bg1"/>
                </a:solidFill>
              </a:rPr>
              <a:t>nivelvaihe</a:t>
            </a:r>
            <a:endParaRPr lang="fi-FI" sz="1800" b="1" dirty="0">
              <a:solidFill>
                <a:schemeClr val="bg1"/>
              </a:solidFill>
            </a:endParaRPr>
          </a:p>
          <a:p>
            <a:pPr marL="271463" indent="-271463">
              <a:buClr>
                <a:schemeClr val="bg1"/>
              </a:buClr>
              <a:buFont typeface="+mj-lt"/>
              <a:buAutoNum type="arabicPeriod"/>
            </a:pPr>
            <a:r>
              <a:rPr lang="fi-FI" sz="1800" b="1" dirty="0">
                <a:solidFill>
                  <a:schemeClr val="bg1"/>
                </a:solidFill>
              </a:rPr>
              <a:t>Keskeyttämisen ehkäisy </a:t>
            </a:r>
            <a:r>
              <a:rPr lang="fi-FI" sz="1800" b="1" dirty="0" smtClean="0">
                <a:solidFill>
                  <a:schemeClr val="bg1"/>
                </a:solidFill>
              </a:rPr>
              <a:t/>
            </a:r>
            <a:br>
              <a:rPr lang="fi-FI" sz="1800" b="1" dirty="0" smtClean="0">
                <a:solidFill>
                  <a:schemeClr val="bg1"/>
                </a:solidFill>
              </a:rPr>
            </a:br>
            <a:r>
              <a:rPr lang="fi-FI" sz="1800" b="1" dirty="0" smtClean="0">
                <a:solidFill>
                  <a:schemeClr val="bg1"/>
                </a:solidFill>
              </a:rPr>
              <a:t>sekä </a:t>
            </a:r>
            <a:r>
              <a:rPr lang="fi-FI" sz="1800" b="1" dirty="0">
                <a:solidFill>
                  <a:schemeClr val="bg1"/>
                </a:solidFill>
              </a:rPr>
              <a:t>kuntoutus ja muut oppivelvollisuutta tukevat </a:t>
            </a:r>
            <a:r>
              <a:rPr lang="fi-FI" sz="1800" b="1" dirty="0" smtClean="0">
                <a:solidFill>
                  <a:schemeClr val="bg1"/>
                </a:solidFill>
              </a:rPr>
              <a:t/>
            </a:r>
            <a:br>
              <a:rPr lang="fi-FI" sz="1800" b="1" dirty="0" smtClean="0">
                <a:solidFill>
                  <a:schemeClr val="bg1"/>
                </a:solidFill>
              </a:rPr>
            </a:br>
            <a:r>
              <a:rPr lang="fi-FI" sz="1800" b="1" dirty="0" err="1" smtClean="0">
                <a:solidFill>
                  <a:schemeClr val="bg1"/>
                </a:solidFill>
              </a:rPr>
              <a:t>sote</a:t>
            </a:r>
            <a:r>
              <a:rPr lang="fi-FI" sz="1800" b="1" dirty="0" smtClean="0">
                <a:solidFill>
                  <a:schemeClr val="bg1"/>
                </a:solidFill>
              </a:rPr>
              <a:t>-palvelut</a:t>
            </a:r>
            <a:endParaRPr lang="fi-FI" sz="1800" b="1" dirty="0">
              <a:solidFill>
                <a:schemeClr val="bg1"/>
              </a:solidFill>
            </a:endParaRPr>
          </a:p>
          <a:p>
            <a:pPr marL="271463" indent="-271463">
              <a:buClr>
                <a:schemeClr val="bg1"/>
              </a:buClr>
              <a:buFont typeface="+mj-lt"/>
              <a:buAutoNum type="arabicPeriod"/>
            </a:pPr>
            <a:r>
              <a:rPr lang="fi-FI" sz="1800" b="1" dirty="0">
                <a:solidFill>
                  <a:schemeClr val="bg1"/>
                </a:solidFill>
              </a:rPr>
              <a:t>Maksuttomuus	</a:t>
            </a:r>
          </a:p>
        </p:txBody>
      </p:sp>
      <p:sp>
        <p:nvSpPr>
          <p:cNvPr id="5" name="Otsikko 5"/>
          <p:cNvSpPr txBox="1">
            <a:spLocks/>
          </p:cNvSpPr>
          <p:nvPr/>
        </p:nvSpPr>
        <p:spPr>
          <a:xfrm>
            <a:off x="4355976" y="411510"/>
            <a:ext cx="403244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sv-FI" sz="4000" dirty="0" err="1" smtClean="0">
                <a:solidFill>
                  <a:schemeClr val="bg1"/>
                </a:solidFill>
              </a:rPr>
              <a:t>Teemat</a:t>
            </a:r>
            <a:endParaRPr lang="sv-FI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Kukin ryhmä valitse keskuudestaan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puheenjohtajan </a:t>
            </a:r>
            <a:r>
              <a:rPr lang="fi-FI" dirty="0"/>
              <a:t>ja kirjaajan. </a:t>
            </a:r>
          </a:p>
          <a:p>
            <a:r>
              <a:rPr lang="fi-FI" dirty="0"/>
              <a:t>Ryhmä aloittaa suuntaviivaluonnosten käsittelyn omasta teemastaan ja jatkaa sen jälkeen muihin teemoihin valintansa ja käytettävissä olevan ajan mukaan.</a:t>
            </a:r>
          </a:p>
          <a:p>
            <a:r>
              <a:rPr lang="fi-FI" dirty="0"/>
              <a:t>Ryhmät kirjaavat kommenttinsa ja konkreettiset muutosehdotukset kyseisen teeman suuntaviivaluonnoksiin sähköiselle </a:t>
            </a:r>
            <a:r>
              <a:rPr lang="fi-FI" dirty="0" smtClean="0"/>
              <a:t>alustalle (</a:t>
            </a:r>
            <a:r>
              <a:rPr lang="fi-FI" dirty="0" smtClean="0">
                <a:hlinkClick r:id="rId2"/>
              </a:rPr>
              <a:t>fountainpark.fi/oppivelvollisuus</a:t>
            </a:r>
            <a:r>
              <a:rPr lang="fi-FI" dirty="0" smtClean="0"/>
              <a:t>).</a:t>
            </a:r>
            <a:endParaRPr lang="fi-FI" dirty="0"/>
          </a:p>
          <a:p>
            <a:r>
              <a:rPr lang="fi-FI" dirty="0"/>
              <a:t>Ryhmän puheenjohtaja esittelee 2–3 keskeisintä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ryhmän </a:t>
            </a:r>
            <a:r>
              <a:rPr lang="fi-FI" dirty="0"/>
              <a:t>esiin nostamaa asiaa yhteenveto-osuuden aikana.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työpajoissa tehdään?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</p:spPr>
        <p:txBody>
          <a:bodyPr/>
          <a:lstStyle/>
          <a:p>
            <a:fld id="{1EA1DD0D-7089-48C5-B116-A19F892CF1D9}" type="slidenum">
              <a:rPr lang="fi-FI" smtClean="0"/>
              <a:pPr/>
              <a:t>35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9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147814"/>
            <a:ext cx="4047232" cy="1512168"/>
          </a:xfrm>
        </p:spPr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Opetus- ja kulttuuriministeriö</a:t>
            </a:r>
            <a:endParaRPr lang="fi-FI" dirty="0"/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6012160" y="4371950"/>
            <a:ext cx="2664296" cy="2880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fi-FI" sz="2800" dirty="0" smtClean="0"/>
              <a:t>#oppivelvollisuus</a:t>
            </a:r>
          </a:p>
        </p:txBody>
      </p:sp>
    </p:spTree>
    <p:extLst>
      <p:ext uri="{BB962C8B-B14F-4D97-AF65-F5344CB8AC3E}">
        <p14:creationId xmlns:p14="http://schemas.microsoft.com/office/powerpoint/2010/main" val="36533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dirty="0"/>
              <a:t>Oppivelvollisuuden </a:t>
            </a: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smtClean="0"/>
              <a:t>laajentamisen </a:t>
            </a:r>
            <a:r>
              <a:rPr lang="fi-FI" sz="4000" dirty="0"/>
              <a:t>valmistelu</a:t>
            </a:r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6012160" y="4371950"/>
            <a:ext cx="2664296" cy="2880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fi-FI" sz="2800" dirty="0" smtClean="0"/>
              <a:t>#oppivelvollisuus</a:t>
            </a:r>
          </a:p>
        </p:txBody>
      </p:sp>
    </p:spTree>
    <p:extLst>
      <p:ext uri="{BB962C8B-B14F-4D97-AF65-F5344CB8AC3E}">
        <p14:creationId xmlns:p14="http://schemas.microsoft.com/office/powerpoint/2010/main" val="30264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" y="0"/>
            <a:ext cx="9142223" cy="5143499"/>
          </a:xfrm>
          <a:prstGeom prst="rect">
            <a:avLst/>
          </a:prstGeom>
        </p:spPr>
      </p:pic>
      <p:sp>
        <p:nvSpPr>
          <p:cNvPr id="4" name="Otsikko 1"/>
          <p:cNvSpPr txBox="1">
            <a:spLocks/>
          </p:cNvSpPr>
          <p:nvPr/>
        </p:nvSpPr>
        <p:spPr>
          <a:xfrm>
            <a:off x="4427984" y="4371950"/>
            <a:ext cx="3024336" cy="2880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fi-FI" sz="2800" dirty="0" smtClean="0"/>
              <a:t>#oppivelvollisuus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427984" y="267494"/>
            <a:ext cx="4176464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182563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180975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74625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Koulutus- ja osaamistaso nousevat kaikilla koulutus-asteilla, </a:t>
            </a:r>
            <a:r>
              <a:rPr lang="fi-FI" dirty="0" err="1" smtClean="0">
                <a:solidFill>
                  <a:schemeClr val="bg1"/>
                </a:solidFill>
              </a:rPr>
              <a:t>oppimis</a:t>
            </a:r>
            <a:r>
              <a:rPr lang="fi-FI" dirty="0" smtClean="0">
                <a:solidFill>
                  <a:schemeClr val="bg1"/>
                </a:solidFill>
              </a:rPr>
              <a:t>-erot </a:t>
            </a:r>
            <a:r>
              <a:rPr lang="fi-FI" dirty="0">
                <a:solidFill>
                  <a:schemeClr val="bg1"/>
                </a:solidFill>
              </a:rPr>
              <a:t>kaventuvat ja koulutuksellinen tasa-arvo lisääntyy.</a:t>
            </a:r>
          </a:p>
          <a:p>
            <a:r>
              <a:rPr lang="fi-FI" dirty="0">
                <a:solidFill>
                  <a:schemeClr val="bg1"/>
                </a:solidFill>
              </a:rPr>
              <a:t>Jokainen perusasteen päättävä suorittaa vähintään toisen asteen koulutuksen.</a:t>
            </a:r>
          </a:p>
          <a:p>
            <a:r>
              <a:rPr lang="fi-FI" dirty="0">
                <a:solidFill>
                  <a:schemeClr val="bg1"/>
                </a:solidFill>
              </a:rPr>
              <a:t>Koulutus rakentaa </a:t>
            </a:r>
            <a:r>
              <a:rPr lang="fi-FI" dirty="0" smtClean="0">
                <a:solidFill>
                  <a:schemeClr val="bg1"/>
                </a:solidFill>
              </a:rPr>
              <a:t>yhteiskunnallista </a:t>
            </a:r>
            <a:r>
              <a:rPr lang="fi-FI" dirty="0">
                <a:solidFill>
                  <a:schemeClr val="bg1"/>
                </a:solidFill>
              </a:rPr>
              <a:t>tasa-arvoa ja yhdenvertaisuutta.</a:t>
            </a:r>
          </a:p>
        </p:txBody>
      </p:sp>
    </p:spTree>
    <p:extLst>
      <p:ext uri="{BB962C8B-B14F-4D97-AF65-F5344CB8AC3E}">
        <p14:creationId xmlns:p14="http://schemas.microsoft.com/office/powerpoint/2010/main" val="5064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fi-FI" dirty="0" smtClean="0"/>
              <a:t>Oppivelvollisuusikä korotetaan </a:t>
            </a:r>
            <a:r>
              <a:rPr lang="fi-FI" dirty="0"/>
              <a:t>18 ikävuoteen</a:t>
            </a:r>
            <a:r>
              <a:rPr lang="fi-FI" dirty="0" smtClean="0"/>
              <a:t>.</a:t>
            </a:r>
          </a:p>
          <a:p>
            <a:pPr>
              <a:spcBef>
                <a:spcPts val="400"/>
              </a:spcBef>
            </a:pPr>
            <a:r>
              <a:rPr lang="fi-FI" dirty="0"/>
              <a:t>Vahvistetaan ohjausta ja oppilashuollon palveluita sekä peruskoulun mahdollisuuksia tarjota jokaiselle riittävät valmiudet suoriutua toisen asteen koulutuksesta</a:t>
            </a:r>
            <a:r>
              <a:rPr lang="fi-FI" dirty="0" smtClean="0"/>
              <a:t>.</a:t>
            </a:r>
          </a:p>
          <a:p>
            <a:pPr>
              <a:spcBef>
                <a:spcPts val="400"/>
              </a:spcBef>
            </a:pPr>
            <a:r>
              <a:rPr lang="fi-FI" dirty="0"/>
              <a:t>Kehitetään toisen asteen valmistavia koulutuksia ja nivelvaiheen ohjausta.</a:t>
            </a:r>
          </a:p>
          <a:p>
            <a:pPr>
              <a:spcBef>
                <a:spcPts val="400"/>
              </a:spcBef>
            </a:pPr>
            <a:r>
              <a:rPr lang="fi-FI" dirty="0" smtClean="0"/>
              <a:t>Oppivelvollisuuden </a:t>
            </a:r>
            <a:r>
              <a:rPr lang="fi-FI" dirty="0"/>
              <a:t>sisään rakennetaan erilaisia opinto- ja tukimuotoja, jotka voidaan sisällyttää toisen asteen tutkintoihin.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Hallitusohjelman </a:t>
            </a:r>
            <a:r>
              <a:rPr lang="fi-FI" dirty="0" smtClean="0"/>
              <a:t>keskeisiä </a:t>
            </a:r>
            <a:r>
              <a:rPr lang="fi-FI" dirty="0"/>
              <a:t>tavoitteita ja lähtökohtia 1/3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79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Käydään läpi keskeyttämisen syyt ja ryhdytään tarvittaviin toimenpiteisiin niiden korjaamiseksi.</a:t>
            </a:r>
          </a:p>
          <a:p>
            <a:r>
              <a:rPr lang="fi-FI" dirty="0" smtClean="0"/>
              <a:t>Vahvistetaan </a:t>
            </a:r>
            <a:r>
              <a:rPr lang="fi-FI" dirty="0"/>
              <a:t>oppilaitosten yhteisöllistä toimintakulttuuria sekä oppilaiden roolia ja vaikutusmahdollisuuksia kouluyhteisössä. Kiusaamiselle asetetaan nollatoleranssi.</a:t>
            </a:r>
          </a:p>
          <a:p>
            <a:r>
              <a:rPr lang="fi-FI" dirty="0" smtClean="0"/>
              <a:t>Valmistelussa </a:t>
            </a:r>
            <a:r>
              <a:rPr lang="fi-FI" dirty="0"/>
              <a:t>huomioidaan eri kieliryhmät ja muut erityisryhmät.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Hallitusohjelman keskeisiä tavoitteita ja lähtökohtia </a:t>
            </a:r>
            <a:r>
              <a:rPr lang="fi-FI" dirty="0" smtClean="0"/>
              <a:t>2/3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6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Oppivelvollisuuden laajentaminen edellyttää toisen asteen koulutuksen maksuttomuutta. </a:t>
            </a:r>
          </a:p>
          <a:p>
            <a:r>
              <a:rPr lang="fi-FI" dirty="0"/>
              <a:t>Tehdään selvitys maksuttomasta toisen asteen koulutuksesta ja oppimateriaalikustannusten alentamisesta.</a:t>
            </a:r>
          </a:p>
          <a:p>
            <a:r>
              <a:rPr lang="fi-FI" dirty="0"/>
              <a:t>Määrärahatarpeet varmistetaan jokaisen opinto- ja tukimuodon kohdalla.</a:t>
            </a:r>
          </a:p>
          <a:p>
            <a:r>
              <a:rPr lang="fi-FI" dirty="0"/>
              <a:t>Eri koulutusmuotojen järjestäjille korvataan täysimääräisesti oppivelvollisuustehtävään liittyvät kustannukset.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Hallitusohjelman keskeisiä tavoitteita ja lähtökohtia </a:t>
            </a:r>
            <a:r>
              <a:rPr lang="fi-FI" dirty="0" smtClean="0"/>
              <a:t>3/3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53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Ryhmä 70"/>
          <p:cNvGrpSpPr/>
          <p:nvPr/>
        </p:nvGrpSpPr>
        <p:grpSpPr>
          <a:xfrm>
            <a:off x="436605" y="2479651"/>
            <a:ext cx="8216715" cy="2206610"/>
            <a:chOff x="432785" y="3029436"/>
            <a:chExt cx="8216715" cy="2206610"/>
          </a:xfrm>
        </p:grpSpPr>
        <p:sp>
          <p:nvSpPr>
            <p:cNvPr id="66" name="Rectangle 2">
              <a:extLst>
                <a:ext uri="{FF2B5EF4-FFF2-40B4-BE49-F238E27FC236}">
                  <a16:creationId xmlns:a16="http://schemas.microsoft.com/office/drawing/2014/main" id="{F971B2C9-7426-44B0-B627-B57A3D2A1C80}"/>
                </a:ext>
              </a:extLst>
            </p:cNvPr>
            <p:cNvSpPr/>
            <p:nvPr/>
          </p:nvSpPr>
          <p:spPr>
            <a:xfrm>
              <a:off x="432785" y="3029436"/>
              <a:ext cx="1643343" cy="22066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" name="Rectangle 3">
              <a:extLst>
                <a:ext uri="{FF2B5EF4-FFF2-40B4-BE49-F238E27FC236}">
                  <a16:creationId xmlns:a16="http://schemas.microsoft.com/office/drawing/2014/main" id="{635C8CDA-5532-4D70-A6EA-0D12C6D22853}"/>
                </a:ext>
              </a:extLst>
            </p:cNvPr>
            <p:cNvSpPr/>
            <p:nvPr/>
          </p:nvSpPr>
          <p:spPr>
            <a:xfrm>
              <a:off x="2076128" y="3029436"/>
              <a:ext cx="1643343" cy="22066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8" name="Rectangle 4">
              <a:extLst>
                <a:ext uri="{FF2B5EF4-FFF2-40B4-BE49-F238E27FC236}">
                  <a16:creationId xmlns:a16="http://schemas.microsoft.com/office/drawing/2014/main" id="{1CA8C095-3306-4666-B161-27CE38FFE5EF}"/>
                </a:ext>
              </a:extLst>
            </p:cNvPr>
            <p:cNvSpPr/>
            <p:nvPr/>
          </p:nvSpPr>
          <p:spPr>
            <a:xfrm>
              <a:off x="3719471" y="3029436"/>
              <a:ext cx="1643343" cy="22066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24FAA338-2A16-46C8-980D-FDF5DF0FFE2F}"/>
                </a:ext>
              </a:extLst>
            </p:cNvPr>
            <p:cNvSpPr/>
            <p:nvPr/>
          </p:nvSpPr>
          <p:spPr>
            <a:xfrm>
              <a:off x="5362814" y="3029436"/>
              <a:ext cx="1643343" cy="22066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E52DCBA9-4FAC-49D8-8399-125901EE9E87}"/>
                </a:ext>
              </a:extLst>
            </p:cNvPr>
            <p:cNvSpPr/>
            <p:nvPr/>
          </p:nvSpPr>
          <p:spPr>
            <a:xfrm>
              <a:off x="7006157" y="3029436"/>
              <a:ext cx="1643343" cy="22066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Alustava aikataulu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9.1.2020</a:t>
            </a:fld>
            <a:endParaRPr lang="fi-FI" dirty="0"/>
          </a:p>
        </p:txBody>
      </p:sp>
      <p:grpSp>
        <p:nvGrpSpPr>
          <p:cNvPr id="2" name="Ryhmä 1"/>
          <p:cNvGrpSpPr/>
          <p:nvPr/>
        </p:nvGrpSpPr>
        <p:grpSpPr>
          <a:xfrm>
            <a:off x="436605" y="1387480"/>
            <a:ext cx="8216715" cy="1085354"/>
            <a:chOff x="440424" y="1387480"/>
            <a:chExt cx="8216715" cy="1085354"/>
          </a:xfrm>
        </p:grpSpPr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F971B2C9-7426-44B0-B627-B57A3D2A1C80}"/>
                </a:ext>
              </a:extLst>
            </p:cNvPr>
            <p:cNvSpPr/>
            <p:nvPr/>
          </p:nvSpPr>
          <p:spPr>
            <a:xfrm>
              <a:off x="440424" y="1387480"/>
              <a:ext cx="1643343" cy="108535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635C8CDA-5532-4D70-A6EA-0D12C6D22853}"/>
                </a:ext>
              </a:extLst>
            </p:cNvPr>
            <p:cNvSpPr/>
            <p:nvPr/>
          </p:nvSpPr>
          <p:spPr>
            <a:xfrm>
              <a:off x="2083767" y="1387480"/>
              <a:ext cx="1643343" cy="10853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1CA8C095-3306-4666-B161-27CE38FFE5EF}"/>
                </a:ext>
              </a:extLst>
            </p:cNvPr>
            <p:cNvSpPr/>
            <p:nvPr/>
          </p:nvSpPr>
          <p:spPr>
            <a:xfrm>
              <a:off x="3727110" y="1387480"/>
              <a:ext cx="1643343" cy="108535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4FAA338-2A16-46C8-980D-FDF5DF0FFE2F}"/>
                </a:ext>
              </a:extLst>
            </p:cNvPr>
            <p:cNvSpPr/>
            <p:nvPr/>
          </p:nvSpPr>
          <p:spPr>
            <a:xfrm>
              <a:off x="5370453" y="1387480"/>
              <a:ext cx="1643343" cy="10853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E52DCBA9-4FAC-49D8-8399-125901EE9E87}"/>
                </a:ext>
              </a:extLst>
            </p:cNvPr>
            <p:cNvSpPr/>
            <p:nvPr/>
          </p:nvSpPr>
          <p:spPr>
            <a:xfrm>
              <a:off x="7013796" y="1387480"/>
              <a:ext cx="1643343" cy="108535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33" name="Straight Connector 8">
            <a:extLst>
              <a:ext uri="{FF2B5EF4-FFF2-40B4-BE49-F238E27FC236}">
                <a16:creationId xmlns:a16="http://schemas.microsoft.com/office/drawing/2014/main" id="{715D6B11-89A9-4849-AE13-D70AC1B108A1}"/>
              </a:ext>
            </a:extLst>
          </p:cNvPr>
          <p:cNvCxnSpPr>
            <a:cxnSpLocks/>
          </p:cNvCxnSpPr>
          <p:nvPr/>
        </p:nvCxnSpPr>
        <p:spPr>
          <a:xfrm>
            <a:off x="432785" y="2499742"/>
            <a:ext cx="8224354" cy="0"/>
          </a:xfrm>
          <a:prstGeom prst="line">
            <a:avLst/>
          </a:prstGeom>
          <a:ln w="730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isällön paikkamerkki 1"/>
          <p:cNvSpPr>
            <a:spLocks noGrp="1"/>
          </p:cNvSpPr>
          <p:nvPr>
            <p:ph idx="1"/>
          </p:nvPr>
        </p:nvSpPr>
        <p:spPr>
          <a:xfrm>
            <a:off x="453737" y="1622007"/>
            <a:ext cx="8182449" cy="3253999"/>
          </a:xfrm>
        </p:spPr>
        <p:txBody>
          <a:bodyPr numCol="5" spcCol="252000">
            <a:normAutofit/>
          </a:bodyPr>
          <a:lstStyle/>
          <a:p>
            <a:pPr marL="0" indent="0" algn="ctr">
              <a:buNone/>
            </a:pPr>
            <a:r>
              <a:rPr lang="fi-FI" sz="1400" b="1" dirty="0">
                <a:solidFill>
                  <a:schemeClr val="bg1"/>
                </a:solidFill>
              </a:rPr>
              <a:t>Syyskuu 2019 – helmikuu 2020 </a:t>
            </a:r>
            <a:endParaRPr lang="fi-FI" sz="1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i-FI" sz="1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1400" b="1" dirty="0">
                <a:solidFill>
                  <a:schemeClr val="bg1"/>
                </a:solidFill>
              </a:rPr>
              <a:t/>
            </a:r>
            <a:br>
              <a:rPr lang="fi-FI" sz="1400" b="1" dirty="0">
                <a:solidFill>
                  <a:schemeClr val="bg1"/>
                </a:solidFill>
              </a:rPr>
            </a:br>
            <a:r>
              <a:rPr lang="fi-FI" sz="1400" b="1" dirty="0" err="1" smtClean="0">
                <a:solidFill>
                  <a:schemeClr val="bg1"/>
                </a:solidFill>
              </a:rPr>
              <a:t>HE:n</a:t>
            </a:r>
            <a:r>
              <a:rPr lang="fi-FI" sz="1400" b="1" dirty="0" smtClean="0">
                <a:solidFill>
                  <a:schemeClr val="bg1"/>
                </a:solidFill>
              </a:rPr>
              <a:t> </a:t>
            </a:r>
            <a:r>
              <a:rPr lang="fi-FI" sz="1400" b="1" dirty="0">
                <a:solidFill>
                  <a:schemeClr val="bg1"/>
                </a:solidFill>
              </a:rPr>
              <a:t>perusvalmistelu </a:t>
            </a:r>
          </a:p>
          <a:p>
            <a:pPr marL="0" indent="0" algn="ctr">
              <a:buNone/>
            </a:pPr>
            <a:endParaRPr lang="fi-FI" sz="1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i-FI" sz="1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i-FI" sz="1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1400" b="1" dirty="0" err="1" smtClean="0">
                <a:solidFill>
                  <a:schemeClr val="bg1"/>
                </a:solidFill>
              </a:rPr>
              <a:t>Huhti</a:t>
            </a:r>
            <a:r>
              <a:rPr lang="fi-FI" sz="1400" b="1" dirty="0" smtClean="0">
                <a:solidFill>
                  <a:schemeClr val="bg1"/>
                </a:solidFill>
              </a:rPr>
              <a:t>–touko-kuussa </a:t>
            </a:r>
            <a:r>
              <a:rPr lang="fi-FI" sz="1400" b="1" dirty="0">
                <a:solidFill>
                  <a:schemeClr val="bg1"/>
                </a:solidFill>
              </a:rPr>
              <a:t>2020 </a:t>
            </a:r>
            <a:endParaRPr lang="fi-FI" sz="1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i-FI" sz="1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1400" b="1" dirty="0">
                <a:solidFill>
                  <a:schemeClr val="bg1"/>
                </a:solidFill>
              </a:rPr>
              <a:t/>
            </a:r>
            <a:br>
              <a:rPr lang="fi-FI" sz="1400" b="1" dirty="0">
                <a:solidFill>
                  <a:schemeClr val="bg1"/>
                </a:solidFill>
              </a:rPr>
            </a:br>
            <a:r>
              <a:rPr lang="fi-FI" sz="1400" b="1" dirty="0" smtClean="0">
                <a:solidFill>
                  <a:schemeClr val="bg1"/>
                </a:solidFill>
              </a:rPr>
              <a:t>lausuntokierros </a:t>
            </a:r>
            <a:r>
              <a:rPr lang="fi-FI" sz="1400" b="1" dirty="0">
                <a:solidFill>
                  <a:schemeClr val="bg1"/>
                </a:solidFill>
              </a:rPr>
              <a:t>(noin 8 viikkoa) </a:t>
            </a:r>
          </a:p>
          <a:p>
            <a:pPr marL="0" indent="0" algn="ctr">
              <a:buNone/>
            </a:pPr>
            <a:endParaRPr lang="fi-FI" sz="1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i-FI" sz="1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i-FI" sz="1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1400" b="1" dirty="0" smtClean="0">
                <a:solidFill>
                  <a:schemeClr val="bg1"/>
                </a:solidFill>
              </a:rPr>
              <a:t>Kesä</a:t>
            </a:r>
            <a:r>
              <a:rPr lang="fi-FI" sz="1400" b="1" dirty="0">
                <a:solidFill>
                  <a:schemeClr val="bg1"/>
                </a:solidFill>
              </a:rPr>
              <a:t>–</a:t>
            </a:r>
            <a:r>
              <a:rPr lang="fi-FI" sz="1400" b="1" dirty="0" smtClean="0">
                <a:solidFill>
                  <a:schemeClr val="bg1"/>
                </a:solidFill>
              </a:rPr>
              <a:t>elokuussa </a:t>
            </a:r>
            <a:r>
              <a:rPr lang="fi-FI" sz="1400" b="1" dirty="0">
                <a:solidFill>
                  <a:schemeClr val="bg1"/>
                </a:solidFill>
              </a:rPr>
              <a:t>2020 </a:t>
            </a:r>
            <a:endParaRPr lang="fi-FI" sz="1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1400" b="1" dirty="0" smtClean="0">
                <a:solidFill>
                  <a:schemeClr val="bg1"/>
                </a:solidFill>
              </a:rPr>
              <a:t/>
            </a:r>
            <a:br>
              <a:rPr lang="fi-FI" sz="1400" b="1" dirty="0" smtClean="0">
                <a:solidFill>
                  <a:schemeClr val="bg1"/>
                </a:solidFill>
              </a:rPr>
            </a:br>
            <a:r>
              <a:rPr lang="fi-FI" sz="1400" b="1" dirty="0" smtClean="0">
                <a:solidFill>
                  <a:schemeClr val="bg1"/>
                </a:solidFill>
              </a:rPr>
              <a:t/>
            </a:r>
            <a:br>
              <a:rPr lang="fi-FI" sz="1400" b="1" dirty="0" smtClean="0">
                <a:solidFill>
                  <a:schemeClr val="bg1"/>
                </a:solidFill>
              </a:rPr>
            </a:br>
            <a:r>
              <a:rPr lang="fi-FI" sz="1400" b="1" dirty="0" smtClean="0">
                <a:solidFill>
                  <a:schemeClr val="bg1"/>
                </a:solidFill>
              </a:rPr>
              <a:t/>
            </a:r>
            <a:br>
              <a:rPr lang="fi-FI" sz="1400" b="1" dirty="0" smtClean="0">
                <a:solidFill>
                  <a:schemeClr val="bg1"/>
                </a:solidFill>
              </a:rPr>
            </a:br>
            <a:r>
              <a:rPr lang="fi-FI" sz="1400" b="1" dirty="0" smtClean="0">
                <a:solidFill>
                  <a:schemeClr val="bg1"/>
                </a:solidFill>
              </a:rPr>
              <a:t>lausunto-kierroksen </a:t>
            </a:r>
            <a:r>
              <a:rPr lang="fi-FI" sz="1400" b="1" dirty="0">
                <a:solidFill>
                  <a:schemeClr val="bg1"/>
                </a:solidFill>
              </a:rPr>
              <a:t>jälkeinen muokkaus ja laintarkastus + lainsäädännön </a:t>
            </a:r>
            <a:r>
              <a:rPr lang="fi-FI" sz="1400" b="1" dirty="0" smtClean="0">
                <a:solidFill>
                  <a:schemeClr val="bg1"/>
                </a:solidFill>
              </a:rPr>
              <a:t>arviointi-neuvosto </a:t>
            </a:r>
            <a:endParaRPr lang="fi-FI" sz="1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1400" b="1" dirty="0" smtClean="0">
                <a:solidFill>
                  <a:schemeClr val="bg1"/>
                </a:solidFill>
              </a:rPr>
              <a:t>Elo</a:t>
            </a:r>
            <a:r>
              <a:rPr lang="fi-FI" sz="1400" b="1" dirty="0">
                <a:solidFill>
                  <a:schemeClr val="bg1"/>
                </a:solidFill>
              </a:rPr>
              <a:t>–</a:t>
            </a:r>
            <a:r>
              <a:rPr lang="fi-FI" sz="1400" b="1" dirty="0" smtClean="0">
                <a:solidFill>
                  <a:schemeClr val="bg1"/>
                </a:solidFill>
              </a:rPr>
              <a:t>syyskuussa </a:t>
            </a:r>
            <a:r>
              <a:rPr lang="fi-FI" sz="1400" b="1" dirty="0">
                <a:solidFill>
                  <a:schemeClr val="bg1"/>
                </a:solidFill>
              </a:rPr>
              <a:t>2020 </a:t>
            </a:r>
            <a:endParaRPr lang="fi-FI" sz="1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i-FI" sz="1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1400" b="1" dirty="0" smtClean="0">
                <a:solidFill>
                  <a:schemeClr val="bg1"/>
                </a:solidFill>
              </a:rPr>
              <a:t/>
            </a:r>
            <a:br>
              <a:rPr lang="fi-FI" sz="1400" b="1" dirty="0" smtClean="0">
                <a:solidFill>
                  <a:schemeClr val="bg1"/>
                </a:solidFill>
              </a:rPr>
            </a:br>
            <a:r>
              <a:rPr lang="fi-FI" sz="1400" b="1" dirty="0" smtClean="0">
                <a:solidFill>
                  <a:schemeClr val="bg1"/>
                </a:solidFill>
              </a:rPr>
              <a:t>HE </a:t>
            </a:r>
            <a:r>
              <a:rPr lang="fi-FI" sz="1400" b="1" dirty="0">
                <a:solidFill>
                  <a:schemeClr val="bg1"/>
                </a:solidFill>
              </a:rPr>
              <a:t>annetaan eduskunnalle </a:t>
            </a:r>
            <a:r>
              <a:rPr lang="fi-FI" sz="1400" b="1" dirty="0" smtClean="0">
                <a:solidFill>
                  <a:schemeClr val="bg1"/>
                </a:solidFill>
              </a:rPr>
              <a:t>budjettilaki-aikataulussa</a:t>
            </a:r>
            <a:endParaRPr lang="fi-FI" sz="1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i-FI" sz="1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i-FI" sz="1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1400" b="1" dirty="0" smtClean="0">
                <a:solidFill>
                  <a:schemeClr val="bg1"/>
                </a:solidFill>
              </a:rPr>
              <a:t>Vuonna </a:t>
            </a:r>
            <a:br>
              <a:rPr lang="fi-FI" sz="1400" b="1" dirty="0" smtClean="0">
                <a:solidFill>
                  <a:schemeClr val="bg1"/>
                </a:solidFill>
              </a:rPr>
            </a:br>
            <a:r>
              <a:rPr lang="fi-FI" sz="1400" b="1" dirty="0" smtClean="0">
                <a:solidFill>
                  <a:schemeClr val="bg1"/>
                </a:solidFill>
              </a:rPr>
              <a:t>2021 </a:t>
            </a:r>
            <a:br>
              <a:rPr lang="fi-FI" sz="1400" b="1" dirty="0" smtClean="0">
                <a:solidFill>
                  <a:schemeClr val="bg1"/>
                </a:solidFill>
              </a:rPr>
            </a:br>
            <a:endParaRPr lang="fi-FI" sz="1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i-FI" sz="1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1400" b="1" dirty="0" smtClean="0">
                <a:solidFill>
                  <a:schemeClr val="bg1"/>
                </a:solidFill>
              </a:rPr>
              <a:t>laki </a:t>
            </a:r>
            <a:r>
              <a:rPr lang="fi-FI" sz="1400" b="1" dirty="0">
                <a:solidFill>
                  <a:schemeClr val="bg1"/>
                </a:solidFill>
              </a:rPr>
              <a:t>voimaan</a:t>
            </a:r>
          </a:p>
        </p:txBody>
      </p:sp>
      <p:grpSp>
        <p:nvGrpSpPr>
          <p:cNvPr id="13" name="Ryhmä 12"/>
          <p:cNvGrpSpPr/>
          <p:nvPr/>
        </p:nvGrpSpPr>
        <p:grpSpPr>
          <a:xfrm>
            <a:off x="899592" y="2205995"/>
            <a:ext cx="587493" cy="587493"/>
            <a:chOff x="899592" y="2205995"/>
            <a:chExt cx="587493" cy="587493"/>
          </a:xfrm>
        </p:grpSpPr>
        <p:grpSp>
          <p:nvGrpSpPr>
            <p:cNvPr id="34" name="Group 68">
              <a:extLst>
                <a:ext uri="{FF2B5EF4-FFF2-40B4-BE49-F238E27FC236}">
                  <a16:creationId xmlns:a16="http://schemas.microsoft.com/office/drawing/2014/main" id="{C111603F-BE25-4F8D-808E-0F2CF7E1ADF2}"/>
                </a:ext>
              </a:extLst>
            </p:cNvPr>
            <p:cNvGrpSpPr/>
            <p:nvPr/>
          </p:nvGrpSpPr>
          <p:grpSpPr>
            <a:xfrm>
              <a:off x="899592" y="2205995"/>
              <a:ext cx="587493" cy="587493"/>
              <a:chOff x="913295" y="4590256"/>
              <a:chExt cx="432048" cy="432048"/>
            </a:xfrm>
            <a:solidFill>
              <a:schemeClr val="bg1"/>
            </a:solidFill>
          </p:grpSpPr>
          <p:sp>
            <p:nvSpPr>
              <p:cNvPr id="35" name="Oval 53">
                <a:extLst>
                  <a:ext uri="{FF2B5EF4-FFF2-40B4-BE49-F238E27FC236}">
                    <a16:creationId xmlns:a16="http://schemas.microsoft.com/office/drawing/2014/main" id="{64583E96-9DFC-4A0D-92AB-C5EDC2807649}"/>
                  </a:ext>
                </a:extLst>
              </p:cNvPr>
              <p:cNvSpPr/>
              <p:nvPr/>
            </p:nvSpPr>
            <p:spPr>
              <a:xfrm>
                <a:off x="985303" y="4662264"/>
                <a:ext cx="288032" cy="288032"/>
              </a:xfrm>
              <a:prstGeom prst="ellipse">
                <a:avLst/>
              </a:prstGeom>
              <a:grp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" name="Oval 54">
                <a:extLst>
                  <a:ext uri="{FF2B5EF4-FFF2-40B4-BE49-F238E27FC236}">
                    <a16:creationId xmlns:a16="http://schemas.microsoft.com/office/drawing/2014/main" id="{7654C550-D6C6-4A61-9AF5-0BB579453B4C}"/>
                  </a:ext>
                </a:extLst>
              </p:cNvPr>
              <p:cNvSpPr/>
              <p:nvPr/>
            </p:nvSpPr>
            <p:spPr>
              <a:xfrm>
                <a:off x="913295" y="4590256"/>
                <a:ext cx="432048" cy="432048"/>
              </a:xfrm>
              <a:prstGeom prst="ellipse">
                <a:avLst/>
              </a:prstGeom>
              <a:grp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46" name="Group 479"/>
            <p:cNvGrpSpPr/>
            <p:nvPr/>
          </p:nvGrpSpPr>
          <p:grpSpPr>
            <a:xfrm>
              <a:off x="929197" y="2235600"/>
              <a:ext cx="528283" cy="528283"/>
              <a:chOff x="8530" y="3794125"/>
              <a:chExt cx="1349375" cy="1349375"/>
            </a:xfrm>
            <a:solidFill>
              <a:schemeClr val="accent6"/>
            </a:solidFill>
          </p:grpSpPr>
          <p:sp>
            <p:nvSpPr>
              <p:cNvPr id="47" name="Freeform 431"/>
              <p:cNvSpPr>
                <a:spLocks noEditPoints="1"/>
              </p:cNvSpPr>
              <p:nvPr/>
            </p:nvSpPr>
            <p:spPr bwMode="auto">
              <a:xfrm>
                <a:off x="632418" y="4170363"/>
                <a:ext cx="461963" cy="552450"/>
              </a:xfrm>
              <a:custGeom>
                <a:avLst/>
                <a:gdLst>
                  <a:gd name="T0" fmla="*/ 880 w 1167"/>
                  <a:gd name="T1" fmla="*/ 1337 h 1395"/>
                  <a:gd name="T2" fmla="*/ 1092 w 1167"/>
                  <a:gd name="T3" fmla="*/ 29 h 1395"/>
                  <a:gd name="T4" fmla="*/ 937 w 1167"/>
                  <a:gd name="T5" fmla="*/ 5 h 1395"/>
                  <a:gd name="T6" fmla="*/ 729 w 1167"/>
                  <a:gd name="T7" fmla="*/ 5 h 1395"/>
                  <a:gd name="T8" fmla="*/ 525 w 1167"/>
                  <a:gd name="T9" fmla="*/ 40 h 1395"/>
                  <a:gd name="T10" fmla="*/ 328 w 1167"/>
                  <a:gd name="T11" fmla="*/ 110 h 1395"/>
                  <a:gd name="T12" fmla="*/ 0 w 1167"/>
                  <a:gd name="T13" fmla="*/ 1395 h 1395"/>
                  <a:gd name="T14" fmla="*/ 195 w 1167"/>
                  <a:gd name="T15" fmla="*/ 1328 h 1395"/>
                  <a:gd name="T16" fmla="*/ 397 w 1167"/>
                  <a:gd name="T17" fmla="*/ 1293 h 1395"/>
                  <a:gd name="T18" fmla="*/ 602 w 1167"/>
                  <a:gd name="T19" fmla="*/ 1289 h 1395"/>
                  <a:gd name="T20" fmla="*/ 806 w 1167"/>
                  <a:gd name="T21" fmla="*/ 1318 h 1395"/>
                  <a:gd name="T22" fmla="*/ 509 w 1167"/>
                  <a:gd name="T23" fmla="*/ 302 h 1395"/>
                  <a:gd name="T24" fmla="*/ 732 w 1167"/>
                  <a:gd name="T25" fmla="*/ 280 h 1395"/>
                  <a:gd name="T26" fmla="*/ 901 w 1167"/>
                  <a:gd name="T27" fmla="*/ 289 h 1395"/>
                  <a:gd name="T28" fmla="*/ 936 w 1167"/>
                  <a:gd name="T29" fmla="*/ 308 h 1395"/>
                  <a:gd name="T30" fmla="*/ 947 w 1167"/>
                  <a:gd name="T31" fmla="*/ 348 h 1395"/>
                  <a:gd name="T32" fmla="*/ 935 w 1167"/>
                  <a:gd name="T33" fmla="*/ 375 h 1395"/>
                  <a:gd name="T34" fmla="*/ 899 w 1167"/>
                  <a:gd name="T35" fmla="*/ 393 h 1395"/>
                  <a:gd name="T36" fmla="*/ 785 w 1167"/>
                  <a:gd name="T37" fmla="*/ 385 h 1395"/>
                  <a:gd name="T38" fmla="*/ 579 w 1167"/>
                  <a:gd name="T39" fmla="*/ 396 h 1395"/>
                  <a:gd name="T40" fmla="*/ 466 w 1167"/>
                  <a:gd name="T41" fmla="*/ 416 h 1395"/>
                  <a:gd name="T42" fmla="*/ 440 w 1167"/>
                  <a:gd name="T43" fmla="*/ 409 h 1395"/>
                  <a:gd name="T44" fmla="*/ 417 w 1167"/>
                  <a:gd name="T45" fmla="*/ 384 h 1395"/>
                  <a:gd name="T46" fmla="*/ 414 w 1167"/>
                  <a:gd name="T47" fmla="*/ 355 h 1395"/>
                  <a:gd name="T48" fmla="*/ 435 w 1167"/>
                  <a:gd name="T49" fmla="*/ 321 h 1395"/>
                  <a:gd name="T50" fmla="*/ 392 w 1167"/>
                  <a:gd name="T51" fmla="*/ 589 h 1395"/>
                  <a:gd name="T52" fmla="*/ 559 w 1167"/>
                  <a:gd name="T53" fmla="*/ 563 h 1395"/>
                  <a:gd name="T54" fmla="*/ 783 w 1167"/>
                  <a:gd name="T55" fmla="*/ 561 h 1395"/>
                  <a:gd name="T56" fmla="*/ 859 w 1167"/>
                  <a:gd name="T57" fmla="*/ 573 h 1395"/>
                  <a:gd name="T58" fmla="*/ 884 w 1167"/>
                  <a:gd name="T59" fmla="*/ 604 h 1395"/>
                  <a:gd name="T60" fmla="*/ 883 w 1167"/>
                  <a:gd name="T61" fmla="*/ 635 h 1395"/>
                  <a:gd name="T62" fmla="*/ 857 w 1167"/>
                  <a:gd name="T63" fmla="*/ 665 h 1395"/>
                  <a:gd name="T64" fmla="*/ 827 w 1167"/>
                  <a:gd name="T65" fmla="*/ 671 h 1395"/>
                  <a:gd name="T66" fmla="*/ 620 w 1167"/>
                  <a:gd name="T67" fmla="*/ 663 h 1395"/>
                  <a:gd name="T68" fmla="*/ 416 w 1167"/>
                  <a:gd name="T69" fmla="*/ 692 h 1395"/>
                  <a:gd name="T70" fmla="*/ 394 w 1167"/>
                  <a:gd name="T71" fmla="*/ 692 h 1395"/>
                  <a:gd name="T72" fmla="*/ 365 w 1167"/>
                  <a:gd name="T73" fmla="*/ 677 h 1395"/>
                  <a:gd name="T74" fmla="*/ 352 w 1167"/>
                  <a:gd name="T75" fmla="*/ 653 h 1395"/>
                  <a:gd name="T76" fmla="*/ 359 w 1167"/>
                  <a:gd name="T77" fmla="*/ 613 h 1395"/>
                  <a:gd name="T78" fmla="*/ 392 w 1167"/>
                  <a:gd name="T79" fmla="*/ 589 h 1395"/>
                  <a:gd name="T80" fmla="*/ 326 w 1167"/>
                  <a:gd name="T81" fmla="*/ 1002 h 1395"/>
                  <a:gd name="T82" fmla="*/ 296 w 1167"/>
                  <a:gd name="T83" fmla="*/ 986 h 1395"/>
                  <a:gd name="T84" fmla="*/ 283 w 1167"/>
                  <a:gd name="T85" fmla="*/ 962 h 1395"/>
                  <a:gd name="T86" fmla="*/ 290 w 1167"/>
                  <a:gd name="T87" fmla="*/ 922 h 1395"/>
                  <a:gd name="T88" fmla="*/ 323 w 1167"/>
                  <a:gd name="T89" fmla="*/ 900 h 1395"/>
                  <a:gd name="T90" fmla="*/ 490 w 1167"/>
                  <a:gd name="T91" fmla="*/ 873 h 1395"/>
                  <a:gd name="T92" fmla="*/ 714 w 1167"/>
                  <a:gd name="T93" fmla="*/ 870 h 1395"/>
                  <a:gd name="T94" fmla="*/ 790 w 1167"/>
                  <a:gd name="T95" fmla="*/ 883 h 1395"/>
                  <a:gd name="T96" fmla="*/ 815 w 1167"/>
                  <a:gd name="T97" fmla="*/ 913 h 1395"/>
                  <a:gd name="T98" fmla="*/ 814 w 1167"/>
                  <a:gd name="T99" fmla="*/ 945 h 1395"/>
                  <a:gd name="T100" fmla="*/ 787 w 1167"/>
                  <a:gd name="T101" fmla="*/ 974 h 1395"/>
                  <a:gd name="T102" fmla="*/ 758 w 1167"/>
                  <a:gd name="T103" fmla="*/ 980 h 1395"/>
                  <a:gd name="T104" fmla="*/ 552 w 1167"/>
                  <a:gd name="T105" fmla="*/ 973 h 1395"/>
                  <a:gd name="T106" fmla="*/ 347 w 1167"/>
                  <a:gd name="T107" fmla="*/ 1002 h 1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67" h="1395">
                    <a:moveTo>
                      <a:pt x="806" y="1318"/>
                    </a:moveTo>
                    <a:lnTo>
                      <a:pt x="806" y="1318"/>
                    </a:lnTo>
                    <a:lnTo>
                      <a:pt x="843" y="1327"/>
                    </a:lnTo>
                    <a:lnTo>
                      <a:pt x="880" y="1337"/>
                    </a:lnTo>
                    <a:lnTo>
                      <a:pt x="1167" y="48"/>
                    </a:lnTo>
                    <a:lnTo>
                      <a:pt x="1167" y="48"/>
                    </a:lnTo>
                    <a:lnTo>
                      <a:pt x="1130" y="38"/>
                    </a:lnTo>
                    <a:lnTo>
                      <a:pt x="1092" y="29"/>
                    </a:lnTo>
                    <a:lnTo>
                      <a:pt x="1092" y="29"/>
                    </a:lnTo>
                    <a:lnTo>
                      <a:pt x="1041" y="18"/>
                    </a:lnTo>
                    <a:lnTo>
                      <a:pt x="989" y="10"/>
                    </a:lnTo>
                    <a:lnTo>
                      <a:pt x="937" y="5"/>
                    </a:lnTo>
                    <a:lnTo>
                      <a:pt x="885" y="1"/>
                    </a:lnTo>
                    <a:lnTo>
                      <a:pt x="833" y="0"/>
                    </a:lnTo>
                    <a:lnTo>
                      <a:pt x="781" y="1"/>
                    </a:lnTo>
                    <a:lnTo>
                      <a:pt x="729" y="5"/>
                    </a:lnTo>
                    <a:lnTo>
                      <a:pt x="678" y="10"/>
                    </a:lnTo>
                    <a:lnTo>
                      <a:pt x="625" y="17"/>
                    </a:lnTo>
                    <a:lnTo>
                      <a:pt x="575" y="27"/>
                    </a:lnTo>
                    <a:lnTo>
                      <a:pt x="525" y="40"/>
                    </a:lnTo>
                    <a:lnTo>
                      <a:pt x="475" y="53"/>
                    </a:lnTo>
                    <a:lnTo>
                      <a:pt x="425" y="70"/>
                    </a:lnTo>
                    <a:lnTo>
                      <a:pt x="376" y="89"/>
                    </a:lnTo>
                    <a:lnTo>
                      <a:pt x="328" y="110"/>
                    </a:lnTo>
                    <a:lnTo>
                      <a:pt x="280" y="133"/>
                    </a:lnTo>
                    <a:lnTo>
                      <a:pt x="179" y="590"/>
                    </a:lnTo>
                    <a:lnTo>
                      <a:pt x="0" y="1395"/>
                    </a:lnTo>
                    <a:lnTo>
                      <a:pt x="0" y="1395"/>
                    </a:lnTo>
                    <a:lnTo>
                      <a:pt x="48" y="1376"/>
                    </a:lnTo>
                    <a:lnTo>
                      <a:pt x="96" y="1357"/>
                    </a:lnTo>
                    <a:lnTo>
                      <a:pt x="145" y="1342"/>
                    </a:lnTo>
                    <a:lnTo>
                      <a:pt x="195" y="1328"/>
                    </a:lnTo>
                    <a:lnTo>
                      <a:pt x="245" y="1317"/>
                    </a:lnTo>
                    <a:lnTo>
                      <a:pt x="295" y="1306"/>
                    </a:lnTo>
                    <a:lnTo>
                      <a:pt x="346" y="1298"/>
                    </a:lnTo>
                    <a:lnTo>
                      <a:pt x="397" y="1293"/>
                    </a:lnTo>
                    <a:lnTo>
                      <a:pt x="448" y="1289"/>
                    </a:lnTo>
                    <a:lnTo>
                      <a:pt x="499" y="1287"/>
                    </a:lnTo>
                    <a:lnTo>
                      <a:pt x="550" y="1287"/>
                    </a:lnTo>
                    <a:lnTo>
                      <a:pt x="602" y="1289"/>
                    </a:lnTo>
                    <a:lnTo>
                      <a:pt x="653" y="1294"/>
                    </a:lnTo>
                    <a:lnTo>
                      <a:pt x="704" y="1300"/>
                    </a:lnTo>
                    <a:lnTo>
                      <a:pt x="755" y="1308"/>
                    </a:lnTo>
                    <a:lnTo>
                      <a:pt x="806" y="1318"/>
                    </a:lnTo>
                    <a:lnTo>
                      <a:pt x="806" y="1318"/>
                    </a:lnTo>
                    <a:close/>
                    <a:moveTo>
                      <a:pt x="453" y="313"/>
                    </a:moveTo>
                    <a:lnTo>
                      <a:pt x="453" y="313"/>
                    </a:lnTo>
                    <a:lnTo>
                      <a:pt x="509" y="302"/>
                    </a:lnTo>
                    <a:lnTo>
                      <a:pt x="564" y="293"/>
                    </a:lnTo>
                    <a:lnTo>
                      <a:pt x="620" y="286"/>
                    </a:lnTo>
                    <a:lnTo>
                      <a:pt x="676" y="281"/>
                    </a:lnTo>
                    <a:lnTo>
                      <a:pt x="732" y="280"/>
                    </a:lnTo>
                    <a:lnTo>
                      <a:pt x="789" y="280"/>
                    </a:lnTo>
                    <a:lnTo>
                      <a:pt x="845" y="283"/>
                    </a:lnTo>
                    <a:lnTo>
                      <a:pt x="901" y="289"/>
                    </a:lnTo>
                    <a:lnTo>
                      <a:pt x="901" y="289"/>
                    </a:lnTo>
                    <a:lnTo>
                      <a:pt x="911" y="291"/>
                    </a:lnTo>
                    <a:lnTo>
                      <a:pt x="921" y="296"/>
                    </a:lnTo>
                    <a:lnTo>
                      <a:pt x="929" y="302"/>
                    </a:lnTo>
                    <a:lnTo>
                      <a:pt x="936" y="308"/>
                    </a:lnTo>
                    <a:lnTo>
                      <a:pt x="942" y="317"/>
                    </a:lnTo>
                    <a:lnTo>
                      <a:pt x="945" y="327"/>
                    </a:lnTo>
                    <a:lnTo>
                      <a:pt x="947" y="337"/>
                    </a:lnTo>
                    <a:lnTo>
                      <a:pt x="947" y="348"/>
                    </a:lnTo>
                    <a:lnTo>
                      <a:pt x="947" y="348"/>
                    </a:lnTo>
                    <a:lnTo>
                      <a:pt x="944" y="358"/>
                    </a:lnTo>
                    <a:lnTo>
                      <a:pt x="940" y="367"/>
                    </a:lnTo>
                    <a:lnTo>
                      <a:pt x="935" y="375"/>
                    </a:lnTo>
                    <a:lnTo>
                      <a:pt x="927" y="382"/>
                    </a:lnTo>
                    <a:lnTo>
                      <a:pt x="919" y="388"/>
                    </a:lnTo>
                    <a:lnTo>
                      <a:pt x="909" y="391"/>
                    </a:lnTo>
                    <a:lnTo>
                      <a:pt x="899" y="393"/>
                    </a:lnTo>
                    <a:lnTo>
                      <a:pt x="888" y="393"/>
                    </a:lnTo>
                    <a:lnTo>
                      <a:pt x="888" y="393"/>
                    </a:lnTo>
                    <a:lnTo>
                      <a:pt x="836" y="388"/>
                    </a:lnTo>
                    <a:lnTo>
                      <a:pt x="785" y="385"/>
                    </a:lnTo>
                    <a:lnTo>
                      <a:pt x="733" y="384"/>
                    </a:lnTo>
                    <a:lnTo>
                      <a:pt x="682" y="387"/>
                    </a:lnTo>
                    <a:lnTo>
                      <a:pt x="630" y="390"/>
                    </a:lnTo>
                    <a:lnTo>
                      <a:pt x="579" y="396"/>
                    </a:lnTo>
                    <a:lnTo>
                      <a:pt x="528" y="405"/>
                    </a:lnTo>
                    <a:lnTo>
                      <a:pt x="477" y="415"/>
                    </a:lnTo>
                    <a:lnTo>
                      <a:pt x="477" y="415"/>
                    </a:lnTo>
                    <a:lnTo>
                      <a:pt x="466" y="416"/>
                    </a:lnTo>
                    <a:lnTo>
                      <a:pt x="466" y="416"/>
                    </a:lnTo>
                    <a:lnTo>
                      <a:pt x="457" y="415"/>
                    </a:lnTo>
                    <a:lnTo>
                      <a:pt x="448" y="413"/>
                    </a:lnTo>
                    <a:lnTo>
                      <a:pt x="440" y="409"/>
                    </a:lnTo>
                    <a:lnTo>
                      <a:pt x="433" y="405"/>
                    </a:lnTo>
                    <a:lnTo>
                      <a:pt x="426" y="399"/>
                    </a:lnTo>
                    <a:lnTo>
                      <a:pt x="422" y="392"/>
                    </a:lnTo>
                    <a:lnTo>
                      <a:pt x="417" y="384"/>
                    </a:lnTo>
                    <a:lnTo>
                      <a:pt x="415" y="375"/>
                    </a:lnTo>
                    <a:lnTo>
                      <a:pt x="415" y="375"/>
                    </a:lnTo>
                    <a:lnTo>
                      <a:pt x="413" y="365"/>
                    </a:lnTo>
                    <a:lnTo>
                      <a:pt x="414" y="355"/>
                    </a:lnTo>
                    <a:lnTo>
                      <a:pt x="417" y="345"/>
                    </a:lnTo>
                    <a:lnTo>
                      <a:pt x="422" y="336"/>
                    </a:lnTo>
                    <a:lnTo>
                      <a:pt x="427" y="328"/>
                    </a:lnTo>
                    <a:lnTo>
                      <a:pt x="435" y="321"/>
                    </a:lnTo>
                    <a:lnTo>
                      <a:pt x="444" y="316"/>
                    </a:lnTo>
                    <a:lnTo>
                      <a:pt x="453" y="313"/>
                    </a:lnTo>
                    <a:lnTo>
                      <a:pt x="453" y="313"/>
                    </a:lnTo>
                    <a:close/>
                    <a:moveTo>
                      <a:pt x="392" y="589"/>
                    </a:moveTo>
                    <a:lnTo>
                      <a:pt x="392" y="589"/>
                    </a:lnTo>
                    <a:lnTo>
                      <a:pt x="448" y="578"/>
                    </a:lnTo>
                    <a:lnTo>
                      <a:pt x="503" y="569"/>
                    </a:lnTo>
                    <a:lnTo>
                      <a:pt x="559" y="563"/>
                    </a:lnTo>
                    <a:lnTo>
                      <a:pt x="614" y="559"/>
                    </a:lnTo>
                    <a:lnTo>
                      <a:pt x="671" y="558"/>
                    </a:lnTo>
                    <a:lnTo>
                      <a:pt x="727" y="558"/>
                    </a:lnTo>
                    <a:lnTo>
                      <a:pt x="783" y="561"/>
                    </a:lnTo>
                    <a:lnTo>
                      <a:pt x="840" y="567"/>
                    </a:lnTo>
                    <a:lnTo>
                      <a:pt x="840" y="567"/>
                    </a:lnTo>
                    <a:lnTo>
                      <a:pt x="850" y="569"/>
                    </a:lnTo>
                    <a:lnTo>
                      <a:pt x="859" y="573"/>
                    </a:lnTo>
                    <a:lnTo>
                      <a:pt x="867" y="579"/>
                    </a:lnTo>
                    <a:lnTo>
                      <a:pt x="875" y="586"/>
                    </a:lnTo>
                    <a:lnTo>
                      <a:pt x="879" y="595"/>
                    </a:lnTo>
                    <a:lnTo>
                      <a:pt x="884" y="604"/>
                    </a:lnTo>
                    <a:lnTo>
                      <a:pt x="885" y="614"/>
                    </a:lnTo>
                    <a:lnTo>
                      <a:pt x="885" y="624"/>
                    </a:lnTo>
                    <a:lnTo>
                      <a:pt x="885" y="624"/>
                    </a:lnTo>
                    <a:lnTo>
                      <a:pt x="883" y="635"/>
                    </a:lnTo>
                    <a:lnTo>
                      <a:pt x="878" y="645"/>
                    </a:lnTo>
                    <a:lnTo>
                      <a:pt x="872" y="653"/>
                    </a:lnTo>
                    <a:lnTo>
                      <a:pt x="866" y="660"/>
                    </a:lnTo>
                    <a:lnTo>
                      <a:pt x="857" y="665"/>
                    </a:lnTo>
                    <a:lnTo>
                      <a:pt x="848" y="669"/>
                    </a:lnTo>
                    <a:lnTo>
                      <a:pt x="837" y="671"/>
                    </a:lnTo>
                    <a:lnTo>
                      <a:pt x="827" y="671"/>
                    </a:lnTo>
                    <a:lnTo>
                      <a:pt x="827" y="671"/>
                    </a:lnTo>
                    <a:lnTo>
                      <a:pt x="775" y="665"/>
                    </a:lnTo>
                    <a:lnTo>
                      <a:pt x="723" y="663"/>
                    </a:lnTo>
                    <a:lnTo>
                      <a:pt x="672" y="662"/>
                    </a:lnTo>
                    <a:lnTo>
                      <a:pt x="620" y="663"/>
                    </a:lnTo>
                    <a:lnTo>
                      <a:pt x="569" y="667"/>
                    </a:lnTo>
                    <a:lnTo>
                      <a:pt x="518" y="673"/>
                    </a:lnTo>
                    <a:lnTo>
                      <a:pt x="466" y="681"/>
                    </a:lnTo>
                    <a:lnTo>
                      <a:pt x="416" y="692"/>
                    </a:lnTo>
                    <a:lnTo>
                      <a:pt x="416" y="692"/>
                    </a:lnTo>
                    <a:lnTo>
                      <a:pt x="403" y="694"/>
                    </a:lnTo>
                    <a:lnTo>
                      <a:pt x="403" y="694"/>
                    </a:lnTo>
                    <a:lnTo>
                      <a:pt x="394" y="692"/>
                    </a:lnTo>
                    <a:lnTo>
                      <a:pt x="386" y="690"/>
                    </a:lnTo>
                    <a:lnTo>
                      <a:pt x="379" y="687"/>
                    </a:lnTo>
                    <a:lnTo>
                      <a:pt x="372" y="682"/>
                    </a:lnTo>
                    <a:lnTo>
                      <a:pt x="365" y="677"/>
                    </a:lnTo>
                    <a:lnTo>
                      <a:pt x="359" y="669"/>
                    </a:lnTo>
                    <a:lnTo>
                      <a:pt x="356" y="662"/>
                    </a:lnTo>
                    <a:lnTo>
                      <a:pt x="352" y="653"/>
                    </a:lnTo>
                    <a:lnTo>
                      <a:pt x="352" y="653"/>
                    </a:lnTo>
                    <a:lnTo>
                      <a:pt x="351" y="643"/>
                    </a:lnTo>
                    <a:lnTo>
                      <a:pt x="352" y="631"/>
                    </a:lnTo>
                    <a:lnTo>
                      <a:pt x="355" y="622"/>
                    </a:lnTo>
                    <a:lnTo>
                      <a:pt x="359" y="613"/>
                    </a:lnTo>
                    <a:lnTo>
                      <a:pt x="366" y="605"/>
                    </a:lnTo>
                    <a:lnTo>
                      <a:pt x="373" y="598"/>
                    </a:lnTo>
                    <a:lnTo>
                      <a:pt x="382" y="593"/>
                    </a:lnTo>
                    <a:lnTo>
                      <a:pt x="392" y="589"/>
                    </a:lnTo>
                    <a:lnTo>
                      <a:pt x="392" y="589"/>
                    </a:lnTo>
                    <a:close/>
                    <a:moveTo>
                      <a:pt x="336" y="1003"/>
                    </a:moveTo>
                    <a:lnTo>
                      <a:pt x="336" y="1003"/>
                    </a:lnTo>
                    <a:lnTo>
                      <a:pt x="326" y="1002"/>
                    </a:lnTo>
                    <a:lnTo>
                      <a:pt x="317" y="999"/>
                    </a:lnTo>
                    <a:lnTo>
                      <a:pt x="309" y="996"/>
                    </a:lnTo>
                    <a:lnTo>
                      <a:pt x="303" y="991"/>
                    </a:lnTo>
                    <a:lnTo>
                      <a:pt x="296" y="986"/>
                    </a:lnTo>
                    <a:lnTo>
                      <a:pt x="291" y="979"/>
                    </a:lnTo>
                    <a:lnTo>
                      <a:pt x="287" y="971"/>
                    </a:lnTo>
                    <a:lnTo>
                      <a:pt x="283" y="962"/>
                    </a:lnTo>
                    <a:lnTo>
                      <a:pt x="283" y="962"/>
                    </a:lnTo>
                    <a:lnTo>
                      <a:pt x="282" y="952"/>
                    </a:lnTo>
                    <a:lnTo>
                      <a:pt x="283" y="942"/>
                    </a:lnTo>
                    <a:lnTo>
                      <a:pt x="286" y="931"/>
                    </a:lnTo>
                    <a:lnTo>
                      <a:pt x="290" y="922"/>
                    </a:lnTo>
                    <a:lnTo>
                      <a:pt x="297" y="914"/>
                    </a:lnTo>
                    <a:lnTo>
                      <a:pt x="305" y="908"/>
                    </a:lnTo>
                    <a:lnTo>
                      <a:pt x="313" y="903"/>
                    </a:lnTo>
                    <a:lnTo>
                      <a:pt x="323" y="900"/>
                    </a:lnTo>
                    <a:lnTo>
                      <a:pt x="323" y="900"/>
                    </a:lnTo>
                    <a:lnTo>
                      <a:pt x="379" y="888"/>
                    </a:lnTo>
                    <a:lnTo>
                      <a:pt x="434" y="879"/>
                    </a:lnTo>
                    <a:lnTo>
                      <a:pt x="490" y="873"/>
                    </a:lnTo>
                    <a:lnTo>
                      <a:pt x="546" y="868"/>
                    </a:lnTo>
                    <a:lnTo>
                      <a:pt x="602" y="867"/>
                    </a:lnTo>
                    <a:lnTo>
                      <a:pt x="658" y="867"/>
                    </a:lnTo>
                    <a:lnTo>
                      <a:pt x="714" y="870"/>
                    </a:lnTo>
                    <a:lnTo>
                      <a:pt x="770" y="876"/>
                    </a:lnTo>
                    <a:lnTo>
                      <a:pt x="770" y="876"/>
                    </a:lnTo>
                    <a:lnTo>
                      <a:pt x="781" y="878"/>
                    </a:lnTo>
                    <a:lnTo>
                      <a:pt x="790" y="883"/>
                    </a:lnTo>
                    <a:lnTo>
                      <a:pt x="799" y="888"/>
                    </a:lnTo>
                    <a:lnTo>
                      <a:pt x="806" y="895"/>
                    </a:lnTo>
                    <a:lnTo>
                      <a:pt x="811" y="904"/>
                    </a:lnTo>
                    <a:lnTo>
                      <a:pt x="815" y="913"/>
                    </a:lnTo>
                    <a:lnTo>
                      <a:pt x="817" y="924"/>
                    </a:lnTo>
                    <a:lnTo>
                      <a:pt x="816" y="935"/>
                    </a:lnTo>
                    <a:lnTo>
                      <a:pt x="816" y="935"/>
                    </a:lnTo>
                    <a:lnTo>
                      <a:pt x="814" y="945"/>
                    </a:lnTo>
                    <a:lnTo>
                      <a:pt x="810" y="954"/>
                    </a:lnTo>
                    <a:lnTo>
                      <a:pt x="803" y="962"/>
                    </a:lnTo>
                    <a:lnTo>
                      <a:pt x="797" y="969"/>
                    </a:lnTo>
                    <a:lnTo>
                      <a:pt x="787" y="974"/>
                    </a:lnTo>
                    <a:lnTo>
                      <a:pt x="778" y="978"/>
                    </a:lnTo>
                    <a:lnTo>
                      <a:pt x="768" y="980"/>
                    </a:lnTo>
                    <a:lnTo>
                      <a:pt x="758" y="980"/>
                    </a:lnTo>
                    <a:lnTo>
                      <a:pt x="758" y="980"/>
                    </a:lnTo>
                    <a:lnTo>
                      <a:pt x="706" y="974"/>
                    </a:lnTo>
                    <a:lnTo>
                      <a:pt x="655" y="972"/>
                    </a:lnTo>
                    <a:lnTo>
                      <a:pt x="603" y="971"/>
                    </a:lnTo>
                    <a:lnTo>
                      <a:pt x="552" y="973"/>
                    </a:lnTo>
                    <a:lnTo>
                      <a:pt x="500" y="977"/>
                    </a:lnTo>
                    <a:lnTo>
                      <a:pt x="449" y="982"/>
                    </a:lnTo>
                    <a:lnTo>
                      <a:pt x="398" y="991"/>
                    </a:lnTo>
                    <a:lnTo>
                      <a:pt x="347" y="1002"/>
                    </a:lnTo>
                    <a:lnTo>
                      <a:pt x="347" y="1002"/>
                    </a:lnTo>
                    <a:lnTo>
                      <a:pt x="336" y="1003"/>
                    </a:lnTo>
                    <a:lnTo>
                      <a:pt x="336" y="10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432"/>
              <p:cNvSpPr>
                <a:spLocks noEditPoints="1"/>
              </p:cNvSpPr>
              <p:nvPr/>
            </p:nvSpPr>
            <p:spPr bwMode="auto">
              <a:xfrm>
                <a:off x="284755" y="4033838"/>
                <a:ext cx="417513" cy="681038"/>
              </a:xfrm>
              <a:custGeom>
                <a:avLst/>
                <a:gdLst>
                  <a:gd name="T0" fmla="*/ 985 w 1053"/>
                  <a:gd name="T1" fmla="*/ 372 h 1714"/>
                  <a:gd name="T2" fmla="*/ 831 w 1053"/>
                  <a:gd name="T3" fmla="*/ 232 h 1714"/>
                  <a:gd name="T4" fmla="*/ 655 w 1053"/>
                  <a:gd name="T5" fmla="*/ 121 h 1714"/>
                  <a:gd name="T6" fmla="*/ 463 w 1053"/>
                  <a:gd name="T7" fmla="*/ 41 h 1714"/>
                  <a:gd name="T8" fmla="*/ 362 w 1053"/>
                  <a:gd name="T9" fmla="*/ 14 h 1714"/>
                  <a:gd name="T10" fmla="*/ 0 w 1053"/>
                  <a:gd name="T11" fmla="*/ 1289 h 1714"/>
                  <a:gd name="T12" fmla="*/ 125 w 1053"/>
                  <a:gd name="T13" fmla="*/ 1315 h 1714"/>
                  <a:gd name="T14" fmla="*/ 320 w 1053"/>
                  <a:gd name="T15" fmla="*/ 1383 h 1714"/>
                  <a:gd name="T16" fmla="*/ 500 w 1053"/>
                  <a:gd name="T17" fmla="*/ 1481 h 1714"/>
                  <a:gd name="T18" fmla="*/ 663 w 1053"/>
                  <a:gd name="T19" fmla="*/ 1604 h 1714"/>
                  <a:gd name="T20" fmla="*/ 962 w 1053"/>
                  <a:gd name="T21" fmla="*/ 860 h 1714"/>
                  <a:gd name="T22" fmla="*/ 711 w 1053"/>
                  <a:gd name="T23" fmla="*/ 1220 h 1714"/>
                  <a:gd name="T24" fmla="*/ 675 w 1053"/>
                  <a:gd name="T25" fmla="*/ 1235 h 1714"/>
                  <a:gd name="T26" fmla="*/ 649 w 1053"/>
                  <a:gd name="T27" fmla="*/ 1229 h 1714"/>
                  <a:gd name="T28" fmla="*/ 556 w 1053"/>
                  <a:gd name="T29" fmla="*/ 1160 h 1714"/>
                  <a:gd name="T30" fmla="*/ 369 w 1053"/>
                  <a:gd name="T31" fmla="*/ 1058 h 1714"/>
                  <a:gd name="T32" fmla="*/ 259 w 1053"/>
                  <a:gd name="T33" fmla="*/ 1015 h 1714"/>
                  <a:gd name="T34" fmla="*/ 235 w 1053"/>
                  <a:gd name="T35" fmla="*/ 983 h 1714"/>
                  <a:gd name="T36" fmla="*/ 235 w 1053"/>
                  <a:gd name="T37" fmla="*/ 953 h 1714"/>
                  <a:gd name="T38" fmla="*/ 261 w 1053"/>
                  <a:gd name="T39" fmla="*/ 923 h 1714"/>
                  <a:gd name="T40" fmla="*/ 302 w 1053"/>
                  <a:gd name="T41" fmla="*/ 920 h 1714"/>
                  <a:gd name="T42" fmla="*/ 463 w 1053"/>
                  <a:gd name="T43" fmla="*/ 987 h 1714"/>
                  <a:gd name="T44" fmla="*/ 661 w 1053"/>
                  <a:gd name="T45" fmla="*/ 1107 h 1714"/>
                  <a:gd name="T46" fmla="*/ 720 w 1053"/>
                  <a:gd name="T47" fmla="*/ 1158 h 1714"/>
                  <a:gd name="T48" fmla="*/ 725 w 1053"/>
                  <a:gd name="T49" fmla="*/ 1198 h 1714"/>
                  <a:gd name="T50" fmla="*/ 783 w 1053"/>
                  <a:gd name="T51" fmla="*/ 906 h 1714"/>
                  <a:gd name="T52" fmla="*/ 765 w 1053"/>
                  <a:gd name="T53" fmla="*/ 921 h 1714"/>
                  <a:gd name="T54" fmla="*/ 735 w 1053"/>
                  <a:gd name="T55" fmla="*/ 925 h 1714"/>
                  <a:gd name="T56" fmla="*/ 710 w 1053"/>
                  <a:gd name="T57" fmla="*/ 914 h 1714"/>
                  <a:gd name="T58" fmla="*/ 533 w 1053"/>
                  <a:gd name="T59" fmla="*/ 795 h 1714"/>
                  <a:gd name="T60" fmla="*/ 337 w 1053"/>
                  <a:gd name="T61" fmla="*/ 710 h 1714"/>
                  <a:gd name="T62" fmla="*/ 312 w 1053"/>
                  <a:gd name="T63" fmla="*/ 692 h 1714"/>
                  <a:gd name="T64" fmla="*/ 302 w 1053"/>
                  <a:gd name="T65" fmla="*/ 654 h 1714"/>
                  <a:gd name="T66" fmla="*/ 314 w 1053"/>
                  <a:gd name="T67" fmla="*/ 625 h 1714"/>
                  <a:gd name="T68" fmla="*/ 350 w 1053"/>
                  <a:gd name="T69" fmla="*/ 608 h 1714"/>
                  <a:gd name="T70" fmla="*/ 425 w 1053"/>
                  <a:gd name="T71" fmla="*/ 630 h 1714"/>
                  <a:gd name="T72" fmla="*/ 634 w 1053"/>
                  <a:gd name="T73" fmla="*/ 732 h 1714"/>
                  <a:gd name="T74" fmla="*/ 776 w 1053"/>
                  <a:gd name="T75" fmla="*/ 833 h 1714"/>
                  <a:gd name="T76" fmla="*/ 795 w 1053"/>
                  <a:gd name="T77" fmla="*/ 868 h 1714"/>
                  <a:gd name="T78" fmla="*/ 783 w 1053"/>
                  <a:gd name="T79" fmla="*/ 906 h 1714"/>
                  <a:gd name="T80" fmla="*/ 841 w 1053"/>
                  <a:gd name="T81" fmla="*/ 633 h 1714"/>
                  <a:gd name="T82" fmla="*/ 805 w 1053"/>
                  <a:gd name="T83" fmla="*/ 648 h 1714"/>
                  <a:gd name="T84" fmla="*/ 779 w 1053"/>
                  <a:gd name="T85" fmla="*/ 642 h 1714"/>
                  <a:gd name="T86" fmla="*/ 686 w 1053"/>
                  <a:gd name="T87" fmla="*/ 573 h 1714"/>
                  <a:gd name="T88" fmla="*/ 499 w 1053"/>
                  <a:gd name="T89" fmla="*/ 471 h 1714"/>
                  <a:gd name="T90" fmla="*/ 389 w 1053"/>
                  <a:gd name="T91" fmla="*/ 428 h 1714"/>
                  <a:gd name="T92" fmla="*/ 365 w 1053"/>
                  <a:gd name="T93" fmla="*/ 397 h 1714"/>
                  <a:gd name="T94" fmla="*/ 365 w 1053"/>
                  <a:gd name="T95" fmla="*/ 366 h 1714"/>
                  <a:gd name="T96" fmla="*/ 393 w 1053"/>
                  <a:gd name="T97" fmla="*/ 337 h 1714"/>
                  <a:gd name="T98" fmla="*/ 432 w 1053"/>
                  <a:gd name="T99" fmla="*/ 333 h 1714"/>
                  <a:gd name="T100" fmla="*/ 593 w 1053"/>
                  <a:gd name="T101" fmla="*/ 400 h 1714"/>
                  <a:gd name="T102" fmla="*/ 791 w 1053"/>
                  <a:gd name="T103" fmla="*/ 520 h 1714"/>
                  <a:gd name="T104" fmla="*/ 851 w 1053"/>
                  <a:gd name="T105" fmla="*/ 571 h 1714"/>
                  <a:gd name="T106" fmla="*/ 855 w 1053"/>
                  <a:gd name="T107" fmla="*/ 611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53" h="1714">
                    <a:moveTo>
                      <a:pt x="1053" y="452"/>
                    </a:moveTo>
                    <a:lnTo>
                      <a:pt x="1053" y="452"/>
                    </a:lnTo>
                    <a:lnTo>
                      <a:pt x="1020" y="411"/>
                    </a:lnTo>
                    <a:lnTo>
                      <a:pt x="985" y="372"/>
                    </a:lnTo>
                    <a:lnTo>
                      <a:pt x="949" y="334"/>
                    </a:lnTo>
                    <a:lnTo>
                      <a:pt x="911" y="298"/>
                    </a:lnTo>
                    <a:lnTo>
                      <a:pt x="872" y="264"/>
                    </a:lnTo>
                    <a:lnTo>
                      <a:pt x="831" y="232"/>
                    </a:lnTo>
                    <a:lnTo>
                      <a:pt x="789" y="202"/>
                    </a:lnTo>
                    <a:lnTo>
                      <a:pt x="746" y="172"/>
                    </a:lnTo>
                    <a:lnTo>
                      <a:pt x="701" y="146"/>
                    </a:lnTo>
                    <a:lnTo>
                      <a:pt x="655" y="121"/>
                    </a:lnTo>
                    <a:lnTo>
                      <a:pt x="609" y="98"/>
                    </a:lnTo>
                    <a:lnTo>
                      <a:pt x="561" y="77"/>
                    </a:lnTo>
                    <a:lnTo>
                      <a:pt x="513" y="58"/>
                    </a:lnTo>
                    <a:lnTo>
                      <a:pt x="463" y="41"/>
                    </a:lnTo>
                    <a:lnTo>
                      <a:pt x="413" y="26"/>
                    </a:lnTo>
                    <a:lnTo>
                      <a:pt x="362" y="14"/>
                    </a:lnTo>
                    <a:lnTo>
                      <a:pt x="362" y="14"/>
                    </a:lnTo>
                    <a:lnTo>
                      <a:pt x="362" y="14"/>
                    </a:lnTo>
                    <a:lnTo>
                      <a:pt x="325" y="7"/>
                    </a:lnTo>
                    <a:lnTo>
                      <a:pt x="286" y="0"/>
                    </a:lnTo>
                    <a:lnTo>
                      <a:pt x="0" y="1289"/>
                    </a:lnTo>
                    <a:lnTo>
                      <a:pt x="0" y="1289"/>
                    </a:lnTo>
                    <a:lnTo>
                      <a:pt x="38" y="1296"/>
                    </a:lnTo>
                    <a:lnTo>
                      <a:pt x="75" y="1303"/>
                    </a:lnTo>
                    <a:lnTo>
                      <a:pt x="75" y="1303"/>
                    </a:lnTo>
                    <a:lnTo>
                      <a:pt x="125" y="1315"/>
                    </a:lnTo>
                    <a:lnTo>
                      <a:pt x="175" y="1330"/>
                    </a:lnTo>
                    <a:lnTo>
                      <a:pt x="225" y="1346"/>
                    </a:lnTo>
                    <a:lnTo>
                      <a:pt x="273" y="1364"/>
                    </a:lnTo>
                    <a:lnTo>
                      <a:pt x="320" y="1383"/>
                    </a:lnTo>
                    <a:lnTo>
                      <a:pt x="367" y="1405"/>
                    </a:lnTo>
                    <a:lnTo>
                      <a:pt x="412" y="1429"/>
                    </a:lnTo>
                    <a:lnTo>
                      <a:pt x="457" y="1454"/>
                    </a:lnTo>
                    <a:lnTo>
                      <a:pt x="500" y="1481"/>
                    </a:lnTo>
                    <a:lnTo>
                      <a:pt x="543" y="1509"/>
                    </a:lnTo>
                    <a:lnTo>
                      <a:pt x="584" y="1540"/>
                    </a:lnTo>
                    <a:lnTo>
                      <a:pt x="625" y="1571"/>
                    </a:lnTo>
                    <a:lnTo>
                      <a:pt x="663" y="1604"/>
                    </a:lnTo>
                    <a:lnTo>
                      <a:pt x="702" y="1639"/>
                    </a:lnTo>
                    <a:lnTo>
                      <a:pt x="738" y="1676"/>
                    </a:lnTo>
                    <a:lnTo>
                      <a:pt x="773" y="1714"/>
                    </a:lnTo>
                    <a:lnTo>
                      <a:pt x="962" y="860"/>
                    </a:lnTo>
                    <a:lnTo>
                      <a:pt x="1053" y="452"/>
                    </a:lnTo>
                    <a:close/>
                    <a:moveTo>
                      <a:pt x="715" y="1216"/>
                    </a:moveTo>
                    <a:lnTo>
                      <a:pt x="715" y="1216"/>
                    </a:lnTo>
                    <a:lnTo>
                      <a:pt x="711" y="1220"/>
                    </a:lnTo>
                    <a:lnTo>
                      <a:pt x="706" y="1225"/>
                    </a:lnTo>
                    <a:lnTo>
                      <a:pt x="696" y="1230"/>
                    </a:lnTo>
                    <a:lnTo>
                      <a:pt x="686" y="1234"/>
                    </a:lnTo>
                    <a:lnTo>
                      <a:pt x="675" y="1235"/>
                    </a:lnTo>
                    <a:lnTo>
                      <a:pt x="675" y="1235"/>
                    </a:lnTo>
                    <a:lnTo>
                      <a:pt x="666" y="1235"/>
                    </a:lnTo>
                    <a:lnTo>
                      <a:pt x="657" y="1233"/>
                    </a:lnTo>
                    <a:lnTo>
                      <a:pt x="649" y="1229"/>
                    </a:lnTo>
                    <a:lnTo>
                      <a:pt x="642" y="1224"/>
                    </a:lnTo>
                    <a:lnTo>
                      <a:pt x="642" y="1224"/>
                    </a:lnTo>
                    <a:lnTo>
                      <a:pt x="599" y="1191"/>
                    </a:lnTo>
                    <a:lnTo>
                      <a:pt x="556" y="1160"/>
                    </a:lnTo>
                    <a:lnTo>
                      <a:pt x="510" y="1132"/>
                    </a:lnTo>
                    <a:lnTo>
                      <a:pt x="464" y="1105"/>
                    </a:lnTo>
                    <a:lnTo>
                      <a:pt x="416" y="1081"/>
                    </a:lnTo>
                    <a:lnTo>
                      <a:pt x="369" y="1058"/>
                    </a:lnTo>
                    <a:lnTo>
                      <a:pt x="319" y="1038"/>
                    </a:lnTo>
                    <a:lnTo>
                      <a:pt x="268" y="1020"/>
                    </a:lnTo>
                    <a:lnTo>
                      <a:pt x="268" y="1020"/>
                    </a:lnTo>
                    <a:lnTo>
                      <a:pt x="259" y="1015"/>
                    </a:lnTo>
                    <a:lnTo>
                      <a:pt x="250" y="1009"/>
                    </a:lnTo>
                    <a:lnTo>
                      <a:pt x="243" y="1002"/>
                    </a:lnTo>
                    <a:lnTo>
                      <a:pt x="239" y="994"/>
                    </a:lnTo>
                    <a:lnTo>
                      <a:pt x="235" y="983"/>
                    </a:lnTo>
                    <a:lnTo>
                      <a:pt x="233" y="974"/>
                    </a:lnTo>
                    <a:lnTo>
                      <a:pt x="233" y="964"/>
                    </a:lnTo>
                    <a:lnTo>
                      <a:pt x="235" y="953"/>
                    </a:lnTo>
                    <a:lnTo>
                      <a:pt x="235" y="953"/>
                    </a:lnTo>
                    <a:lnTo>
                      <a:pt x="240" y="944"/>
                    </a:lnTo>
                    <a:lnTo>
                      <a:pt x="245" y="936"/>
                    </a:lnTo>
                    <a:lnTo>
                      <a:pt x="253" y="928"/>
                    </a:lnTo>
                    <a:lnTo>
                      <a:pt x="261" y="923"/>
                    </a:lnTo>
                    <a:lnTo>
                      <a:pt x="271" y="920"/>
                    </a:lnTo>
                    <a:lnTo>
                      <a:pt x="282" y="918"/>
                    </a:lnTo>
                    <a:lnTo>
                      <a:pt x="292" y="918"/>
                    </a:lnTo>
                    <a:lnTo>
                      <a:pt x="302" y="920"/>
                    </a:lnTo>
                    <a:lnTo>
                      <a:pt x="302" y="920"/>
                    </a:lnTo>
                    <a:lnTo>
                      <a:pt x="356" y="940"/>
                    </a:lnTo>
                    <a:lnTo>
                      <a:pt x="411" y="962"/>
                    </a:lnTo>
                    <a:lnTo>
                      <a:pt x="463" y="987"/>
                    </a:lnTo>
                    <a:lnTo>
                      <a:pt x="515" y="1013"/>
                    </a:lnTo>
                    <a:lnTo>
                      <a:pt x="565" y="1042"/>
                    </a:lnTo>
                    <a:lnTo>
                      <a:pt x="614" y="1073"/>
                    </a:lnTo>
                    <a:lnTo>
                      <a:pt x="661" y="1107"/>
                    </a:lnTo>
                    <a:lnTo>
                      <a:pt x="708" y="1142"/>
                    </a:lnTo>
                    <a:lnTo>
                      <a:pt x="708" y="1142"/>
                    </a:lnTo>
                    <a:lnTo>
                      <a:pt x="714" y="1150"/>
                    </a:lnTo>
                    <a:lnTo>
                      <a:pt x="720" y="1158"/>
                    </a:lnTo>
                    <a:lnTo>
                      <a:pt x="725" y="1168"/>
                    </a:lnTo>
                    <a:lnTo>
                      <a:pt x="727" y="1177"/>
                    </a:lnTo>
                    <a:lnTo>
                      <a:pt x="727" y="1187"/>
                    </a:lnTo>
                    <a:lnTo>
                      <a:pt x="725" y="1198"/>
                    </a:lnTo>
                    <a:lnTo>
                      <a:pt x="721" y="1207"/>
                    </a:lnTo>
                    <a:lnTo>
                      <a:pt x="715" y="1216"/>
                    </a:lnTo>
                    <a:lnTo>
                      <a:pt x="715" y="1216"/>
                    </a:lnTo>
                    <a:close/>
                    <a:moveTo>
                      <a:pt x="783" y="906"/>
                    </a:moveTo>
                    <a:lnTo>
                      <a:pt x="783" y="906"/>
                    </a:lnTo>
                    <a:lnTo>
                      <a:pt x="780" y="911"/>
                    </a:lnTo>
                    <a:lnTo>
                      <a:pt x="776" y="914"/>
                    </a:lnTo>
                    <a:lnTo>
                      <a:pt x="765" y="921"/>
                    </a:lnTo>
                    <a:lnTo>
                      <a:pt x="754" y="925"/>
                    </a:lnTo>
                    <a:lnTo>
                      <a:pt x="743" y="926"/>
                    </a:lnTo>
                    <a:lnTo>
                      <a:pt x="743" y="926"/>
                    </a:lnTo>
                    <a:lnTo>
                      <a:pt x="735" y="925"/>
                    </a:lnTo>
                    <a:lnTo>
                      <a:pt x="726" y="923"/>
                    </a:lnTo>
                    <a:lnTo>
                      <a:pt x="718" y="919"/>
                    </a:lnTo>
                    <a:lnTo>
                      <a:pt x="710" y="914"/>
                    </a:lnTo>
                    <a:lnTo>
                      <a:pt x="710" y="914"/>
                    </a:lnTo>
                    <a:lnTo>
                      <a:pt x="668" y="881"/>
                    </a:lnTo>
                    <a:lnTo>
                      <a:pt x="624" y="851"/>
                    </a:lnTo>
                    <a:lnTo>
                      <a:pt x="580" y="823"/>
                    </a:lnTo>
                    <a:lnTo>
                      <a:pt x="533" y="795"/>
                    </a:lnTo>
                    <a:lnTo>
                      <a:pt x="486" y="770"/>
                    </a:lnTo>
                    <a:lnTo>
                      <a:pt x="437" y="749"/>
                    </a:lnTo>
                    <a:lnTo>
                      <a:pt x="388" y="729"/>
                    </a:lnTo>
                    <a:lnTo>
                      <a:pt x="337" y="710"/>
                    </a:lnTo>
                    <a:lnTo>
                      <a:pt x="337" y="710"/>
                    </a:lnTo>
                    <a:lnTo>
                      <a:pt x="328" y="706"/>
                    </a:lnTo>
                    <a:lnTo>
                      <a:pt x="319" y="700"/>
                    </a:lnTo>
                    <a:lnTo>
                      <a:pt x="312" y="692"/>
                    </a:lnTo>
                    <a:lnTo>
                      <a:pt x="307" y="683"/>
                    </a:lnTo>
                    <a:lnTo>
                      <a:pt x="303" y="674"/>
                    </a:lnTo>
                    <a:lnTo>
                      <a:pt x="302" y="664"/>
                    </a:lnTo>
                    <a:lnTo>
                      <a:pt x="302" y="654"/>
                    </a:lnTo>
                    <a:lnTo>
                      <a:pt x="304" y="644"/>
                    </a:lnTo>
                    <a:lnTo>
                      <a:pt x="304" y="644"/>
                    </a:lnTo>
                    <a:lnTo>
                      <a:pt x="309" y="635"/>
                    </a:lnTo>
                    <a:lnTo>
                      <a:pt x="314" y="625"/>
                    </a:lnTo>
                    <a:lnTo>
                      <a:pt x="322" y="619"/>
                    </a:lnTo>
                    <a:lnTo>
                      <a:pt x="330" y="613"/>
                    </a:lnTo>
                    <a:lnTo>
                      <a:pt x="339" y="610"/>
                    </a:lnTo>
                    <a:lnTo>
                      <a:pt x="350" y="608"/>
                    </a:lnTo>
                    <a:lnTo>
                      <a:pt x="360" y="608"/>
                    </a:lnTo>
                    <a:lnTo>
                      <a:pt x="371" y="611"/>
                    </a:lnTo>
                    <a:lnTo>
                      <a:pt x="371" y="611"/>
                    </a:lnTo>
                    <a:lnTo>
                      <a:pt x="425" y="630"/>
                    </a:lnTo>
                    <a:lnTo>
                      <a:pt x="479" y="653"/>
                    </a:lnTo>
                    <a:lnTo>
                      <a:pt x="532" y="676"/>
                    </a:lnTo>
                    <a:lnTo>
                      <a:pt x="583" y="704"/>
                    </a:lnTo>
                    <a:lnTo>
                      <a:pt x="634" y="732"/>
                    </a:lnTo>
                    <a:lnTo>
                      <a:pt x="683" y="764"/>
                    </a:lnTo>
                    <a:lnTo>
                      <a:pt x="730" y="797"/>
                    </a:lnTo>
                    <a:lnTo>
                      <a:pt x="776" y="833"/>
                    </a:lnTo>
                    <a:lnTo>
                      <a:pt x="776" y="833"/>
                    </a:lnTo>
                    <a:lnTo>
                      <a:pt x="783" y="840"/>
                    </a:lnTo>
                    <a:lnTo>
                      <a:pt x="789" y="849"/>
                    </a:lnTo>
                    <a:lnTo>
                      <a:pt x="794" y="858"/>
                    </a:lnTo>
                    <a:lnTo>
                      <a:pt x="795" y="868"/>
                    </a:lnTo>
                    <a:lnTo>
                      <a:pt x="795" y="878"/>
                    </a:lnTo>
                    <a:lnTo>
                      <a:pt x="794" y="888"/>
                    </a:lnTo>
                    <a:lnTo>
                      <a:pt x="789" y="897"/>
                    </a:lnTo>
                    <a:lnTo>
                      <a:pt x="783" y="906"/>
                    </a:lnTo>
                    <a:lnTo>
                      <a:pt x="783" y="906"/>
                    </a:lnTo>
                    <a:close/>
                    <a:moveTo>
                      <a:pt x="846" y="629"/>
                    </a:moveTo>
                    <a:lnTo>
                      <a:pt x="846" y="629"/>
                    </a:lnTo>
                    <a:lnTo>
                      <a:pt x="841" y="633"/>
                    </a:lnTo>
                    <a:lnTo>
                      <a:pt x="837" y="638"/>
                    </a:lnTo>
                    <a:lnTo>
                      <a:pt x="826" y="644"/>
                    </a:lnTo>
                    <a:lnTo>
                      <a:pt x="816" y="647"/>
                    </a:lnTo>
                    <a:lnTo>
                      <a:pt x="805" y="648"/>
                    </a:lnTo>
                    <a:lnTo>
                      <a:pt x="805" y="648"/>
                    </a:lnTo>
                    <a:lnTo>
                      <a:pt x="796" y="648"/>
                    </a:lnTo>
                    <a:lnTo>
                      <a:pt x="788" y="646"/>
                    </a:lnTo>
                    <a:lnTo>
                      <a:pt x="779" y="642"/>
                    </a:lnTo>
                    <a:lnTo>
                      <a:pt x="772" y="637"/>
                    </a:lnTo>
                    <a:lnTo>
                      <a:pt x="772" y="637"/>
                    </a:lnTo>
                    <a:lnTo>
                      <a:pt x="729" y="604"/>
                    </a:lnTo>
                    <a:lnTo>
                      <a:pt x="686" y="573"/>
                    </a:lnTo>
                    <a:lnTo>
                      <a:pt x="641" y="545"/>
                    </a:lnTo>
                    <a:lnTo>
                      <a:pt x="594" y="518"/>
                    </a:lnTo>
                    <a:lnTo>
                      <a:pt x="547" y="494"/>
                    </a:lnTo>
                    <a:lnTo>
                      <a:pt x="499" y="471"/>
                    </a:lnTo>
                    <a:lnTo>
                      <a:pt x="449" y="451"/>
                    </a:lnTo>
                    <a:lnTo>
                      <a:pt x="399" y="433"/>
                    </a:lnTo>
                    <a:lnTo>
                      <a:pt x="399" y="433"/>
                    </a:lnTo>
                    <a:lnTo>
                      <a:pt x="389" y="428"/>
                    </a:lnTo>
                    <a:lnTo>
                      <a:pt x="381" y="423"/>
                    </a:lnTo>
                    <a:lnTo>
                      <a:pt x="374" y="415"/>
                    </a:lnTo>
                    <a:lnTo>
                      <a:pt x="369" y="407"/>
                    </a:lnTo>
                    <a:lnTo>
                      <a:pt x="365" y="397"/>
                    </a:lnTo>
                    <a:lnTo>
                      <a:pt x="363" y="388"/>
                    </a:lnTo>
                    <a:lnTo>
                      <a:pt x="363" y="377"/>
                    </a:lnTo>
                    <a:lnTo>
                      <a:pt x="365" y="366"/>
                    </a:lnTo>
                    <a:lnTo>
                      <a:pt x="365" y="366"/>
                    </a:lnTo>
                    <a:lnTo>
                      <a:pt x="370" y="357"/>
                    </a:lnTo>
                    <a:lnTo>
                      <a:pt x="377" y="348"/>
                    </a:lnTo>
                    <a:lnTo>
                      <a:pt x="384" y="341"/>
                    </a:lnTo>
                    <a:lnTo>
                      <a:pt x="393" y="337"/>
                    </a:lnTo>
                    <a:lnTo>
                      <a:pt x="402" y="332"/>
                    </a:lnTo>
                    <a:lnTo>
                      <a:pt x="412" y="331"/>
                    </a:lnTo>
                    <a:lnTo>
                      <a:pt x="422" y="331"/>
                    </a:lnTo>
                    <a:lnTo>
                      <a:pt x="432" y="333"/>
                    </a:lnTo>
                    <a:lnTo>
                      <a:pt x="432" y="333"/>
                    </a:lnTo>
                    <a:lnTo>
                      <a:pt x="487" y="354"/>
                    </a:lnTo>
                    <a:lnTo>
                      <a:pt x="541" y="375"/>
                    </a:lnTo>
                    <a:lnTo>
                      <a:pt x="593" y="400"/>
                    </a:lnTo>
                    <a:lnTo>
                      <a:pt x="645" y="426"/>
                    </a:lnTo>
                    <a:lnTo>
                      <a:pt x="695" y="456"/>
                    </a:lnTo>
                    <a:lnTo>
                      <a:pt x="744" y="486"/>
                    </a:lnTo>
                    <a:lnTo>
                      <a:pt x="791" y="520"/>
                    </a:lnTo>
                    <a:lnTo>
                      <a:pt x="838" y="555"/>
                    </a:lnTo>
                    <a:lnTo>
                      <a:pt x="838" y="555"/>
                    </a:lnTo>
                    <a:lnTo>
                      <a:pt x="845" y="563"/>
                    </a:lnTo>
                    <a:lnTo>
                      <a:pt x="851" y="571"/>
                    </a:lnTo>
                    <a:lnTo>
                      <a:pt x="855" y="580"/>
                    </a:lnTo>
                    <a:lnTo>
                      <a:pt x="857" y="590"/>
                    </a:lnTo>
                    <a:lnTo>
                      <a:pt x="857" y="601"/>
                    </a:lnTo>
                    <a:lnTo>
                      <a:pt x="855" y="611"/>
                    </a:lnTo>
                    <a:lnTo>
                      <a:pt x="851" y="620"/>
                    </a:lnTo>
                    <a:lnTo>
                      <a:pt x="846" y="629"/>
                    </a:lnTo>
                    <a:lnTo>
                      <a:pt x="846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433"/>
              <p:cNvSpPr>
                <a:spLocks noEditPoints="1"/>
              </p:cNvSpPr>
              <p:nvPr/>
            </p:nvSpPr>
            <p:spPr bwMode="auto">
              <a:xfrm>
                <a:off x="8530" y="3794125"/>
                <a:ext cx="1349375" cy="1349375"/>
              </a:xfrm>
              <a:custGeom>
                <a:avLst/>
                <a:gdLst>
                  <a:gd name="T0" fmla="*/ 1483 w 3398"/>
                  <a:gd name="T1" fmla="*/ 14 h 3399"/>
                  <a:gd name="T2" fmla="*/ 1194 w 3398"/>
                  <a:gd name="T3" fmla="*/ 76 h 3399"/>
                  <a:gd name="T4" fmla="*/ 925 w 3398"/>
                  <a:gd name="T5" fmla="*/ 186 h 3399"/>
                  <a:gd name="T6" fmla="*/ 683 w 3398"/>
                  <a:gd name="T7" fmla="*/ 338 h 3399"/>
                  <a:gd name="T8" fmla="*/ 469 w 3398"/>
                  <a:gd name="T9" fmla="*/ 527 h 3399"/>
                  <a:gd name="T10" fmla="*/ 290 w 3398"/>
                  <a:gd name="T11" fmla="*/ 749 h 3399"/>
                  <a:gd name="T12" fmla="*/ 151 w 3398"/>
                  <a:gd name="T13" fmla="*/ 1000 h 3399"/>
                  <a:gd name="T14" fmla="*/ 53 w 3398"/>
                  <a:gd name="T15" fmla="*/ 1275 h 3399"/>
                  <a:gd name="T16" fmla="*/ 5 w 3398"/>
                  <a:gd name="T17" fmla="*/ 1568 h 3399"/>
                  <a:gd name="T18" fmla="*/ 5 w 3398"/>
                  <a:gd name="T19" fmla="*/ 1830 h 3399"/>
                  <a:gd name="T20" fmla="*/ 53 w 3398"/>
                  <a:gd name="T21" fmla="*/ 2123 h 3399"/>
                  <a:gd name="T22" fmla="*/ 151 w 3398"/>
                  <a:gd name="T23" fmla="*/ 2399 h 3399"/>
                  <a:gd name="T24" fmla="*/ 290 w 3398"/>
                  <a:gd name="T25" fmla="*/ 2649 h 3399"/>
                  <a:gd name="T26" fmla="*/ 469 w 3398"/>
                  <a:gd name="T27" fmla="*/ 2871 h 3399"/>
                  <a:gd name="T28" fmla="*/ 683 w 3398"/>
                  <a:gd name="T29" fmla="*/ 3061 h 3399"/>
                  <a:gd name="T30" fmla="*/ 925 w 3398"/>
                  <a:gd name="T31" fmla="*/ 3212 h 3399"/>
                  <a:gd name="T32" fmla="*/ 1194 w 3398"/>
                  <a:gd name="T33" fmla="*/ 3322 h 3399"/>
                  <a:gd name="T34" fmla="*/ 1483 w 3398"/>
                  <a:gd name="T35" fmla="*/ 3384 h 3399"/>
                  <a:gd name="T36" fmla="*/ 1743 w 3398"/>
                  <a:gd name="T37" fmla="*/ 3398 h 3399"/>
                  <a:gd name="T38" fmla="*/ 2041 w 3398"/>
                  <a:gd name="T39" fmla="*/ 3364 h 3399"/>
                  <a:gd name="T40" fmla="*/ 2322 w 3398"/>
                  <a:gd name="T41" fmla="*/ 3280 h 3399"/>
                  <a:gd name="T42" fmla="*/ 2581 w 3398"/>
                  <a:gd name="T43" fmla="*/ 3152 h 3399"/>
                  <a:gd name="T44" fmla="*/ 2812 w 3398"/>
                  <a:gd name="T45" fmla="*/ 2984 h 3399"/>
                  <a:gd name="T46" fmla="*/ 3010 w 3398"/>
                  <a:gd name="T47" fmla="*/ 2780 h 3399"/>
                  <a:gd name="T48" fmla="*/ 3173 w 3398"/>
                  <a:gd name="T49" fmla="*/ 2545 h 3399"/>
                  <a:gd name="T50" fmla="*/ 3295 w 3398"/>
                  <a:gd name="T51" fmla="*/ 2283 h 3399"/>
                  <a:gd name="T52" fmla="*/ 3372 w 3398"/>
                  <a:gd name="T53" fmla="*/ 2000 h 3399"/>
                  <a:gd name="T54" fmla="*/ 3398 w 3398"/>
                  <a:gd name="T55" fmla="*/ 1700 h 3399"/>
                  <a:gd name="T56" fmla="*/ 3379 w 3398"/>
                  <a:gd name="T57" fmla="*/ 1440 h 3399"/>
                  <a:gd name="T58" fmla="*/ 3309 w 3398"/>
                  <a:gd name="T59" fmla="*/ 1154 h 3399"/>
                  <a:gd name="T60" fmla="*/ 3193 w 3398"/>
                  <a:gd name="T61" fmla="*/ 890 h 3399"/>
                  <a:gd name="T62" fmla="*/ 3036 w 3398"/>
                  <a:gd name="T63" fmla="*/ 650 h 3399"/>
                  <a:gd name="T64" fmla="*/ 2842 w 3398"/>
                  <a:gd name="T65" fmla="*/ 441 h 3399"/>
                  <a:gd name="T66" fmla="*/ 2615 w 3398"/>
                  <a:gd name="T67" fmla="*/ 268 h 3399"/>
                  <a:gd name="T68" fmla="*/ 2361 w 3398"/>
                  <a:gd name="T69" fmla="*/ 133 h 3399"/>
                  <a:gd name="T70" fmla="*/ 2083 w 3398"/>
                  <a:gd name="T71" fmla="*/ 43 h 3399"/>
                  <a:gd name="T72" fmla="*/ 1786 w 3398"/>
                  <a:gd name="T73" fmla="*/ 2 h 3399"/>
                  <a:gd name="T74" fmla="*/ 2752 w 3398"/>
                  <a:gd name="T75" fmla="*/ 2769 h 3399"/>
                  <a:gd name="T76" fmla="*/ 2709 w 3398"/>
                  <a:gd name="T77" fmla="*/ 2792 h 3399"/>
                  <a:gd name="T78" fmla="*/ 249 w 3398"/>
                  <a:gd name="T79" fmla="*/ 2237 h 3399"/>
                  <a:gd name="T80" fmla="*/ 553 w 3398"/>
                  <a:gd name="T81" fmla="*/ 762 h 3399"/>
                  <a:gd name="T82" fmla="*/ 595 w 3398"/>
                  <a:gd name="T83" fmla="*/ 722 h 3399"/>
                  <a:gd name="T84" fmla="*/ 898 w 3398"/>
                  <a:gd name="T85" fmla="*/ 515 h 3399"/>
                  <a:gd name="T86" fmla="*/ 948 w 3398"/>
                  <a:gd name="T87" fmla="*/ 492 h 3399"/>
                  <a:gd name="T88" fmla="*/ 1188 w 3398"/>
                  <a:gd name="T89" fmla="*/ 544 h 3399"/>
                  <a:gd name="T90" fmla="*/ 1536 w 3398"/>
                  <a:gd name="T91" fmla="*/ 713 h 3399"/>
                  <a:gd name="T92" fmla="*/ 1820 w 3398"/>
                  <a:gd name="T93" fmla="*/ 976 h 3399"/>
                  <a:gd name="T94" fmla="*/ 2135 w 3398"/>
                  <a:gd name="T95" fmla="*/ 868 h 3399"/>
                  <a:gd name="T96" fmla="*/ 2520 w 3398"/>
                  <a:gd name="T97" fmla="*/ 846 h 3399"/>
                  <a:gd name="T98" fmla="*/ 2783 w 3398"/>
                  <a:gd name="T99" fmla="*/ 898 h 3399"/>
                  <a:gd name="T100" fmla="*/ 2849 w 3398"/>
                  <a:gd name="T101" fmla="*/ 940 h 3399"/>
                  <a:gd name="T102" fmla="*/ 2532 w 3398"/>
                  <a:gd name="T103" fmla="*/ 2379 h 3399"/>
                  <a:gd name="T104" fmla="*/ 2474 w 3398"/>
                  <a:gd name="T105" fmla="*/ 2399 h 3399"/>
                  <a:gd name="T106" fmla="*/ 2306 w 3398"/>
                  <a:gd name="T107" fmla="*/ 2356 h 3399"/>
                  <a:gd name="T108" fmla="*/ 1972 w 3398"/>
                  <a:gd name="T109" fmla="*/ 2343 h 3399"/>
                  <a:gd name="T110" fmla="*/ 1648 w 3398"/>
                  <a:gd name="T111" fmla="*/ 2421 h 3399"/>
                  <a:gd name="T112" fmla="*/ 2908 w 3398"/>
                  <a:gd name="T113" fmla="*/ 1335 h 3399"/>
                  <a:gd name="T114" fmla="*/ 2886 w 3398"/>
                  <a:gd name="T115" fmla="*/ 1281 h 3399"/>
                  <a:gd name="T116" fmla="*/ 2938 w 3398"/>
                  <a:gd name="T117" fmla="*/ 1240 h 3399"/>
                  <a:gd name="T118" fmla="*/ 3070 w 3398"/>
                  <a:gd name="T119" fmla="*/ 1283 h 3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8" h="3399">
                    <a:moveTo>
                      <a:pt x="1699" y="0"/>
                    </a:moveTo>
                    <a:lnTo>
                      <a:pt x="1699" y="0"/>
                    </a:lnTo>
                    <a:lnTo>
                      <a:pt x="1655" y="0"/>
                    </a:lnTo>
                    <a:lnTo>
                      <a:pt x="1612" y="2"/>
                    </a:lnTo>
                    <a:lnTo>
                      <a:pt x="1569" y="5"/>
                    </a:lnTo>
                    <a:lnTo>
                      <a:pt x="1526" y="8"/>
                    </a:lnTo>
                    <a:lnTo>
                      <a:pt x="1483" y="14"/>
                    </a:lnTo>
                    <a:lnTo>
                      <a:pt x="1441" y="20"/>
                    </a:lnTo>
                    <a:lnTo>
                      <a:pt x="1398" y="27"/>
                    </a:lnTo>
                    <a:lnTo>
                      <a:pt x="1357" y="34"/>
                    </a:lnTo>
                    <a:lnTo>
                      <a:pt x="1315" y="43"/>
                    </a:lnTo>
                    <a:lnTo>
                      <a:pt x="1274" y="54"/>
                    </a:lnTo>
                    <a:lnTo>
                      <a:pt x="1234" y="64"/>
                    </a:lnTo>
                    <a:lnTo>
                      <a:pt x="1194" y="76"/>
                    </a:lnTo>
                    <a:lnTo>
                      <a:pt x="1154" y="89"/>
                    </a:lnTo>
                    <a:lnTo>
                      <a:pt x="1115" y="104"/>
                    </a:lnTo>
                    <a:lnTo>
                      <a:pt x="1076" y="118"/>
                    </a:lnTo>
                    <a:lnTo>
                      <a:pt x="1038" y="133"/>
                    </a:lnTo>
                    <a:lnTo>
                      <a:pt x="1000" y="150"/>
                    </a:lnTo>
                    <a:lnTo>
                      <a:pt x="963" y="167"/>
                    </a:lnTo>
                    <a:lnTo>
                      <a:pt x="925" y="186"/>
                    </a:lnTo>
                    <a:lnTo>
                      <a:pt x="889" y="205"/>
                    </a:lnTo>
                    <a:lnTo>
                      <a:pt x="853" y="225"/>
                    </a:lnTo>
                    <a:lnTo>
                      <a:pt x="818" y="246"/>
                    </a:lnTo>
                    <a:lnTo>
                      <a:pt x="784" y="268"/>
                    </a:lnTo>
                    <a:lnTo>
                      <a:pt x="749" y="290"/>
                    </a:lnTo>
                    <a:lnTo>
                      <a:pt x="716" y="313"/>
                    </a:lnTo>
                    <a:lnTo>
                      <a:pt x="683" y="338"/>
                    </a:lnTo>
                    <a:lnTo>
                      <a:pt x="650" y="362"/>
                    </a:lnTo>
                    <a:lnTo>
                      <a:pt x="619" y="388"/>
                    </a:lnTo>
                    <a:lnTo>
                      <a:pt x="587" y="414"/>
                    </a:lnTo>
                    <a:lnTo>
                      <a:pt x="556" y="441"/>
                    </a:lnTo>
                    <a:lnTo>
                      <a:pt x="527" y="469"/>
                    </a:lnTo>
                    <a:lnTo>
                      <a:pt x="497" y="498"/>
                    </a:lnTo>
                    <a:lnTo>
                      <a:pt x="469" y="527"/>
                    </a:lnTo>
                    <a:lnTo>
                      <a:pt x="442" y="557"/>
                    </a:lnTo>
                    <a:lnTo>
                      <a:pt x="415" y="587"/>
                    </a:lnTo>
                    <a:lnTo>
                      <a:pt x="389" y="618"/>
                    </a:lnTo>
                    <a:lnTo>
                      <a:pt x="362" y="650"/>
                    </a:lnTo>
                    <a:lnTo>
                      <a:pt x="338" y="682"/>
                    </a:lnTo>
                    <a:lnTo>
                      <a:pt x="314" y="715"/>
                    </a:lnTo>
                    <a:lnTo>
                      <a:pt x="290" y="749"/>
                    </a:lnTo>
                    <a:lnTo>
                      <a:pt x="267" y="783"/>
                    </a:lnTo>
                    <a:lnTo>
                      <a:pt x="246" y="818"/>
                    </a:lnTo>
                    <a:lnTo>
                      <a:pt x="225" y="853"/>
                    </a:lnTo>
                    <a:lnTo>
                      <a:pt x="205" y="890"/>
                    </a:lnTo>
                    <a:lnTo>
                      <a:pt x="186" y="926"/>
                    </a:lnTo>
                    <a:lnTo>
                      <a:pt x="168" y="962"/>
                    </a:lnTo>
                    <a:lnTo>
                      <a:pt x="151" y="1000"/>
                    </a:lnTo>
                    <a:lnTo>
                      <a:pt x="134" y="1038"/>
                    </a:lnTo>
                    <a:lnTo>
                      <a:pt x="118" y="1077"/>
                    </a:lnTo>
                    <a:lnTo>
                      <a:pt x="103" y="1115"/>
                    </a:lnTo>
                    <a:lnTo>
                      <a:pt x="89" y="1154"/>
                    </a:lnTo>
                    <a:lnTo>
                      <a:pt x="76" y="1193"/>
                    </a:lnTo>
                    <a:lnTo>
                      <a:pt x="65" y="1234"/>
                    </a:lnTo>
                    <a:lnTo>
                      <a:pt x="53" y="1275"/>
                    </a:lnTo>
                    <a:lnTo>
                      <a:pt x="43" y="1316"/>
                    </a:lnTo>
                    <a:lnTo>
                      <a:pt x="34" y="1356"/>
                    </a:lnTo>
                    <a:lnTo>
                      <a:pt x="26" y="1398"/>
                    </a:lnTo>
                    <a:lnTo>
                      <a:pt x="19" y="1440"/>
                    </a:lnTo>
                    <a:lnTo>
                      <a:pt x="14" y="1482"/>
                    </a:lnTo>
                    <a:lnTo>
                      <a:pt x="9" y="1525"/>
                    </a:lnTo>
                    <a:lnTo>
                      <a:pt x="5" y="1568"/>
                    </a:lnTo>
                    <a:lnTo>
                      <a:pt x="2" y="1611"/>
                    </a:lnTo>
                    <a:lnTo>
                      <a:pt x="0" y="1656"/>
                    </a:lnTo>
                    <a:lnTo>
                      <a:pt x="0" y="1700"/>
                    </a:lnTo>
                    <a:lnTo>
                      <a:pt x="0" y="1700"/>
                    </a:lnTo>
                    <a:lnTo>
                      <a:pt x="0" y="1743"/>
                    </a:lnTo>
                    <a:lnTo>
                      <a:pt x="2" y="1787"/>
                    </a:lnTo>
                    <a:lnTo>
                      <a:pt x="5" y="1830"/>
                    </a:lnTo>
                    <a:lnTo>
                      <a:pt x="9" y="1873"/>
                    </a:lnTo>
                    <a:lnTo>
                      <a:pt x="14" y="1916"/>
                    </a:lnTo>
                    <a:lnTo>
                      <a:pt x="19" y="1958"/>
                    </a:lnTo>
                    <a:lnTo>
                      <a:pt x="26" y="2000"/>
                    </a:lnTo>
                    <a:lnTo>
                      <a:pt x="34" y="2042"/>
                    </a:lnTo>
                    <a:lnTo>
                      <a:pt x="43" y="2083"/>
                    </a:lnTo>
                    <a:lnTo>
                      <a:pt x="53" y="2123"/>
                    </a:lnTo>
                    <a:lnTo>
                      <a:pt x="65" y="2164"/>
                    </a:lnTo>
                    <a:lnTo>
                      <a:pt x="76" y="2205"/>
                    </a:lnTo>
                    <a:lnTo>
                      <a:pt x="89" y="2245"/>
                    </a:lnTo>
                    <a:lnTo>
                      <a:pt x="103" y="2283"/>
                    </a:lnTo>
                    <a:lnTo>
                      <a:pt x="118" y="2323"/>
                    </a:lnTo>
                    <a:lnTo>
                      <a:pt x="134" y="2360"/>
                    </a:lnTo>
                    <a:lnTo>
                      <a:pt x="151" y="2399"/>
                    </a:lnTo>
                    <a:lnTo>
                      <a:pt x="168" y="2436"/>
                    </a:lnTo>
                    <a:lnTo>
                      <a:pt x="186" y="2472"/>
                    </a:lnTo>
                    <a:lnTo>
                      <a:pt x="205" y="2510"/>
                    </a:lnTo>
                    <a:lnTo>
                      <a:pt x="225" y="2545"/>
                    </a:lnTo>
                    <a:lnTo>
                      <a:pt x="246" y="2580"/>
                    </a:lnTo>
                    <a:lnTo>
                      <a:pt x="267" y="2615"/>
                    </a:lnTo>
                    <a:lnTo>
                      <a:pt x="290" y="2649"/>
                    </a:lnTo>
                    <a:lnTo>
                      <a:pt x="314" y="2683"/>
                    </a:lnTo>
                    <a:lnTo>
                      <a:pt x="338" y="2716"/>
                    </a:lnTo>
                    <a:lnTo>
                      <a:pt x="362" y="2749"/>
                    </a:lnTo>
                    <a:lnTo>
                      <a:pt x="389" y="2780"/>
                    </a:lnTo>
                    <a:lnTo>
                      <a:pt x="415" y="2811"/>
                    </a:lnTo>
                    <a:lnTo>
                      <a:pt x="442" y="2842"/>
                    </a:lnTo>
                    <a:lnTo>
                      <a:pt x="469" y="2871"/>
                    </a:lnTo>
                    <a:lnTo>
                      <a:pt x="497" y="2901"/>
                    </a:lnTo>
                    <a:lnTo>
                      <a:pt x="527" y="2929"/>
                    </a:lnTo>
                    <a:lnTo>
                      <a:pt x="556" y="2957"/>
                    </a:lnTo>
                    <a:lnTo>
                      <a:pt x="587" y="2984"/>
                    </a:lnTo>
                    <a:lnTo>
                      <a:pt x="619" y="3010"/>
                    </a:lnTo>
                    <a:lnTo>
                      <a:pt x="650" y="3036"/>
                    </a:lnTo>
                    <a:lnTo>
                      <a:pt x="683" y="3061"/>
                    </a:lnTo>
                    <a:lnTo>
                      <a:pt x="716" y="3085"/>
                    </a:lnTo>
                    <a:lnTo>
                      <a:pt x="749" y="3108"/>
                    </a:lnTo>
                    <a:lnTo>
                      <a:pt x="784" y="3131"/>
                    </a:lnTo>
                    <a:lnTo>
                      <a:pt x="818" y="3152"/>
                    </a:lnTo>
                    <a:lnTo>
                      <a:pt x="853" y="3174"/>
                    </a:lnTo>
                    <a:lnTo>
                      <a:pt x="889" y="3193"/>
                    </a:lnTo>
                    <a:lnTo>
                      <a:pt x="925" y="3212"/>
                    </a:lnTo>
                    <a:lnTo>
                      <a:pt x="963" y="3231"/>
                    </a:lnTo>
                    <a:lnTo>
                      <a:pt x="1000" y="3248"/>
                    </a:lnTo>
                    <a:lnTo>
                      <a:pt x="1038" y="3265"/>
                    </a:lnTo>
                    <a:lnTo>
                      <a:pt x="1076" y="3280"/>
                    </a:lnTo>
                    <a:lnTo>
                      <a:pt x="1115" y="3295"/>
                    </a:lnTo>
                    <a:lnTo>
                      <a:pt x="1154" y="3310"/>
                    </a:lnTo>
                    <a:lnTo>
                      <a:pt x="1194" y="3322"/>
                    </a:lnTo>
                    <a:lnTo>
                      <a:pt x="1234" y="3334"/>
                    </a:lnTo>
                    <a:lnTo>
                      <a:pt x="1274" y="3345"/>
                    </a:lnTo>
                    <a:lnTo>
                      <a:pt x="1315" y="3355"/>
                    </a:lnTo>
                    <a:lnTo>
                      <a:pt x="1357" y="3364"/>
                    </a:lnTo>
                    <a:lnTo>
                      <a:pt x="1398" y="3372"/>
                    </a:lnTo>
                    <a:lnTo>
                      <a:pt x="1441" y="3379"/>
                    </a:lnTo>
                    <a:lnTo>
                      <a:pt x="1483" y="3384"/>
                    </a:lnTo>
                    <a:lnTo>
                      <a:pt x="1526" y="3390"/>
                    </a:lnTo>
                    <a:lnTo>
                      <a:pt x="1569" y="3393"/>
                    </a:lnTo>
                    <a:lnTo>
                      <a:pt x="1612" y="3397"/>
                    </a:lnTo>
                    <a:lnTo>
                      <a:pt x="1655" y="3398"/>
                    </a:lnTo>
                    <a:lnTo>
                      <a:pt x="1699" y="3399"/>
                    </a:lnTo>
                    <a:lnTo>
                      <a:pt x="1699" y="3399"/>
                    </a:lnTo>
                    <a:lnTo>
                      <a:pt x="1743" y="3398"/>
                    </a:lnTo>
                    <a:lnTo>
                      <a:pt x="1786" y="3397"/>
                    </a:lnTo>
                    <a:lnTo>
                      <a:pt x="1829" y="3393"/>
                    </a:lnTo>
                    <a:lnTo>
                      <a:pt x="1873" y="3390"/>
                    </a:lnTo>
                    <a:lnTo>
                      <a:pt x="1916" y="3384"/>
                    </a:lnTo>
                    <a:lnTo>
                      <a:pt x="1957" y="3379"/>
                    </a:lnTo>
                    <a:lnTo>
                      <a:pt x="2001" y="3372"/>
                    </a:lnTo>
                    <a:lnTo>
                      <a:pt x="2041" y="3364"/>
                    </a:lnTo>
                    <a:lnTo>
                      <a:pt x="2083" y="3355"/>
                    </a:lnTo>
                    <a:lnTo>
                      <a:pt x="2124" y="3345"/>
                    </a:lnTo>
                    <a:lnTo>
                      <a:pt x="2165" y="3334"/>
                    </a:lnTo>
                    <a:lnTo>
                      <a:pt x="2204" y="3322"/>
                    </a:lnTo>
                    <a:lnTo>
                      <a:pt x="2244" y="3310"/>
                    </a:lnTo>
                    <a:lnTo>
                      <a:pt x="2284" y="3295"/>
                    </a:lnTo>
                    <a:lnTo>
                      <a:pt x="2322" y="3280"/>
                    </a:lnTo>
                    <a:lnTo>
                      <a:pt x="2361" y="3265"/>
                    </a:lnTo>
                    <a:lnTo>
                      <a:pt x="2398" y="3248"/>
                    </a:lnTo>
                    <a:lnTo>
                      <a:pt x="2436" y="3231"/>
                    </a:lnTo>
                    <a:lnTo>
                      <a:pt x="2473" y="3212"/>
                    </a:lnTo>
                    <a:lnTo>
                      <a:pt x="2509" y="3193"/>
                    </a:lnTo>
                    <a:lnTo>
                      <a:pt x="2545" y="3174"/>
                    </a:lnTo>
                    <a:lnTo>
                      <a:pt x="2581" y="3152"/>
                    </a:lnTo>
                    <a:lnTo>
                      <a:pt x="2615" y="3131"/>
                    </a:lnTo>
                    <a:lnTo>
                      <a:pt x="2650" y="3108"/>
                    </a:lnTo>
                    <a:lnTo>
                      <a:pt x="2682" y="3085"/>
                    </a:lnTo>
                    <a:lnTo>
                      <a:pt x="2715" y="3061"/>
                    </a:lnTo>
                    <a:lnTo>
                      <a:pt x="2748" y="3036"/>
                    </a:lnTo>
                    <a:lnTo>
                      <a:pt x="2780" y="3010"/>
                    </a:lnTo>
                    <a:lnTo>
                      <a:pt x="2812" y="2984"/>
                    </a:lnTo>
                    <a:lnTo>
                      <a:pt x="2842" y="2957"/>
                    </a:lnTo>
                    <a:lnTo>
                      <a:pt x="2872" y="2929"/>
                    </a:lnTo>
                    <a:lnTo>
                      <a:pt x="2901" y="2901"/>
                    </a:lnTo>
                    <a:lnTo>
                      <a:pt x="2929" y="2871"/>
                    </a:lnTo>
                    <a:lnTo>
                      <a:pt x="2957" y="2842"/>
                    </a:lnTo>
                    <a:lnTo>
                      <a:pt x="2984" y="2811"/>
                    </a:lnTo>
                    <a:lnTo>
                      <a:pt x="3010" y="2780"/>
                    </a:lnTo>
                    <a:lnTo>
                      <a:pt x="3036" y="2749"/>
                    </a:lnTo>
                    <a:lnTo>
                      <a:pt x="3061" y="2716"/>
                    </a:lnTo>
                    <a:lnTo>
                      <a:pt x="3085" y="2683"/>
                    </a:lnTo>
                    <a:lnTo>
                      <a:pt x="3108" y="2649"/>
                    </a:lnTo>
                    <a:lnTo>
                      <a:pt x="3131" y="2615"/>
                    </a:lnTo>
                    <a:lnTo>
                      <a:pt x="3153" y="2580"/>
                    </a:lnTo>
                    <a:lnTo>
                      <a:pt x="3173" y="2545"/>
                    </a:lnTo>
                    <a:lnTo>
                      <a:pt x="3193" y="2510"/>
                    </a:lnTo>
                    <a:lnTo>
                      <a:pt x="3213" y="2472"/>
                    </a:lnTo>
                    <a:lnTo>
                      <a:pt x="3231" y="2436"/>
                    </a:lnTo>
                    <a:lnTo>
                      <a:pt x="3248" y="2399"/>
                    </a:lnTo>
                    <a:lnTo>
                      <a:pt x="3265" y="2360"/>
                    </a:lnTo>
                    <a:lnTo>
                      <a:pt x="3281" y="2323"/>
                    </a:lnTo>
                    <a:lnTo>
                      <a:pt x="3295" y="2283"/>
                    </a:lnTo>
                    <a:lnTo>
                      <a:pt x="3309" y="2245"/>
                    </a:lnTo>
                    <a:lnTo>
                      <a:pt x="3322" y="2205"/>
                    </a:lnTo>
                    <a:lnTo>
                      <a:pt x="3334" y="2164"/>
                    </a:lnTo>
                    <a:lnTo>
                      <a:pt x="3345" y="2123"/>
                    </a:lnTo>
                    <a:lnTo>
                      <a:pt x="3355" y="2083"/>
                    </a:lnTo>
                    <a:lnTo>
                      <a:pt x="3364" y="2042"/>
                    </a:lnTo>
                    <a:lnTo>
                      <a:pt x="3372" y="2000"/>
                    </a:lnTo>
                    <a:lnTo>
                      <a:pt x="3379" y="1958"/>
                    </a:lnTo>
                    <a:lnTo>
                      <a:pt x="3385" y="1916"/>
                    </a:lnTo>
                    <a:lnTo>
                      <a:pt x="3389" y="1873"/>
                    </a:lnTo>
                    <a:lnTo>
                      <a:pt x="3394" y="1830"/>
                    </a:lnTo>
                    <a:lnTo>
                      <a:pt x="3396" y="1787"/>
                    </a:lnTo>
                    <a:lnTo>
                      <a:pt x="3398" y="1743"/>
                    </a:lnTo>
                    <a:lnTo>
                      <a:pt x="3398" y="1700"/>
                    </a:lnTo>
                    <a:lnTo>
                      <a:pt x="3398" y="1700"/>
                    </a:lnTo>
                    <a:lnTo>
                      <a:pt x="3398" y="1656"/>
                    </a:lnTo>
                    <a:lnTo>
                      <a:pt x="3396" y="1611"/>
                    </a:lnTo>
                    <a:lnTo>
                      <a:pt x="3394" y="1568"/>
                    </a:lnTo>
                    <a:lnTo>
                      <a:pt x="3389" y="1525"/>
                    </a:lnTo>
                    <a:lnTo>
                      <a:pt x="3385" y="1482"/>
                    </a:lnTo>
                    <a:lnTo>
                      <a:pt x="3379" y="1440"/>
                    </a:lnTo>
                    <a:lnTo>
                      <a:pt x="3372" y="1398"/>
                    </a:lnTo>
                    <a:lnTo>
                      <a:pt x="3364" y="1356"/>
                    </a:lnTo>
                    <a:lnTo>
                      <a:pt x="3355" y="1316"/>
                    </a:lnTo>
                    <a:lnTo>
                      <a:pt x="3345" y="1275"/>
                    </a:lnTo>
                    <a:lnTo>
                      <a:pt x="3334" y="1234"/>
                    </a:lnTo>
                    <a:lnTo>
                      <a:pt x="3322" y="1193"/>
                    </a:lnTo>
                    <a:lnTo>
                      <a:pt x="3309" y="1154"/>
                    </a:lnTo>
                    <a:lnTo>
                      <a:pt x="3295" y="1115"/>
                    </a:lnTo>
                    <a:lnTo>
                      <a:pt x="3281" y="1077"/>
                    </a:lnTo>
                    <a:lnTo>
                      <a:pt x="3265" y="1038"/>
                    </a:lnTo>
                    <a:lnTo>
                      <a:pt x="3248" y="1000"/>
                    </a:lnTo>
                    <a:lnTo>
                      <a:pt x="3231" y="962"/>
                    </a:lnTo>
                    <a:lnTo>
                      <a:pt x="3213" y="926"/>
                    </a:lnTo>
                    <a:lnTo>
                      <a:pt x="3193" y="890"/>
                    </a:lnTo>
                    <a:lnTo>
                      <a:pt x="3173" y="853"/>
                    </a:lnTo>
                    <a:lnTo>
                      <a:pt x="3153" y="818"/>
                    </a:lnTo>
                    <a:lnTo>
                      <a:pt x="3131" y="783"/>
                    </a:lnTo>
                    <a:lnTo>
                      <a:pt x="3108" y="749"/>
                    </a:lnTo>
                    <a:lnTo>
                      <a:pt x="3085" y="715"/>
                    </a:lnTo>
                    <a:lnTo>
                      <a:pt x="3061" y="682"/>
                    </a:lnTo>
                    <a:lnTo>
                      <a:pt x="3036" y="650"/>
                    </a:lnTo>
                    <a:lnTo>
                      <a:pt x="3010" y="618"/>
                    </a:lnTo>
                    <a:lnTo>
                      <a:pt x="2984" y="587"/>
                    </a:lnTo>
                    <a:lnTo>
                      <a:pt x="2957" y="557"/>
                    </a:lnTo>
                    <a:lnTo>
                      <a:pt x="2929" y="527"/>
                    </a:lnTo>
                    <a:lnTo>
                      <a:pt x="2901" y="498"/>
                    </a:lnTo>
                    <a:lnTo>
                      <a:pt x="2872" y="469"/>
                    </a:lnTo>
                    <a:lnTo>
                      <a:pt x="2842" y="441"/>
                    </a:lnTo>
                    <a:lnTo>
                      <a:pt x="2812" y="414"/>
                    </a:lnTo>
                    <a:lnTo>
                      <a:pt x="2780" y="388"/>
                    </a:lnTo>
                    <a:lnTo>
                      <a:pt x="2748" y="362"/>
                    </a:lnTo>
                    <a:lnTo>
                      <a:pt x="2715" y="338"/>
                    </a:lnTo>
                    <a:lnTo>
                      <a:pt x="2682" y="313"/>
                    </a:lnTo>
                    <a:lnTo>
                      <a:pt x="2650" y="290"/>
                    </a:lnTo>
                    <a:lnTo>
                      <a:pt x="2615" y="268"/>
                    </a:lnTo>
                    <a:lnTo>
                      <a:pt x="2581" y="246"/>
                    </a:lnTo>
                    <a:lnTo>
                      <a:pt x="2545" y="225"/>
                    </a:lnTo>
                    <a:lnTo>
                      <a:pt x="2509" y="205"/>
                    </a:lnTo>
                    <a:lnTo>
                      <a:pt x="2473" y="186"/>
                    </a:lnTo>
                    <a:lnTo>
                      <a:pt x="2436" y="167"/>
                    </a:lnTo>
                    <a:lnTo>
                      <a:pt x="2398" y="150"/>
                    </a:lnTo>
                    <a:lnTo>
                      <a:pt x="2361" y="133"/>
                    </a:lnTo>
                    <a:lnTo>
                      <a:pt x="2322" y="118"/>
                    </a:lnTo>
                    <a:lnTo>
                      <a:pt x="2284" y="104"/>
                    </a:lnTo>
                    <a:lnTo>
                      <a:pt x="2244" y="89"/>
                    </a:lnTo>
                    <a:lnTo>
                      <a:pt x="2204" y="76"/>
                    </a:lnTo>
                    <a:lnTo>
                      <a:pt x="2165" y="64"/>
                    </a:lnTo>
                    <a:lnTo>
                      <a:pt x="2124" y="54"/>
                    </a:lnTo>
                    <a:lnTo>
                      <a:pt x="2083" y="43"/>
                    </a:lnTo>
                    <a:lnTo>
                      <a:pt x="2041" y="34"/>
                    </a:lnTo>
                    <a:lnTo>
                      <a:pt x="2001" y="27"/>
                    </a:lnTo>
                    <a:lnTo>
                      <a:pt x="1957" y="20"/>
                    </a:lnTo>
                    <a:lnTo>
                      <a:pt x="1916" y="14"/>
                    </a:lnTo>
                    <a:lnTo>
                      <a:pt x="1873" y="8"/>
                    </a:lnTo>
                    <a:lnTo>
                      <a:pt x="1829" y="5"/>
                    </a:lnTo>
                    <a:lnTo>
                      <a:pt x="1786" y="2"/>
                    </a:lnTo>
                    <a:lnTo>
                      <a:pt x="1743" y="0"/>
                    </a:lnTo>
                    <a:lnTo>
                      <a:pt x="1699" y="0"/>
                    </a:lnTo>
                    <a:lnTo>
                      <a:pt x="1699" y="0"/>
                    </a:lnTo>
                    <a:close/>
                    <a:moveTo>
                      <a:pt x="2759" y="2750"/>
                    </a:moveTo>
                    <a:lnTo>
                      <a:pt x="2759" y="2750"/>
                    </a:lnTo>
                    <a:lnTo>
                      <a:pt x="2756" y="2760"/>
                    </a:lnTo>
                    <a:lnTo>
                      <a:pt x="2752" y="2769"/>
                    </a:lnTo>
                    <a:lnTo>
                      <a:pt x="2745" y="2777"/>
                    </a:lnTo>
                    <a:lnTo>
                      <a:pt x="2737" y="2783"/>
                    </a:lnTo>
                    <a:lnTo>
                      <a:pt x="2737" y="2783"/>
                    </a:lnTo>
                    <a:lnTo>
                      <a:pt x="2730" y="2787"/>
                    </a:lnTo>
                    <a:lnTo>
                      <a:pt x="2723" y="2790"/>
                    </a:lnTo>
                    <a:lnTo>
                      <a:pt x="2716" y="2791"/>
                    </a:lnTo>
                    <a:lnTo>
                      <a:pt x="2709" y="2792"/>
                    </a:lnTo>
                    <a:lnTo>
                      <a:pt x="2709" y="2792"/>
                    </a:lnTo>
                    <a:lnTo>
                      <a:pt x="2697" y="2791"/>
                    </a:lnTo>
                    <a:lnTo>
                      <a:pt x="275" y="2253"/>
                    </a:lnTo>
                    <a:lnTo>
                      <a:pt x="275" y="2253"/>
                    </a:lnTo>
                    <a:lnTo>
                      <a:pt x="265" y="2249"/>
                    </a:lnTo>
                    <a:lnTo>
                      <a:pt x="256" y="2243"/>
                    </a:lnTo>
                    <a:lnTo>
                      <a:pt x="249" y="2237"/>
                    </a:lnTo>
                    <a:lnTo>
                      <a:pt x="242" y="2229"/>
                    </a:lnTo>
                    <a:lnTo>
                      <a:pt x="242" y="2229"/>
                    </a:lnTo>
                    <a:lnTo>
                      <a:pt x="238" y="2220"/>
                    </a:lnTo>
                    <a:lnTo>
                      <a:pt x="234" y="2210"/>
                    </a:lnTo>
                    <a:lnTo>
                      <a:pt x="234" y="2199"/>
                    </a:lnTo>
                    <a:lnTo>
                      <a:pt x="236" y="2189"/>
                    </a:lnTo>
                    <a:lnTo>
                      <a:pt x="553" y="762"/>
                    </a:lnTo>
                    <a:lnTo>
                      <a:pt x="553" y="762"/>
                    </a:lnTo>
                    <a:lnTo>
                      <a:pt x="556" y="752"/>
                    </a:lnTo>
                    <a:lnTo>
                      <a:pt x="561" y="742"/>
                    </a:lnTo>
                    <a:lnTo>
                      <a:pt x="568" y="736"/>
                    </a:lnTo>
                    <a:lnTo>
                      <a:pt x="575" y="729"/>
                    </a:lnTo>
                    <a:lnTo>
                      <a:pt x="585" y="724"/>
                    </a:lnTo>
                    <a:lnTo>
                      <a:pt x="595" y="722"/>
                    </a:lnTo>
                    <a:lnTo>
                      <a:pt x="605" y="721"/>
                    </a:lnTo>
                    <a:lnTo>
                      <a:pt x="615" y="722"/>
                    </a:lnTo>
                    <a:lnTo>
                      <a:pt x="838" y="772"/>
                    </a:lnTo>
                    <a:lnTo>
                      <a:pt x="890" y="533"/>
                    </a:lnTo>
                    <a:lnTo>
                      <a:pt x="890" y="533"/>
                    </a:lnTo>
                    <a:lnTo>
                      <a:pt x="894" y="524"/>
                    </a:lnTo>
                    <a:lnTo>
                      <a:pt x="898" y="515"/>
                    </a:lnTo>
                    <a:lnTo>
                      <a:pt x="904" y="508"/>
                    </a:lnTo>
                    <a:lnTo>
                      <a:pt x="912" y="502"/>
                    </a:lnTo>
                    <a:lnTo>
                      <a:pt x="920" y="497"/>
                    </a:lnTo>
                    <a:lnTo>
                      <a:pt x="929" y="494"/>
                    </a:lnTo>
                    <a:lnTo>
                      <a:pt x="938" y="492"/>
                    </a:lnTo>
                    <a:lnTo>
                      <a:pt x="948" y="492"/>
                    </a:lnTo>
                    <a:lnTo>
                      <a:pt x="948" y="492"/>
                    </a:lnTo>
                    <a:lnTo>
                      <a:pt x="981" y="497"/>
                    </a:lnTo>
                    <a:lnTo>
                      <a:pt x="1014" y="502"/>
                    </a:lnTo>
                    <a:lnTo>
                      <a:pt x="1048" y="508"/>
                    </a:lnTo>
                    <a:lnTo>
                      <a:pt x="1081" y="515"/>
                    </a:lnTo>
                    <a:lnTo>
                      <a:pt x="1081" y="515"/>
                    </a:lnTo>
                    <a:lnTo>
                      <a:pt x="1135" y="528"/>
                    </a:lnTo>
                    <a:lnTo>
                      <a:pt x="1188" y="544"/>
                    </a:lnTo>
                    <a:lnTo>
                      <a:pt x="1242" y="561"/>
                    </a:lnTo>
                    <a:lnTo>
                      <a:pt x="1293" y="582"/>
                    </a:lnTo>
                    <a:lnTo>
                      <a:pt x="1343" y="604"/>
                    </a:lnTo>
                    <a:lnTo>
                      <a:pt x="1393" y="628"/>
                    </a:lnTo>
                    <a:lnTo>
                      <a:pt x="1442" y="654"/>
                    </a:lnTo>
                    <a:lnTo>
                      <a:pt x="1490" y="682"/>
                    </a:lnTo>
                    <a:lnTo>
                      <a:pt x="1536" y="713"/>
                    </a:lnTo>
                    <a:lnTo>
                      <a:pt x="1581" y="745"/>
                    </a:lnTo>
                    <a:lnTo>
                      <a:pt x="1624" y="779"/>
                    </a:lnTo>
                    <a:lnTo>
                      <a:pt x="1667" y="815"/>
                    </a:lnTo>
                    <a:lnTo>
                      <a:pt x="1708" y="852"/>
                    </a:lnTo>
                    <a:lnTo>
                      <a:pt x="1747" y="892"/>
                    </a:lnTo>
                    <a:lnTo>
                      <a:pt x="1784" y="934"/>
                    </a:lnTo>
                    <a:lnTo>
                      <a:pt x="1820" y="976"/>
                    </a:lnTo>
                    <a:lnTo>
                      <a:pt x="1820" y="976"/>
                    </a:lnTo>
                    <a:lnTo>
                      <a:pt x="1871" y="953"/>
                    </a:lnTo>
                    <a:lnTo>
                      <a:pt x="1922" y="932"/>
                    </a:lnTo>
                    <a:lnTo>
                      <a:pt x="1974" y="912"/>
                    </a:lnTo>
                    <a:lnTo>
                      <a:pt x="2028" y="895"/>
                    </a:lnTo>
                    <a:lnTo>
                      <a:pt x="2081" y="881"/>
                    </a:lnTo>
                    <a:lnTo>
                      <a:pt x="2135" y="868"/>
                    </a:lnTo>
                    <a:lnTo>
                      <a:pt x="2190" y="858"/>
                    </a:lnTo>
                    <a:lnTo>
                      <a:pt x="2244" y="850"/>
                    </a:lnTo>
                    <a:lnTo>
                      <a:pt x="2300" y="844"/>
                    </a:lnTo>
                    <a:lnTo>
                      <a:pt x="2354" y="841"/>
                    </a:lnTo>
                    <a:lnTo>
                      <a:pt x="2409" y="841"/>
                    </a:lnTo>
                    <a:lnTo>
                      <a:pt x="2465" y="842"/>
                    </a:lnTo>
                    <a:lnTo>
                      <a:pt x="2520" y="846"/>
                    </a:lnTo>
                    <a:lnTo>
                      <a:pt x="2576" y="852"/>
                    </a:lnTo>
                    <a:lnTo>
                      <a:pt x="2631" y="860"/>
                    </a:lnTo>
                    <a:lnTo>
                      <a:pt x="2686" y="872"/>
                    </a:lnTo>
                    <a:lnTo>
                      <a:pt x="2686" y="872"/>
                    </a:lnTo>
                    <a:lnTo>
                      <a:pt x="2719" y="880"/>
                    </a:lnTo>
                    <a:lnTo>
                      <a:pt x="2752" y="887"/>
                    </a:lnTo>
                    <a:lnTo>
                      <a:pt x="2783" y="898"/>
                    </a:lnTo>
                    <a:lnTo>
                      <a:pt x="2816" y="908"/>
                    </a:lnTo>
                    <a:lnTo>
                      <a:pt x="2816" y="908"/>
                    </a:lnTo>
                    <a:lnTo>
                      <a:pt x="2825" y="911"/>
                    </a:lnTo>
                    <a:lnTo>
                      <a:pt x="2833" y="917"/>
                    </a:lnTo>
                    <a:lnTo>
                      <a:pt x="2840" y="924"/>
                    </a:lnTo>
                    <a:lnTo>
                      <a:pt x="2844" y="932"/>
                    </a:lnTo>
                    <a:lnTo>
                      <a:pt x="2849" y="940"/>
                    </a:lnTo>
                    <a:lnTo>
                      <a:pt x="2851" y="949"/>
                    </a:lnTo>
                    <a:lnTo>
                      <a:pt x="2851" y="959"/>
                    </a:lnTo>
                    <a:lnTo>
                      <a:pt x="2850" y="969"/>
                    </a:lnTo>
                    <a:lnTo>
                      <a:pt x="2541" y="2360"/>
                    </a:lnTo>
                    <a:lnTo>
                      <a:pt x="2541" y="2360"/>
                    </a:lnTo>
                    <a:lnTo>
                      <a:pt x="2537" y="2370"/>
                    </a:lnTo>
                    <a:lnTo>
                      <a:pt x="2532" y="2379"/>
                    </a:lnTo>
                    <a:lnTo>
                      <a:pt x="2525" y="2387"/>
                    </a:lnTo>
                    <a:lnTo>
                      <a:pt x="2516" y="2394"/>
                    </a:lnTo>
                    <a:lnTo>
                      <a:pt x="2516" y="2394"/>
                    </a:lnTo>
                    <a:lnTo>
                      <a:pt x="2506" y="2399"/>
                    </a:lnTo>
                    <a:lnTo>
                      <a:pt x="2496" y="2401"/>
                    </a:lnTo>
                    <a:lnTo>
                      <a:pt x="2484" y="2401"/>
                    </a:lnTo>
                    <a:lnTo>
                      <a:pt x="2474" y="2399"/>
                    </a:lnTo>
                    <a:lnTo>
                      <a:pt x="2474" y="2399"/>
                    </a:lnTo>
                    <a:lnTo>
                      <a:pt x="2443" y="2388"/>
                    </a:lnTo>
                    <a:lnTo>
                      <a:pt x="2414" y="2381"/>
                    </a:lnTo>
                    <a:lnTo>
                      <a:pt x="2385" y="2373"/>
                    </a:lnTo>
                    <a:lnTo>
                      <a:pt x="2354" y="2366"/>
                    </a:lnTo>
                    <a:lnTo>
                      <a:pt x="2354" y="2366"/>
                    </a:lnTo>
                    <a:lnTo>
                      <a:pt x="2306" y="2356"/>
                    </a:lnTo>
                    <a:lnTo>
                      <a:pt x="2259" y="2349"/>
                    </a:lnTo>
                    <a:lnTo>
                      <a:pt x="2211" y="2343"/>
                    </a:lnTo>
                    <a:lnTo>
                      <a:pt x="2164" y="2339"/>
                    </a:lnTo>
                    <a:lnTo>
                      <a:pt x="2116" y="2338"/>
                    </a:lnTo>
                    <a:lnTo>
                      <a:pt x="2068" y="2338"/>
                    </a:lnTo>
                    <a:lnTo>
                      <a:pt x="2020" y="2339"/>
                    </a:lnTo>
                    <a:lnTo>
                      <a:pt x="1972" y="2343"/>
                    </a:lnTo>
                    <a:lnTo>
                      <a:pt x="1926" y="2349"/>
                    </a:lnTo>
                    <a:lnTo>
                      <a:pt x="1878" y="2356"/>
                    </a:lnTo>
                    <a:lnTo>
                      <a:pt x="1832" y="2366"/>
                    </a:lnTo>
                    <a:lnTo>
                      <a:pt x="1785" y="2377"/>
                    </a:lnTo>
                    <a:lnTo>
                      <a:pt x="1739" y="2390"/>
                    </a:lnTo>
                    <a:lnTo>
                      <a:pt x="1694" y="2404"/>
                    </a:lnTo>
                    <a:lnTo>
                      <a:pt x="1648" y="2421"/>
                    </a:lnTo>
                    <a:lnTo>
                      <a:pt x="1604" y="2439"/>
                    </a:lnTo>
                    <a:lnTo>
                      <a:pt x="2669" y="2676"/>
                    </a:lnTo>
                    <a:lnTo>
                      <a:pt x="2963" y="1351"/>
                    </a:lnTo>
                    <a:lnTo>
                      <a:pt x="2927" y="1343"/>
                    </a:lnTo>
                    <a:lnTo>
                      <a:pt x="2927" y="1343"/>
                    </a:lnTo>
                    <a:lnTo>
                      <a:pt x="2917" y="1339"/>
                    </a:lnTo>
                    <a:lnTo>
                      <a:pt x="2908" y="1335"/>
                    </a:lnTo>
                    <a:lnTo>
                      <a:pt x="2900" y="1328"/>
                    </a:lnTo>
                    <a:lnTo>
                      <a:pt x="2894" y="1320"/>
                    </a:lnTo>
                    <a:lnTo>
                      <a:pt x="2890" y="1311"/>
                    </a:lnTo>
                    <a:lnTo>
                      <a:pt x="2886" y="1301"/>
                    </a:lnTo>
                    <a:lnTo>
                      <a:pt x="2885" y="1291"/>
                    </a:lnTo>
                    <a:lnTo>
                      <a:pt x="2886" y="1281"/>
                    </a:lnTo>
                    <a:lnTo>
                      <a:pt x="2886" y="1281"/>
                    </a:lnTo>
                    <a:lnTo>
                      <a:pt x="2890" y="1270"/>
                    </a:lnTo>
                    <a:lnTo>
                      <a:pt x="2895" y="1261"/>
                    </a:lnTo>
                    <a:lnTo>
                      <a:pt x="2902" y="1253"/>
                    </a:lnTo>
                    <a:lnTo>
                      <a:pt x="2910" y="1248"/>
                    </a:lnTo>
                    <a:lnTo>
                      <a:pt x="2919" y="1243"/>
                    </a:lnTo>
                    <a:lnTo>
                      <a:pt x="2928" y="1240"/>
                    </a:lnTo>
                    <a:lnTo>
                      <a:pt x="2938" y="1240"/>
                    </a:lnTo>
                    <a:lnTo>
                      <a:pt x="2950" y="1241"/>
                    </a:lnTo>
                    <a:lnTo>
                      <a:pt x="3037" y="1260"/>
                    </a:lnTo>
                    <a:lnTo>
                      <a:pt x="3037" y="1260"/>
                    </a:lnTo>
                    <a:lnTo>
                      <a:pt x="3047" y="1264"/>
                    </a:lnTo>
                    <a:lnTo>
                      <a:pt x="3056" y="1268"/>
                    </a:lnTo>
                    <a:lnTo>
                      <a:pt x="3064" y="1275"/>
                    </a:lnTo>
                    <a:lnTo>
                      <a:pt x="3070" y="1283"/>
                    </a:lnTo>
                    <a:lnTo>
                      <a:pt x="3070" y="1283"/>
                    </a:lnTo>
                    <a:lnTo>
                      <a:pt x="3074" y="1292"/>
                    </a:lnTo>
                    <a:lnTo>
                      <a:pt x="3078" y="1302"/>
                    </a:lnTo>
                    <a:lnTo>
                      <a:pt x="3078" y="1312"/>
                    </a:lnTo>
                    <a:lnTo>
                      <a:pt x="3077" y="1322"/>
                    </a:lnTo>
                    <a:lnTo>
                      <a:pt x="2759" y="2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Freeform 434"/>
              <p:cNvSpPr>
                <a:spLocks/>
              </p:cNvSpPr>
              <p:nvPr/>
            </p:nvSpPr>
            <p:spPr bwMode="auto">
              <a:xfrm>
                <a:off x="146643" y="4125913"/>
                <a:ext cx="415925" cy="619125"/>
              </a:xfrm>
              <a:custGeom>
                <a:avLst/>
                <a:gdLst>
                  <a:gd name="T0" fmla="*/ 400 w 1048"/>
                  <a:gd name="T1" fmla="*/ 1174 h 1559"/>
                  <a:gd name="T2" fmla="*/ 400 w 1048"/>
                  <a:gd name="T3" fmla="*/ 1174 h 1559"/>
                  <a:gd name="T4" fmla="*/ 369 w 1048"/>
                  <a:gd name="T5" fmla="*/ 1167 h 1559"/>
                  <a:gd name="T6" fmla="*/ 339 w 1048"/>
                  <a:gd name="T7" fmla="*/ 1162 h 1559"/>
                  <a:gd name="T8" fmla="*/ 308 w 1048"/>
                  <a:gd name="T9" fmla="*/ 1157 h 1559"/>
                  <a:gd name="T10" fmla="*/ 277 w 1048"/>
                  <a:gd name="T11" fmla="*/ 1152 h 1559"/>
                  <a:gd name="T12" fmla="*/ 277 w 1048"/>
                  <a:gd name="T13" fmla="*/ 1152 h 1559"/>
                  <a:gd name="T14" fmla="*/ 267 w 1048"/>
                  <a:gd name="T15" fmla="*/ 1150 h 1559"/>
                  <a:gd name="T16" fmla="*/ 257 w 1048"/>
                  <a:gd name="T17" fmla="*/ 1146 h 1559"/>
                  <a:gd name="T18" fmla="*/ 248 w 1048"/>
                  <a:gd name="T19" fmla="*/ 1140 h 1559"/>
                  <a:gd name="T20" fmla="*/ 241 w 1048"/>
                  <a:gd name="T21" fmla="*/ 1131 h 1559"/>
                  <a:gd name="T22" fmla="*/ 241 w 1048"/>
                  <a:gd name="T23" fmla="*/ 1131 h 1559"/>
                  <a:gd name="T24" fmla="*/ 236 w 1048"/>
                  <a:gd name="T25" fmla="*/ 1122 h 1559"/>
                  <a:gd name="T26" fmla="*/ 232 w 1048"/>
                  <a:gd name="T27" fmla="*/ 1112 h 1559"/>
                  <a:gd name="T28" fmla="*/ 231 w 1048"/>
                  <a:gd name="T29" fmla="*/ 1100 h 1559"/>
                  <a:gd name="T30" fmla="*/ 232 w 1048"/>
                  <a:gd name="T31" fmla="*/ 1089 h 1559"/>
                  <a:gd name="T32" fmla="*/ 465 w 1048"/>
                  <a:gd name="T33" fmla="*/ 39 h 1559"/>
                  <a:gd name="T34" fmla="*/ 294 w 1048"/>
                  <a:gd name="T35" fmla="*/ 0 h 1559"/>
                  <a:gd name="T36" fmla="*/ 0 w 1048"/>
                  <a:gd name="T37" fmla="*/ 1326 h 1559"/>
                  <a:gd name="T38" fmla="*/ 1048 w 1048"/>
                  <a:gd name="T39" fmla="*/ 1559 h 1559"/>
                  <a:gd name="T40" fmla="*/ 1048 w 1048"/>
                  <a:gd name="T41" fmla="*/ 1559 h 1559"/>
                  <a:gd name="T42" fmla="*/ 1015 w 1048"/>
                  <a:gd name="T43" fmla="*/ 1523 h 1559"/>
                  <a:gd name="T44" fmla="*/ 982 w 1048"/>
                  <a:gd name="T45" fmla="*/ 1489 h 1559"/>
                  <a:gd name="T46" fmla="*/ 947 w 1048"/>
                  <a:gd name="T47" fmla="*/ 1456 h 1559"/>
                  <a:gd name="T48" fmla="*/ 911 w 1048"/>
                  <a:gd name="T49" fmla="*/ 1425 h 1559"/>
                  <a:gd name="T50" fmla="*/ 873 w 1048"/>
                  <a:gd name="T51" fmla="*/ 1395 h 1559"/>
                  <a:gd name="T52" fmla="*/ 835 w 1048"/>
                  <a:gd name="T53" fmla="*/ 1367 h 1559"/>
                  <a:gd name="T54" fmla="*/ 795 w 1048"/>
                  <a:gd name="T55" fmla="*/ 1339 h 1559"/>
                  <a:gd name="T56" fmla="*/ 754 w 1048"/>
                  <a:gd name="T57" fmla="*/ 1314 h 1559"/>
                  <a:gd name="T58" fmla="*/ 714 w 1048"/>
                  <a:gd name="T59" fmla="*/ 1291 h 1559"/>
                  <a:gd name="T60" fmla="*/ 671 w 1048"/>
                  <a:gd name="T61" fmla="*/ 1269 h 1559"/>
                  <a:gd name="T62" fmla="*/ 627 w 1048"/>
                  <a:gd name="T63" fmla="*/ 1249 h 1559"/>
                  <a:gd name="T64" fmla="*/ 583 w 1048"/>
                  <a:gd name="T65" fmla="*/ 1231 h 1559"/>
                  <a:gd name="T66" fmla="*/ 538 w 1048"/>
                  <a:gd name="T67" fmla="*/ 1214 h 1559"/>
                  <a:gd name="T68" fmla="*/ 493 w 1048"/>
                  <a:gd name="T69" fmla="*/ 1199 h 1559"/>
                  <a:gd name="T70" fmla="*/ 446 w 1048"/>
                  <a:gd name="T71" fmla="*/ 1185 h 1559"/>
                  <a:gd name="T72" fmla="*/ 400 w 1048"/>
                  <a:gd name="T73" fmla="*/ 1174 h 1559"/>
                  <a:gd name="T74" fmla="*/ 400 w 1048"/>
                  <a:gd name="T75" fmla="*/ 1174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8" h="1559">
                    <a:moveTo>
                      <a:pt x="400" y="1174"/>
                    </a:moveTo>
                    <a:lnTo>
                      <a:pt x="400" y="1174"/>
                    </a:lnTo>
                    <a:lnTo>
                      <a:pt x="369" y="1167"/>
                    </a:lnTo>
                    <a:lnTo>
                      <a:pt x="339" y="1162"/>
                    </a:lnTo>
                    <a:lnTo>
                      <a:pt x="308" y="1157"/>
                    </a:lnTo>
                    <a:lnTo>
                      <a:pt x="277" y="1152"/>
                    </a:lnTo>
                    <a:lnTo>
                      <a:pt x="277" y="1152"/>
                    </a:lnTo>
                    <a:lnTo>
                      <a:pt x="267" y="1150"/>
                    </a:lnTo>
                    <a:lnTo>
                      <a:pt x="257" y="1146"/>
                    </a:lnTo>
                    <a:lnTo>
                      <a:pt x="248" y="1140"/>
                    </a:lnTo>
                    <a:lnTo>
                      <a:pt x="241" y="1131"/>
                    </a:lnTo>
                    <a:lnTo>
                      <a:pt x="241" y="1131"/>
                    </a:lnTo>
                    <a:lnTo>
                      <a:pt x="236" y="1122"/>
                    </a:lnTo>
                    <a:lnTo>
                      <a:pt x="232" y="1112"/>
                    </a:lnTo>
                    <a:lnTo>
                      <a:pt x="231" y="1100"/>
                    </a:lnTo>
                    <a:lnTo>
                      <a:pt x="232" y="1089"/>
                    </a:lnTo>
                    <a:lnTo>
                      <a:pt x="465" y="39"/>
                    </a:lnTo>
                    <a:lnTo>
                      <a:pt x="294" y="0"/>
                    </a:lnTo>
                    <a:lnTo>
                      <a:pt x="0" y="1326"/>
                    </a:lnTo>
                    <a:lnTo>
                      <a:pt x="1048" y="1559"/>
                    </a:lnTo>
                    <a:lnTo>
                      <a:pt x="1048" y="1559"/>
                    </a:lnTo>
                    <a:lnTo>
                      <a:pt x="1015" y="1523"/>
                    </a:lnTo>
                    <a:lnTo>
                      <a:pt x="982" y="1489"/>
                    </a:lnTo>
                    <a:lnTo>
                      <a:pt x="947" y="1456"/>
                    </a:lnTo>
                    <a:lnTo>
                      <a:pt x="911" y="1425"/>
                    </a:lnTo>
                    <a:lnTo>
                      <a:pt x="873" y="1395"/>
                    </a:lnTo>
                    <a:lnTo>
                      <a:pt x="835" y="1367"/>
                    </a:lnTo>
                    <a:lnTo>
                      <a:pt x="795" y="1339"/>
                    </a:lnTo>
                    <a:lnTo>
                      <a:pt x="754" y="1314"/>
                    </a:lnTo>
                    <a:lnTo>
                      <a:pt x="714" y="1291"/>
                    </a:lnTo>
                    <a:lnTo>
                      <a:pt x="671" y="1269"/>
                    </a:lnTo>
                    <a:lnTo>
                      <a:pt x="627" y="1249"/>
                    </a:lnTo>
                    <a:lnTo>
                      <a:pt x="583" y="1231"/>
                    </a:lnTo>
                    <a:lnTo>
                      <a:pt x="538" y="1214"/>
                    </a:lnTo>
                    <a:lnTo>
                      <a:pt x="493" y="1199"/>
                    </a:lnTo>
                    <a:lnTo>
                      <a:pt x="446" y="1185"/>
                    </a:lnTo>
                    <a:lnTo>
                      <a:pt x="400" y="1174"/>
                    </a:lnTo>
                    <a:lnTo>
                      <a:pt x="400" y="1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grpSp>
        <p:nvGrpSpPr>
          <p:cNvPr id="56" name="Ryhmä 55"/>
          <p:cNvGrpSpPr/>
          <p:nvPr/>
        </p:nvGrpSpPr>
        <p:grpSpPr>
          <a:xfrm>
            <a:off x="2607968" y="2233090"/>
            <a:ext cx="587493" cy="587493"/>
            <a:chOff x="899592" y="2205995"/>
            <a:chExt cx="587493" cy="587493"/>
          </a:xfrm>
        </p:grpSpPr>
        <p:grpSp>
          <p:nvGrpSpPr>
            <p:cNvPr id="57" name="Group 68">
              <a:extLst>
                <a:ext uri="{FF2B5EF4-FFF2-40B4-BE49-F238E27FC236}">
                  <a16:creationId xmlns:a16="http://schemas.microsoft.com/office/drawing/2014/main" id="{C111603F-BE25-4F8D-808E-0F2CF7E1ADF2}"/>
                </a:ext>
              </a:extLst>
            </p:cNvPr>
            <p:cNvGrpSpPr/>
            <p:nvPr/>
          </p:nvGrpSpPr>
          <p:grpSpPr>
            <a:xfrm>
              <a:off x="899592" y="2205995"/>
              <a:ext cx="587493" cy="587493"/>
              <a:chOff x="913295" y="4590256"/>
              <a:chExt cx="432048" cy="432048"/>
            </a:xfrm>
            <a:solidFill>
              <a:schemeClr val="bg1"/>
            </a:solidFill>
          </p:grpSpPr>
          <p:sp>
            <p:nvSpPr>
              <p:cNvPr id="74" name="Oval 53">
                <a:extLst>
                  <a:ext uri="{FF2B5EF4-FFF2-40B4-BE49-F238E27FC236}">
                    <a16:creationId xmlns:a16="http://schemas.microsoft.com/office/drawing/2014/main" id="{64583E96-9DFC-4A0D-92AB-C5EDC2807649}"/>
                  </a:ext>
                </a:extLst>
              </p:cNvPr>
              <p:cNvSpPr/>
              <p:nvPr/>
            </p:nvSpPr>
            <p:spPr>
              <a:xfrm>
                <a:off x="985303" y="4662264"/>
                <a:ext cx="288032" cy="288032"/>
              </a:xfrm>
              <a:prstGeom prst="ellipse">
                <a:avLst/>
              </a:prstGeom>
              <a:grp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" name="Oval 54">
                <a:extLst>
                  <a:ext uri="{FF2B5EF4-FFF2-40B4-BE49-F238E27FC236}">
                    <a16:creationId xmlns:a16="http://schemas.microsoft.com/office/drawing/2014/main" id="{7654C550-D6C6-4A61-9AF5-0BB579453B4C}"/>
                  </a:ext>
                </a:extLst>
              </p:cNvPr>
              <p:cNvSpPr/>
              <p:nvPr/>
            </p:nvSpPr>
            <p:spPr>
              <a:xfrm>
                <a:off x="913295" y="4590256"/>
                <a:ext cx="432048" cy="432048"/>
              </a:xfrm>
              <a:prstGeom prst="ellipse">
                <a:avLst/>
              </a:prstGeom>
              <a:grp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61" name="Group 479"/>
            <p:cNvGrpSpPr/>
            <p:nvPr/>
          </p:nvGrpSpPr>
          <p:grpSpPr>
            <a:xfrm>
              <a:off x="929197" y="2235600"/>
              <a:ext cx="528283" cy="528283"/>
              <a:chOff x="8530" y="3794125"/>
              <a:chExt cx="1349375" cy="1349375"/>
            </a:xfrm>
            <a:solidFill>
              <a:schemeClr val="accent6"/>
            </a:solidFill>
          </p:grpSpPr>
          <p:sp>
            <p:nvSpPr>
              <p:cNvPr id="63" name="Freeform 431"/>
              <p:cNvSpPr>
                <a:spLocks noEditPoints="1"/>
              </p:cNvSpPr>
              <p:nvPr/>
            </p:nvSpPr>
            <p:spPr bwMode="auto">
              <a:xfrm>
                <a:off x="632418" y="4170363"/>
                <a:ext cx="461963" cy="552450"/>
              </a:xfrm>
              <a:custGeom>
                <a:avLst/>
                <a:gdLst>
                  <a:gd name="T0" fmla="*/ 880 w 1167"/>
                  <a:gd name="T1" fmla="*/ 1337 h 1395"/>
                  <a:gd name="T2" fmla="*/ 1092 w 1167"/>
                  <a:gd name="T3" fmla="*/ 29 h 1395"/>
                  <a:gd name="T4" fmla="*/ 937 w 1167"/>
                  <a:gd name="T5" fmla="*/ 5 h 1395"/>
                  <a:gd name="T6" fmla="*/ 729 w 1167"/>
                  <a:gd name="T7" fmla="*/ 5 h 1395"/>
                  <a:gd name="T8" fmla="*/ 525 w 1167"/>
                  <a:gd name="T9" fmla="*/ 40 h 1395"/>
                  <a:gd name="T10" fmla="*/ 328 w 1167"/>
                  <a:gd name="T11" fmla="*/ 110 h 1395"/>
                  <a:gd name="T12" fmla="*/ 0 w 1167"/>
                  <a:gd name="T13" fmla="*/ 1395 h 1395"/>
                  <a:gd name="T14" fmla="*/ 195 w 1167"/>
                  <a:gd name="T15" fmla="*/ 1328 h 1395"/>
                  <a:gd name="T16" fmla="*/ 397 w 1167"/>
                  <a:gd name="T17" fmla="*/ 1293 h 1395"/>
                  <a:gd name="T18" fmla="*/ 602 w 1167"/>
                  <a:gd name="T19" fmla="*/ 1289 h 1395"/>
                  <a:gd name="T20" fmla="*/ 806 w 1167"/>
                  <a:gd name="T21" fmla="*/ 1318 h 1395"/>
                  <a:gd name="T22" fmla="*/ 509 w 1167"/>
                  <a:gd name="T23" fmla="*/ 302 h 1395"/>
                  <a:gd name="T24" fmla="*/ 732 w 1167"/>
                  <a:gd name="T25" fmla="*/ 280 h 1395"/>
                  <a:gd name="T26" fmla="*/ 901 w 1167"/>
                  <a:gd name="T27" fmla="*/ 289 h 1395"/>
                  <a:gd name="T28" fmla="*/ 936 w 1167"/>
                  <a:gd name="T29" fmla="*/ 308 h 1395"/>
                  <a:gd name="T30" fmla="*/ 947 w 1167"/>
                  <a:gd name="T31" fmla="*/ 348 h 1395"/>
                  <a:gd name="T32" fmla="*/ 935 w 1167"/>
                  <a:gd name="T33" fmla="*/ 375 h 1395"/>
                  <a:gd name="T34" fmla="*/ 899 w 1167"/>
                  <a:gd name="T35" fmla="*/ 393 h 1395"/>
                  <a:gd name="T36" fmla="*/ 785 w 1167"/>
                  <a:gd name="T37" fmla="*/ 385 h 1395"/>
                  <a:gd name="T38" fmla="*/ 579 w 1167"/>
                  <a:gd name="T39" fmla="*/ 396 h 1395"/>
                  <a:gd name="T40" fmla="*/ 466 w 1167"/>
                  <a:gd name="T41" fmla="*/ 416 h 1395"/>
                  <a:gd name="T42" fmla="*/ 440 w 1167"/>
                  <a:gd name="T43" fmla="*/ 409 h 1395"/>
                  <a:gd name="T44" fmla="*/ 417 w 1167"/>
                  <a:gd name="T45" fmla="*/ 384 h 1395"/>
                  <a:gd name="T46" fmla="*/ 414 w 1167"/>
                  <a:gd name="T47" fmla="*/ 355 h 1395"/>
                  <a:gd name="T48" fmla="*/ 435 w 1167"/>
                  <a:gd name="T49" fmla="*/ 321 h 1395"/>
                  <a:gd name="T50" fmla="*/ 392 w 1167"/>
                  <a:gd name="T51" fmla="*/ 589 h 1395"/>
                  <a:gd name="T52" fmla="*/ 559 w 1167"/>
                  <a:gd name="T53" fmla="*/ 563 h 1395"/>
                  <a:gd name="T54" fmla="*/ 783 w 1167"/>
                  <a:gd name="T55" fmla="*/ 561 h 1395"/>
                  <a:gd name="T56" fmla="*/ 859 w 1167"/>
                  <a:gd name="T57" fmla="*/ 573 h 1395"/>
                  <a:gd name="T58" fmla="*/ 884 w 1167"/>
                  <a:gd name="T59" fmla="*/ 604 h 1395"/>
                  <a:gd name="T60" fmla="*/ 883 w 1167"/>
                  <a:gd name="T61" fmla="*/ 635 h 1395"/>
                  <a:gd name="T62" fmla="*/ 857 w 1167"/>
                  <a:gd name="T63" fmla="*/ 665 h 1395"/>
                  <a:gd name="T64" fmla="*/ 827 w 1167"/>
                  <a:gd name="T65" fmla="*/ 671 h 1395"/>
                  <a:gd name="T66" fmla="*/ 620 w 1167"/>
                  <a:gd name="T67" fmla="*/ 663 h 1395"/>
                  <a:gd name="T68" fmla="*/ 416 w 1167"/>
                  <a:gd name="T69" fmla="*/ 692 h 1395"/>
                  <a:gd name="T70" fmla="*/ 394 w 1167"/>
                  <a:gd name="T71" fmla="*/ 692 h 1395"/>
                  <a:gd name="T72" fmla="*/ 365 w 1167"/>
                  <a:gd name="T73" fmla="*/ 677 h 1395"/>
                  <a:gd name="T74" fmla="*/ 352 w 1167"/>
                  <a:gd name="T75" fmla="*/ 653 h 1395"/>
                  <a:gd name="T76" fmla="*/ 359 w 1167"/>
                  <a:gd name="T77" fmla="*/ 613 h 1395"/>
                  <a:gd name="T78" fmla="*/ 392 w 1167"/>
                  <a:gd name="T79" fmla="*/ 589 h 1395"/>
                  <a:gd name="T80" fmla="*/ 326 w 1167"/>
                  <a:gd name="T81" fmla="*/ 1002 h 1395"/>
                  <a:gd name="T82" fmla="*/ 296 w 1167"/>
                  <a:gd name="T83" fmla="*/ 986 h 1395"/>
                  <a:gd name="T84" fmla="*/ 283 w 1167"/>
                  <a:gd name="T85" fmla="*/ 962 h 1395"/>
                  <a:gd name="T86" fmla="*/ 290 w 1167"/>
                  <a:gd name="T87" fmla="*/ 922 h 1395"/>
                  <a:gd name="T88" fmla="*/ 323 w 1167"/>
                  <a:gd name="T89" fmla="*/ 900 h 1395"/>
                  <a:gd name="T90" fmla="*/ 490 w 1167"/>
                  <a:gd name="T91" fmla="*/ 873 h 1395"/>
                  <a:gd name="T92" fmla="*/ 714 w 1167"/>
                  <a:gd name="T93" fmla="*/ 870 h 1395"/>
                  <a:gd name="T94" fmla="*/ 790 w 1167"/>
                  <a:gd name="T95" fmla="*/ 883 h 1395"/>
                  <a:gd name="T96" fmla="*/ 815 w 1167"/>
                  <a:gd name="T97" fmla="*/ 913 h 1395"/>
                  <a:gd name="T98" fmla="*/ 814 w 1167"/>
                  <a:gd name="T99" fmla="*/ 945 h 1395"/>
                  <a:gd name="T100" fmla="*/ 787 w 1167"/>
                  <a:gd name="T101" fmla="*/ 974 h 1395"/>
                  <a:gd name="T102" fmla="*/ 758 w 1167"/>
                  <a:gd name="T103" fmla="*/ 980 h 1395"/>
                  <a:gd name="T104" fmla="*/ 552 w 1167"/>
                  <a:gd name="T105" fmla="*/ 973 h 1395"/>
                  <a:gd name="T106" fmla="*/ 347 w 1167"/>
                  <a:gd name="T107" fmla="*/ 1002 h 1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67" h="1395">
                    <a:moveTo>
                      <a:pt x="806" y="1318"/>
                    </a:moveTo>
                    <a:lnTo>
                      <a:pt x="806" y="1318"/>
                    </a:lnTo>
                    <a:lnTo>
                      <a:pt x="843" y="1327"/>
                    </a:lnTo>
                    <a:lnTo>
                      <a:pt x="880" y="1337"/>
                    </a:lnTo>
                    <a:lnTo>
                      <a:pt x="1167" y="48"/>
                    </a:lnTo>
                    <a:lnTo>
                      <a:pt x="1167" y="48"/>
                    </a:lnTo>
                    <a:lnTo>
                      <a:pt x="1130" y="38"/>
                    </a:lnTo>
                    <a:lnTo>
                      <a:pt x="1092" y="29"/>
                    </a:lnTo>
                    <a:lnTo>
                      <a:pt x="1092" y="29"/>
                    </a:lnTo>
                    <a:lnTo>
                      <a:pt x="1041" y="18"/>
                    </a:lnTo>
                    <a:lnTo>
                      <a:pt x="989" y="10"/>
                    </a:lnTo>
                    <a:lnTo>
                      <a:pt x="937" y="5"/>
                    </a:lnTo>
                    <a:lnTo>
                      <a:pt x="885" y="1"/>
                    </a:lnTo>
                    <a:lnTo>
                      <a:pt x="833" y="0"/>
                    </a:lnTo>
                    <a:lnTo>
                      <a:pt x="781" y="1"/>
                    </a:lnTo>
                    <a:lnTo>
                      <a:pt x="729" y="5"/>
                    </a:lnTo>
                    <a:lnTo>
                      <a:pt x="678" y="10"/>
                    </a:lnTo>
                    <a:lnTo>
                      <a:pt x="625" y="17"/>
                    </a:lnTo>
                    <a:lnTo>
                      <a:pt x="575" y="27"/>
                    </a:lnTo>
                    <a:lnTo>
                      <a:pt x="525" y="40"/>
                    </a:lnTo>
                    <a:lnTo>
                      <a:pt x="475" y="53"/>
                    </a:lnTo>
                    <a:lnTo>
                      <a:pt x="425" y="70"/>
                    </a:lnTo>
                    <a:lnTo>
                      <a:pt x="376" y="89"/>
                    </a:lnTo>
                    <a:lnTo>
                      <a:pt x="328" y="110"/>
                    </a:lnTo>
                    <a:lnTo>
                      <a:pt x="280" y="133"/>
                    </a:lnTo>
                    <a:lnTo>
                      <a:pt x="179" y="590"/>
                    </a:lnTo>
                    <a:lnTo>
                      <a:pt x="0" y="1395"/>
                    </a:lnTo>
                    <a:lnTo>
                      <a:pt x="0" y="1395"/>
                    </a:lnTo>
                    <a:lnTo>
                      <a:pt x="48" y="1376"/>
                    </a:lnTo>
                    <a:lnTo>
                      <a:pt x="96" y="1357"/>
                    </a:lnTo>
                    <a:lnTo>
                      <a:pt x="145" y="1342"/>
                    </a:lnTo>
                    <a:lnTo>
                      <a:pt x="195" y="1328"/>
                    </a:lnTo>
                    <a:lnTo>
                      <a:pt x="245" y="1317"/>
                    </a:lnTo>
                    <a:lnTo>
                      <a:pt x="295" y="1306"/>
                    </a:lnTo>
                    <a:lnTo>
                      <a:pt x="346" y="1298"/>
                    </a:lnTo>
                    <a:lnTo>
                      <a:pt x="397" y="1293"/>
                    </a:lnTo>
                    <a:lnTo>
                      <a:pt x="448" y="1289"/>
                    </a:lnTo>
                    <a:lnTo>
                      <a:pt x="499" y="1287"/>
                    </a:lnTo>
                    <a:lnTo>
                      <a:pt x="550" y="1287"/>
                    </a:lnTo>
                    <a:lnTo>
                      <a:pt x="602" y="1289"/>
                    </a:lnTo>
                    <a:lnTo>
                      <a:pt x="653" y="1294"/>
                    </a:lnTo>
                    <a:lnTo>
                      <a:pt x="704" y="1300"/>
                    </a:lnTo>
                    <a:lnTo>
                      <a:pt x="755" y="1308"/>
                    </a:lnTo>
                    <a:lnTo>
                      <a:pt x="806" y="1318"/>
                    </a:lnTo>
                    <a:lnTo>
                      <a:pt x="806" y="1318"/>
                    </a:lnTo>
                    <a:close/>
                    <a:moveTo>
                      <a:pt x="453" y="313"/>
                    </a:moveTo>
                    <a:lnTo>
                      <a:pt x="453" y="313"/>
                    </a:lnTo>
                    <a:lnTo>
                      <a:pt x="509" y="302"/>
                    </a:lnTo>
                    <a:lnTo>
                      <a:pt x="564" y="293"/>
                    </a:lnTo>
                    <a:lnTo>
                      <a:pt x="620" y="286"/>
                    </a:lnTo>
                    <a:lnTo>
                      <a:pt x="676" y="281"/>
                    </a:lnTo>
                    <a:lnTo>
                      <a:pt x="732" y="280"/>
                    </a:lnTo>
                    <a:lnTo>
                      <a:pt x="789" y="280"/>
                    </a:lnTo>
                    <a:lnTo>
                      <a:pt x="845" y="283"/>
                    </a:lnTo>
                    <a:lnTo>
                      <a:pt x="901" y="289"/>
                    </a:lnTo>
                    <a:lnTo>
                      <a:pt x="901" y="289"/>
                    </a:lnTo>
                    <a:lnTo>
                      <a:pt x="911" y="291"/>
                    </a:lnTo>
                    <a:lnTo>
                      <a:pt x="921" y="296"/>
                    </a:lnTo>
                    <a:lnTo>
                      <a:pt x="929" y="302"/>
                    </a:lnTo>
                    <a:lnTo>
                      <a:pt x="936" y="308"/>
                    </a:lnTo>
                    <a:lnTo>
                      <a:pt x="942" y="317"/>
                    </a:lnTo>
                    <a:lnTo>
                      <a:pt x="945" y="327"/>
                    </a:lnTo>
                    <a:lnTo>
                      <a:pt x="947" y="337"/>
                    </a:lnTo>
                    <a:lnTo>
                      <a:pt x="947" y="348"/>
                    </a:lnTo>
                    <a:lnTo>
                      <a:pt x="947" y="348"/>
                    </a:lnTo>
                    <a:lnTo>
                      <a:pt x="944" y="358"/>
                    </a:lnTo>
                    <a:lnTo>
                      <a:pt x="940" y="367"/>
                    </a:lnTo>
                    <a:lnTo>
                      <a:pt x="935" y="375"/>
                    </a:lnTo>
                    <a:lnTo>
                      <a:pt x="927" y="382"/>
                    </a:lnTo>
                    <a:lnTo>
                      <a:pt x="919" y="388"/>
                    </a:lnTo>
                    <a:lnTo>
                      <a:pt x="909" y="391"/>
                    </a:lnTo>
                    <a:lnTo>
                      <a:pt x="899" y="393"/>
                    </a:lnTo>
                    <a:lnTo>
                      <a:pt x="888" y="393"/>
                    </a:lnTo>
                    <a:lnTo>
                      <a:pt x="888" y="393"/>
                    </a:lnTo>
                    <a:lnTo>
                      <a:pt x="836" y="388"/>
                    </a:lnTo>
                    <a:lnTo>
                      <a:pt x="785" y="385"/>
                    </a:lnTo>
                    <a:lnTo>
                      <a:pt x="733" y="384"/>
                    </a:lnTo>
                    <a:lnTo>
                      <a:pt x="682" y="387"/>
                    </a:lnTo>
                    <a:lnTo>
                      <a:pt x="630" y="390"/>
                    </a:lnTo>
                    <a:lnTo>
                      <a:pt x="579" y="396"/>
                    </a:lnTo>
                    <a:lnTo>
                      <a:pt x="528" y="405"/>
                    </a:lnTo>
                    <a:lnTo>
                      <a:pt x="477" y="415"/>
                    </a:lnTo>
                    <a:lnTo>
                      <a:pt x="477" y="415"/>
                    </a:lnTo>
                    <a:lnTo>
                      <a:pt x="466" y="416"/>
                    </a:lnTo>
                    <a:lnTo>
                      <a:pt x="466" y="416"/>
                    </a:lnTo>
                    <a:lnTo>
                      <a:pt x="457" y="415"/>
                    </a:lnTo>
                    <a:lnTo>
                      <a:pt x="448" y="413"/>
                    </a:lnTo>
                    <a:lnTo>
                      <a:pt x="440" y="409"/>
                    </a:lnTo>
                    <a:lnTo>
                      <a:pt x="433" y="405"/>
                    </a:lnTo>
                    <a:lnTo>
                      <a:pt x="426" y="399"/>
                    </a:lnTo>
                    <a:lnTo>
                      <a:pt x="422" y="392"/>
                    </a:lnTo>
                    <a:lnTo>
                      <a:pt x="417" y="384"/>
                    </a:lnTo>
                    <a:lnTo>
                      <a:pt x="415" y="375"/>
                    </a:lnTo>
                    <a:lnTo>
                      <a:pt x="415" y="375"/>
                    </a:lnTo>
                    <a:lnTo>
                      <a:pt x="413" y="365"/>
                    </a:lnTo>
                    <a:lnTo>
                      <a:pt x="414" y="355"/>
                    </a:lnTo>
                    <a:lnTo>
                      <a:pt x="417" y="345"/>
                    </a:lnTo>
                    <a:lnTo>
                      <a:pt x="422" y="336"/>
                    </a:lnTo>
                    <a:lnTo>
                      <a:pt x="427" y="328"/>
                    </a:lnTo>
                    <a:lnTo>
                      <a:pt x="435" y="321"/>
                    </a:lnTo>
                    <a:lnTo>
                      <a:pt x="444" y="316"/>
                    </a:lnTo>
                    <a:lnTo>
                      <a:pt x="453" y="313"/>
                    </a:lnTo>
                    <a:lnTo>
                      <a:pt x="453" y="313"/>
                    </a:lnTo>
                    <a:close/>
                    <a:moveTo>
                      <a:pt x="392" y="589"/>
                    </a:moveTo>
                    <a:lnTo>
                      <a:pt x="392" y="589"/>
                    </a:lnTo>
                    <a:lnTo>
                      <a:pt x="448" y="578"/>
                    </a:lnTo>
                    <a:lnTo>
                      <a:pt x="503" y="569"/>
                    </a:lnTo>
                    <a:lnTo>
                      <a:pt x="559" y="563"/>
                    </a:lnTo>
                    <a:lnTo>
                      <a:pt x="614" y="559"/>
                    </a:lnTo>
                    <a:lnTo>
                      <a:pt x="671" y="558"/>
                    </a:lnTo>
                    <a:lnTo>
                      <a:pt x="727" y="558"/>
                    </a:lnTo>
                    <a:lnTo>
                      <a:pt x="783" y="561"/>
                    </a:lnTo>
                    <a:lnTo>
                      <a:pt x="840" y="567"/>
                    </a:lnTo>
                    <a:lnTo>
                      <a:pt x="840" y="567"/>
                    </a:lnTo>
                    <a:lnTo>
                      <a:pt x="850" y="569"/>
                    </a:lnTo>
                    <a:lnTo>
                      <a:pt x="859" y="573"/>
                    </a:lnTo>
                    <a:lnTo>
                      <a:pt x="867" y="579"/>
                    </a:lnTo>
                    <a:lnTo>
                      <a:pt x="875" y="586"/>
                    </a:lnTo>
                    <a:lnTo>
                      <a:pt x="879" y="595"/>
                    </a:lnTo>
                    <a:lnTo>
                      <a:pt x="884" y="604"/>
                    </a:lnTo>
                    <a:lnTo>
                      <a:pt x="885" y="614"/>
                    </a:lnTo>
                    <a:lnTo>
                      <a:pt x="885" y="624"/>
                    </a:lnTo>
                    <a:lnTo>
                      <a:pt x="885" y="624"/>
                    </a:lnTo>
                    <a:lnTo>
                      <a:pt x="883" y="635"/>
                    </a:lnTo>
                    <a:lnTo>
                      <a:pt x="878" y="645"/>
                    </a:lnTo>
                    <a:lnTo>
                      <a:pt x="872" y="653"/>
                    </a:lnTo>
                    <a:lnTo>
                      <a:pt x="866" y="660"/>
                    </a:lnTo>
                    <a:lnTo>
                      <a:pt x="857" y="665"/>
                    </a:lnTo>
                    <a:lnTo>
                      <a:pt x="848" y="669"/>
                    </a:lnTo>
                    <a:lnTo>
                      <a:pt x="837" y="671"/>
                    </a:lnTo>
                    <a:lnTo>
                      <a:pt x="827" y="671"/>
                    </a:lnTo>
                    <a:lnTo>
                      <a:pt x="827" y="671"/>
                    </a:lnTo>
                    <a:lnTo>
                      <a:pt x="775" y="665"/>
                    </a:lnTo>
                    <a:lnTo>
                      <a:pt x="723" y="663"/>
                    </a:lnTo>
                    <a:lnTo>
                      <a:pt x="672" y="662"/>
                    </a:lnTo>
                    <a:lnTo>
                      <a:pt x="620" y="663"/>
                    </a:lnTo>
                    <a:lnTo>
                      <a:pt x="569" y="667"/>
                    </a:lnTo>
                    <a:lnTo>
                      <a:pt x="518" y="673"/>
                    </a:lnTo>
                    <a:lnTo>
                      <a:pt x="466" y="681"/>
                    </a:lnTo>
                    <a:lnTo>
                      <a:pt x="416" y="692"/>
                    </a:lnTo>
                    <a:lnTo>
                      <a:pt x="416" y="692"/>
                    </a:lnTo>
                    <a:lnTo>
                      <a:pt x="403" y="694"/>
                    </a:lnTo>
                    <a:lnTo>
                      <a:pt x="403" y="694"/>
                    </a:lnTo>
                    <a:lnTo>
                      <a:pt x="394" y="692"/>
                    </a:lnTo>
                    <a:lnTo>
                      <a:pt x="386" y="690"/>
                    </a:lnTo>
                    <a:lnTo>
                      <a:pt x="379" y="687"/>
                    </a:lnTo>
                    <a:lnTo>
                      <a:pt x="372" y="682"/>
                    </a:lnTo>
                    <a:lnTo>
                      <a:pt x="365" y="677"/>
                    </a:lnTo>
                    <a:lnTo>
                      <a:pt x="359" y="669"/>
                    </a:lnTo>
                    <a:lnTo>
                      <a:pt x="356" y="662"/>
                    </a:lnTo>
                    <a:lnTo>
                      <a:pt x="352" y="653"/>
                    </a:lnTo>
                    <a:lnTo>
                      <a:pt x="352" y="653"/>
                    </a:lnTo>
                    <a:lnTo>
                      <a:pt x="351" y="643"/>
                    </a:lnTo>
                    <a:lnTo>
                      <a:pt x="352" y="631"/>
                    </a:lnTo>
                    <a:lnTo>
                      <a:pt x="355" y="622"/>
                    </a:lnTo>
                    <a:lnTo>
                      <a:pt x="359" y="613"/>
                    </a:lnTo>
                    <a:lnTo>
                      <a:pt x="366" y="605"/>
                    </a:lnTo>
                    <a:lnTo>
                      <a:pt x="373" y="598"/>
                    </a:lnTo>
                    <a:lnTo>
                      <a:pt x="382" y="593"/>
                    </a:lnTo>
                    <a:lnTo>
                      <a:pt x="392" y="589"/>
                    </a:lnTo>
                    <a:lnTo>
                      <a:pt x="392" y="589"/>
                    </a:lnTo>
                    <a:close/>
                    <a:moveTo>
                      <a:pt x="336" y="1003"/>
                    </a:moveTo>
                    <a:lnTo>
                      <a:pt x="336" y="1003"/>
                    </a:lnTo>
                    <a:lnTo>
                      <a:pt x="326" y="1002"/>
                    </a:lnTo>
                    <a:lnTo>
                      <a:pt x="317" y="999"/>
                    </a:lnTo>
                    <a:lnTo>
                      <a:pt x="309" y="996"/>
                    </a:lnTo>
                    <a:lnTo>
                      <a:pt x="303" y="991"/>
                    </a:lnTo>
                    <a:lnTo>
                      <a:pt x="296" y="986"/>
                    </a:lnTo>
                    <a:lnTo>
                      <a:pt x="291" y="979"/>
                    </a:lnTo>
                    <a:lnTo>
                      <a:pt x="287" y="971"/>
                    </a:lnTo>
                    <a:lnTo>
                      <a:pt x="283" y="962"/>
                    </a:lnTo>
                    <a:lnTo>
                      <a:pt x="283" y="962"/>
                    </a:lnTo>
                    <a:lnTo>
                      <a:pt x="282" y="952"/>
                    </a:lnTo>
                    <a:lnTo>
                      <a:pt x="283" y="942"/>
                    </a:lnTo>
                    <a:lnTo>
                      <a:pt x="286" y="931"/>
                    </a:lnTo>
                    <a:lnTo>
                      <a:pt x="290" y="922"/>
                    </a:lnTo>
                    <a:lnTo>
                      <a:pt x="297" y="914"/>
                    </a:lnTo>
                    <a:lnTo>
                      <a:pt x="305" y="908"/>
                    </a:lnTo>
                    <a:lnTo>
                      <a:pt x="313" y="903"/>
                    </a:lnTo>
                    <a:lnTo>
                      <a:pt x="323" y="900"/>
                    </a:lnTo>
                    <a:lnTo>
                      <a:pt x="323" y="900"/>
                    </a:lnTo>
                    <a:lnTo>
                      <a:pt x="379" y="888"/>
                    </a:lnTo>
                    <a:lnTo>
                      <a:pt x="434" y="879"/>
                    </a:lnTo>
                    <a:lnTo>
                      <a:pt x="490" y="873"/>
                    </a:lnTo>
                    <a:lnTo>
                      <a:pt x="546" y="868"/>
                    </a:lnTo>
                    <a:lnTo>
                      <a:pt x="602" y="867"/>
                    </a:lnTo>
                    <a:lnTo>
                      <a:pt x="658" y="867"/>
                    </a:lnTo>
                    <a:lnTo>
                      <a:pt x="714" y="870"/>
                    </a:lnTo>
                    <a:lnTo>
                      <a:pt x="770" y="876"/>
                    </a:lnTo>
                    <a:lnTo>
                      <a:pt x="770" y="876"/>
                    </a:lnTo>
                    <a:lnTo>
                      <a:pt x="781" y="878"/>
                    </a:lnTo>
                    <a:lnTo>
                      <a:pt x="790" y="883"/>
                    </a:lnTo>
                    <a:lnTo>
                      <a:pt x="799" y="888"/>
                    </a:lnTo>
                    <a:lnTo>
                      <a:pt x="806" y="895"/>
                    </a:lnTo>
                    <a:lnTo>
                      <a:pt x="811" y="904"/>
                    </a:lnTo>
                    <a:lnTo>
                      <a:pt x="815" y="913"/>
                    </a:lnTo>
                    <a:lnTo>
                      <a:pt x="817" y="924"/>
                    </a:lnTo>
                    <a:lnTo>
                      <a:pt x="816" y="935"/>
                    </a:lnTo>
                    <a:lnTo>
                      <a:pt x="816" y="935"/>
                    </a:lnTo>
                    <a:lnTo>
                      <a:pt x="814" y="945"/>
                    </a:lnTo>
                    <a:lnTo>
                      <a:pt x="810" y="954"/>
                    </a:lnTo>
                    <a:lnTo>
                      <a:pt x="803" y="962"/>
                    </a:lnTo>
                    <a:lnTo>
                      <a:pt x="797" y="969"/>
                    </a:lnTo>
                    <a:lnTo>
                      <a:pt x="787" y="974"/>
                    </a:lnTo>
                    <a:lnTo>
                      <a:pt x="778" y="978"/>
                    </a:lnTo>
                    <a:lnTo>
                      <a:pt x="768" y="980"/>
                    </a:lnTo>
                    <a:lnTo>
                      <a:pt x="758" y="980"/>
                    </a:lnTo>
                    <a:lnTo>
                      <a:pt x="758" y="980"/>
                    </a:lnTo>
                    <a:lnTo>
                      <a:pt x="706" y="974"/>
                    </a:lnTo>
                    <a:lnTo>
                      <a:pt x="655" y="972"/>
                    </a:lnTo>
                    <a:lnTo>
                      <a:pt x="603" y="971"/>
                    </a:lnTo>
                    <a:lnTo>
                      <a:pt x="552" y="973"/>
                    </a:lnTo>
                    <a:lnTo>
                      <a:pt x="500" y="977"/>
                    </a:lnTo>
                    <a:lnTo>
                      <a:pt x="449" y="982"/>
                    </a:lnTo>
                    <a:lnTo>
                      <a:pt x="398" y="991"/>
                    </a:lnTo>
                    <a:lnTo>
                      <a:pt x="347" y="1002"/>
                    </a:lnTo>
                    <a:lnTo>
                      <a:pt x="347" y="1002"/>
                    </a:lnTo>
                    <a:lnTo>
                      <a:pt x="336" y="1003"/>
                    </a:lnTo>
                    <a:lnTo>
                      <a:pt x="336" y="10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5" name="Freeform 432"/>
              <p:cNvSpPr>
                <a:spLocks noEditPoints="1"/>
              </p:cNvSpPr>
              <p:nvPr/>
            </p:nvSpPr>
            <p:spPr bwMode="auto">
              <a:xfrm>
                <a:off x="284755" y="4033838"/>
                <a:ext cx="417513" cy="681038"/>
              </a:xfrm>
              <a:custGeom>
                <a:avLst/>
                <a:gdLst>
                  <a:gd name="T0" fmla="*/ 985 w 1053"/>
                  <a:gd name="T1" fmla="*/ 372 h 1714"/>
                  <a:gd name="T2" fmla="*/ 831 w 1053"/>
                  <a:gd name="T3" fmla="*/ 232 h 1714"/>
                  <a:gd name="T4" fmla="*/ 655 w 1053"/>
                  <a:gd name="T5" fmla="*/ 121 h 1714"/>
                  <a:gd name="T6" fmla="*/ 463 w 1053"/>
                  <a:gd name="T7" fmla="*/ 41 h 1714"/>
                  <a:gd name="T8" fmla="*/ 362 w 1053"/>
                  <a:gd name="T9" fmla="*/ 14 h 1714"/>
                  <a:gd name="T10" fmla="*/ 0 w 1053"/>
                  <a:gd name="T11" fmla="*/ 1289 h 1714"/>
                  <a:gd name="T12" fmla="*/ 125 w 1053"/>
                  <a:gd name="T13" fmla="*/ 1315 h 1714"/>
                  <a:gd name="T14" fmla="*/ 320 w 1053"/>
                  <a:gd name="T15" fmla="*/ 1383 h 1714"/>
                  <a:gd name="T16" fmla="*/ 500 w 1053"/>
                  <a:gd name="T17" fmla="*/ 1481 h 1714"/>
                  <a:gd name="T18" fmla="*/ 663 w 1053"/>
                  <a:gd name="T19" fmla="*/ 1604 h 1714"/>
                  <a:gd name="T20" fmla="*/ 962 w 1053"/>
                  <a:gd name="T21" fmla="*/ 860 h 1714"/>
                  <a:gd name="T22" fmla="*/ 711 w 1053"/>
                  <a:gd name="T23" fmla="*/ 1220 h 1714"/>
                  <a:gd name="T24" fmla="*/ 675 w 1053"/>
                  <a:gd name="T25" fmla="*/ 1235 h 1714"/>
                  <a:gd name="T26" fmla="*/ 649 w 1053"/>
                  <a:gd name="T27" fmla="*/ 1229 h 1714"/>
                  <a:gd name="T28" fmla="*/ 556 w 1053"/>
                  <a:gd name="T29" fmla="*/ 1160 h 1714"/>
                  <a:gd name="T30" fmla="*/ 369 w 1053"/>
                  <a:gd name="T31" fmla="*/ 1058 h 1714"/>
                  <a:gd name="T32" fmla="*/ 259 w 1053"/>
                  <a:gd name="T33" fmla="*/ 1015 h 1714"/>
                  <a:gd name="T34" fmla="*/ 235 w 1053"/>
                  <a:gd name="T35" fmla="*/ 983 h 1714"/>
                  <a:gd name="T36" fmla="*/ 235 w 1053"/>
                  <a:gd name="T37" fmla="*/ 953 h 1714"/>
                  <a:gd name="T38" fmla="*/ 261 w 1053"/>
                  <a:gd name="T39" fmla="*/ 923 h 1714"/>
                  <a:gd name="T40" fmla="*/ 302 w 1053"/>
                  <a:gd name="T41" fmla="*/ 920 h 1714"/>
                  <a:gd name="T42" fmla="*/ 463 w 1053"/>
                  <a:gd name="T43" fmla="*/ 987 h 1714"/>
                  <a:gd name="T44" fmla="*/ 661 w 1053"/>
                  <a:gd name="T45" fmla="*/ 1107 h 1714"/>
                  <a:gd name="T46" fmla="*/ 720 w 1053"/>
                  <a:gd name="T47" fmla="*/ 1158 h 1714"/>
                  <a:gd name="T48" fmla="*/ 725 w 1053"/>
                  <a:gd name="T49" fmla="*/ 1198 h 1714"/>
                  <a:gd name="T50" fmla="*/ 783 w 1053"/>
                  <a:gd name="T51" fmla="*/ 906 h 1714"/>
                  <a:gd name="T52" fmla="*/ 765 w 1053"/>
                  <a:gd name="T53" fmla="*/ 921 h 1714"/>
                  <a:gd name="T54" fmla="*/ 735 w 1053"/>
                  <a:gd name="T55" fmla="*/ 925 h 1714"/>
                  <a:gd name="T56" fmla="*/ 710 w 1053"/>
                  <a:gd name="T57" fmla="*/ 914 h 1714"/>
                  <a:gd name="T58" fmla="*/ 533 w 1053"/>
                  <a:gd name="T59" fmla="*/ 795 h 1714"/>
                  <a:gd name="T60" fmla="*/ 337 w 1053"/>
                  <a:gd name="T61" fmla="*/ 710 h 1714"/>
                  <a:gd name="T62" fmla="*/ 312 w 1053"/>
                  <a:gd name="T63" fmla="*/ 692 h 1714"/>
                  <a:gd name="T64" fmla="*/ 302 w 1053"/>
                  <a:gd name="T65" fmla="*/ 654 h 1714"/>
                  <a:gd name="T66" fmla="*/ 314 w 1053"/>
                  <a:gd name="T67" fmla="*/ 625 h 1714"/>
                  <a:gd name="T68" fmla="*/ 350 w 1053"/>
                  <a:gd name="T69" fmla="*/ 608 h 1714"/>
                  <a:gd name="T70" fmla="*/ 425 w 1053"/>
                  <a:gd name="T71" fmla="*/ 630 h 1714"/>
                  <a:gd name="T72" fmla="*/ 634 w 1053"/>
                  <a:gd name="T73" fmla="*/ 732 h 1714"/>
                  <a:gd name="T74" fmla="*/ 776 w 1053"/>
                  <a:gd name="T75" fmla="*/ 833 h 1714"/>
                  <a:gd name="T76" fmla="*/ 795 w 1053"/>
                  <a:gd name="T77" fmla="*/ 868 h 1714"/>
                  <a:gd name="T78" fmla="*/ 783 w 1053"/>
                  <a:gd name="T79" fmla="*/ 906 h 1714"/>
                  <a:gd name="T80" fmla="*/ 841 w 1053"/>
                  <a:gd name="T81" fmla="*/ 633 h 1714"/>
                  <a:gd name="T82" fmla="*/ 805 w 1053"/>
                  <a:gd name="T83" fmla="*/ 648 h 1714"/>
                  <a:gd name="T84" fmla="*/ 779 w 1053"/>
                  <a:gd name="T85" fmla="*/ 642 h 1714"/>
                  <a:gd name="T86" fmla="*/ 686 w 1053"/>
                  <a:gd name="T87" fmla="*/ 573 h 1714"/>
                  <a:gd name="T88" fmla="*/ 499 w 1053"/>
                  <a:gd name="T89" fmla="*/ 471 h 1714"/>
                  <a:gd name="T90" fmla="*/ 389 w 1053"/>
                  <a:gd name="T91" fmla="*/ 428 h 1714"/>
                  <a:gd name="T92" fmla="*/ 365 w 1053"/>
                  <a:gd name="T93" fmla="*/ 397 h 1714"/>
                  <a:gd name="T94" fmla="*/ 365 w 1053"/>
                  <a:gd name="T95" fmla="*/ 366 h 1714"/>
                  <a:gd name="T96" fmla="*/ 393 w 1053"/>
                  <a:gd name="T97" fmla="*/ 337 h 1714"/>
                  <a:gd name="T98" fmla="*/ 432 w 1053"/>
                  <a:gd name="T99" fmla="*/ 333 h 1714"/>
                  <a:gd name="T100" fmla="*/ 593 w 1053"/>
                  <a:gd name="T101" fmla="*/ 400 h 1714"/>
                  <a:gd name="T102" fmla="*/ 791 w 1053"/>
                  <a:gd name="T103" fmla="*/ 520 h 1714"/>
                  <a:gd name="T104" fmla="*/ 851 w 1053"/>
                  <a:gd name="T105" fmla="*/ 571 h 1714"/>
                  <a:gd name="T106" fmla="*/ 855 w 1053"/>
                  <a:gd name="T107" fmla="*/ 611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53" h="1714">
                    <a:moveTo>
                      <a:pt x="1053" y="452"/>
                    </a:moveTo>
                    <a:lnTo>
                      <a:pt x="1053" y="452"/>
                    </a:lnTo>
                    <a:lnTo>
                      <a:pt x="1020" y="411"/>
                    </a:lnTo>
                    <a:lnTo>
                      <a:pt x="985" y="372"/>
                    </a:lnTo>
                    <a:lnTo>
                      <a:pt x="949" y="334"/>
                    </a:lnTo>
                    <a:lnTo>
                      <a:pt x="911" y="298"/>
                    </a:lnTo>
                    <a:lnTo>
                      <a:pt x="872" y="264"/>
                    </a:lnTo>
                    <a:lnTo>
                      <a:pt x="831" y="232"/>
                    </a:lnTo>
                    <a:lnTo>
                      <a:pt x="789" y="202"/>
                    </a:lnTo>
                    <a:lnTo>
                      <a:pt x="746" y="172"/>
                    </a:lnTo>
                    <a:lnTo>
                      <a:pt x="701" y="146"/>
                    </a:lnTo>
                    <a:lnTo>
                      <a:pt x="655" y="121"/>
                    </a:lnTo>
                    <a:lnTo>
                      <a:pt x="609" y="98"/>
                    </a:lnTo>
                    <a:lnTo>
                      <a:pt x="561" y="77"/>
                    </a:lnTo>
                    <a:lnTo>
                      <a:pt x="513" y="58"/>
                    </a:lnTo>
                    <a:lnTo>
                      <a:pt x="463" y="41"/>
                    </a:lnTo>
                    <a:lnTo>
                      <a:pt x="413" y="26"/>
                    </a:lnTo>
                    <a:lnTo>
                      <a:pt x="362" y="14"/>
                    </a:lnTo>
                    <a:lnTo>
                      <a:pt x="362" y="14"/>
                    </a:lnTo>
                    <a:lnTo>
                      <a:pt x="362" y="14"/>
                    </a:lnTo>
                    <a:lnTo>
                      <a:pt x="325" y="7"/>
                    </a:lnTo>
                    <a:lnTo>
                      <a:pt x="286" y="0"/>
                    </a:lnTo>
                    <a:lnTo>
                      <a:pt x="0" y="1289"/>
                    </a:lnTo>
                    <a:lnTo>
                      <a:pt x="0" y="1289"/>
                    </a:lnTo>
                    <a:lnTo>
                      <a:pt x="38" y="1296"/>
                    </a:lnTo>
                    <a:lnTo>
                      <a:pt x="75" y="1303"/>
                    </a:lnTo>
                    <a:lnTo>
                      <a:pt x="75" y="1303"/>
                    </a:lnTo>
                    <a:lnTo>
                      <a:pt x="125" y="1315"/>
                    </a:lnTo>
                    <a:lnTo>
                      <a:pt x="175" y="1330"/>
                    </a:lnTo>
                    <a:lnTo>
                      <a:pt x="225" y="1346"/>
                    </a:lnTo>
                    <a:lnTo>
                      <a:pt x="273" y="1364"/>
                    </a:lnTo>
                    <a:lnTo>
                      <a:pt x="320" y="1383"/>
                    </a:lnTo>
                    <a:lnTo>
                      <a:pt x="367" y="1405"/>
                    </a:lnTo>
                    <a:lnTo>
                      <a:pt x="412" y="1429"/>
                    </a:lnTo>
                    <a:lnTo>
                      <a:pt x="457" y="1454"/>
                    </a:lnTo>
                    <a:lnTo>
                      <a:pt x="500" y="1481"/>
                    </a:lnTo>
                    <a:lnTo>
                      <a:pt x="543" y="1509"/>
                    </a:lnTo>
                    <a:lnTo>
                      <a:pt x="584" y="1540"/>
                    </a:lnTo>
                    <a:lnTo>
                      <a:pt x="625" y="1571"/>
                    </a:lnTo>
                    <a:lnTo>
                      <a:pt x="663" y="1604"/>
                    </a:lnTo>
                    <a:lnTo>
                      <a:pt x="702" y="1639"/>
                    </a:lnTo>
                    <a:lnTo>
                      <a:pt x="738" y="1676"/>
                    </a:lnTo>
                    <a:lnTo>
                      <a:pt x="773" y="1714"/>
                    </a:lnTo>
                    <a:lnTo>
                      <a:pt x="962" y="860"/>
                    </a:lnTo>
                    <a:lnTo>
                      <a:pt x="1053" y="452"/>
                    </a:lnTo>
                    <a:close/>
                    <a:moveTo>
                      <a:pt x="715" y="1216"/>
                    </a:moveTo>
                    <a:lnTo>
                      <a:pt x="715" y="1216"/>
                    </a:lnTo>
                    <a:lnTo>
                      <a:pt x="711" y="1220"/>
                    </a:lnTo>
                    <a:lnTo>
                      <a:pt x="706" y="1225"/>
                    </a:lnTo>
                    <a:lnTo>
                      <a:pt x="696" y="1230"/>
                    </a:lnTo>
                    <a:lnTo>
                      <a:pt x="686" y="1234"/>
                    </a:lnTo>
                    <a:lnTo>
                      <a:pt x="675" y="1235"/>
                    </a:lnTo>
                    <a:lnTo>
                      <a:pt x="675" y="1235"/>
                    </a:lnTo>
                    <a:lnTo>
                      <a:pt x="666" y="1235"/>
                    </a:lnTo>
                    <a:lnTo>
                      <a:pt x="657" y="1233"/>
                    </a:lnTo>
                    <a:lnTo>
                      <a:pt x="649" y="1229"/>
                    </a:lnTo>
                    <a:lnTo>
                      <a:pt x="642" y="1224"/>
                    </a:lnTo>
                    <a:lnTo>
                      <a:pt x="642" y="1224"/>
                    </a:lnTo>
                    <a:lnTo>
                      <a:pt x="599" y="1191"/>
                    </a:lnTo>
                    <a:lnTo>
                      <a:pt x="556" y="1160"/>
                    </a:lnTo>
                    <a:lnTo>
                      <a:pt x="510" y="1132"/>
                    </a:lnTo>
                    <a:lnTo>
                      <a:pt x="464" y="1105"/>
                    </a:lnTo>
                    <a:lnTo>
                      <a:pt x="416" y="1081"/>
                    </a:lnTo>
                    <a:lnTo>
                      <a:pt x="369" y="1058"/>
                    </a:lnTo>
                    <a:lnTo>
                      <a:pt x="319" y="1038"/>
                    </a:lnTo>
                    <a:lnTo>
                      <a:pt x="268" y="1020"/>
                    </a:lnTo>
                    <a:lnTo>
                      <a:pt x="268" y="1020"/>
                    </a:lnTo>
                    <a:lnTo>
                      <a:pt x="259" y="1015"/>
                    </a:lnTo>
                    <a:lnTo>
                      <a:pt x="250" y="1009"/>
                    </a:lnTo>
                    <a:lnTo>
                      <a:pt x="243" y="1002"/>
                    </a:lnTo>
                    <a:lnTo>
                      <a:pt x="239" y="994"/>
                    </a:lnTo>
                    <a:lnTo>
                      <a:pt x="235" y="983"/>
                    </a:lnTo>
                    <a:lnTo>
                      <a:pt x="233" y="974"/>
                    </a:lnTo>
                    <a:lnTo>
                      <a:pt x="233" y="964"/>
                    </a:lnTo>
                    <a:lnTo>
                      <a:pt x="235" y="953"/>
                    </a:lnTo>
                    <a:lnTo>
                      <a:pt x="235" y="953"/>
                    </a:lnTo>
                    <a:lnTo>
                      <a:pt x="240" y="944"/>
                    </a:lnTo>
                    <a:lnTo>
                      <a:pt x="245" y="936"/>
                    </a:lnTo>
                    <a:lnTo>
                      <a:pt x="253" y="928"/>
                    </a:lnTo>
                    <a:lnTo>
                      <a:pt x="261" y="923"/>
                    </a:lnTo>
                    <a:lnTo>
                      <a:pt x="271" y="920"/>
                    </a:lnTo>
                    <a:lnTo>
                      <a:pt x="282" y="918"/>
                    </a:lnTo>
                    <a:lnTo>
                      <a:pt x="292" y="918"/>
                    </a:lnTo>
                    <a:lnTo>
                      <a:pt x="302" y="920"/>
                    </a:lnTo>
                    <a:lnTo>
                      <a:pt x="302" y="920"/>
                    </a:lnTo>
                    <a:lnTo>
                      <a:pt x="356" y="940"/>
                    </a:lnTo>
                    <a:lnTo>
                      <a:pt x="411" y="962"/>
                    </a:lnTo>
                    <a:lnTo>
                      <a:pt x="463" y="987"/>
                    </a:lnTo>
                    <a:lnTo>
                      <a:pt x="515" y="1013"/>
                    </a:lnTo>
                    <a:lnTo>
                      <a:pt x="565" y="1042"/>
                    </a:lnTo>
                    <a:lnTo>
                      <a:pt x="614" y="1073"/>
                    </a:lnTo>
                    <a:lnTo>
                      <a:pt x="661" y="1107"/>
                    </a:lnTo>
                    <a:lnTo>
                      <a:pt x="708" y="1142"/>
                    </a:lnTo>
                    <a:lnTo>
                      <a:pt x="708" y="1142"/>
                    </a:lnTo>
                    <a:lnTo>
                      <a:pt x="714" y="1150"/>
                    </a:lnTo>
                    <a:lnTo>
                      <a:pt x="720" y="1158"/>
                    </a:lnTo>
                    <a:lnTo>
                      <a:pt x="725" y="1168"/>
                    </a:lnTo>
                    <a:lnTo>
                      <a:pt x="727" y="1177"/>
                    </a:lnTo>
                    <a:lnTo>
                      <a:pt x="727" y="1187"/>
                    </a:lnTo>
                    <a:lnTo>
                      <a:pt x="725" y="1198"/>
                    </a:lnTo>
                    <a:lnTo>
                      <a:pt x="721" y="1207"/>
                    </a:lnTo>
                    <a:lnTo>
                      <a:pt x="715" y="1216"/>
                    </a:lnTo>
                    <a:lnTo>
                      <a:pt x="715" y="1216"/>
                    </a:lnTo>
                    <a:close/>
                    <a:moveTo>
                      <a:pt x="783" y="906"/>
                    </a:moveTo>
                    <a:lnTo>
                      <a:pt x="783" y="906"/>
                    </a:lnTo>
                    <a:lnTo>
                      <a:pt x="780" y="911"/>
                    </a:lnTo>
                    <a:lnTo>
                      <a:pt x="776" y="914"/>
                    </a:lnTo>
                    <a:lnTo>
                      <a:pt x="765" y="921"/>
                    </a:lnTo>
                    <a:lnTo>
                      <a:pt x="754" y="925"/>
                    </a:lnTo>
                    <a:lnTo>
                      <a:pt x="743" y="926"/>
                    </a:lnTo>
                    <a:lnTo>
                      <a:pt x="743" y="926"/>
                    </a:lnTo>
                    <a:lnTo>
                      <a:pt x="735" y="925"/>
                    </a:lnTo>
                    <a:lnTo>
                      <a:pt x="726" y="923"/>
                    </a:lnTo>
                    <a:lnTo>
                      <a:pt x="718" y="919"/>
                    </a:lnTo>
                    <a:lnTo>
                      <a:pt x="710" y="914"/>
                    </a:lnTo>
                    <a:lnTo>
                      <a:pt x="710" y="914"/>
                    </a:lnTo>
                    <a:lnTo>
                      <a:pt x="668" y="881"/>
                    </a:lnTo>
                    <a:lnTo>
                      <a:pt x="624" y="851"/>
                    </a:lnTo>
                    <a:lnTo>
                      <a:pt x="580" y="823"/>
                    </a:lnTo>
                    <a:lnTo>
                      <a:pt x="533" y="795"/>
                    </a:lnTo>
                    <a:lnTo>
                      <a:pt x="486" y="770"/>
                    </a:lnTo>
                    <a:lnTo>
                      <a:pt x="437" y="749"/>
                    </a:lnTo>
                    <a:lnTo>
                      <a:pt x="388" y="729"/>
                    </a:lnTo>
                    <a:lnTo>
                      <a:pt x="337" y="710"/>
                    </a:lnTo>
                    <a:lnTo>
                      <a:pt x="337" y="710"/>
                    </a:lnTo>
                    <a:lnTo>
                      <a:pt x="328" y="706"/>
                    </a:lnTo>
                    <a:lnTo>
                      <a:pt x="319" y="700"/>
                    </a:lnTo>
                    <a:lnTo>
                      <a:pt x="312" y="692"/>
                    </a:lnTo>
                    <a:lnTo>
                      <a:pt x="307" y="683"/>
                    </a:lnTo>
                    <a:lnTo>
                      <a:pt x="303" y="674"/>
                    </a:lnTo>
                    <a:lnTo>
                      <a:pt x="302" y="664"/>
                    </a:lnTo>
                    <a:lnTo>
                      <a:pt x="302" y="654"/>
                    </a:lnTo>
                    <a:lnTo>
                      <a:pt x="304" y="644"/>
                    </a:lnTo>
                    <a:lnTo>
                      <a:pt x="304" y="644"/>
                    </a:lnTo>
                    <a:lnTo>
                      <a:pt x="309" y="635"/>
                    </a:lnTo>
                    <a:lnTo>
                      <a:pt x="314" y="625"/>
                    </a:lnTo>
                    <a:lnTo>
                      <a:pt x="322" y="619"/>
                    </a:lnTo>
                    <a:lnTo>
                      <a:pt x="330" y="613"/>
                    </a:lnTo>
                    <a:lnTo>
                      <a:pt x="339" y="610"/>
                    </a:lnTo>
                    <a:lnTo>
                      <a:pt x="350" y="608"/>
                    </a:lnTo>
                    <a:lnTo>
                      <a:pt x="360" y="608"/>
                    </a:lnTo>
                    <a:lnTo>
                      <a:pt x="371" y="611"/>
                    </a:lnTo>
                    <a:lnTo>
                      <a:pt x="371" y="611"/>
                    </a:lnTo>
                    <a:lnTo>
                      <a:pt x="425" y="630"/>
                    </a:lnTo>
                    <a:lnTo>
                      <a:pt x="479" y="653"/>
                    </a:lnTo>
                    <a:lnTo>
                      <a:pt x="532" y="676"/>
                    </a:lnTo>
                    <a:lnTo>
                      <a:pt x="583" y="704"/>
                    </a:lnTo>
                    <a:lnTo>
                      <a:pt x="634" y="732"/>
                    </a:lnTo>
                    <a:lnTo>
                      <a:pt x="683" y="764"/>
                    </a:lnTo>
                    <a:lnTo>
                      <a:pt x="730" y="797"/>
                    </a:lnTo>
                    <a:lnTo>
                      <a:pt x="776" y="833"/>
                    </a:lnTo>
                    <a:lnTo>
                      <a:pt x="776" y="833"/>
                    </a:lnTo>
                    <a:lnTo>
                      <a:pt x="783" y="840"/>
                    </a:lnTo>
                    <a:lnTo>
                      <a:pt x="789" y="849"/>
                    </a:lnTo>
                    <a:lnTo>
                      <a:pt x="794" y="858"/>
                    </a:lnTo>
                    <a:lnTo>
                      <a:pt x="795" y="868"/>
                    </a:lnTo>
                    <a:lnTo>
                      <a:pt x="795" y="878"/>
                    </a:lnTo>
                    <a:lnTo>
                      <a:pt x="794" y="888"/>
                    </a:lnTo>
                    <a:lnTo>
                      <a:pt x="789" y="897"/>
                    </a:lnTo>
                    <a:lnTo>
                      <a:pt x="783" y="906"/>
                    </a:lnTo>
                    <a:lnTo>
                      <a:pt x="783" y="906"/>
                    </a:lnTo>
                    <a:close/>
                    <a:moveTo>
                      <a:pt x="846" y="629"/>
                    </a:moveTo>
                    <a:lnTo>
                      <a:pt x="846" y="629"/>
                    </a:lnTo>
                    <a:lnTo>
                      <a:pt x="841" y="633"/>
                    </a:lnTo>
                    <a:lnTo>
                      <a:pt x="837" y="638"/>
                    </a:lnTo>
                    <a:lnTo>
                      <a:pt x="826" y="644"/>
                    </a:lnTo>
                    <a:lnTo>
                      <a:pt x="816" y="647"/>
                    </a:lnTo>
                    <a:lnTo>
                      <a:pt x="805" y="648"/>
                    </a:lnTo>
                    <a:lnTo>
                      <a:pt x="805" y="648"/>
                    </a:lnTo>
                    <a:lnTo>
                      <a:pt x="796" y="648"/>
                    </a:lnTo>
                    <a:lnTo>
                      <a:pt x="788" y="646"/>
                    </a:lnTo>
                    <a:lnTo>
                      <a:pt x="779" y="642"/>
                    </a:lnTo>
                    <a:lnTo>
                      <a:pt x="772" y="637"/>
                    </a:lnTo>
                    <a:lnTo>
                      <a:pt x="772" y="637"/>
                    </a:lnTo>
                    <a:lnTo>
                      <a:pt x="729" y="604"/>
                    </a:lnTo>
                    <a:lnTo>
                      <a:pt x="686" y="573"/>
                    </a:lnTo>
                    <a:lnTo>
                      <a:pt x="641" y="545"/>
                    </a:lnTo>
                    <a:lnTo>
                      <a:pt x="594" y="518"/>
                    </a:lnTo>
                    <a:lnTo>
                      <a:pt x="547" y="494"/>
                    </a:lnTo>
                    <a:lnTo>
                      <a:pt x="499" y="471"/>
                    </a:lnTo>
                    <a:lnTo>
                      <a:pt x="449" y="451"/>
                    </a:lnTo>
                    <a:lnTo>
                      <a:pt x="399" y="433"/>
                    </a:lnTo>
                    <a:lnTo>
                      <a:pt x="399" y="433"/>
                    </a:lnTo>
                    <a:lnTo>
                      <a:pt x="389" y="428"/>
                    </a:lnTo>
                    <a:lnTo>
                      <a:pt x="381" y="423"/>
                    </a:lnTo>
                    <a:lnTo>
                      <a:pt x="374" y="415"/>
                    </a:lnTo>
                    <a:lnTo>
                      <a:pt x="369" y="407"/>
                    </a:lnTo>
                    <a:lnTo>
                      <a:pt x="365" y="397"/>
                    </a:lnTo>
                    <a:lnTo>
                      <a:pt x="363" y="388"/>
                    </a:lnTo>
                    <a:lnTo>
                      <a:pt x="363" y="377"/>
                    </a:lnTo>
                    <a:lnTo>
                      <a:pt x="365" y="366"/>
                    </a:lnTo>
                    <a:lnTo>
                      <a:pt x="365" y="366"/>
                    </a:lnTo>
                    <a:lnTo>
                      <a:pt x="370" y="357"/>
                    </a:lnTo>
                    <a:lnTo>
                      <a:pt x="377" y="348"/>
                    </a:lnTo>
                    <a:lnTo>
                      <a:pt x="384" y="341"/>
                    </a:lnTo>
                    <a:lnTo>
                      <a:pt x="393" y="337"/>
                    </a:lnTo>
                    <a:lnTo>
                      <a:pt x="402" y="332"/>
                    </a:lnTo>
                    <a:lnTo>
                      <a:pt x="412" y="331"/>
                    </a:lnTo>
                    <a:lnTo>
                      <a:pt x="422" y="331"/>
                    </a:lnTo>
                    <a:lnTo>
                      <a:pt x="432" y="333"/>
                    </a:lnTo>
                    <a:lnTo>
                      <a:pt x="432" y="333"/>
                    </a:lnTo>
                    <a:lnTo>
                      <a:pt x="487" y="354"/>
                    </a:lnTo>
                    <a:lnTo>
                      <a:pt x="541" y="375"/>
                    </a:lnTo>
                    <a:lnTo>
                      <a:pt x="593" y="400"/>
                    </a:lnTo>
                    <a:lnTo>
                      <a:pt x="645" y="426"/>
                    </a:lnTo>
                    <a:lnTo>
                      <a:pt x="695" y="456"/>
                    </a:lnTo>
                    <a:lnTo>
                      <a:pt x="744" y="486"/>
                    </a:lnTo>
                    <a:lnTo>
                      <a:pt x="791" y="520"/>
                    </a:lnTo>
                    <a:lnTo>
                      <a:pt x="838" y="555"/>
                    </a:lnTo>
                    <a:lnTo>
                      <a:pt x="838" y="555"/>
                    </a:lnTo>
                    <a:lnTo>
                      <a:pt x="845" y="563"/>
                    </a:lnTo>
                    <a:lnTo>
                      <a:pt x="851" y="571"/>
                    </a:lnTo>
                    <a:lnTo>
                      <a:pt x="855" y="580"/>
                    </a:lnTo>
                    <a:lnTo>
                      <a:pt x="857" y="590"/>
                    </a:lnTo>
                    <a:lnTo>
                      <a:pt x="857" y="601"/>
                    </a:lnTo>
                    <a:lnTo>
                      <a:pt x="855" y="611"/>
                    </a:lnTo>
                    <a:lnTo>
                      <a:pt x="851" y="620"/>
                    </a:lnTo>
                    <a:lnTo>
                      <a:pt x="846" y="629"/>
                    </a:lnTo>
                    <a:lnTo>
                      <a:pt x="846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2" name="Freeform 433"/>
              <p:cNvSpPr>
                <a:spLocks noEditPoints="1"/>
              </p:cNvSpPr>
              <p:nvPr/>
            </p:nvSpPr>
            <p:spPr bwMode="auto">
              <a:xfrm>
                <a:off x="8530" y="3794125"/>
                <a:ext cx="1349375" cy="1349375"/>
              </a:xfrm>
              <a:custGeom>
                <a:avLst/>
                <a:gdLst>
                  <a:gd name="T0" fmla="*/ 1483 w 3398"/>
                  <a:gd name="T1" fmla="*/ 14 h 3399"/>
                  <a:gd name="T2" fmla="*/ 1194 w 3398"/>
                  <a:gd name="T3" fmla="*/ 76 h 3399"/>
                  <a:gd name="T4" fmla="*/ 925 w 3398"/>
                  <a:gd name="T5" fmla="*/ 186 h 3399"/>
                  <a:gd name="T6" fmla="*/ 683 w 3398"/>
                  <a:gd name="T7" fmla="*/ 338 h 3399"/>
                  <a:gd name="T8" fmla="*/ 469 w 3398"/>
                  <a:gd name="T9" fmla="*/ 527 h 3399"/>
                  <a:gd name="T10" fmla="*/ 290 w 3398"/>
                  <a:gd name="T11" fmla="*/ 749 h 3399"/>
                  <a:gd name="T12" fmla="*/ 151 w 3398"/>
                  <a:gd name="T13" fmla="*/ 1000 h 3399"/>
                  <a:gd name="T14" fmla="*/ 53 w 3398"/>
                  <a:gd name="T15" fmla="*/ 1275 h 3399"/>
                  <a:gd name="T16" fmla="*/ 5 w 3398"/>
                  <a:gd name="T17" fmla="*/ 1568 h 3399"/>
                  <a:gd name="T18" fmla="*/ 5 w 3398"/>
                  <a:gd name="T19" fmla="*/ 1830 h 3399"/>
                  <a:gd name="T20" fmla="*/ 53 w 3398"/>
                  <a:gd name="T21" fmla="*/ 2123 h 3399"/>
                  <a:gd name="T22" fmla="*/ 151 w 3398"/>
                  <a:gd name="T23" fmla="*/ 2399 h 3399"/>
                  <a:gd name="T24" fmla="*/ 290 w 3398"/>
                  <a:gd name="T25" fmla="*/ 2649 h 3399"/>
                  <a:gd name="T26" fmla="*/ 469 w 3398"/>
                  <a:gd name="T27" fmla="*/ 2871 h 3399"/>
                  <a:gd name="T28" fmla="*/ 683 w 3398"/>
                  <a:gd name="T29" fmla="*/ 3061 h 3399"/>
                  <a:gd name="T30" fmla="*/ 925 w 3398"/>
                  <a:gd name="T31" fmla="*/ 3212 h 3399"/>
                  <a:gd name="T32" fmla="*/ 1194 w 3398"/>
                  <a:gd name="T33" fmla="*/ 3322 h 3399"/>
                  <a:gd name="T34" fmla="*/ 1483 w 3398"/>
                  <a:gd name="T35" fmla="*/ 3384 h 3399"/>
                  <a:gd name="T36" fmla="*/ 1743 w 3398"/>
                  <a:gd name="T37" fmla="*/ 3398 h 3399"/>
                  <a:gd name="T38" fmla="*/ 2041 w 3398"/>
                  <a:gd name="T39" fmla="*/ 3364 h 3399"/>
                  <a:gd name="T40" fmla="*/ 2322 w 3398"/>
                  <a:gd name="T41" fmla="*/ 3280 h 3399"/>
                  <a:gd name="T42" fmla="*/ 2581 w 3398"/>
                  <a:gd name="T43" fmla="*/ 3152 h 3399"/>
                  <a:gd name="T44" fmla="*/ 2812 w 3398"/>
                  <a:gd name="T45" fmla="*/ 2984 h 3399"/>
                  <a:gd name="T46" fmla="*/ 3010 w 3398"/>
                  <a:gd name="T47" fmla="*/ 2780 h 3399"/>
                  <a:gd name="T48" fmla="*/ 3173 w 3398"/>
                  <a:gd name="T49" fmla="*/ 2545 h 3399"/>
                  <a:gd name="T50" fmla="*/ 3295 w 3398"/>
                  <a:gd name="T51" fmla="*/ 2283 h 3399"/>
                  <a:gd name="T52" fmla="*/ 3372 w 3398"/>
                  <a:gd name="T53" fmla="*/ 2000 h 3399"/>
                  <a:gd name="T54" fmla="*/ 3398 w 3398"/>
                  <a:gd name="T55" fmla="*/ 1700 h 3399"/>
                  <a:gd name="T56" fmla="*/ 3379 w 3398"/>
                  <a:gd name="T57" fmla="*/ 1440 h 3399"/>
                  <a:gd name="T58" fmla="*/ 3309 w 3398"/>
                  <a:gd name="T59" fmla="*/ 1154 h 3399"/>
                  <a:gd name="T60" fmla="*/ 3193 w 3398"/>
                  <a:gd name="T61" fmla="*/ 890 h 3399"/>
                  <a:gd name="T62" fmla="*/ 3036 w 3398"/>
                  <a:gd name="T63" fmla="*/ 650 h 3399"/>
                  <a:gd name="T64" fmla="*/ 2842 w 3398"/>
                  <a:gd name="T65" fmla="*/ 441 h 3399"/>
                  <a:gd name="T66" fmla="*/ 2615 w 3398"/>
                  <a:gd name="T67" fmla="*/ 268 h 3399"/>
                  <a:gd name="T68" fmla="*/ 2361 w 3398"/>
                  <a:gd name="T69" fmla="*/ 133 h 3399"/>
                  <a:gd name="T70" fmla="*/ 2083 w 3398"/>
                  <a:gd name="T71" fmla="*/ 43 h 3399"/>
                  <a:gd name="T72" fmla="*/ 1786 w 3398"/>
                  <a:gd name="T73" fmla="*/ 2 h 3399"/>
                  <a:gd name="T74" fmla="*/ 2752 w 3398"/>
                  <a:gd name="T75" fmla="*/ 2769 h 3399"/>
                  <a:gd name="T76" fmla="*/ 2709 w 3398"/>
                  <a:gd name="T77" fmla="*/ 2792 h 3399"/>
                  <a:gd name="T78" fmla="*/ 249 w 3398"/>
                  <a:gd name="T79" fmla="*/ 2237 h 3399"/>
                  <a:gd name="T80" fmla="*/ 553 w 3398"/>
                  <a:gd name="T81" fmla="*/ 762 h 3399"/>
                  <a:gd name="T82" fmla="*/ 595 w 3398"/>
                  <a:gd name="T83" fmla="*/ 722 h 3399"/>
                  <a:gd name="T84" fmla="*/ 898 w 3398"/>
                  <a:gd name="T85" fmla="*/ 515 h 3399"/>
                  <a:gd name="T86" fmla="*/ 948 w 3398"/>
                  <a:gd name="T87" fmla="*/ 492 h 3399"/>
                  <a:gd name="T88" fmla="*/ 1188 w 3398"/>
                  <a:gd name="T89" fmla="*/ 544 h 3399"/>
                  <a:gd name="T90" fmla="*/ 1536 w 3398"/>
                  <a:gd name="T91" fmla="*/ 713 h 3399"/>
                  <a:gd name="T92" fmla="*/ 1820 w 3398"/>
                  <a:gd name="T93" fmla="*/ 976 h 3399"/>
                  <a:gd name="T94" fmla="*/ 2135 w 3398"/>
                  <a:gd name="T95" fmla="*/ 868 h 3399"/>
                  <a:gd name="T96" fmla="*/ 2520 w 3398"/>
                  <a:gd name="T97" fmla="*/ 846 h 3399"/>
                  <a:gd name="T98" fmla="*/ 2783 w 3398"/>
                  <a:gd name="T99" fmla="*/ 898 h 3399"/>
                  <a:gd name="T100" fmla="*/ 2849 w 3398"/>
                  <a:gd name="T101" fmla="*/ 940 h 3399"/>
                  <a:gd name="T102" fmla="*/ 2532 w 3398"/>
                  <a:gd name="T103" fmla="*/ 2379 h 3399"/>
                  <a:gd name="T104" fmla="*/ 2474 w 3398"/>
                  <a:gd name="T105" fmla="*/ 2399 h 3399"/>
                  <a:gd name="T106" fmla="*/ 2306 w 3398"/>
                  <a:gd name="T107" fmla="*/ 2356 h 3399"/>
                  <a:gd name="T108" fmla="*/ 1972 w 3398"/>
                  <a:gd name="T109" fmla="*/ 2343 h 3399"/>
                  <a:gd name="T110" fmla="*/ 1648 w 3398"/>
                  <a:gd name="T111" fmla="*/ 2421 h 3399"/>
                  <a:gd name="T112" fmla="*/ 2908 w 3398"/>
                  <a:gd name="T113" fmla="*/ 1335 h 3399"/>
                  <a:gd name="T114" fmla="*/ 2886 w 3398"/>
                  <a:gd name="T115" fmla="*/ 1281 h 3399"/>
                  <a:gd name="T116" fmla="*/ 2938 w 3398"/>
                  <a:gd name="T117" fmla="*/ 1240 h 3399"/>
                  <a:gd name="T118" fmla="*/ 3070 w 3398"/>
                  <a:gd name="T119" fmla="*/ 1283 h 3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8" h="3399">
                    <a:moveTo>
                      <a:pt x="1699" y="0"/>
                    </a:moveTo>
                    <a:lnTo>
                      <a:pt x="1699" y="0"/>
                    </a:lnTo>
                    <a:lnTo>
                      <a:pt x="1655" y="0"/>
                    </a:lnTo>
                    <a:lnTo>
                      <a:pt x="1612" y="2"/>
                    </a:lnTo>
                    <a:lnTo>
                      <a:pt x="1569" y="5"/>
                    </a:lnTo>
                    <a:lnTo>
                      <a:pt x="1526" y="8"/>
                    </a:lnTo>
                    <a:lnTo>
                      <a:pt x="1483" y="14"/>
                    </a:lnTo>
                    <a:lnTo>
                      <a:pt x="1441" y="20"/>
                    </a:lnTo>
                    <a:lnTo>
                      <a:pt x="1398" y="27"/>
                    </a:lnTo>
                    <a:lnTo>
                      <a:pt x="1357" y="34"/>
                    </a:lnTo>
                    <a:lnTo>
                      <a:pt x="1315" y="43"/>
                    </a:lnTo>
                    <a:lnTo>
                      <a:pt x="1274" y="54"/>
                    </a:lnTo>
                    <a:lnTo>
                      <a:pt x="1234" y="64"/>
                    </a:lnTo>
                    <a:lnTo>
                      <a:pt x="1194" y="76"/>
                    </a:lnTo>
                    <a:lnTo>
                      <a:pt x="1154" y="89"/>
                    </a:lnTo>
                    <a:lnTo>
                      <a:pt x="1115" y="104"/>
                    </a:lnTo>
                    <a:lnTo>
                      <a:pt x="1076" y="118"/>
                    </a:lnTo>
                    <a:lnTo>
                      <a:pt x="1038" y="133"/>
                    </a:lnTo>
                    <a:lnTo>
                      <a:pt x="1000" y="150"/>
                    </a:lnTo>
                    <a:lnTo>
                      <a:pt x="963" y="167"/>
                    </a:lnTo>
                    <a:lnTo>
                      <a:pt x="925" y="186"/>
                    </a:lnTo>
                    <a:lnTo>
                      <a:pt x="889" y="205"/>
                    </a:lnTo>
                    <a:lnTo>
                      <a:pt x="853" y="225"/>
                    </a:lnTo>
                    <a:lnTo>
                      <a:pt x="818" y="246"/>
                    </a:lnTo>
                    <a:lnTo>
                      <a:pt x="784" y="268"/>
                    </a:lnTo>
                    <a:lnTo>
                      <a:pt x="749" y="290"/>
                    </a:lnTo>
                    <a:lnTo>
                      <a:pt x="716" y="313"/>
                    </a:lnTo>
                    <a:lnTo>
                      <a:pt x="683" y="338"/>
                    </a:lnTo>
                    <a:lnTo>
                      <a:pt x="650" y="362"/>
                    </a:lnTo>
                    <a:lnTo>
                      <a:pt x="619" y="388"/>
                    </a:lnTo>
                    <a:lnTo>
                      <a:pt x="587" y="414"/>
                    </a:lnTo>
                    <a:lnTo>
                      <a:pt x="556" y="441"/>
                    </a:lnTo>
                    <a:lnTo>
                      <a:pt x="527" y="469"/>
                    </a:lnTo>
                    <a:lnTo>
                      <a:pt x="497" y="498"/>
                    </a:lnTo>
                    <a:lnTo>
                      <a:pt x="469" y="527"/>
                    </a:lnTo>
                    <a:lnTo>
                      <a:pt x="442" y="557"/>
                    </a:lnTo>
                    <a:lnTo>
                      <a:pt x="415" y="587"/>
                    </a:lnTo>
                    <a:lnTo>
                      <a:pt x="389" y="618"/>
                    </a:lnTo>
                    <a:lnTo>
                      <a:pt x="362" y="650"/>
                    </a:lnTo>
                    <a:lnTo>
                      <a:pt x="338" y="682"/>
                    </a:lnTo>
                    <a:lnTo>
                      <a:pt x="314" y="715"/>
                    </a:lnTo>
                    <a:lnTo>
                      <a:pt x="290" y="749"/>
                    </a:lnTo>
                    <a:lnTo>
                      <a:pt x="267" y="783"/>
                    </a:lnTo>
                    <a:lnTo>
                      <a:pt x="246" y="818"/>
                    </a:lnTo>
                    <a:lnTo>
                      <a:pt x="225" y="853"/>
                    </a:lnTo>
                    <a:lnTo>
                      <a:pt x="205" y="890"/>
                    </a:lnTo>
                    <a:lnTo>
                      <a:pt x="186" y="926"/>
                    </a:lnTo>
                    <a:lnTo>
                      <a:pt x="168" y="962"/>
                    </a:lnTo>
                    <a:lnTo>
                      <a:pt x="151" y="1000"/>
                    </a:lnTo>
                    <a:lnTo>
                      <a:pt x="134" y="1038"/>
                    </a:lnTo>
                    <a:lnTo>
                      <a:pt x="118" y="1077"/>
                    </a:lnTo>
                    <a:lnTo>
                      <a:pt x="103" y="1115"/>
                    </a:lnTo>
                    <a:lnTo>
                      <a:pt x="89" y="1154"/>
                    </a:lnTo>
                    <a:lnTo>
                      <a:pt x="76" y="1193"/>
                    </a:lnTo>
                    <a:lnTo>
                      <a:pt x="65" y="1234"/>
                    </a:lnTo>
                    <a:lnTo>
                      <a:pt x="53" y="1275"/>
                    </a:lnTo>
                    <a:lnTo>
                      <a:pt x="43" y="1316"/>
                    </a:lnTo>
                    <a:lnTo>
                      <a:pt x="34" y="1356"/>
                    </a:lnTo>
                    <a:lnTo>
                      <a:pt x="26" y="1398"/>
                    </a:lnTo>
                    <a:lnTo>
                      <a:pt x="19" y="1440"/>
                    </a:lnTo>
                    <a:lnTo>
                      <a:pt x="14" y="1482"/>
                    </a:lnTo>
                    <a:lnTo>
                      <a:pt x="9" y="1525"/>
                    </a:lnTo>
                    <a:lnTo>
                      <a:pt x="5" y="1568"/>
                    </a:lnTo>
                    <a:lnTo>
                      <a:pt x="2" y="1611"/>
                    </a:lnTo>
                    <a:lnTo>
                      <a:pt x="0" y="1656"/>
                    </a:lnTo>
                    <a:lnTo>
                      <a:pt x="0" y="1700"/>
                    </a:lnTo>
                    <a:lnTo>
                      <a:pt x="0" y="1700"/>
                    </a:lnTo>
                    <a:lnTo>
                      <a:pt x="0" y="1743"/>
                    </a:lnTo>
                    <a:lnTo>
                      <a:pt x="2" y="1787"/>
                    </a:lnTo>
                    <a:lnTo>
                      <a:pt x="5" y="1830"/>
                    </a:lnTo>
                    <a:lnTo>
                      <a:pt x="9" y="1873"/>
                    </a:lnTo>
                    <a:lnTo>
                      <a:pt x="14" y="1916"/>
                    </a:lnTo>
                    <a:lnTo>
                      <a:pt x="19" y="1958"/>
                    </a:lnTo>
                    <a:lnTo>
                      <a:pt x="26" y="2000"/>
                    </a:lnTo>
                    <a:lnTo>
                      <a:pt x="34" y="2042"/>
                    </a:lnTo>
                    <a:lnTo>
                      <a:pt x="43" y="2083"/>
                    </a:lnTo>
                    <a:lnTo>
                      <a:pt x="53" y="2123"/>
                    </a:lnTo>
                    <a:lnTo>
                      <a:pt x="65" y="2164"/>
                    </a:lnTo>
                    <a:lnTo>
                      <a:pt x="76" y="2205"/>
                    </a:lnTo>
                    <a:lnTo>
                      <a:pt x="89" y="2245"/>
                    </a:lnTo>
                    <a:lnTo>
                      <a:pt x="103" y="2283"/>
                    </a:lnTo>
                    <a:lnTo>
                      <a:pt x="118" y="2323"/>
                    </a:lnTo>
                    <a:lnTo>
                      <a:pt x="134" y="2360"/>
                    </a:lnTo>
                    <a:lnTo>
                      <a:pt x="151" y="2399"/>
                    </a:lnTo>
                    <a:lnTo>
                      <a:pt x="168" y="2436"/>
                    </a:lnTo>
                    <a:lnTo>
                      <a:pt x="186" y="2472"/>
                    </a:lnTo>
                    <a:lnTo>
                      <a:pt x="205" y="2510"/>
                    </a:lnTo>
                    <a:lnTo>
                      <a:pt x="225" y="2545"/>
                    </a:lnTo>
                    <a:lnTo>
                      <a:pt x="246" y="2580"/>
                    </a:lnTo>
                    <a:lnTo>
                      <a:pt x="267" y="2615"/>
                    </a:lnTo>
                    <a:lnTo>
                      <a:pt x="290" y="2649"/>
                    </a:lnTo>
                    <a:lnTo>
                      <a:pt x="314" y="2683"/>
                    </a:lnTo>
                    <a:lnTo>
                      <a:pt x="338" y="2716"/>
                    </a:lnTo>
                    <a:lnTo>
                      <a:pt x="362" y="2749"/>
                    </a:lnTo>
                    <a:lnTo>
                      <a:pt x="389" y="2780"/>
                    </a:lnTo>
                    <a:lnTo>
                      <a:pt x="415" y="2811"/>
                    </a:lnTo>
                    <a:lnTo>
                      <a:pt x="442" y="2842"/>
                    </a:lnTo>
                    <a:lnTo>
                      <a:pt x="469" y="2871"/>
                    </a:lnTo>
                    <a:lnTo>
                      <a:pt x="497" y="2901"/>
                    </a:lnTo>
                    <a:lnTo>
                      <a:pt x="527" y="2929"/>
                    </a:lnTo>
                    <a:lnTo>
                      <a:pt x="556" y="2957"/>
                    </a:lnTo>
                    <a:lnTo>
                      <a:pt x="587" y="2984"/>
                    </a:lnTo>
                    <a:lnTo>
                      <a:pt x="619" y="3010"/>
                    </a:lnTo>
                    <a:lnTo>
                      <a:pt x="650" y="3036"/>
                    </a:lnTo>
                    <a:lnTo>
                      <a:pt x="683" y="3061"/>
                    </a:lnTo>
                    <a:lnTo>
                      <a:pt x="716" y="3085"/>
                    </a:lnTo>
                    <a:lnTo>
                      <a:pt x="749" y="3108"/>
                    </a:lnTo>
                    <a:lnTo>
                      <a:pt x="784" y="3131"/>
                    </a:lnTo>
                    <a:lnTo>
                      <a:pt x="818" y="3152"/>
                    </a:lnTo>
                    <a:lnTo>
                      <a:pt x="853" y="3174"/>
                    </a:lnTo>
                    <a:lnTo>
                      <a:pt x="889" y="3193"/>
                    </a:lnTo>
                    <a:lnTo>
                      <a:pt x="925" y="3212"/>
                    </a:lnTo>
                    <a:lnTo>
                      <a:pt x="963" y="3231"/>
                    </a:lnTo>
                    <a:lnTo>
                      <a:pt x="1000" y="3248"/>
                    </a:lnTo>
                    <a:lnTo>
                      <a:pt x="1038" y="3265"/>
                    </a:lnTo>
                    <a:lnTo>
                      <a:pt x="1076" y="3280"/>
                    </a:lnTo>
                    <a:lnTo>
                      <a:pt x="1115" y="3295"/>
                    </a:lnTo>
                    <a:lnTo>
                      <a:pt x="1154" y="3310"/>
                    </a:lnTo>
                    <a:lnTo>
                      <a:pt x="1194" y="3322"/>
                    </a:lnTo>
                    <a:lnTo>
                      <a:pt x="1234" y="3334"/>
                    </a:lnTo>
                    <a:lnTo>
                      <a:pt x="1274" y="3345"/>
                    </a:lnTo>
                    <a:lnTo>
                      <a:pt x="1315" y="3355"/>
                    </a:lnTo>
                    <a:lnTo>
                      <a:pt x="1357" y="3364"/>
                    </a:lnTo>
                    <a:lnTo>
                      <a:pt x="1398" y="3372"/>
                    </a:lnTo>
                    <a:lnTo>
                      <a:pt x="1441" y="3379"/>
                    </a:lnTo>
                    <a:lnTo>
                      <a:pt x="1483" y="3384"/>
                    </a:lnTo>
                    <a:lnTo>
                      <a:pt x="1526" y="3390"/>
                    </a:lnTo>
                    <a:lnTo>
                      <a:pt x="1569" y="3393"/>
                    </a:lnTo>
                    <a:lnTo>
                      <a:pt x="1612" y="3397"/>
                    </a:lnTo>
                    <a:lnTo>
                      <a:pt x="1655" y="3398"/>
                    </a:lnTo>
                    <a:lnTo>
                      <a:pt x="1699" y="3399"/>
                    </a:lnTo>
                    <a:lnTo>
                      <a:pt x="1699" y="3399"/>
                    </a:lnTo>
                    <a:lnTo>
                      <a:pt x="1743" y="3398"/>
                    </a:lnTo>
                    <a:lnTo>
                      <a:pt x="1786" y="3397"/>
                    </a:lnTo>
                    <a:lnTo>
                      <a:pt x="1829" y="3393"/>
                    </a:lnTo>
                    <a:lnTo>
                      <a:pt x="1873" y="3390"/>
                    </a:lnTo>
                    <a:lnTo>
                      <a:pt x="1916" y="3384"/>
                    </a:lnTo>
                    <a:lnTo>
                      <a:pt x="1957" y="3379"/>
                    </a:lnTo>
                    <a:lnTo>
                      <a:pt x="2001" y="3372"/>
                    </a:lnTo>
                    <a:lnTo>
                      <a:pt x="2041" y="3364"/>
                    </a:lnTo>
                    <a:lnTo>
                      <a:pt x="2083" y="3355"/>
                    </a:lnTo>
                    <a:lnTo>
                      <a:pt x="2124" y="3345"/>
                    </a:lnTo>
                    <a:lnTo>
                      <a:pt x="2165" y="3334"/>
                    </a:lnTo>
                    <a:lnTo>
                      <a:pt x="2204" y="3322"/>
                    </a:lnTo>
                    <a:lnTo>
                      <a:pt x="2244" y="3310"/>
                    </a:lnTo>
                    <a:lnTo>
                      <a:pt x="2284" y="3295"/>
                    </a:lnTo>
                    <a:lnTo>
                      <a:pt x="2322" y="3280"/>
                    </a:lnTo>
                    <a:lnTo>
                      <a:pt x="2361" y="3265"/>
                    </a:lnTo>
                    <a:lnTo>
                      <a:pt x="2398" y="3248"/>
                    </a:lnTo>
                    <a:lnTo>
                      <a:pt x="2436" y="3231"/>
                    </a:lnTo>
                    <a:lnTo>
                      <a:pt x="2473" y="3212"/>
                    </a:lnTo>
                    <a:lnTo>
                      <a:pt x="2509" y="3193"/>
                    </a:lnTo>
                    <a:lnTo>
                      <a:pt x="2545" y="3174"/>
                    </a:lnTo>
                    <a:lnTo>
                      <a:pt x="2581" y="3152"/>
                    </a:lnTo>
                    <a:lnTo>
                      <a:pt x="2615" y="3131"/>
                    </a:lnTo>
                    <a:lnTo>
                      <a:pt x="2650" y="3108"/>
                    </a:lnTo>
                    <a:lnTo>
                      <a:pt x="2682" y="3085"/>
                    </a:lnTo>
                    <a:lnTo>
                      <a:pt x="2715" y="3061"/>
                    </a:lnTo>
                    <a:lnTo>
                      <a:pt x="2748" y="3036"/>
                    </a:lnTo>
                    <a:lnTo>
                      <a:pt x="2780" y="3010"/>
                    </a:lnTo>
                    <a:lnTo>
                      <a:pt x="2812" y="2984"/>
                    </a:lnTo>
                    <a:lnTo>
                      <a:pt x="2842" y="2957"/>
                    </a:lnTo>
                    <a:lnTo>
                      <a:pt x="2872" y="2929"/>
                    </a:lnTo>
                    <a:lnTo>
                      <a:pt x="2901" y="2901"/>
                    </a:lnTo>
                    <a:lnTo>
                      <a:pt x="2929" y="2871"/>
                    </a:lnTo>
                    <a:lnTo>
                      <a:pt x="2957" y="2842"/>
                    </a:lnTo>
                    <a:lnTo>
                      <a:pt x="2984" y="2811"/>
                    </a:lnTo>
                    <a:lnTo>
                      <a:pt x="3010" y="2780"/>
                    </a:lnTo>
                    <a:lnTo>
                      <a:pt x="3036" y="2749"/>
                    </a:lnTo>
                    <a:lnTo>
                      <a:pt x="3061" y="2716"/>
                    </a:lnTo>
                    <a:lnTo>
                      <a:pt x="3085" y="2683"/>
                    </a:lnTo>
                    <a:lnTo>
                      <a:pt x="3108" y="2649"/>
                    </a:lnTo>
                    <a:lnTo>
                      <a:pt x="3131" y="2615"/>
                    </a:lnTo>
                    <a:lnTo>
                      <a:pt x="3153" y="2580"/>
                    </a:lnTo>
                    <a:lnTo>
                      <a:pt x="3173" y="2545"/>
                    </a:lnTo>
                    <a:lnTo>
                      <a:pt x="3193" y="2510"/>
                    </a:lnTo>
                    <a:lnTo>
                      <a:pt x="3213" y="2472"/>
                    </a:lnTo>
                    <a:lnTo>
                      <a:pt x="3231" y="2436"/>
                    </a:lnTo>
                    <a:lnTo>
                      <a:pt x="3248" y="2399"/>
                    </a:lnTo>
                    <a:lnTo>
                      <a:pt x="3265" y="2360"/>
                    </a:lnTo>
                    <a:lnTo>
                      <a:pt x="3281" y="2323"/>
                    </a:lnTo>
                    <a:lnTo>
                      <a:pt x="3295" y="2283"/>
                    </a:lnTo>
                    <a:lnTo>
                      <a:pt x="3309" y="2245"/>
                    </a:lnTo>
                    <a:lnTo>
                      <a:pt x="3322" y="2205"/>
                    </a:lnTo>
                    <a:lnTo>
                      <a:pt x="3334" y="2164"/>
                    </a:lnTo>
                    <a:lnTo>
                      <a:pt x="3345" y="2123"/>
                    </a:lnTo>
                    <a:lnTo>
                      <a:pt x="3355" y="2083"/>
                    </a:lnTo>
                    <a:lnTo>
                      <a:pt x="3364" y="2042"/>
                    </a:lnTo>
                    <a:lnTo>
                      <a:pt x="3372" y="2000"/>
                    </a:lnTo>
                    <a:lnTo>
                      <a:pt x="3379" y="1958"/>
                    </a:lnTo>
                    <a:lnTo>
                      <a:pt x="3385" y="1916"/>
                    </a:lnTo>
                    <a:lnTo>
                      <a:pt x="3389" y="1873"/>
                    </a:lnTo>
                    <a:lnTo>
                      <a:pt x="3394" y="1830"/>
                    </a:lnTo>
                    <a:lnTo>
                      <a:pt x="3396" y="1787"/>
                    </a:lnTo>
                    <a:lnTo>
                      <a:pt x="3398" y="1743"/>
                    </a:lnTo>
                    <a:lnTo>
                      <a:pt x="3398" y="1700"/>
                    </a:lnTo>
                    <a:lnTo>
                      <a:pt x="3398" y="1700"/>
                    </a:lnTo>
                    <a:lnTo>
                      <a:pt x="3398" y="1656"/>
                    </a:lnTo>
                    <a:lnTo>
                      <a:pt x="3396" y="1611"/>
                    </a:lnTo>
                    <a:lnTo>
                      <a:pt x="3394" y="1568"/>
                    </a:lnTo>
                    <a:lnTo>
                      <a:pt x="3389" y="1525"/>
                    </a:lnTo>
                    <a:lnTo>
                      <a:pt x="3385" y="1482"/>
                    </a:lnTo>
                    <a:lnTo>
                      <a:pt x="3379" y="1440"/>
                    </a:lnTo>
                    <a:lnTo>
                      <a:pt x="3372" y="1398"/>
                    </a:lnTo>
                    <a:lnTo>
                      <a:pt x="3364" y="1356"/>
                    </a:lnTo>
                    <a:lnTo>
                      <a:pt x="3355" y="1316"/>
                    </a:lnTo>
                    <a:lnTo>
                      <a:pt x="3345" y="1275"/>
                    </a:lnTo>
                    <a:lnTo>
                      <a:pt x="3334" y="1234"/>
                    </a:lnTo>
                    <a:lnTo>
                      <a:pt x="3322" y="1193"/>
                    </a:lnTo>
                    <a:lnTo>
                      <a:pt x="3309" y="1154"/>
                    </a:lnTo>
                    <a:lnTo>
                      <a:pt x="3295" y="1115"/>
                    </a:lnTo>
                    <a:lnTo>
                      <a:pt x="3281" y="1077"/>
                    </a:lnTo>
                    <a:lnTo>
                      <a:pt x="3265" y="1038"/>
                    </a:lnTo>
                    <a:lnTo>
                      <a:pt x="3248" y="1000"/>
                    </a:lnTo>
                    <a:lnTo>
                      <a:pt x="3231" y="962"/>
                    </a:lnTo>
                    <a:lnTo>
                      <a:pt x="3213" y="926"/>
                    </a:lnTo>
                    <a:lnTo>
                      <a:pt x="3193" y="890"/>
                    </a:lnTo>
                    <a:lnTo>
                      <a:pt x="3173" y="853"/>
                    </a:lnTo>
                    <a:lnTo>
                      <a:pt x="3153" y="818"/>
                    </a:lnTo>
                    <a:lnTo>
                      <a:pt x="3131" y="783"/>
                    </a:lnTo>
                    <a:lnTo>
                      <a:pt x="3108" y="749"/>
                    </a:lnTo>
                    <a:lnTo>
                      <a:pt x="3085" y="715"/>
                    </a:lnTo>
                    <a:lnTo>
                      <a:pt x="3061" y="682"/>
                    </a:lnTo>
                    <a:lnTo>
                      <a:pt x="3036" y="650"/>
                    </a:lnTo>
                    <a:lnTo>
                      <a:pt x="3010" y="618"/>
                    </a:lnTo>
                    <a:lnTo>
                      <a:pt x="2984" y="587"/>
                    </a:lnTo>
                    <a:lnTo>
                      <a:pt x="2957" y="557"/>
                    </a:lnTo>
                    <a:lnTo>
                      <a:pt x="2929" y="527"/>
                    </a:lnTo>
                    <a:lnTo>
                      <a:pt x="2901" y="498"/>
                    </a:lnTo>
                    <a:lnTo>
                      <a:pt x="2872" y="469"/>
                    </a:lnTo>
                    <a:lnTo>
                      <a:pt x="2842" y="441"/>
                    </a:lnTo>
                    <a:lnTo>
                      <a:pt x="2812" y="414"/>
                    </a:lnTo>
                    <a:lnTo>
                      <a:pt x="2780" y="388"/>
                    </a:lnTo>
                    <a:lnTo>
                      <a:pt x="2748" y="362"/>
                    </a:lnTo>
                    <a:lnTo>
                      <a:pt x="2715" y="338"/>
                    </a:lnTo>
                    <a:lnTo>
                      <a:pt x="2682" y="313"/>
                    </a:lnTo>
                    <a:lnTo>
                      <a:pt x="2650" y="290"/>
                    </a:lnTo>
                    <a:lnTo>
                      <a:pt x="2615" y="268"/>
                    </a:lnTo>
                    <a:lnTo>
                      <a:pt x="2581" y="246"/>
                    </a:lnTo>
                    <a:lnTo>
                      <a:pt x="2545" y="225"/>
                    </a:lnTo>
                    <a:lnTo>
                      <a:pt x="2509" y="205"/>
                    </a:lnTo>
                    <a:lnTo>
                      <a:pt x="2473" y="186"/>
                    </a:lnTo>
                    <a:lnTo>
                      <a:pt x="2436" y="167"/>
                    </a:lnTo>
                    <a:lnTo>
                      <a:pt x="2398" y="150"/>
                    </a:lnTo>
                    <a:lnTo>
                      <a:pt x="2361" y="133"/>
                    </a:lnTo>
                    <a:lnTo>
                      <a:pt x="2322" y="118"/>
                    </a:lnTo>
                    <a:lnTo>
                      <a:pt x="2284" y="104"/>
                    </a:lnTo>
                    <a:lnTo>
                      <a:pt x="2244" y="89"/>
                    </a:lnTo>
                    <a:lnTo>
                      <a:pt x="2204" y="76"/>
                    </a:lnTo>
                    <a:lnTo>
                      <a:pt x="2165" y="64"/>
                    </a:lnTo>
                    <a:lnTo>
                      <a:pt x="2124" y="54"/>
                    </a:lnTo>
                    <a:lnTo>
                      <a:pt x="2083" y="43"/>
                    </a:lnTo>
                    <a:lnTo>
                      <a:pt x="2041" y="34"/>
                    </a:lnTo>
                    <a:lnTo>
                      <a:pt x="2001" y="27"/>
                    </a:lnTo>
                    <a:lnTo>
                      <a:pt x="1957" y="20"/>
                    </a:lnTo>
                    <a:lnTo>
                      <a:pt x="1916" y="14"/>
                    </a:lnTo>
                    <a:lnTo>
                      <a:pt x="1873" y="8"/>
                    </a:lnTo>
                    <a:lnTo>
                      <a:pt x="1829" y="5"/>
                    </a:lnTo>
                    <a:lnTo>
                      <a:pt x="1786" y="2"/>
                    </a:lnTo>
                    <a:lnTo>
                      <a:pt x="1743" y="0"/>
                    </a:lnTo>
                    <a:lnTo>
                      <a:pt x="1699" y="0"/>
                    </a:lnTo>
                    <a:lnTo>
                      <a:pt x="1699" y="0"/>
                    </a:lnTo>
                    <a:close/>
                    <a:moveTo>
                      <a:pt x="2759" y="2750"/>
                    </a:moveTo>
                    <a:lnTo>
                      <a:pt x="2759" y="2750"/>
                    </a:lnTo>
                    <a:lnTo>
                      <a:pt x="2756" y="2760"/>
                    </a:lnTo>
                    <a:lnTo>
                      <a:pt x="2752" y="2769"/>
                    </a:lnTo>
                    <a:lnTo>
                      <a:pt x="2745" y="2777"/>
                    </a:lnTo>
                    <a:lnTo>
                      <a:pt x="2737" y="2783"/>
                    </a:lnTo>
                    <a:lnTo>
                      <a:pt x="2737" y="2783"/>
                    </a:lnTo>
                    <a:lnTo>
                      <a:pt x="2730" y="2787"/>
                    </a:lnTo>
                    <a:lnTo>
                      <a:pt x="2723" y="2790"/>
                    </a:lnTo>
                    <a:lnTo>
                      <a:pt x="2716" y="2791"/>
                    </a:lnTo>
                    <a:lnTo>
                      <a:pt x="2709" y="2792"/>
                    </a:lnTo>
                    <a:lnTo>
                      <a:pt x="2709" y="2792"/>
                    </a:lnTo>
                    <a:lnTo>
                      <a:pt x="2697" y="2791"/>
                    </a:lnTo>
                    <a:lnTo>
                      <a:pt x="275" y="2253"/>
                    </a:lnTo>
                    <a:lnTo>
                      <a:pt x="275" y="2253"/>
                    </a:lnTo>
                    <a:lnTo>
                      <a:pt x="265" y="2249"/>
                    </a:lnTo>
                    <a:lnTo>
                      <a:pt x="256" y="2243"/>
                    </a:lnTo>
                    <a:lnTo>
                      <a:pt x="249" y="2237"/>
                    </a:lnTo>
                    <a:lnTo>
                      <a:pt x="242" y="2229"/>
                    </a:lnTo>
                    <a:lnTo>
                      <a:pt x="242" y="2229"/>
                    </a:lnTo>
                    <a:lnTo>
                      <a:pt x="238" y="2220"/>
                    </a:lnTo>
                    <a:lnTo>
                      <a:pt x="234" y="2210"/>
                    </a:lnTo>
                    <a:lnTo>
                      <a:pt x="234" y="2199"/>
                    </a:lnTo>
                    <a:lnTo>
                      <a:pt x="236" y="2189"/>
                    </a:lnTo>
                    <a:lnTo>
                      <a:pt x="553" y="762"/>
                    </a:lnTo>
                    <a:lnTo>
                      <a:pt x="553" y="762"/>
                    </a:lnTo>
                    <a:lnTo>
                      <a:pt x="556" y="752"/>
                    </a:lnTo>
                    <a:lnTo>
                      <a:pt x="561" y="742"/>
                    </a:lnTo>
                    <a:lnTo>
                      <a:pt x="568" y="736"/>
                    </a:lnTo>
                    <a:lnTo>
                      <a:pt x="575" y="729"/>
                    </a:lnTo>
                    <a:lnTo>
                      <a:pt x="585" y="724"/>
                    </a:lnTo>
                    <a:lnTo>
                      <a:pt x="595" y="722"/>
                    </a:lnTo>
                    <a:lnTo>
                      <a:pt x="605" y="721"/>
                    </a:lnTo>
                    <a:lnTo>
                      <a:pt x="615" y="722"/>
                    </a:lnTo>
                    <a:lnTo>
                      <a:pt x="838" y="772"/>
                    </a:lnTo>
                    <a:lnTo>
                      <a:pt x="890" y="533"/>
                    </a:lnTo>
                    <a:lnTo>
                      <a:pt x="890" y="533"/>
                    </a:lnTo>
                    <a:lnTo>
                      <a:pt x="894" y="524"/>
                    </a:lnTo>
                    <a:lnTo>
                      <a:pt x="898" y="515"/>
                    </a:lnTo>
                    <a:lnTo>
                      <a:pt x="904" y="508"/>
                    </a:lnTo>
                    <a:lnTo>
                      <a:pt x="912" y="502"/>
                    </a:lnTo>
                    <a:lnTo>
                      <a:pt x="920" y="497"/>
                    </a:lnTo>
                    <a:lnTo>
                      <a:pt x="929" y="494"/>
                    </a:lnTo>
                    <a:lnTo>
                      <a:pt x="938" y="492"/>
                    </a:lnTo>
                    <a:lnTo>
                      <a:pt x="948" y="492"/>
                    </a:lnTo>
                    <a:lnTo>
                      <a:pt x="948" y="492"/>
                    </a:lnTo>
                    <a:lnTo>
                      <a:pt x="981" y="497"/>
                    </a:lnTo>
                    <a:lnTo>
                      <a:pt x="1014" y="502"/>
                    </a:lnTo>
                    <a:lnTo>
                      <a:pt x="1048" y="508"/>
                    </a:lnTo>
                    <a:lnTo>
                      <a:pt x="1081" y="515"/>
                    </a:lnTo>
                    <a:lnTo>
                      <a:pt x="1081" y="515"/>
                    </a:lnTo>
                    <a:lnTo>
                      <a:pt x="1135" y="528"/>
                    </a:lnTo>
                    <a:lnTo>
                      <a:pt x="1188" y="544"/>
                    </a:lnTo>
                    <a:lnTo>
                      <a:pt x="1242" y="561"/>
                    </a:lnTo>
                    <a:lnTo>
                      <a:pt x="1293" y="582"/>
                    </a:lnTo>
                    <a:lnTo>
                      <a:pt x="1343" y="604"/>
                    </a:lnTo>
                    <a:lnTo>
                      <a:pt x="1393" y="628"/>
                    </a:lnTo>
                    <a:lnTo>
                      <a:pt x="1442" y="654"/>
                    </a:lnTo>
                    <a:lnTo>
                      <a:pt x="1490" y="682"/>
                    </a:lnTo>
                    <a:lnTo>
                      <a:pt x="1536" y="713"/>
                    </a:lnTo>
                    <a:lnTo>
                      <a:pt x="1581" y="745"/>
                    </a:lnTo>
                    <a:lnTo>
                      <a:pt x="1624" y="779"/>
                    </a:lnTo>
                    <a:lnTo>
                      <a:pt x="1667" y="815"/>
                    </a:lnTo>
                    <a:lnTo>
                      <a:pt x="1708" y="852"/>
                    </a:lnTo>
                    <a:lnTo>
                      <a:pt x="1747" y="892"/>
                    </a:lnTo>
                    <a:lnTo>
                      <a:pt x="1784" y="934"/>
                    </a:lnTo>
                    <a:lnTo>
                      <a:pt x="1820" y="976"/>
                    </a:lnTo>
                    <a:lnTo>
                      <a:pt x="1820" y="976"/>
                    </a:lnTo>
                    <a:lnTo>
                      <a:pt x="1871" y="953"/>
                    </a:lnTo>
                    <a:lnTo>
                      <a:pt x="1922" y="932"/>
                    </a:lnTo>
                    <a:lnTo>
                      <a:pt x="1974" y="912"/>
                    </a:lnTo>
                    <a:lnTo>
                      <a:pt x="2028" y="895"/>
                    </a:lnTo>
                    <a:lnTo>
                      <a:pt x="2081" y="881"/>
                    </a:lnTo>
                    <a:lnTo>
                      <a:pt x="2135" y="868"/>
                    </a:lnTo>
                    <a:lnTo>
                      <a:pt x="2190" y="858"/>
                    </a:lnTo>
                    <a:lnTo>
                      <a:pt x="2244" y="850"/>
                    </a:lnTo>
                    <a:lnTo>
                      <a:pt x="2300" y="844"/>
                    </a:lnTo>
                    <a:lnTo>
                      <a:pt x="2354" y="841"/>
                    </a:lnTo>
                    <a:lnTo>
                      <a:pt x="2409" y="841"/>
                    </a:lnTo>
                    <a:lnTo>
                      <a:pt x="2465" y="842"/>
                    </a:lnTo>
                    <a:lnTo>
                      <a:pt x="2520" y="846"/>
                    </a:lnTo>
                    <a:lnTo>
                      <a:pt x="2576" y="852"/>
                    </a:lnTo>
                    <a:lnTo>
                      <a:pt x="2631" y="860"/>
                    </a:lnTo>
                    <a:lnTo>
                      <a:pt x="2686" y="872"/>
                    </a:lnTo>
                    <a:lnTo>
                      <a:pt x="2686" y="872"/>
                    </a:lnTo>
                    <a:lnTo>
                      <a:pt x="2719" y="880"/>
                    </a:lnTo>
                    <a:lnTo>
                      <a:pt x="2752" y="887"/>
                    </a:lnTo>
                    <a:lnTo>
                      <a:pt x="2783" y="898"/>
                    </a:lnTo>
                    <a:lnTo>
                      <a:pt x="2816" y="908"/>
                    </a:lnTo>
                    <a:lnTo>
                      <a:pt x="2816" y="908"/>
                    </a:lnTo>
                    <a:lnTo>
                      <a:pt x="2825" y="911"/>
                    </a:lnTo>
                    <a:lnTo>
                      <a:pt x="2833" y="917"/>
                    </a:lnTo>
                    <a:lnTo>
                      <a:pt x="2840" y="924"/>
                    </a:lnTo>
                    <a:lnTo>
                      <a:pt x="2844" y="932"/>
                    </a:lnTo>
                    <a:lnTo>
                      <a:pt x="2849" y="940"/>
                    </a:lnTo>
                    <a:lnTo>
                      <a:pt x="2851" y="949"/>
                    </a:lnTo>
                    <a:lnTo>
                      <a:pt x="2851" y="959"/>
                    </a:lnTo>
                    <a:lnTo>
                      <a:pt x="2850" y="969"/>
                    </a:lnTo>
                    <a:lnTo>
                      <a:pt x="2541" y="2360"/>
                    </a:lnTo>
                    <a:lnTo>
                      <a:pt x="2541" y="2360"/>
                    </a:lnTo>
                    <a:lnTo>
                      <a:pt x="2537" y="2370"/>
                    </a:lnTo>
                    <a:lnTo>
                      <a:pt x="2532" y="2379"/>
                    </a:lnTo>
                    <a:lnTo>
                      <a:pt x="2525" y="2387"/>
                    </a:lnTo>
                    <a:lnTo>
                      <a:pt x="2516" y="2394"/>
                    </a:lnTo>
                    <a:lnTo>
                      <a:pt x="2516" y="2394"/>
                    </a:lnTo>
                    <a:lnTo>
                      <a:pt x="2506" y="2399"/>
                    </a:lnTo>
                    <a:lnTo>
                      <a:pt x="2496" y="2401"/>
                    </a:lnTo>
                    <a:lnTo>
                      <a:pt x="2484" y="2401"/>
                    </a:lnTo>
                    <a:lnTo>
                      <a:pt x="2474" y="2399"/>
                    </a:lnTo>
                    <a:lnTo>
                      <a:pt x="2474" y="2399"/>
                    </a:lnTo>
                    <a:lnTo>
                      <a:pt x="2443" y="2388"/>
                    </a:lnTo>
                    <a:lnTo>
                      <a:pt x="2414" y="2381"/>
                    </a:lnTo>
                    <a:lnTo>
                      <a:pt x="2385" y="2373"/>
                    </a:lnTo>
                    <a:lnTo>
                      <a:pt x="2354" y="2366"/>
                    </a:lnTo>
                    <a:lnTo>
                      <a:pt x="2354" y="2366"/>
                    </a:lnTo>
                    <a:lnTo>
                      <a:pt x="2306" y="2356"/>
                    </a:lnTo>
                    <a:lnTo>
                      <a:pt x="2259" y="2349"/>
                    </a:lnTo>
                    <a:lnTo>
                      <a:pt x="2211" y="2343"/>
                    </a:lnTo>
                    <a:lnTo>
                      <a:pt x="2164" y="2339"/>
                    </a:lnTo>
                    <a:lnTo>
                      <a:pt x="2116" y="2338"/>
                    </a:lnTo>
                    <a:lnTo>
                      <a:pt x="2068" y="2338"/>
                    </a:lnTo>
                    <a:lnTo>
                      <a:pt x="2020" y="2339"/>
                    </a:lnTo>
                    <a:lnTo>
                      <a:pt x="1972" y="2343"/>
                    </a:lnTo>
                    <a:lnTo>
                      <a:pt x="1926" y="2349"/>
                    </a:lnTo>
                    <a:lnTo>
                      <a:pt x="1878" y="2356"/>
                    </a:lnTo>
                    <a:lnTo>
                      <a:pt x="1832" y="2366"/>
                    </a:lnTo>
                    <a:lnTo>
                      <a:pt x="1785" y="2377"/>
                    </a:lnTo>
                    <a:lnTo>
                      <a:pt x="1739" y="2390"/>
                    </a:lnTo>
                    <a:lnTo>
                      <a:pt x="1694" y="2404"/>
                    </a:lnTo>
                    <a:lnTo>
                      <a:pt x="1648" y="2421"/>
                    </a:lnTo>
                    <a:lnTo>
                      <a:pt x="1604" y="2439"/>
                    </a:lnTo>
                    <a:lnTo>
                      <a:pt x="2669" y="2676"/>
                    </a:lnTo>
                    <a:lnTo>
                      <a:pt x="2963" y="1351"/>
                    </a:lnTo>
                    <a:lnTo>
                      <a:pt x="2927" y="1343"/>
                    </a:lnTo>
                    <a:lnTo>
                      <a:pt x="2927" y="1343"/>
                    </a:lnTo>
                    <a:lnTo>
                      <a:pt x="2917" y="1339"/>
                    </a:lnTo>
                    <a:lnTo>
                      <a:pt x="2908" y="1335"/>
                    </a:lnTo>
                    <a:lnTo>
                      <a:pt x="2900" y="1328"/>
                    </a:lnTo>
                    <a:lnTo>
                      <a:pt x="2894" y="1320"/>
                    </a:lnTo>
                    <a:lnTo>
                      <a:pt x="2890" y="1311"/>
                    </a:lnTo>
                    <a:lnTo>
                      <a:pt x="2886" y="1301"/>
                    </a:lnTo>
                    <a:lnTo>
                      <a:pt x="2885" y="1291"/>
                    </a:lnTo>
                    <a:lnTo>
                      <a:pt x="2886" y="1281"/>
                    </a:lnTo>
                    <a:lnTo>
                      <a:pt x="2886" y="1281"/>
                    </a:lnTo>
                    <a:lnTo>
                      <a:pt x="2890" y="1270"/>
                    </a:lnTo>
                    <a:lnTo>
                      <a:pt x="2895" y="1261"/>
                    </a:lnTo>
                    <a:lnTo>
                      <a:pt x="2902" y="1253"/>
                    </a:lnTo>
                    <a:lnTo>
                      <a:pt x="2910" y="1248"/>
                    </a:lnTo>
                    <a:lnTo>
                      <a:pt x="2919" y="1243"/>
                    </a:lnTo>
                    <a:lnTo>
                      <a:pt x="2928" y="1240"/>
                    </a:lnTo>
                    <a:lnTo>
                      <a:pt x="2938" y="1240"/>
                    </a:lnTo>
                    <a:lnTo>
                      <a:pt x="2950" y="1241"/>
                    </a:lnTo>
                    <a:lnTo>
                      <a:pt x="3037" y="1260"/>
                    </a:lnTo>
                    <a:lnTo>
                      <a:pt x="3037" y="1260"/>
                    </a:lnTo>
                    <a:lnTo>
                      <a:pt x="3047" y="1264"/>
                    </a:lnTo>
                    <a:lnTo>
                      <a:pt x="3056" y="1268"/>
                    </a:lnTo>
                    <a:lnTo>
                      <a:pt x="3064" y="1275"/>
                    </a:lnTo>
                    <a:lnTo>
                      <a:pt x="3070" y="1283"/>
                    </a:lnTo>
                    <a:lnTo>
                      <a:pt x="3070" y="1283"/>
                    </a:lnTo>
                    <a:lnTo>
                      <a:pt x="3074" y="1292"/>
                    </a:lnTo>
                    <a:lnTo>
                      <a:pt x="3078" y="1302"/>
                    </a:lnTo>
                    <a:lnTo>
                      <a:pt x="3078" y="1312"/>
                    </a:lnTo>
                    <a:lnTo>
                      <a:pt x="3077" y="1322"/>
                    </a:lnTo>
                    <a:lnTo>
                      <a:pt x="2759" y="2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3" name="Freeform 434"/>
              <p:cNvSpPr>
                <a:spLocks/>
              </p:cNvSpPr>
              <p:nvPr/>
            </p:nvSpPr>
            <p:spPr bwMode="auto">
              <a:xfrm>
                <a:off x="146643" y="4125913"/>
                <a:ext cx="415925" cy="619125"/>
              </a:xfrm>
              <a:custGeom>
                <a:avLst/>
                <a:gdLst>
                  <a:gd name="T0" fmla="*/ 400 w 1048"/>
                  <a:gd name="T1" fmla="*/ 1174 h 1559"/>
                  <a:gd name="T2" fmla="*/ 400 w 1048"/>
                  <a:gd name="T3" fmla="*/ 1174 h 1559"/>
                  <a:gd name="T4" fmla="*/ 369 w 1048"/>
                  <a:gd name="T5" fmla="*/ 1167 h 1559"/>
                  <a:gd name="T6" fmla="*/ 339 w 1048"/>
                  <a:gd name="T7" fmla="*/ 1162 h 1559"/>
                  <a:gd name="T8" fmla="*/ 308 w 1048"/>
                  <a:gd name="T9" fmla="*/ 1157 h 1559"/>
                  <a:gd name="T10" fmla="*/ 277 w 1048"/>
                  <a:gd name="T11" fmla="*/ 1152 h 1559"/>
                  <a:gd name="T12" fmla="*/ 277 w 1048"/>
                  <a:gd name="T13" fmla="*/ 1152 h 1559"/>
                  <a:gd name="T14" fmla="*/ 267 w 1048"/>
                  <a:gd name="T15" fmla="*/ 1150 h 1559"/>
                  <a:gd name="T16" fmla="*/ 257 w 1048"/>
                  <a:gd name="T17" fmla="*/ 1146 h 1559"/>
                  <a:gd name="T18" fmla="*/ 248 w 1048"/>
                  <a:gd name="T19" fmla="*/ 1140 h 1559"/>
                  <a:gd name="T20" fmla="*/ 241 w 1048"/>
                  <a:gd name="T21" fmla="*/ 1131 h 1559"/>
                  <a:gd name="T22" fmla="*/ 241 w 1048"/>
                  <a:gd name="T23" fmla="*/ 1131 h 1559"/>
                  <a:gd name="T24" fmla="*/ 236 w 1048"/>
                  <a:gd name="T25" fmla="*/ 1122 h 1559"/>
                  <a:gd name="T26" fmla="*/ 232 w 1048"/>
                  <a:gd name="T27" fmla="*/ 1112 h 1559"/>
                  <a:gd name="T28" fmla="*/ 231 w 1048"/>
                  <a:gd name="T29" fmla="*/ 1100 h 1559"/>
                  <a:gd name="T30" fmla="*/ 232 w 1048"/>
                  <a:gd name="T31" fmla="*/ 1089 h 1559"/>
                  <a:gd name="T32" fmla="*/ 465 w 1048"/>
                  <a:gd name="T33" fmla="*/ 39 h 1559"/>
                  <a:gd name="T34" fmla="*/ 294 w 1048"/>
                  <a:gd name="T35" fmla="*/ 0 h 1559"/>
                  <a:gd name="T36" fmla="*/ 0 w 1048"/>
                  <a:gd name="T37" fmla="*/ 1326 h 1559"/>
                  <a:gd name="T38" fmla="*/ 1048 w 1048"/>
                  <a:gd name="T39" fmla="*/ 1559 h 1559"/>
                  <a:gd name="T40" fmla="*/ 1048 w 1048"/>
                  <a:gd name="T41" fmla="*/ 1559 h 1559"/>
                  <a:gd name="T42" fmla="*/ 1015 w 1048"/>
                  <a:gd name="T43" fmla="*/ 1523 h 1559"/>
                  <a:gd name="T44" fmla="*/ 982 w 1048"/>
                  <a:gd name="T45" fmla="*/ 1489 h 1559"/>
                  <a:gd name="T46" fmla="*/ 947 w 1048"/>
                  <a:gd name="T47" fmla="*/ 1456 h 1559"/>
                  <a:gd name="T48" fmla="*/ 911 w 1048"/>
                  <a:gd name="T49" fmla="*/ 1425 h 1559"/>
                  <a:gd name="T50" fmla="*/ 873 w 1048"/>
                  <a:gd name="T51" fmla="*/ 1395 h 1559"/>
                  <a:gd name="T52" fmla="*/ 835 w 1048"/>
                  <a:gd name="T53" fmla="*/ 1367 h 1559"/>
                  <a:gd name="T54" fmla="*/ 795 w 1048"/>
                  <a:gd name="T55" fmla="*/ 1339 h 1559"/>
                  <a:gd name="T56" fmla="*/ 754 w 1048"/>
                  <a:gd name="T57" fmla="*/ 1314 h 1559"/>
                  <a:gd name="T58" fmla="*/ 714 w 1048"/>
                  <a:gd name="T59" fmla="*/ 1291 h 1559"/>
                  <a:gd name="T60" fmla="*/ 671 w 1048"/>
                  <a:gd name="T61" fmla="*/ 1269 h 1559"/>
                  <a:gd name="T62" fmla="*/ 627 w 1048"/>
                  <a:gd name="T63" fmla="*/ 1249 h 1559"/>
                  <a:gd name="T64" fmla="*/ 583 w 1048"/>
                  <a:gd name="T65" fmla="*/ 1231 h 1559"/>
                  <a:gd name="T66" fmla="*/ 538 w 1048"/>
                  <a:gd name="T67" fmla="*/ 1214 h 1559"/>
                  <a:gd name="T68" fmla="*/ 493 w 1048"/>
                  <a:gd name="T69" fmla="*/ 1199 h 1559"/>
                  <a:gd name="T70" fmla="*/ 446 w 1048"/>
                  <a:gd name="T71" fmla="*/ 1185 h 1559"/>
                  <a:gd name="T72" fmla="*/ 400 w 1048"/>
                  <a:gd name="T73" fmla="*/ 1174 h 1559"/>
                  <a:gd name="T74" fmla="*/ 400 w 1048"/>
                  <a:gd name="T75" fmla="*/ 1174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8" h="1559">
                    <a:moveTo>
                      <a:pt x="400" y="1174"/>
                    </a:moveTo>
                    <a:lnTo>
                      <a:pt x="400" y="1174"/>
                    </a:lnTo>
                    <a:lnTo>
                      <a:pt x="369" y="1167"/>
                    </a:lnTo>
                    <a:lnTo>
                      <a:pt x="339" y="1162"/>
                    </a:lnTo>
                    <a:lnTo>
                      <a:pt x="308" y="1157"/>
                    </a:lnTo>
                    <a:lnTo>
                      <a:pt x="277" y="1152"/>
                    </a:lnTo>
                    <a:lnTo>
                      <a:pt x="277" y="1152"/>
                    </a:lnTo>
                    <a:lnTo>
                      <a:pt x="267" y="1150"/>
                    </a:lnTo>
                    <a:lnTo>
                      <a:pt x="257" y="1146"/>
                    </a:lnTo>
                    <a:lnTo>
                      <a:pt x="248" y="1140"/>
                    </a:lnTo>
                    <a:lnTo>
                      <a:pt x="241" y="1131"/>
                    </a:lnTo>
                    <a:lnTo>
                      <a:pt x="241" y="1131"/>
                    </a:lnTo>
                    <a:lnTo>
                      <a:pt x="236" y="1122"/>
                    </a:lnTo>
                    <a:lnTo>
                      <a:pt x="232" y="1112"/>
                    </a:lnTo>
                    <a:lnTo>
                      <a:pt x="231" y="1100"/>
                    </a:lnTo>
                    <a:lnTo>
                      <a:pt x="232" y="1089"/>
                    </a:lnTo>
                    <a:lnTo>
                      <a:pt x="465" y="39"/>
                    </a:lnTo>
                    <a:lnTo>
                      <a:pt x="294" y="0"/>
                    </a:lnTo>
                    <a:lnTo>
                      <a:pt x="0" y="1326"/>
                    </a:lnTo>
                    <a:lnTo>
                      <a:pt x="1048" y="1559"/>
                    </a:lnTo>
                    <a:lnTo>
                      <a:pt x="1048" y="1559"/>
                    </a:lnTo>
                    <a:lnTo>
                      <a:pt x="1015" y="1523"/>
                    </a:lnTo>
                    <a:lnTo>
                      <a:pt x="982" y="1489"/>
                    </a:lnTo>
                    <a:lnTo>
                      <a:pt x="947" y="1456"/>
                    </a:lnTo>
                    <a:lnTo>
                      <a:pt x="911" y="1425"/>
                    </a:lnTo>
                    <a:lnTo>
                      <a:pt x="873" y="1395"/>
                    </a:lnTo>
                    <a:lnTo>
                      <a:pt x="835" y="1367"/>
                    </a:lnTo>
                    <a:lnTo>
                      <a:pt x="795" y="1339"/>
                    </a:lnTo>
                    <a:lnTo>
                      <a:pt x="754" y="1314"/>
                    </a:lnTo>
                    <a:lnTo>
                      <a:pt x="714" y="1291"/>
                    </a:lnTo>
                    <a:lnTo>
                      <a:pt x="671" y="1269"/>
                    </a:lnTo>
                    <a:lnTo>
                      <a:pt x="627" y="1249"/>
                    </a:lnTo>
                    <a:lnTo>
                      <a:pt x="583" y="1231"/>
                    </a:lnTo>
                    <a:lnTo>
                      <a:pt x="538" y="1214"/>
                    </a:lnTo>
                    <a:lnTo>
                      <a:pt x="493" y="1199"/>
                    </a:lnTo>
                    <a:lnTo>
                      <a:pt x="446" y="1185"/>
                    </a:lnTo>
                    <a:lnTo>
                      <a:pt x="400" y="1174"/>
                    </a:lnTo>
                    <a:lnTo>
                      <a:pt x="400" y="1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grpSp>
        <p:nvGrpSpPr>
          <p:cNvPr id="76" name="Ryhmä 75"/>
          <p:cNvGrpSpPr/>
          <p:nvPr/>
        </p:nvGrpSpPr>
        <p:grpSpPr>
          <a:xfrm>
            <a:off x="4258769" y="2192943"/>
            <a:ext cx="587493" cy="587493"/>
            <a:chOff x="899592" y="2205995"/>
            <a:chExt cx="587493" cy="587493"/>
          </a:xfrm>
        </p:grpSpPr>
        <p:grpSp>
          <p:nvGrpSpPr>
            <p:cNvPr id="77" name="Group 68">
              <a:extLst>
                <a:ext uri="{FF2B5EF4-FFF2-40B4-BE49-F238E27FC236}">
                  <a16:creationId xmlns:a16="http://schemas.microsoft.com/office/drawing/2014/main" id="{C111603F-BE25-4F8D-808E-0F2CF7E1ADF2}"/>
                </a:ext>
              </a:extLst>
            </p:cNvPr>
            <p:cNvGrpSpPr/>
            <p:nvPr/>
          </p:nvGrpSpPr>
          <p:grpSpPr>
            <a:xfrm>
              <a:off x="899592" y="2205995"/>
              <a:ext cx="587493" cy="587493"/>
              <a:chOff x="913295" y="4590256"/>
              <a:chExt cx="432048" cy="432048"/>
            </a:xfrm>
            <a:solidFill>
              <a:schemeClr val="bg1"/>
            </a:solidFill>
          </p:grpSpPr>
          <p:sp>
            <p:nvSpPr>
              <p:cNvPr id="83" name="Oval 53">
                <a:extLst>
                  <a:ext uri="{FF2B5EF4-FFF2-40B4-BE49-F238E27FC236}">
                    <a16:creationId xmlns:a16="http://schemas.microsoft.com/office/drawing/2014/main" id="{64583E96-9DFC-4A0D-92AB-C5EDC2807649}"/>
                  </a:ext>
                </a:extLst>
              </p:cNvPr>
              <p:cNvSpPr/>
              <p:nvPr/>
            </p:nvSpPr>
            <p:spPr>
              <a:xfrm>
                <a:off x="985303" y="4662264"/>
                <a:ext cx="288032" cy="288032"/>
              </a:xfrm>
              <a:prstGeom prst="ellipse">
                <a:avLst/>
              </a:prstGeom>
              <a:grp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" name="Oval 54">
                <a:extLst>
                  <a:ext uri="{FF2B5EF4-FFF2-40B4-BE49-F238E27FC236}">
                    <a16:creationId xmlns:a16="http://schemas.microsoft.com/office/drawing/2014/main" id="{7654C550-D6C6-4A61-9AF5-0BB579453B4C}"/>
                  </a:ext>
                </a:extLst>
              </p:cNvPr>
              <p:cNvSpPr/>
              <p:nvPr/>
            </p:nvSpPr>
            <p:spPr>
              <a:xfrm>
                <a:off x="913295" y="4590256"/>
                <a:ext cx="432048" cy="432048"/>
              </a:xfrm>
              <a:prstGeom prst="ellipse">
                <a:avLst/>
              </a:prstGeom>
              <a:grp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8" name="Group 479"/>
            <p:cNvGrpSpPr/>
            <p:nvPr/>
          </p:nvGrpSpPr>
          <p:grpSpPr>
            <a:xfrm>
              <a:off x="929197" y="2235600"/>
              <a:ext cx="528283" cy="528283"/>
              <a:chOff x="8530" y="3794125"/>
              <a:chExt cx="1349375" cy="1349375"/>
            </a:xfrm>
            <a:solidFill>
              <a:schemeClr val="accent6"/>
            </a:solidFill>
          </p:grpSpPr>
          <p:sp>
            <p:nvSpPr>
              <p:cNvPr id="79" name="Freeform 431"/>
              <p:cNvSpPr>
                <a:spLocks noEditPoints="1"/>
              </p:cNvSpPr>
              <p:nvPr/>
            </p:nvSpPr>
            <p:spPr bwMode="auto">
              <a:xfrm>
                <a:off x="632418" y="4170363"/>
                <a:ext cx="461963" cy="552450"/>
              </a:xfrm>
              <a:custGeom>
                <a:avLst/>
                <a:gdLst>
                  <a:gd name="T0" fmla="*/ 880 w 1167"/>
                  <a:gd name="T1" fmla="*/ 1337 h 1395"/>
                  <a:gd name="T2" fmla="*/ 1092 w 1167"/>
                  <a:gd name="T3" fmla="*/ 29 h 1395"/>
                  <a:gd name="T4" fmla="*/ 937 w 1167"/>
                  <a:gd name="T5" fmla="*/ 5 h 1395"/>
                  <a:gd name="T6" fmla="*/ 729 w 1167"/>
                  <a:gd name="T7" fmla="*/ 5 h 1395"/>
                  <a:gd name="T8" fmla="*/ 525 w 1167"/>
                  <a:gd name="T9" fmla="*/ 40 h 1395"/>
                  <a:gd name="T10" fmla="*/ 328 w 1167"/>
                  <a:gd name="T11" fmla="*/ 110 h 1395"/>
                  <a:gd name="T12" fmla="*/ 0 w 1167"/>
                  <a:gd name="T13" fmla="*/ 1395 h 1395"/>
                  <a:gd name="T14" fmla="*/ 195 w 1167"/>
                  <a:gd name="T15" fmla="*/ 1328 h 1395"/>
                  <a:gd name="T16" fmla="*/ 397 w 1167"/>
                  <a:gd name="T17" fmla="*/ 1293 h 1395"/>
                  <a:gd name="T18" fmla="*/ 602 w 1167"/>
                  <a:gd name="T19" fmla="*/ 1289 h 1395"/>
                  <a:gd name="T20" fmla="*/ 806 w 1167"/>
                  <a:gd name="T21" fmla="*/ 1318 h 1395"/>
                  <a:gd name="T22" fmla="*/ 509 w 1167"/>
                  <a:gd name="T23" fmla="*/ 302 h 1395"/>
                  <a:gd name="T24" fmla="*/ 732 w 1167"/>
                  <a:gd name="T25" fmla="*/ 280 h 1395"/>
                  <a:gd name="T26" fmla="*/ 901 w 1167"/>
                  <a:gd name="T27" fmla="*/ 289 h 1395"/>
                  <a:gd name="T28" fmla="*/ 936 w 1167"/>
                  <a:gd name="T29" fmla="*/ 308 h 1395"/>
                  <a:gd name="T30" fmla="*/ 947 w 1167"/>
                  <a:gd name="T31" fmla="*/ 348 h 1395"/>
                  <a:gd name="T32" fmla="*/ 935 w 1167"/>
                  <a:gd name="T33" fmla="*/ 375 h 1395"/>
                  <a:gd name="T34" fmla="*/ 899 w 1167"/>
                  <a:gd name="T35" fmla="*/ 393 h 1395"/>
                  <a:gd name="T36" fmla="*/ 785 w 1167"/>
                  <a:gd name="T37" fmla="*/ 385 h 1395"/>
                  <a:gd name="T38" fmla="*/ 579 w 1167"/>
                  <a:gd name="T39" fmla="*/ 396 h 1395"/>
                  <a:gd name="T40" fmla="*/ 466 w 1167"/>
                  <a:gd name="T41" fmla="*/ 416 h 1395"/>
                  <a:gd name="T42" fmla="*/ 440 w 1167"/>
                  <a:gd name="T43" fmla="*/ 409 h 1395"/>
                  <a:gd name="T44" fmla="*/ 417 w 1167"/>
                  <a:gd name="T45" fmla="*/ 384 h 1395"/>
                  <a:gd name="T46" fmla="*/ 414 w 1167"/>
                  <a:gd name="T47" fmla="*/ 355 h 1395"/>
                  <a:gd name="T48" fmla="*/ 435 w 1167"/>
                  <a:gd name="T49" fmla="*/ 321 h 1395"/>
                  <a:gd name="T50" fmla="*/ 392 w 1167"/>
                  <a:gd name="T51" fmla="*/ 589 h 1395"/>
                  <a:gd name="T52" fmla="*/ 559 w 1167"/>
                  <a:gd name="T53" fmla="*/ 563 h 1395"/>
                  <a:gd name="T54" fmla="*/ 783 w 1167"/>
                  <a:gd name="T55" fmla="*/ 561 h 1395"/>
                  <a:gd name="T56" fmla="*/ 859 w 1167"/>
                  <a:gd name="T57" fmla="*/ 573 h 1395"/>
                  <a:gd name="T58" fmla="*/ 884 w 1167"/>
                  <a:gd name="T59" fmla="*/ 604 h 1395"/>
                  <a:gd name="T60" fmla="*/ 883 w 1167"/>
                  <a:gd name="T61" fmla="*/ 635 h 1395"/>
                  <a:gd name="T62" fmla="*/ 857 w 1167"/>
                  <a:gd name="T63" fmla="*/ 665 h 1395"/>
                  <a:gd name="T64" fmla="*/ 827 w 1167"/>
                  <a:gd name="T65" fmla="*/ 671 h 1395"/>
                  <a:gd name="T66" fmla="*/ 620 w 1167"/>
                  <a:gd name="T67" fmla="*/ 663 h 1395"/>
                  <a:gd name="T68" fmla="*/ 416 w 1167"/>
                  <a:gd name="T69" fmla="*/ 692 h 1395"/>
                  <a:gd name="T70" fmla="*/ 394 w 1167"/>
                  <a:gd name="T71" fmla="*/ 692 h 1395"/>
                  <a:gd name="T72" fmla="*/ 365 w 1167"/>
                  <a:gd name="T73" fmla="*/ 677 h 1395"/>
                  <a:gd name="T74" fmla="*/ 352 w 1167"/>
                  <a:gd name="T75" fmla="*/ 653 h 1395"/>
                  <a:gd name="T76" fmla="*/ 359 w 1167"/>
                  <a:gd name="T77" fmla="*/ 613 h 1395"/>
                  <a:gd name="T78" fmla="*/ 392 w 1167"/>
                  <a:gd name="T79" fmla="*/ 589 h 1395"/>
                  <a:gd name="T80" fmla="*/ 326 w 1167"/>
                  <a:gd name="T81" fmla="*/ 1002 h 1395"/>
                  <a:gd name="T82" fmla="*/ 296 w 1167"/>
                  <a:gd name="T83" fmla="*/ 986 h 1395"/>
                  <a:gd name="T84" fmla="*/ 283 w 1167"/>
                  <a:gd name="T85" fmla="*/ 962 h 1395"/>
                  <a:gd name="T86" fmla="*/ 290 w 1167"/>
                  <a:gd name="T87" fmla="*/ 922 h 1395"/>
                  <a:gd name="T88" fmla="*/ 323 w 1167"/>
                  <a:gd name="T89" fmla="*/ 900 h 1395"/>
                  <a:gd name="T90" fmla="*/ 490 w 1167"/>
                  <a:gd name="T91" fmla="*/ 873 h 1395"/>
                  <a:gd name="T92" fmla="*/ 714 w 1167"/>
                  <a:gd name="T93" fmla="*/ 870 h 1395"/>
                  <a:gd name="T94" fmla="*/ 790 w 1167"/>
                  <a:gd name="T95" fmla="*/ 883 h 1395"/>
                  <a:gd name="T96" fmla="*/ 815 w 1167"/>
                  <a:gd name="T97" fmla="*/ 913 h 1395"/>
                  <a:gd name="T98" fmla="*/ 814 w 1167"/>
                  <a:gd name="T99" fmla="*/ 945 h 1395"/>
                  <a:gd name="T100" fmla="*/ 787 w 1167"/>
                  <a:gd name="T101" fmla="*/ 974 h 1395"/>
                  <a:gd name="T102" fmla="*/ 758 w 1167"/>
                  <a:gd name="T103" fmla="*/ 980 h 1395"/>
                  <a:gd name="T104" fmla="*/ 552 w 1167"/>
                  <a:gd name="T105" fmla="*/ 973 h 1395"/>
                  <a:gd name="T106" fmla="*/ 347 w 1167"/>
                  <a:gd name="T107" fmla="*/ 1002 h 1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67" h="1395">
                    <a:moveTo>
                      <a:pt x="806" y="1318"/>
                    </a:moveTo>
                    <a:lnTo>
                      <a:pt x="806" y="1318"/>
                    </a:lnTo>
                    <a:lnTo>
                      <a:pt x="843" y="1327"/>
                    </a:lnTo>
                    <a:lnTo>
                      <a:pt x="880" y="1337"/>
                    </a:lnTo>
                    <a:lnTo>
                      <a:pt x="1167" y="48"/>
                    </a:lnTo>
                    <a:lnTo>
                      <a:pt x="1167" y="48"/>
                    </a:lnTo>
                    <a:lnTo>
                      <a:pt x="1130" y="38"/>
                    </a:lnTo>
                    <a:lnTo>
                      <a:pt x="1092" y="29"/>
                    </a:lnTo>
                    <a:lnTo>
                      <a:pt x="1092" y="29"/>
                    </a:lnTo>
                    <a:lnTo>
                      <a:pt x="1041" y="18"/>
                    </a:lnTo>
                    <a:lnTo>
                      <a:pt x="989" y="10"/>
                    </a:lnTo>
                    <a:lnTo>
                      <a:pt x="937" y="5"/>
                    </a:lnTo>
                    <a:lnTo>
                      <a:pt x="885" y="1"/>
                    </a:lnTo>
                    <a:lnTo>
                      <a:pt x="833" y="0"/>
                    </a:lnTo>
                    <a:lnTo>
                      <a:pt x="781" y="1"/>
                    </a:lnTo>
                    <a:lnTo>
                      <a:pt x="729" y="5"/>
                    </a:lnTo>
                    <a:lnTo>
                      <a:pt x="678" y="10"/>
                    </a:lnTo>
                    <a:lnTo>
                      <a:pt x="625" y="17"/>
                    </a:lnTo>
                    <a:lnTo>
                      <a:pt x="575" y="27"/>
                    </a:lnTo>
                    <a:lnTo>
                      <a:pt x="525" y="40"/>
                    </a:lnTo>
                    <a:lnTo>
                      <a:pt x="475" y="53"/>
                    </a:lnTo>
                    <a:lnTo>
                      <a:pt x="425" y="70"/>
                    </a:lnTo>
                    <a:lnTo>
                      <a:pt x="376" y="89"/>
                    </a:lnTo>
                    <a:lnTo>
                      <a:pt x="328" y="110"/>
                    </a:lnTo>
                    <a:lnTo>
                      <a:pt x="280" y="133"/>
                    </a:lnTo>
                    <a:lnTo>
                      <a:pt x="179" y="590"/>
                    </a:lnTo>
                    <a:lnTo>
                      <a:pt x="0" y="1395"/>
                    </a:lnTo>
                    <a:lnTo>
                      <a:pt x="0" y="1395"/>
                    </a:lnTo>
                    <a:lnTo>
                      <a:pt x="48" y="1376"/>
                    </a:lnTo>
                    <a:lnTo>
                      <a:pt x="96" y="1357"/>
                    </a:lnTo>
                    <a:lnTo>
                      <a:pt x="145" y="1342"/>
                    </a:lnTo>
                    <a:lnTo>
                      <a:pt x="195" y="1328"/>
                    </a:lnTo>
                    <a:lnTo>
                      <a:pt x="245" y="1317"/>
                    </a:lnTo>
                    <a:lnTo>
                      <a:pt x="295" y="1306"/>
                    </a:lnTo>
                    <a:lnTo>
                      <a:pt x="346" y="1298"/>
                    </a:lnTo>
                    <a:lnTo>
                      <a:pt x="397" y="1293"/>
                    </a:lnTo>
                    <a:lnTo>
                      <a:pt x="448" y="1289"/>
                    </a:lnTo>
                    <a:lnTo>
                      <a:pt x="499" y="1287"/>
                    </a:lnTo>
                    <a:lnTo>
                      <a:pt x="550" y="1287"/>
                    </a:lnTo>
                    <a:lnTo>
                      <a:pt x="602" y="1289"/>
                    </a:lnTo>
                    <a:lnTo>
                      <a:pt x="653" y="1294"/>
                    </a:lnTo>
                    <a:lnTo>
                      <a:pt x="704" y="1300"/>
                    </a:lnTo>
                    <a:lnTo>
                      <a:pt x="755" y="1308"/>
                    </a:lnTo>
                    <a:lnTo>
                      <a:pt x="806" y="1318"/>
                    </a:lnTo>
                    <a:lnTo>
                      <a:pt x="806" y="1318"/>
                    </a:lnTo>
                    <a:close/>
                    <a:moveTo>
                      <a:pt x="453" y="313"/>
                    </a:moveTo>
                    <a:lnTo>
                      <a:pt x="453" y="313"/>
                    </a:lnTo>
                    <a:lnTo>
                      <a:pt x="509" y="302"/>
                    </a:lnTo>
                    <a:lnTo>
                      <a:pt x="564" y="293"/>
                    </a:lnTo>
                    <a:lnTo>
                      <a:pt x="620" y="286"/>
                    </a:lnTo>
                    <a:lnTo>
                      <a:pt x="676" y="281"/>
                    </a:lnTo>
                    <a:lnTo>
                      <a:pt x="732" y="280"/>
                    </a:lnTo>
                    <a:lnTo>
                      <a:pt x="789" y="280"/>
                    </a:lnTo>
                    <a:lnTo>
                      <a:pt x="845" y="283"/>
                    </a:lnTo>
                    <a:lnTo>
                      <a:pt x="901" y="289"/>
                    </a:lnTo>
                    <a:lnTo>
                      <a:pt x="901" y="289"/>
                    </a:lnTo>
                    <a:lnTo>
                      <a:pt x="911" y="291"/>
                    </a:lnTo>
                    <a:lnTo>
                      <a:pt x="921" y="296"/>
                    </a:lnTo>
                    <a:lnTo>
                      <a:pt x="929" y="302"/>
                    </a:lnTo>
                    <a:lnTo>
                      <a:pt x="936" y="308"/>
                    </a:lnTo>
                    <a:lnTo>
                      <a:pt x="942" y="317"/>
                    </a:lnTo>
                    <a:lnTo>
                      <a:pt x="945" y="327"/>
                    </a:lnTo>
                    <a:lnTo>
                      <a:pt x="947" y="337"/>
                    </a:lnTo>
                    <a:lnTo>
                      <a:pt x="947" y="348"/>
                    </a:lnTo>
                    <a:lnTo>
                      <a:pt x="947" y="348"/>
                    </a:lnTo>
                    <a:lnTo>
                      <a:pt x="944" y="358"/>
                    </a:lnTo>
                    <a:lnTo>
                      <a:pt x="940" y="367"/>
                    </a:lnTo>
                    <a:lnTo>
                      <a:pt x="935" y="375"/>
                    </a:lnTo>
                    <a:lnTo>
                      <a:pt x="927" y="382"/>
                    </a:lnTo>
                    <a:lnTo>
                      <a:pt x="919" y="388"/>
                    </a:lnTo>
                    <a:lnTo>
                      <a:pt x="909" y="391"/>
                    </a:lnTo>
                    <a:lnTo>
                      <a:pt x="899" y="393"/>
                    </a:lnTo>
                    <a:lnTo>
                      <a:pt x="888" y="393"/>
                    </a:lnTo>
                    <a:lnTo>
                      <a:pt x="888" y="393"/>
                    </a:lnTo>
                    <a:lnTo>
                      <a:pt x="836" y="388"/>
                    </a:lnTo>
                    <a:lnTo>
                      <a:pt x="785" y="385"/>
                    </a:lnTo>
                    <a:lnTo>
                      <a:pt x="733" y="384"/>
                    </a:lnTo>
                    <a:lnTo>
                      <a:pt x="682" y="387"/>
                    </a:lnTo>
                    <a:lnTo>
                      <a:pt x="630" y="390"/>
                    </a:lnTo>
                    <a:lnTo>
                      <a:pt x="579" y="396"/>
                    </a:lnTo>
                    <a:lnTo>
                      <a:pt x="528" y="405"/>
                    </a:lnTo>
                    <a:lnTo>
                      <a:pt x="477" y="415"/>
                    </a:lnTo>
                    <a:lnTo>
                      <a:pt x="477" y="415"/>
                    </a:lnTo>
                    <a:lnTo>
                      <a:pt x="466" y="416"/>
                    </a:lnTo>
                    <a:lnTo>
                      <a:pt x="466" y="416"/>
                    </a:lnTo>
                    <a:lnTo>
                      <a:pt x="457" y="415"/>
                    </a:lnTo>
                    <a:lnTo>
                      <a:pt x="448" y="413"/>
                    </a:lnTo>
                    <a:lnTo>
                      <a:pt x="440" y="409"/>
                    </a:lnTo>
                    <a:lnTo>
                      <a:pt x="433" y="405"/>
                    </a:lnTo>
                    <a:lnTo>
                      <a:pt x="426" y="399"/>
                    </a:lnTo>
                    <a:lnTo>
                      <a:pt x="422" y="392"/>
                    </a:lnTo>
                    <a:lnTo>
                      <a:pt x="417" y="384"/>
                    </a:lnTo>
                    <a:lnTo>
                      <a:pt x="415" y="375"/>
                    </a:lnTo>
                    <a:lnTo>
                      <a:pt x="415" y="375"/>
                    </a:lnTo>
                    <a:lnTo>
                      <a:pt x="413" y="365"/>
                    </a:lnTo>
                    <a:lnTo>
                      <a:pt x="414" y="355"/>
                    </a:lnTo>
                    <a:lnTo>
                      <a:pt x="417" y="345"/>
                    </a:lnTo>
                    <a:lnTo>
                      <a:pt x="422" y="336"/>
                    </a:lnTo>
                    <a:lnTo>
                      <a:pt x="427" y="328"/>
                    </a:lnTo>
                    <a:lnTo>
                      <a:pt x="435" y="321"/>
                    </a:lnTo>
                    <a:lnTo>
                      <a:pt x="444" y="316"/>
                    </a:lnTo>
                    <a:lnTo>
                      <a:pt x="453" y="313"/>
                    </a:lnTo>
                    <a:lnTo>
                      <a:pt x="453" y="313"/>
                    </a:lnTo>
                    <a:close/>
                    <a:moveTo>
                      <a:pt x="392" y="589"/>
                    </a:moveTo>
                    <a:lnTo>
                      <a:pt x="392" y="589"/>
                    </a:lnTo>
                    <a:lnTo>
                      <a:pt x="448" y="578"/>
                    </a:lnTo>
                    <a:lnTo>
                      <a:pt x="503" y="569"/>
                    </a:lnTo>
                    <a:lnTo>
                      <a:pt x="559" y="563"/>
                    </a:lnTo>
                    <a:lnTo>
                      <a:pt x="614" y="559"/>
                    </a:lnTo>
                    <a:lnTo>
                      <a:pt x="671" y="558"/>
                    </a:lnTo>
                    <a:lnTo>
                      <a:pt x="727" y="558"/>
                    </a:lnTo>
                    <a:lnTo>
                      <a:pt x="783" y="561"/>
                    </a:lnTo>
                    <a:lnTo>
                      <a:pt x="840" y="567"/>
                    </a:lnTo>
                    <a:lnTo>
                      <a:pt x="840" y="567"/>
                    </a:lnTo>
                    <a:lnTo>
                      <a:pt x="850" y="569"/>
                    </a:lnTo>
                    <a:lnTo>
                      <a:pt x="859" y="573"/>
                    </a:lnTo>
                    <a:lnTo>
                      <a:pt x="867" y="579"/>
                    </a:lnTo>
                    <a:lnTo>
                      <a:pt x="875" y="586"/>
                    </a:lnTo>
                    <a:lnTo>
                      <a:pt x="879" y="595"/>
                    </a:lnTo>
                    <a:lnTo>
                      <a:pt x="884" y="604"/>
                    </a:lnTo>
                    <a:lnTo>
                      <a:pt x="885" y="614"/>
                    </a:lnTo>
                    <a:lnTo>
                      <a:pt x="885" y="624"/>
                    </a:lnTo>
                    <a:lnTo>
                      <a:pt x="885" y="624"/>
                    </a:lnTo>
                    <a:lnTo>
                      <a:pt x="883" y="635"/>
                    </a:lnTo>
                    <a:lnTo>
                      <a:pt x="878" y="645"/>
                    </a:lnTo>
                    <a:lnTo>
                      <a:pt x="872" y="653"/>
                    </a:lnTo>
                    <a:lnTo>
                      <a:pt x="866" y="660"/>
                    </a:lnTo>
                    <a:lnTo>
                      <a:pt x="857" y="665"/>
                    </a:lnTo>
                    <a:lnTo>
                      <a:pt x="848" y="669"/>
                    </a:lnTo>
                    <a:lnTo>
                      <a:pt x="837" y="671"/>
                    </a:lnTo>
                    <a:lnTo>
                      <a:pt x="827" y="671"/>
                    </a:lnTo>
                    <a:lnTo>
                      <a:pt x="827" y="671"/>
                    </a:lnTo>
                    <a:lnTo>
                      <a:pt x="775" y="665"/>
                    </a:lnTo>
                    <a:lnTo>
                      <a:pt x="723" y="663"/>
                    </a:lnTo>
                    <a:lnTo>
                      <a:pt x="672" y="662"/>
                    </a:lnTo>
                    <a:lnTo>
                      <a:pt x="620" y="663"/>
                    </a:lnTo>
                    <a:lnTo>
                      <a:pt x="569" y="667"/>
                    </a:lnTo>
                    <a:lnTo>
                      <a:pt x="518" y="673"/>
                    </a:lnTo>
                    <a:lnTo>
                      <a:pt x="466" y="681"/>
                    </a:lnTo>
                    <a:lnTo>
                      <a:pt x="416" y="692"/>
                    </a:lnTo>
                    <a:lnTo>
                      <a:pt x="416" y="692"/>
                    </a:lnTo>
                    <a:lnTo>
                      <a:pt x="403" y="694"/>
                    </a:lnTo>
                    <a:lnTo>
                      <a:pt x="403" y="694"/>
                    </a:lnTo>
                    <a:lnTo>
                      <a:pt x="394" y="692"/>
                    </a:lnTo>
                    <a:lnTo>
                      <a:pt x="386" y="690"/>
                    </a:lnTo>
                    <a:lnTo>
                      <a:pt x="379" y="687"/>
                    </a:lnTo>
                    <a:lnTo>
                      <a:pt x="372" y="682"/>
                    </a:lnTo>
                    <a:lnTo>
                      <a:pt x="365" y="677"/>
                    </a:lnTo>
                    <a:lnTo>
                      <a:pt x="359" y="669"/>
                    </a:lnTo>
                    <a:lnTo>
                      <a:pt x="356" y="662"/>
                    </a:lnTo>
                    <a:lnTo>
                      <a:pt x="352" y="653"/>
                    </a:lnTo>
                    <a:lnTo>
                      <a:pt x="352" y="653"/>
                    </a:lnTo>
                    <a:lnTo>
                      <a:pt x="351" y="643"/>
                    </a:lnTo>
                    <a:lnTo>
                      <a:pt x="352" y="631"/>
                    </a:lnTo>
                    <a:lnTo>
                      <a:pt x="355" y="622"/>
                    </a:lnTo>
                    <a:lnTo>
                      <a:pt x="359" y="613"/>
                    </a:lnTo>
                    <a:lnTo>
                      <a:pt x="366" y="605"/>
                    </a:lnTo>
                    <a:lnTo>
                      <a:pt x="373" y="598"/>
                    </a:lnTo>
                    <a:lnTo>
                      <a:pt x="382" y="593"/>
                    </a:lnTo>
                    <a:lnTo>
                      <a:pt x="392" y="589"/>
                    </a:lnTo>
                    <a:lnTo>
                      <a:pt x="392" y="589"/>
                    </a:lnTo>
                    <a:close/>
                    <a:moveTo>
                      <a:pt x="336" y="1003"/>
                    </a:moveTo>
                    <a:lnTo>
                      <a:pt x="336" y="1003"/>
                    </a:lnTo>
                    <a:lnTo>
                      <a:pt x="326" y="1002"/>
                    </a:lnTo>
                    <a:lnTo>
                      <a:pt x="317" y="999"/>
                    </a:lnTo>
                    <a:lnTo>
                      <a:pt x="309" y="996"/>
                    </a:lnTo>
                    <a:lnTo>
                      <a:pt x="303" y="991"/>
                    </a:lnTo>
                    <a:lnTo>
                      <a:pt x="296" y="986"/>
                    </a:lnTo>
                    <a:lnTo>
                      <a:pt x="291" y="979"/>
                    </a:lnTo>
                    <a:lnTo>
                      <a:pt x="287" y="971"/>
                    </a:lnTo>
                    <a:lnTo>
                      <a:pt x="283" y="962"/>
                    </a:lnTo>
                    <a:lnTo>
                      <a:pt x="283" y="962"/>
                    </a:lnTo>
                    <a:lnTo>
                      <a:pt x="282" y="952"/>
                    </a:lnTo>
                    <a:lnTo>
                      <a:pt x="283" y="942"/>
                    </a:lnTo>
                    <a:lnTo>
                      <a:pt x="286" y="931"/>
                    </a:lnTo>
                    <a:lnTo>
                      <a:pt x="290" y="922"/>
                    </a:lnTo>
                    <a:lnTo>
                      <a:pt x="297" y="914"/>
                    </a:lnTo>
                    <a:lnTo>
                      <a:pt x="305" y="908"/>
                    </a:lnTo>
                    <a:lnTo>
                      <a:pt x="313" y="903"/>
                    </a:lnTo>
                    <a:lnTo>
                      <a:pt x="323" y="900"/>
                    </a:lnTo>
                    <a:lnTo>
                      <a:pt x="323" y="900"/>
                    </a:lnTo>
                    <a:lnTo>
                      <a:pt x="379" y="888"/>
                    </a:lnTo>
                    <a:lnTo>
                      <a:pt x="434" y="879"/>
                    </a:lnTo>
                    <a:lnTo>
                      <a:pt x="490" y="873"/>
                    </a:lnTo>
                    <a:lnTo>
                      <a:pt x="546" y="868"/>
                    </a:lnTo>
                    <a:lnTo>
                      <a:pt x="602" y="867"/>
                    </a:lnTo>
                    <a:lnTo>
                      <a:pt x="658" y="867"/>
                    </a:lnTo>
                    <a:lnTo>
                      <a:pt x="714" y="870"/>
                    </a:lnTo>
                    <a:lnTo>
                      <a:pt x="770" y="876"/>
                    </a:lnTo>
                    <a:lnTo>
                      <a:pt x="770" y="876"/>
                    </a:lnTo>
                    <a:lnTo>
                      <a:pt x="781" y="878"/>
                    </a:lnTo>
                    <a:lnTo>
                      <a:pt x="790" y="883"/>
                    </a:lnTo>
                    <a:lnTo>
                      <a:pt x="799" y="888"/>
                    </a:lnTo>
                    <a:lnTo>
                      <a:pt x="806" y="895"/>
                    </a:lnTo>
                    <a:lnTo>
                      <a:pt x="811" y="904"/>
                    </a:lnTo>
                    <a:lnTo>
                      <a:pt x="815" y="913"/>
                    </a:lnTo>
                    <a:lnTo>
                      <a:pt x="817" y="924"/>
                    </a:lnTo>
                    <a:lnTo>
                      <a:pt x="816" y="935"/>
                    </a:lnTo>
                    <a:lnTo>
                      <a:pt x="816" y="935"/>
                    </a:lnTo>
                    <a:lnTo>
                      <a:pt x="814" y="945"/>
                    </a:lnTo>
                    <a:lnTo>
                      <a:pt x="810" y="954"/>
                    </a:lnTo>
                    <a:lnTo>
                      <a:pt x="803" y="962"/>
                    </a:lnTo>
                    <a:lnTo>
                      <a:pt x="797" y="969"/>
                    </a:lnTo>
                    <a:lnTo>
                      <a:pt x="787" y="974"/>
                    </a:lnTo>
                    <a:lnTo>
                      <a:pt x="778" y="978"/>
                    </a:lnTo>
                    <a:lnTo>
                      <a:pt x="768" y="980"/>
                    </a:lnTo>
                    <a:lnTo>
                      <a:pt x="758" y="980"/>
                    </a:lnTo>
                    <a:lnTo>
                      <a:pt x="758" y="980"/>
                    </a:lnTo>
                    <a:lnTo>
                      <a:pt x="706" y="974"/>
                    </a:lnTo>
                    <a:lnTo>
                      <a:pt x="655" y="972"/>
                    </a:lnTo>
                    <a:lnTo>
                      <a:pt x="603" y="971"/>
                    </a:lnTo>
                    <a:lnTo>
                      <a:pt x="552" y="973"/>
                    </a:lnTo>
                    <a:lnTo>
                      <a:pt x="500" y="977"/>
                    </a:lnTo>
                    <a:lnTo>
                      <a:pt x="449" y="982"/>
                    </a:lnTo>
                    <a:lnTo>
                      <a:pt x="398" y="991"/>
                    </a:lnTo>
                    <a:lnTo>
                      <a:pt x="347" y="1002"/>
                    </a:lnTo>
                    <a:lnTo>
                      <a:pt x="347" y="1002"/>
                    </a:lnTo>
                    <a:lnTo>
                      <a:pt x="336" y="1003"/>
                    </a:lnTo>
                    <a:lnTo>
                      <a:pt x="336" y="10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0" name="Freeform 432"/>
              <p:cNvSpPr>
                <a:spLocks noEditPoints="1"/>
              </p:cNvSpPr>
              <p:nvPr/>
            </p:nvSpPr>
            <p:spPr bwMode="auto">
              <a:xfrm>
                <a:off x="284755" y="4033838"/>
                <a:ext cx="417513" cy="681038"/>
              </a:xfrm>
              <a:custGeom>
                <a:avLst/>
                <a:gdLst>
                  <a:gd name="T0" fmla="*/ 985 w 1053"/>
                  <a:gd name="T1" fmla="*/ 372 h 1714"/>
                  <a:gd name="T2" fmla="*/ 831 w 1053"/>
                  <a:gd name="T3" fmla="*/ 232 h 1714"/>
                  <a:gd name="T4" fmla="*/ 655 w 1053"/>
                  <a:gd name="T5" fmla="*/ 121 h 1714"/>
                  <a:gd name="T6" fmla="*/ 463 w 1053"/>
                  <a:gd name="T7" fmla="*/ 41 h 1714"/>
                  <a:gd name="T8" fmla="*/ 362 w 1053"/>
                  <a:gd name="T9" fmla="*/ 14 h 1714"/>
                  <a:gd name="T10" fmla="*/ 0 w 1053"/>
                  <a:gd name="T11" fmla="*/ 1289 h 1714"/>
                  <a:gd name="T12" fmla="*/ 125 w 1053"/>
                  <a:gd name="T13" fmla="*/ 1315 h 1714"/>
                  <a:gd name="T14" fmla="*/ 320 w 1053"/>
                  <a:gd name="T15" fmla="*/ 1383 h 1714"/>
                  <a:gd name="T16" fmla="*/ 500 w 1053"/>
                  <a:gd name="T17" fmla="*/ 1481 h 1714"/>
                  <a:gd name="T18" fmla="*/ 663 w 1053"/>
                  <a:gd name="T19" fmla="*/ 1604 h 1714"/>
                  <a:gd name="T20" fmla="*/ 962 w 1053"/>
                  <a:gd name="T21" fmla="*/ 860 h 1714"/>
                  <a:gd name="T22" fmla="*/ 711 w 1053"/>
                  <a:gd name="T23" fmla="*/ 1220 h 1714"/>
                  <a:gd name="T24" fmla="*/ 675 w 1053"/>
                  <a:gd name="T25" fmla="*/ 1235 h 1714"/>
                  <a:gd name="T26" fmla="*/ 649 w 1053"/>
                  <a:gd name="T27" fmla="*/ 1229 h 1714"/>
                  <a:gd name="T28" fmla="*/ 556 w 1053"/>
                  <a:gd name="T29" fmla="*/ 1160 h 1714"/>
                  <a:gd name="T30" fmla="*/ 369 w 1053"/>
                  <a:gd name="T31" fmla="*/ 1058 h 1714"/>
                  <a:gd name="T32" fmla="*/ 259 w 1053"/>
                  <a:gd name="T33" fmla="*/ 1015 h 1714"/>
                  <a:gd name="T34" fmla="*/ 235 w 1053"/>
                  <a:gd name="T35" fmla="*/ 983 h 1714"/>
                  <a:gd name="T36" fmla="*/ 235 w 1053"/>
                  <a:gd name="T37" fmla="*/ 953 h 1714"/>
                  <a:gd name="T38" fmla="*/ 261 w 1053"/>
                  <a:gd name="T39" fmla="*/ 923 h 1714"/>
                  <a:gd name="T40" fmla="*/ 302 w 1053"/>
                  <a:gd name="T41" fmla="*/ 920 h 1714"/>
                  <a:gd name="T42" fmla="*/ 463 w 1053"/>
                  <a:gd name="T43" fmla="*/ 987 h 1714"/>
                  <a:gd name="T44" fmla="*/ 661 w 1053"/>
                  <a:gd name="T45" fmla="*/ 1107 h 1714"/>
                  <a:gd name="T46" fmla="*/ 720 w 1053"/>
                  <a:gd name="T47" fmla="*/ 1158 h 1714"/>
                  <a:gd name="T48" fmla="*/ 725 w 1053"/>
                  <a:gd name="T49" fmla="*/ 1198 h 1714"/>
                  <a:gd name="T50" fmla="*/ 783 w 1053"/>
                  <a:gd name="T51" fmla="*/ 906 h 1714"/>
                  <a:gd name="T52" fmla="*/ 765 w 1053"/>
                  <a:gd name="T53" fmla="*/ 921 h 1714"/>
                  <a:gd name="T54" fmla="*/ 735 w 1053"/>
                  <a:gd name="T55" fmla="*/ 925 h 1714"/>
                  <a:gd name="T56" fmla="*/ 710 w 1053"/>
                  <a:gd name="T57" fmla="*/ 914 h 1714"/>
                  <a:gd name="T58" fmla="*/ 533 w 1053"/>
                  <a:gd name="T59" fmla="*/ 795 h 1714"/>
                  <a:gd name="T60" fmla="*/ 337 w 1053"/>
                  <a:gd name="T61" fmla="*/ 710 h 1714"/>
                  <a:gd name="T62" fmla="*/ 312 w 1053"/>
                  <a:gd name="T63" fmla="*/ 692 h 1714"/>
                  <a:gd name="T64" fmla="*/ 302 w 1053"/>
                  <a:gd name="T65" fmla="*/ 654 h 1714"/>
                  <a:gd name="T66" fmla="*/ 314 w 1053"/>
                  <a:gd name="T67" fmla="*/ 625 h 1714"/>
                  <a:gd name="T68" fmla="*/ 350 w 1053"/>
                  <a:gd name="T69" fmla="*/ 608 h 1714"/>
                  <a:gd name="T70" fmla="*/ 425 w 1053"/>
                  <a:gd name="T71" fmla="*/ 630 h 1714"/>
                  <a:gd name="T72" fmla="*/ 634 w 1053"/>
                  <a:gd name="T73" fmla="*/ 732 h 1714"/>
                  <a:gd name="T74" fmla="*/ 776 w 1053"/>
                  <a:gd name="T75" fmla="*/ 833 h 1714"/>
                  <a:gd name="T76" fmla="*/ 795 w 1053"/>
                  <a:gd name="T77" fmla="*/ 868 h 1714"/>
                  <a:gd name="T78" fmla="*/ 783 w 1053"/>
                  <a:gd name="T79" fmla="*/ 906 h 1714"/>
                  <a:gd name="T80" fmla="*/ 841 w 1053"/>
                  <a:gd name="T81" fmla="*/ 633 h 1714"/>
                  <a:gd name="T82" fmla="*/ 805 w 1053"/>
                  <a:gd name="T83" fmla="*/ 648 h 1714"/>
                  <a:gd name="T84" fmla="*/ 779 w 1053"/>
                  <a:gd name="T85" fmla="*/ 642 h 1714"/>
                  <a:gd name="T86" fmla="*/ 686 w 1053"/>
                  <a:gd name="T87" fmla="*/ 573 h 1714"/>
                  <a:gd name="T88" fmla="*/ 499 w 1053"/>
                  <a:gd name="T89" fmla="*/ 471 h 1714"/>
                  <a:gd name="T90" fmla="*/ 389 w 1053"/>
                  <a:gd name="T91" fmla="*/ 428 h 1714"/>
                  <a:gd name="T92" fmla="*/ 365 w 1053"/>
                  <a:gd name="T93" fmla="*/ 397 h 1714"/>
                  <a:gd name="T94" fmla="*/ 365 w 1053"/>
                  <a:gd name="T95" fmla="*/ 366 h 1714"/>
                  <a:gd name="T96" fmla="*/ 393 w 1053"/>
                  <a:gd name="T97" fmla="*/ 337 h 1714"/>
                  <a:gd name="T98" fmla="*/ 432 w 1053"/>
                  <a:gd name="T99" fmla="*/ 333 h 1714"/>
                  <a:gd name="T100" fmla="*/ 593 w 1053"/>
                  <a:gd name="T101" fmla="*/ 400 h 1714"/>
                  <a:gd name="T102" fmla="*/ 791 w 1053"/>
                  <a:gd name="T103" fmla="*/ 520 h 1714"/>
                  <a:gd name="T104" fmla="*/ 851 w 1053"/>
                  <a:gd name="T105" fmla="*/ 571 h 1714"/>
                  <a:gd name="T106" fmla="*/ 855 w 1053"/>
                  <a:gd name="T107" fmla="*/ 611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53" h="1714">
                    <a:moveTo>
                      <a:pt x="1053" y="452"/>
                    </a:moveTo>
                    <a:lnTo>
                      <a:pt x="1053" y="452"/>
                    </a:lnTo>
                    <a:lnTo>
                      <a:pt x="1020" y="411"/>
                    </a:lnTo>
                    <a:lnTo>
                      <a:pt x="985" y="372"/>
                    </a:lnTo>
                    <a:lnTo>
                      <a:pt x="949" y="334"/>
                    </a:lnTo>
                    <a:lnTo>
                      <a:pt x="911" y="298"/>
                    </a:lnTo>
                    <a:lnTo>
                      <a:pt x="872" y="264"/>
                    </a:lnTo>
                    <a:lnTo>
                      <a:pt x="831" y="232"/>
                    </a:lnTo>
                    <a:lnTo>
                      <a:pt x="789" y="202"/>
                    </a:lnTo>
                    <a:lnTo>
                      <a:pt x="746" y="172"/>
                    </a:lnTo>
                    <a:lnTo>
                      <a:pt x="701" y="146"/>
                    </a:lnTo>
                    <a:lnTo>
                      <a:pt x="655" y="121"/>
                    </a:lnTo>
                    <a:lnTo>
                      <a:pt x="609" y="98"/>
                    </a:lnTo>
                    <a:lnTo>
                      <a:pt x="561" y="77"/>
                    </a:lnTo>
                    <a:lnTo>
                      <a:pt x="513" y="58"/>
                    </a:lnTo>
                    <a:lnTo>
                      <a:pt x="463" y="41"/>
                    </a:lnTo>
                    <a:lnTo>
                      <a:pt x="413" y="26"/>
                    </a:lnTo>
                    <a:lnTo>
                      <a:pt x="362" y="14"/>
                    </a:lnTo>
                    <a:lnTo>
                      <a:pt x="362" y="14"/>
                    </a:lnTo>
                    <a:lnTo>
                      <a:pt x="362" y="14"/>
                    </a:lnTo>
                    <a:lnTo>
                      <a:pt x="325" y="7"/>
                    </a:lnTo>
                    <a:lnTo>
                      <a:pt x="286" y="0"/>
                    </a:lnTo>
                    <a:lnTo>
                      <a:pt x="0" y="1289"/>
                    </a:lnTo>
                    <a:lnTo>
                      <a:pt x="0" y="1289"/>
                    </a:lnTo>
                    <a:lnTo>
                      <a:pt x="38" y="1296"/>
                    </a:lnTo>
                    <a:lnTo>
                      <a:pt x="75" y="1303"/>
                    </a:lnTo>
                    <a:lnTo>
                      <a:pt x="75" y="1303"/>
                    </a:lnTo>
                    <a:lnTo>
                      <a:pt x="125" y="1315"/>
                    </a:lnTo>
                    <a:lnTo>
                      <a:pt x="175" y="1330"/>
                    </a:lnTo>
                    <a:lnTo>
                      <a:pt x="225" y="1346"/>
                    </a:lnTo>
                    <a:lnTo>
                      <a:pt x="273" y="1364"/>
                    </a:lnTo>
                    <a:lnTo>
                      <a:pt x="320" y="1383"/>
                    </a:lnTo>
                    <a:lnTo>
                      <a:pt x="367" y="1405"/>
                    </a:lnTo>
                    <a:lnTo>
                      <a:pt x="412" y="1429"/>
                    </a:lnTo>
                    <a:lnTo>
                      <a:pt x="457" y="1454"/>
                    </a:lnTo>
                    <a:lnTo>
                      <a:pt x="500" y="1481"/>
                    </a:lnTo>
                    <a:lnTo>
                      <a:pt x="543" y="1509"/>
                    </a:lnTo>
                    <a:lnTo>
                      <a:pt x="584" y="1540"/>
                    </a:lnTo>
                    <a:lnTo>
                      <a:pt x="625" y="1571"/>
                    </a:lnTo>
                    <a:lnTo>
                      <a:pt x="663" y="1604"/>
                    </a:lnTo>
                    <a:lnTo>
                      <a:pt x="702" y="1639"/>
                    </a:lnTo>
                    <a:lnTo>
                      <a:pt x="738" y="1676"/>
                    </a:lnTo>
                    <a:lnTo>
                      <a:pt x="773" y="1714"/>
                    </a:lnTo>
                    <a:lnTo>
                      <a:pt x="962" y="860"/>
                    </a:lnTo>
                    <a:lnTo>
                      <a:pt x="1053" y="452"/>
                    </a:lnTo>
                    <a:close/>
                    <a:moveTo>
                      <a:pt x="715" y="1216"/>
                    </a:moveTo>
                    <a:lnTo>
                      <a:pt x="715" y="1216"/>
                    </a:lnTo>
                    <a:lnTo>
                      <a:pt x="711" y="1220"/>
                    </a:lnTo>
                    <a:lnTo>
                      <a:pt x="706" y="1225"/>
                    </a:lnTo>
                    <a:lnTo>
                      <a:pt x="696" y="1230"/>
                    </a:lnTo>
                    <a:lnTo>
                      <a:pt x="686" y="1234"/>
                    </a:lnTo>
                    <a:lnTo>
                      <a:pt x="675" y="1235"/>
                    </a:lnTo>
                    <a:lnTo>
                      <a:pt x="675" y="1235"/>
                    </a:lnTo>
                    <a:lnTo>
                      <a:pt x="666" y="1235"/>
                    </a:lnTo>
                    <a:lnTo>
                      <a:pt x="657" y="1233"/>
                    </a:lnTo>
                    <a:lnTo>
                      <a:pt x="649" y="1229"/>
                    </a:lnTo>
                    <a:lnTo>
                      <a:pt x="642" y="1224"/>
                    </a:lnTo>
                    <a:lnTo>
                      <a:pt x="642" y="1224"/>
                    </a:lnTo>
                    <a:lnTo>
                      <a:pt x="599" y="1191"/>
                    </a:lnTo>
                    <a:lnTo>
                      <a:pt x="556" y="1160"/>
                    </a:lnTo>
                    <a:lnTo>
                      <a:pt x="510" y="1132"/>
                    </a:lnTo>
                    <a:lnTo>
                      <a:pt x="464" y="1105"/>
                    </a:lnTo>
                    <a:lnTo>
                      <a:pt x="416" y="1081"/>
                    </a:lnTo>
                    <a:lnTo>
                      <a:pt x="369" y="1058"/>
                    </a:lnTo>
                    <a:lnTo>
                      <a:pt x="319" y="1038"/>
                    </a:lnTo>
                    <a:lnTo>
                      <a:pt x="268" y="1020"/>
                    </a:lnTo>
                    <a:lnTo>
                      <a:pt x="268" y="1020"/>
                    </a:lnTo>
                    <a:lnTo>
                      <a:pt x="259" y="1015"/>
                    </a:lnTo>
                    <a:lnTo>
                      <a:pt x="250" y="1009"/>
                    </a:lnTo>
                    <a:lnTo>
                      <a:pt x="243" y="1002"/>
                    </a:lnTo>
                    <a:lnTo>
                      <a:pt x="239" y="994"/>
                    </a:lnTo>
                    <a:lnTo>
                      <a:pt x="235" y="983"/>
                    </a:lnTo>
                    <a:lnTo>
                      <a:pt x="233" y="974"/>
                    </a:lnTo>
                    <a:lnTo>
                      <a:pt x="233" y="964"/>
                    </a:lnTo>
                    <a:lnTo>
                      <a:pt x="235" y="953"/>
                    </a:lnTo>
                    <a:lnTo>
                      <a:pt x="235" y="953"/>
                    </a:lnTo>
                    <a:lnTo>
                      <a:pt x="240" y="944"/>
                    </a:lnTo>
                    <a:lnTo>
                      <a:pt x="245" y="936"/>
                    </a:lnTo>
                    <a:lnTo>
                      <a:pt x="253" y="928"/>
                    </a:lnTo>
                    <a:lnTo>
                      <a:pt x="261" y="923"/>
                    </a:lnTo>
                    <a:lnTo>
                      <a:pt x="271" y="920"/>
                    </a:lnTo>
                    <a:lnTo>
                      <a:pt x="282" y="918"/>
                    </a:lnTo>
                    <a:lnTo>
                      <a:pt x="292" y="918"/>
                    </a:lnTo>
                    <a:lnTo>
                      <a:pt x="302" y="920"/>
                    </a:lnTo>
                    <a:lnTo>
                      <a:pt x="302" y="920"/>
                    </a:lnTo>
                    <a:lnTo>
                      <a:pt x="356" y="940"/>
                    </a:lnTo>
                    <a:lnTo>
                      <a:pt x="411" y="962"/>
                    </a:lnTo>
                    <a:lnTo>
                      <a:pt x="463" y="987"/>
                    </a:lnTo>
                    <a:lnTo>
                      <a:pt x="515" y="1013"/>
                    </a:lnTo>
                    <a:lnTo>
                      <a:pt x="565" y="1042"/>
                    </a:lnTo>
                    <a:lnTo>
                      <a:pt x="614" y="1073"/>
                    </a:lnTo>
                    <a:lnTo>
                      <a:pt x="661" y="1107"/>
                    </a:lnTo>
                    <a:lnTo>
                      <a:pt x="708" y="1142"/>
                    </a:lnTo>
                    <a:lnTo>
                      <a:pt x="708" y="1142"/>
                    </a:lnTo>
                    <a:lnTo>
                      <a:pt x="714" y="1150"/>
                    </a:lnTo>
                    <a:lnTo>
                      <a:pt x="720" y="1158"/>
                    </a:lnTo>
                    <a:lnTo>
                      <a:pt x="725" y="1168"/>
                    </a:lnTo>
                    <a:lnTo>
                      <a:pt x="727" y="1177"/>
                    </a:lnTo>
                    <a:lnTo>
                      <a:pt x="727" y="1187"/>
                    </a:lnTo>
                    <a:lnTo>
                      <a:pt x="725" y="1198"/>
                    </a:lnTo>
                    <a:lnTo>
                      <a:pt x="721" y="1207"/>
                    </a:lnTo>
                    <a:lnTo>
                      <a:pt x="715" y="1216"/>
                    </a:lnTo>
                    <a:lnTo>
                      <a:pt x="715" y="1216"/>
                    </a:lnTo>
                    <a:close/>
                    <a:moveTo>
                      <a:pt x="783" y="906"/>
                    </a:moveTo>
                    <a:lnTo>
                      <a:pt x="783" y="906"/>
                    </a:lnTo>
                    <a:lnTo>
                      <a:pt x="780" y="911"/>
                    </a:lnTo>
                    <a:lnTo>
                      <a:pt x="776" y="914"/>
                    </a:lnTo>
                    <a:lnTo>
                      <a:pt x="765" y="921"/>
                    </a:lnTo>
                    <a:lnTo>
                      <a:pt x="754" y="925"/>
                    </a:lnTo>
                    <a:lnTo>
                      <a:pt x="743" y="926"/>
                    </a:lnTo>
                    <a:lnTo>
                      <a:pt x="743" y="926"/>
                    </a:lnTo>
                    <a:lnTo>
                      <a:pt x="735" y="925"/>
                    </a:lnTo>
                    <a:lnTo>
                      <a:pt x="726" y="923"/>
                    </a:lnTo>
                    <a:lnTo>
                      <a:pt x="718" y="919"/>
                    </a:lnTo>
                    <a:lnTo>
                      <a:pt x="710" y="914"/>
                    </a:lnTo>
                    <a:lnTo>
                      <a:pt x="710" y="914"/>
                    </a:lnTo>
                    <a:lnTo>
                      <a:pt x="668" y="881"/>
                    </a:lnTo>
                    <a:lnTo>
                      <a:pt x="624" y="851"/>
                    </a:lnTo>
                    <a:lnTo>
                      <a:pt x="580" y="823"/>
                    </a:lnTo>
                    <a:lnTo>
                      <a:pt x="533" y="795"/>
                    </a:lnTo>
                    <a:lnTo>
                      <a:pt x="486" y="770"/>
                    </a:lnTo>
                    <a:lnTo>
                      <a:pt x="437" y="749"/>
                    </a:lnTo>
                    <a:lnTo>
                      <a:pt x="388" y="729"/>
                    </a:lnTo>
                    <a:lnTo>
                      <a:pt x="337" y="710"/>
                    </a:lnTo>
                    <a:lnTo>
                      <a:pt x="337" y="710"/>
                    </a:lnTo>
                    <a:lnTo>
                      <a:pt x="328" y="706"/>
                    </a:lnTo>
                    <a:lnTo>
                      <a:pt x="319" y="700"/>
                    </a:lnTo>
                    <a:lnTo>
                      <a:pt x="312" y="692"/>
                    </a:lnTo>
                    <a:lnTo>
                      <a:pt x="307" y="683"/>
                    </a:lnTo>
                    <a:lnTo>
                      <a:pt x="303" y="674"/>
                    </a:lnTo>
                    <a:lnTo>
                      <a:pt x="302" y="664"/>
                    </a:lnTo>
                    <a:lnTo>
                      <a:pt x="302" y="654"/>
                    </a:lnTo>
                    <a:lnTo>
                      <a:pt x="304" y="644"/>
                    </a:lnTo>
                    <a:lnTo>
                      <a:pt x="304" y="644"/>
                    </a:lnTo>
                    <a:lnTo>
                      <a:pt x="309" y="635"/>
                    </a:lnTo>
                    <a:lnTo>
                      <a:pt x="314" y="625"/>
                    </a:lnTo>
                    <a:lnTo>
                      <a:pt x="322" y="619"/>
                    </a:lnTo>
                    <a:lnTo>
                      <a:pt x="330" y="613"/>
                    </a:lnTo>
                    <a:lnTo>
                      <a:pt x="339" y="610"/>
                    </a:lnTo>
                    <a:lnTo>
                      <a:pt x="350" y="608"/>
                    </a:lnTo>
                    <a:lnTo>
                      <a:pt x="360" y="608"/>
                    </a:lnTo>
                    <a:lnTo>
                      <a:pt x="371" y="611"/>
                    </a:lnTo>
                    <a:lnTo>
                      <a:pt x="371" y="611"/>
                    </a:lnTo>
                    <a:lnTo>
                      <a:pt x="425" y="630"/>
                    </a:lnTo>
                    <a:lnTo>
                      <a:pt x="479" y="653"/>
                    </a:lnTo>
                    <a:lnTo>
                      <a:pt x="532" y="676"/>
                    </a:lnTo>
                    <a:lnTo>
                      <a:pt x="583" y="704"/>
                    </a:lnTo>
                    <a:lnTo>
                      <a:pt x="634" y="732"/>
                    </a:lnTo>
                    <a:lnTo>
                      <a:pt x="683" y="764"/>
                    </a:lnTo>
                    <a:lnTo>
                      <a:pt x="730" y="797"/>
                    </a:lnTo>
                    <a:lnTo>
                      <a:pt x="776" y="833"/>
                    </a:lnTo>
                    <a:lnTo>
                      <a:pt x="776" y="833"/>
                    </a:lnTo>
                    <a:lnTo>
                      <a:pt x="783" y="840"/>
                    </a:lnTo>
                    <a:lnTo>
                      <a:pt x="789" y="849"/>
                    </a:lnTo>
                    <a:lnTo>
                      <a:pt x="794" y="858"/>
                    </a:lnTo>
                    <a:lnTo>
                      <a:pt x="795" y="868"/>
                    </a:lnTo>
                    <a:lnTo>
                      <a:pt x="795" y="878"/>
                    </a:lnTo>
                    <a:lnTo>
                      <a:pt x="794" y="888"/>
                    </a:lnTo>
                    <a:lnTo>
                      <a:pt x="789" y="897"/>
                    </a:lnTo>
                    <a:lnTo>
                      <a:pt x="783" y="906"/>
                    </a:lnTo>
                    <a:lnTo>
                      <a:pt x="783" y="906"/>
                    </a:lnTo>
                    <a:close/>
                    <a:moveTo>
                      <a:pt x="846" y="629"/>
                    </a:moveTo>
                    <a:lnTo>
                      <a:pt x="846" y="629"/>
                    </a:lnTo>
                    <a:lnTo>
                      <a:pt x="841" y="633"/>
                    </a:lnTo>
                    <a:lnTo>
                      <a:pt x="837" y="638"/>
                    </a:lnTo>
                    <a:lnTo>
                      <a:pt x="826" y="644"/>
                    </a:lnTo>
                    <a:lnTo>
                      <a:pt x="816" y="647"/>
                    </a:lnTo>
                    <a:lnTo>
                      <a:pt x="805" y="648"/>
                    </a:lnTo>
                    <a:lnTo>
                      <a:pt x="805" y="648"/>
                    </a:lnTo>
                    <a:lnTo>
                      <a:pt x="796" y="648"/>
                    </a:lnTo>
                    <a:lnTo>
                      <a:pt x="788" y="646"/>
                    </a:lnTo>
                    <a:lnTo>
                      <a:pt x="779" y="642"/>
                    </a:lnTo>
                    <a:lnTo>
                      <a:pt x="772" y="637"/>
                    </a:lnTo>
                    <a:lnTo>
                      <a:pt x="772" y="637"/>
                    </a:lnTo>
                    <a:lnTo>
                      <a:pt x="729" y="604"/>
                    </a:lnTo>
                    <a:lnTo>
                      <a:pt x="686" y="573"/>
                    </a:lnTo>
                    <a:lnTo>
                      <a:pt x="641" y="545"/>
                    </a:lnTo>
                    <a:lnTo>
                      <a:pt x="594" y="518"/>
                    </a:lnTo>
                    <a:lnTo>
                      <a:pt x="547" y="494"/>
                    </a:lnTo>
                    <a:lnTo>
                      <a:pt x="499" y="471"/>
                    </a:lnTo>
                    <a:lnTo>
                      <a:pt x="449" y="451"/>
                    </a:lnTo>
                    <a:lnTo>
                      <a:pt x="399" y="433"/>
                    </a:lnTo>
                    <a:lnTo>
                      <a:pt x="399" y="433"/>
                    </a:lnTo>
                    <a:lnTo>
                      <a:pt x="389" y="428"/>
                    </a:lnTo>
                    <a:lnTo>
                      <a:pt x="381" y="423"/>
                    </a:lnTo>
                    <a:lnTo>
                      <a:pt x="374" y="415"/>
                    </a:lnTo>
                    <a:lnTo>
                      <a:pt x="369" y="407"/>
                    </a:lnTo>
                    <a:lnTo>
                      <a:pt x="365" y="397"/>
                    </a:lnTo>
                    <a:lnTo>
                      <a:pt x="363" y="388"/>
                    </a:lnTo>
                    <a:lnTo>
                      <a:pt x="363" y="377"/>
                    </a:lnTo>
                    <a:lnTo>
                      <a:pt x="365" y="366"/>
                    </a:lnTo>
                    <a:lnTo>
                      <a:pt x="365" y="366"/>
                    </a:lnTo>
                    <a:lnTo>
                      <a:pt x="370" y="357"/>
                    </a:lnTo>
                    <a:lnTo>
                      <a:pt x="377" y="348"/>
                    </a:lnTo>
                    <a:lnTo>
                      <a:pt x="384" y="341"/>
                    </a:lnTo>
                    <a:lnTo>
                      <a:pt x="393" y="337"/>
                    </a:lnTo>
                    <a:lnTo>
                      <a:pt x="402" y="332"/>
                    </a:lnTo>
                    <a:lnTo>
                      <a:pt x="412" y="331"/>
                    </a:lnTo>
                    <a:lnTo>
                      <a:pt x="422" y="331"/>
                    </a:lnTo>
                    <a:lnTo>
                      <a:pt x="432" y="333"/>
                    </a:lnTo>
                    <a:lnTo>
                      <a:pt x="432" y="333"/>
                    </a:lnTo>
                    <a:lnTo>
                      <a:pt x="487" y="354"/>
                    </a:lnTo>
                    <a:lnTo>
                      <a:pt x="541" y="375"/>
                    </a:lnTo>
                    <a:lnTo>
                      <a:pt x="593" y="400"/>
                    </a:lnTo>
                    <a:lnTo>
                      <a:pt x="645" y="426"/>
                    </a:lnTo>
                    <a:lnTo>
                      <a:pt x="695" y="456"/>
                    </a:lnTo>
                    <a:lnTo>
                      <a:pt x="744" y="486"/>
                    </a:lnTo>
                    <a:lnTo>
                      <a:pt x="791" y="520"/>
                    </a:lnTo>
                    <a:lnTo>
                      <a:pt x="838" y="555"/>
                    </a:lnTo>
                    <a:lnTo>
                      <a:pt x="838" y="555"/>
                    </a:lnTo>
                    <a:lnTo>
                      <a:pt x="845" y="563"/>
                    </a:lnTo>
                    <a:lnTo>
                      <a:pt x="851" y="571"/>
                    </a:lnTo>
                    <a:lnTo>
                      <a:pt x="855" y="580"/>
                    </a:lnTo>
                    <a:lnTo>
                      <a:pt x="857" y="590"/>
                    </a:lnTo>
                    <a:lnTo>
                      <a:pt x="857" y="601"/>
                    </a:lnTo>
                    <a:lnTo>
                      <a:pt x="855" y="611"/>
                    </a:lnTo>
                    <a:lnTo>
                      <a:pt x="851" y="620"/>
                    </a:lnTo>
                    <a:lnTo>
                      <a:pt x="846" y="629"/>
                    </a:lnTo>
                    <a:lnTo>
                      <a:pt x="846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1" name="Freeform 433"/>
              <p:cNvSpPr>
                <a:spLocks noEditPoints="1"/>
              </p:cNvSpPr>
              <p:nvPr/>
            </p:nvSpPr>
            <p:spPr bwMode="auto">
              <a:xfrm>
                <a:off x="8530" y="3794125"/>
                <a:ext cx="1349375" cy="1349375"/>
              </a:xfrm>
              <a:custGeom>
                <a:avLst/>
                <a:gdLst>
                  <a:gd name="T0" fmla="*/ 1483 w 3398"/>
                  <a:gd name="T1" fmla="*/ 14 h 3399"/>
                  <a:gd name="T2" fmla="*/ 1194 w 3398"/>
                  <a:gd name="T3" fmla="*/ 76 h 3399"/>
                  <a:gd name="T4" fmla="*/ 925 w 3398"/>
                  <a:gd name="T5" fmla="*/ 186 h 3399"/>
                  <a:gd name="T6" fmla="*/ 683 w 3398"/>
                  <a:gd name="T7" fmla="*/ 338 h 3399"/>
                  <a:gd name="T8" fmla="*/ 469 w 3398"/>
                  <a:gd name="T9" fmla="*/ 527 h 3399"/>
                  <a:gd name="T10" fmla="*/ 290 w 3398"/>
                  <a:gd name="T11" fmla="*/ 749 h 3399"/>
                  <a:gd name="T12" fmla="*/ 151 w 3398"/>
                  <a:gd name="T13" fmla="*/ 1000 h 3399"/>
                  <a:gd name="T14" fmla="*/ 53 w 3398"/>
                  <a:gd name="T15" fmla="*/ 1275 h 3399"/>
                  <a:gd name="T16" fmla="*/ 5 w 3398"/>
                  <a:gd name="T17" fmla="*/ 1568 h 3399"/>
                  <a:gd name="T18" fmla="*/ 5 w 3398"/>
                  <a:gd name="T19" fmla="*/ 1830 h 3399"/>
                  <a:gd name="T20" fmla="*/ 53 w 3398"/>
                  <a:gd name="T21" fmla="*/ 2123 h 3399"/>
                  <a:gd name="T22" fmla="*/ 151 w 3398"/>
                  <a:gd name="T23" fmla="*/ 2399 h 3399"/>
                  <a:gd name="T24" fmla="*/ 290 w 3398"/>
                  <a:gd name="T25" fmla="*/ 2649 h 3399"/>
                  <a:gd name="T26" fmla="*/ 469 w 3398"/>
                  <a:gd name="T27" fmla="*/ 2871 h 3399"/>
                  <a:gd name="T28" fmla="*/ 683 w 3398"/>
                  <a:gd name="T29" fmla="*/ 3061 h 3399"/>
                  <a:gd name="T30" fmla="*/ 925 w 3398"/>
                  <a:gd name="T31" fmla="*/ 3212 h 3399"/>
                  <a:gd name="T32" fmla="*/ 1194 w 3398"/>
                  <a:gd name="T33" fmla="*/ 3322 h 3399"/>
                  <a:gd name="T34" fmla="*/ 1483 w 3398"/>
                  <a:gd name="T35" fmla="*/ 3384 h 3399"/>
                  <a:gd name="T36" fmla="*/ 1743 w 3398"/>
                  <a:gd name="T37" fmla="*/ 3398 h 3399"/>
                  <a:gd name="T38" fmla="*/ 2041 w 3398"/>
                  <a:gd name="T39" fmla="*/ 3364 h 3399"/>
                  <a:gd name="T40" fmla="*/ 2322 w 3398"/>
                  <a:gd name="T41" fmla="*/ 3280 h 3399"/>
                  <a:gd name="T42" fmla="*/ 2581 w 3398"/>
                  <a:gd name="T43" fmla="*/ 3152 h 3399"/>
                  <a:gd name="T44" fmla="*/ 2812 w 3398"/>
                  <a:gd name="T45" fmla="*/ 2984 h 3399"/>
                  <a:gd name="T46" fmla="*/ 3010 w 3398"/>
                  <a:gd name="T47" fmla="*/ 2780 h 3399"/>
                  <a:gd name="T48" fmla="*/ 3173 w 3398"/>
                  <a:gd name="T49" fmla="*/ 2545 h 3399"/>
                  <a:gd name="T50" fmla="*/ 3295 w 3398"/>
                  <a:gd name="T51" fmla="*/ 2283 h 3399"/>
                  <a:gd name="T52" fmla="*/ 3372 w 3398"/>
                  <a:gd name="T53" fmla="*/ 2000 h 3399"/>
                  <a:gd name="T54" fmla="*/ 3398 w 3398"/>
                  <a:gd name="T55" fmla="*/ 1700 h 3399"/>
                  <a:gd name="T56" fmla="*/ 3379 w 3398"/>
                  <a:gd name="T57" fmla="*/ 1440 h 3399"/>
                  <a:gd name="T58" fmla="*/ 3309 w 3398"/>
                  <a:gd name="T59" fmla="*/ 1154 h 3399"/>
                  <a:gd name="T60" fmla="*/ 3193 w 3398"/>
                  <a:gd name="T61" fmla="*/ 890 h 3399"/>
                  <a:gd name="T62" fmla="*/ 3036 w 3398"/>
                  <a:gd name="T63" fmla="*/ 650 h 3399"/>
                  <a:gd name="T64" fmla="*/ 2842 w 3398"/>
                  <a:gd name="T65" fmla="*/ 441 h 3399"/>
                  <a:gd name="T66" fmla="*/ 2615 w 3398"/>
                  <a:gd name="T67" fmla="*/ 268 h 3399"/>
                  <a:gd name="T68" fmla="*/ 2361 w 3398"/>
                  <a:gd name="T69" fmla="*/ 133 h 3399"/>
                  <a:gd name="T70" fmla="*/ 2083 w 3398"/>
                  <a:gd name="T71" fmla="*/ 43 h 3399"/>
                  <a:gd name="T72" fmla="*/ 1786 w 3398"/>
                  <a:gd name="T73" fmla="*/ 2 h 3399"/>
                  <a:gd name="T74" fmla="*/ 2752 w 3398"/>
                  <a:gd name="T75" fmla="*/ 2769 h 3399"/>
                  <a:gd name="T76" fmla="*/ 2709 w 3398"/>
                  <a:gd name="T77" fmla="*/ 2792 h 3399"/>
                  <a:gd name="T78" fmla="*/ 249 w 3398"/>
                  <a:gd name="T79" fmla="*/ 2237 h 3399"/>
                  <a:gd name="T80" fmla="*/ 553 w 3398"/>
                  <a:gd name="T81" fmla="*/ 762 h 3399"/>
                  <a:gd name="T82" fmla="*/ 595 w 3398"/>
                  <a:gd name="T83" fmla="*/ 722 h 3399"/>
                  <a:gd name="T84" fmla="*/ 898 w 3398"/>
                  <a:gd name="T85" fmla="*/ 515 h 3399"/>
                  <a:gd name="T86" fmla="*/ 948 w 3398"/>
                  <a:gd name="T87" fmla="*/ 492 h 3399"/>
                  <a:gd name="T88" fmla="*/ 1188 w 3398"/>
                  <a:gd name="T89" fmla="*/ 544 h 3399"/>
                  <a:gd name="T90" fmla="*/ 1536 w 3398"/>
                  <a:gd name="T91" fmla="*/ 713 h 3399"/>
                  <a:gd name="T92" fmla="*/ 1820 w 3398"/>
                  <a:gd name="T93" fmla="*/ 976 h 3399"/>
                  <a:gd name="T94" fmla="*/ 2135 w 3398"/>
                  <a:gd name="T95" fmla="*/ 868 h 3399"/>
                  <a:gd name="T96" fmla="*/ 2520 w 3398"/>
                  <a:gd name="T97" fmla="*/ 846 h 3399"/>
                  <a:gd name="T98" fmla="*/ 2783 w 3398"/>
                  <a:gd name="T99" fmla="*/ 898 h 3399"/>
                  <a:gd name="T100" fmla="*/ 2849 w 3398"/>
                  <a:gd name="T101" fmla="*/ 940 h 3399"/>
                  <a:gd name="T102" fmla="*/ 2532 w 3398"/>
                  <a:gd name="T103" fmla="*/ 2379 h 3399"/>
                  <a:gd name="T104" fmla="*/ 2474 w 3398"/>
                  <a:gd name="T105" fmla="*/ 2399 h 3399"/>
                  <a:gd name="T106" fmla="*/ 2306 w 3398"/>
                  <a:gd name="T107" fmla="*/ 2356 h 3399"/>
                  <a:gd name="T108" fmla="*/ 1972 w 3398"/>
                  <a:gd name="T109" fmla="*/ 2343 h 3399"/>
                  <a:gd name="T110" fmla="*/ 1648 w 3398"/>
                  <a:gd name="T111" fmla="*/ 2421 h 3399"/>
                  <a:gd name="T112" fmla="*/ 2908 w 3398"/>
                  <a:gd name="T113" fmla="*/ 1335 h 3399"/>
                  <a:gd name="T114" fmla="*/ 2886 w 3398"/>
                  <a:gd name="T115" fmla="*/ 1281 h 3399"/>
                  <a:gd name="T116" fmla="*/ 2938 w 3398"/>
                  <a:gd name="T117" fmla="*/ 1240 h 3399"/>
                  <a:gd name="T118" fmla="*/ 3070 w 3398"/>
                  <a:gd name="T119" fmla="*/ 1283 h 3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8" h="3399">
                    <a:moveTo>
                      <a:pt x="1699" y="0"/>
                    </a:moveTo>
                    <a:lnTo>
                      <a:pt x="1699" y="0"/>
                    </a:lnTo>
                    <a:lnTo>
                      <a:pt x="1655" y="0"/>
                    </a:lnTo>
                    <a:lnTo>
                      <a:pt x="1612" y="2"/>
                    </a:lnTo>
                    <a:lnTo>
                      <a:pt x="1569" y="5"/>
                    </a:lnTo>
                    <a:lnTo>
                      <a:pt x="1526" y="8"/>
                    </a:lnTo>
                    <a:lnTo>
                      <a:pt x="1483" y="14"/>
                    </a:lnTo>
                    <a:lnTo>
                      <a:pt x="1441" y="20"/>
                    </a:lnTo>
                    <a:lnTo>
                      <a:pt x="1398" y="27"/>
                    </a:lnTo>
                    <a:lnTo>
                      <a:pt x="1357" y="34"/>
                    </a:lnTo>
                    <a:lnTo>
                      <a:pt x="1315" y="43"/>
                    </a:lnTo>
                    <a:lnTo>
                      <a:pt x="1274" y="54"/>
                    </a:lnTo>
                    <a:lnTo>
                      <a:pt x="1234" y="64"/>
                    </a:lnTo>
                    <a:lnTo>
                      <a:pt x="1194" y="76"/>
                    </a:lnTo>
                    <a:lnTo>
                      <a:pt x="1154" y="89"/>
                    </a:lnTo>
                    <a:lnTo>
                      <a:pt x="1115" y="104"/>
                    </a:lnTo>
                    <a:lnTo>
                      <a:pt x="1076" y="118"/>
                    </a:lnTo>
                    <a:lnTo>
                      <a:pt x="1038" y="133"/>
                    </a:lnTo>
                    <a:lnTo>
                      <a:pt x="1000" y="150"/>
                    </a:lnTo>
                    <a:lnTo>
                      <a:pt x="963" y="167"/>
                    </a:lnTo>
                    <a:lnTo>
                      <a:pt x="925" y="186"/>
                    </a:lnTo>
                    <a:lnTo>
                      <a:pt x="889" y="205"/>
                    </a:lnTo>
                    <a:lnTo>
                      <a:pt x="853" y="225"/>
                    </a:lnTo>
                    <a:lnTo>
                      <a:pt x="818" y="246"/>
                    </a:lnTo>
                    <a:lnTo>
                      <a:pt x="784" y="268"/>
                    </a:lnTo>
                    <a:lnTo>
                      <a:pt x="749" y="290"/>
                    </a:lnTo>
                    <a:lnTo>
                      <a:pt x="716" y="313"/>
                    </a:lnTo>
                    <a:lnTo>
                      <a:pt x="683" y="338"/>
                    </a:lnTo>
                    <a:lnTo>
                      <a:pt x="650" y="362"/>
                    </a:lnTo>
                    <a:lnTo>
                      <a:pt x="619" y="388"/>
                    </a:lnTo>
                    <a:lnTo>
                      <a:pt x="587" y="414"/>
                    </a:lnTo>
                    <a:lnTo>
                      <a:pt x="556" y="441"/>
                    </a:lnTo>
                    <a:lnTo>
                      <a:pt x="527" y="469"/>
                    </a:lnTo>
                    <a:lnTo>
                      <a:pt x="497" y="498"/>
                    </a:lnTo>
                    <a:lnTo>
                      <a:pt x="469" y="527"/>
                    </a:lnTo>
                    <a:lnTo>
                      <a:pt x="442" y="557"/>
                    </a:lnTo>
                    <a:lnTo>
                      <a:pt x="415" y="587"/>
                    </a:lnTo>
                    <a:lnTo>
                      <a:pt x="389" y="618"/>
                    </a:lnTo>
                    <a:lnTo>
                      <a:pt x="362" y="650"/>
                    </a:lnTo>
                    <a:lnTo>
                      <a:pt x="338" y="682"/>
                    </a:lnTo>
                    <a:lnTo>
                      <a:pt x="314" y="715"/>
                    </a:lnTo>
                    <a:lnTo>
                      <a:pt x="290" y="749"/>
                    </a:lnTo>
                    <a:lnTo>
                      <a:pt x="267" y="783"/>
                    </a:lnTo>
                    <a:lnTo>
                      <a:pt x="246" y="818"/>
                    </a:lnTo>
                    <a:lnTo>
                      <a:pt x="225" y="853"/>
                    </a:lnTo>
                    <a:lnTo>
                      <a:pt x="205" y="890"/>
                    </a:lnTo>
                    <a:lnTo>
                      <a:pt x="186" y="926"/>
                    </a:lnTo>
                    <a:lnTo>
                      <a:pt x="168" y="962"/>
                    </a:lnTo>
                    <a:lnTo>
                      <a:pt x="151" y="1000"/>
                    </a:lnTo>
                    <a:lnTo>
                      <a:pt x="134" y="1038"/>
                    </a:lnTo>
                    <a:lnTo>
                      <a:pt x="118" y="1077"/>
                    </a:lnTo>
                    <a:lnTo>
                      <a:pt x="103" y="1115"/>
                    </a:lnTo>
                    <a:lnTo>
                      <a:pt x="89" y="1154"/>
                    </a:lnTo>
                    <a:lnTo>
                      <a:pt x="76" y="1193"/>
                    </a:lnTo>
                    <a:lnTo>
                      <a:pt x="65" y="1234"/>
                    </a:lnTo>
                    <a:lnTo>
                      <a:pt x="53" y="1275"/>
                    </a:lnTo>
                    <a:lnTo>
                      <a:pt x="43" y="1316"/>
                    </a:lnTo>
                    <a:lnTo>
                      <a:pt x="34" y="1356"/>
                    </a:lnTo>
                    <a:lnTo>
                      <a:pt x="26" y="1398"/>
                    </a:lnTo>
                    <a:lnTo>
                      <a:pt x="19" y="1440"/>
                    </a:lnTo>
                    <a:lnTo>
                      <a:pt x="14" y="1482"/>
                    </a:lnTo>
                    <a:lnTo>
                      <a:pt x="9" y="1525"/>
                    </a:lnTo>
                    <a:lnTo>
                      <a:pt x="5" y="1568"/>
                    </a:lnTo>
                    <a:lnTo>
                      <a:pt x="2" y="1611"/>
                    </a:lnTo>
                    <a:lnTo>
                      <a:pt x="0" y="1656"/>
                    </a:lnTo>
                    <a:lnTo>
                      <a:pt x="0" y="1700"/>
                    </a:lnTo>
                    <a:lnTo>
                      <a:pt x="0" y="1700"/>
                    </a:lnTo>
                    <a:lnTo>
                      <a:pt x="0" y="1743"/>
                    </a:lnTo>
                    <a:lnTo>
                      <a:pt x="2" y="1787"/>
                    </a:lnTo>
                    <a:lnTo>
                      <a:pt x="5" y="1830"/>
                    </a:lnTo>
                    <a:lnTo>
                      <a:pt x="9" y="1873"/>
                    </a:lnTo>
                    <a:lnTo>
                      <a:pt x="14" y="1916"/>
                    </a:lnTo>
                    <a:lnTo>
                      <a:pt x="19" y="1958"/>
                    </a:lnTo>
                    <a:lnTo>
                      <a:pt x="26" y="2000"/>
                    </a:lnTo>
                    <a:lnTo>
                      <a:pt x="34" y="2042"/>
                    </a:lnTo>
                    <a:lnTo>
                      <a:pt x="43" y="2083"/>
                    </a:lnTo>
                    <a:lnTo>
                      <a:pt x="53" y="2123"/>
                    </a:lnTo>
                    <a:lnTo>
                      <a:pt x="65" y="2164"/>
                    </a:lnTo>
                    <a:lnTo>
                      <a:pt x="76" y="2205"/>
                    </a:lnTo>
                    <a:lnTo>
                      <a:pt x="89" y="2245"/>
                    </a:lnTo>
                    <a:lnTo>
                      <a:pt x="103" y="2283"/>
                    </a:lnTo>
                    <a:lnTo>
                      <a:pt x="118" y="2323"/>
                    </a:lnTo>
                    <a:lnTo>
                      <a:pt x="134" y="2360"/>
                    </a:lnTo>
                    <a:lnTo>
                      <a:pt x="151" y="2399"/>
                    </a:lnTo>
                    <a:lnTo>
                      <a:pt x="168" y="2436"/>
                    </a:lnTo>
                    <a:lnTo>
                      <a:pt x="186" y="2472"/>
                    </a:lnTo>
                    <a:lnTo>
                      <a:pt x="205" y="2510"/>
                    </a:lnTo>
                    <a:lnTo>
                      <a:pt x="225" y="2545"/>
                    </a:lnTo>
                    <a:lnTo>
                      <a:pt x="246" y="2580"/>
                    </a:lnTo>
                    <a:lnTo>
                      <a:pt x="267" y="2615"/>
                    </a:lnTo>
                    <a:lnTo>
                      <a:pt x="290" y="2649"/>
                    </a:lnTo>
                    <a:lnTo>
                      <a:pt x="314" y="2683"/>
                    </a:lnTo>
                    <a:lnTo>
                      <a:pt x="338" y="2716"/>
                    </a:lnTo>
                    <a:lnTo>
                      <a:pt x="362" y="2749"/>
                    </a:lnTo>
                    <a:lnTo>
                      <a:pt x="389" y="2780"/>
                    </a:lnTo>
                    <a:lnTo>
                      <a:pt x="415" y="2811"/>
                    </a:lnTo>
                    <a:lnTo>
                      <a:pt x="442" y="2842"/>
                    </a:lnTo>
                    <a:lnTo>
                      <a:pt x="469" y="2871"/>
                    </a:lnTo>
                    <a:lnTo>
                      <a:pt x="497" y="2901"/>
                    </a:lnTo>
                    <a:lnTo>
                      <a:pt x="527" y="2929"/>
                    </a:lnTo>
                    <a:lnTo>
                      <a:pt x="556" y="2957"/>
                    </a:lnTo>
                    <a:lnTo>
                      <a:pt x="587" y="2984"/>
                    </a:lnTo>
                    <a:lnTo>
                      <a:pt x="619" y="3010"/>
                    </a:lnTo>
                    <a:lnTo>
                      <a:pt x="650" y="3036"/>
                    </a:lnTo>
                    <a:lnTo>
                      <a:pt x="683" y="3061"/>
                    </a:lnTo>
                    <a:lnTo>
                      <a:pt x="716" y="3085"/>
                    </a:lnTo>
                    <a:lnTo>
                      <a:pt x="749" y="3108"/>
                    </a:lnTo>
                    <a:lnTo>
                      <a:pt x="784" y="3131"/>
                    </a:lnTo>
                    <a:lnTo>
                      <a:pt x="818" y="3152"/>
                    </a:lnTo>
                    <a:lnTo>
                      <a:pt x="853" y="3174"/>
                    </a:lnTo>
                    <a:lnTo>
                      <a:pt x="889" y="3193"/>
                    </a:lnTo>
                    <a:lnTo>
                      <a:pt x="925" y="3212"/>
                    </a:lnTo>
                    <a:lnTo>
                      <a:pt x="963" y="3231"/>
                    </a:lnTo>
                    <a:lnTo>
                      <a:pt x="1000" y="3248"/>
                    </a:lnTo>
                    <a:lnTo>
                      <a:pt x="1038" y="3265"/>
                    </a:lnTo>
                    <a:lnTo>
                      <a:pt x="1076" y="3280"/>
                    </a:lnTo>
                    <a:lnTo>
                      <a:pt x="1115" y="3295"/>
                    </a:lnTo>
                    <a:lnTo>
                      <a:pt x="1154" y="3310"/>
                    </a:lnTo>
                    <a:lnTo>
                      <a:pt x="1194" y="3322"/>
                    </a:lnTo>
                    <a:lnTo>
                      <a:pt x="1234" y="3334"/>
                    </a:lnTo>
                    <a:lnTo>
                      <a:pt x="1274" y="3345"/>
                    </a:lnTo>
                    <a:lnTo>
                      <a:pt x="1315" y="3355"/>
                    </a:lnTo>
                    <a:lnTo>
                      <a:pt x="1357" y="3364"/>
                    </a:lnTo>
                    <a:lnTo>
                      <a:pt x="1398" y="3372"/>
                    </a:lnTo>
                    <a:lnTo>
                      <a:pt x="1441" y="3379"/>
                    </a:lnTo>
                    <a:lnTo>
                      <a:pt x="1483" y="3384"/>
                    </a:lnTo>
                    <a:lnTo>
                      <a:pt x="1526" y="3390"/>
                    </a:lnTo>
                    <a:lnTo>
                      <a:pt x="1569" y="3393"/>
                    </a:lnTo>
                    <a:lnTo>
                      <a:pt x="1612" y="3397"/>
                    </a:lnTo>
                    <a:lnTo>
                      <a:pt x="1655" y="3398"/>
                    </a:lnTo>
                    <a:lnTo>
                      <a:pt x="1699" y="3399"/>
                    </a:lnTo>
                    <a:lnTo>
                      <a:pt x="1699" y="3399"/>
                    </a:lnTo>
                    <a:lnTo>
                      <a:pt x="1743" y="3398"/>
                    </a:lnTo>
                    <a:lnTo>
                      <a:pt x="1786" y="3397"/>
                    </a:lnTo>
                    <a:lnTo>
                      <a:pt x="1829" y="3393"/>
                    </a:lnTo>
                    <a:lnTo>
                      <a:pt x="1873" y="3390"/>
                    </a:lnTo>
                    <a:lnTo>
                      <a:pt x="1916" y="3384"/>
                    </a:lnTo>
                    <a:lnTo>
                      <a:pt x="1957" y="3379"/>
                    </a:lnTo>
                    <a:lnTo>
                      <a:pt x="2001" y="3372"/>
                    </a:lnTo>
                    <a:lnTo>
                      <a:pt x="2041" y="3364"/>
                    </a:lnTo>
                    <a:lnTo>
                      <a:pt x="2083" y="3355"/>
                    </a:lnTo>
                    <a:lnTo>
                      <a:pt x="2124" y="3345"/>
                    </a:lnTo>
                    <a:lnTo>
                      <a:pt x="2165" y="3334"/>
                    </a:lnTo>
                    <a:lnTo>
                      <a:pt x="2204" y="3322"/>
                    </a:lnTo>
                    <a:lnTo>
                      <a:pt x="2244" y="3310"/>
                    </a:lnTo>
                    <a:lnTo>
                      <a:pt x="2284" y="3295"/>
                    </a:lnTo>
                    <a:lnTo>
                      <a:pt x="2322" y="3280"/>
                    </a:lnTo>
                    <a:lnTo>
                      <a:pt x="2361" y="3265"/>
                    </a:lnTo>
                    <a:lnTo>
                      <a:pt x="2398" y="3248"/>
                    </a:lnTo>
                    <a:lnTo>
                      <a:pt x="2436" y="3231"/>
                    </a:lnTo>
                    <a:lnTo>
                      <a:pt x="2473" y="3212"/>
                    </a:lnTo>
                    <a:lnTo>
                      <a:pt x="2509" y="3193"/>
                    </a:lnTo>
                    <a:lnTo>
                      <a:pt x="2545" y="3174"/>
                    </a:lnTo>
                    <a:lnTo>
                      <a:pt x="2581" y="3152"/>
                    </a:lnTo>
                    <a:lnTo>
                      <a:pt x="2615" y="3131"/>
                    </a:lnTo>
                    <a:lnTo>
                      <a:pt x="2650" y="3108"/>
                    </a:lnTo>
                    <a:lnTo>
                      <a:pt x="2682" y="3085"/>
                    </a:lnTo>
                    <a:lnTo>
                      <a:pt x="2715" y="3061"/>
                    </a:lnTo>
                    <a:lnTo>
                      <a:pt x="2748" y="3036"/>
                    </a:lnTo>
                    <a:lnTo>
                      <a:pt x="2780" y="3010"/>
                    </a:lnTo>
                    <a:lnTo>
                      <a:pt x="2812" y="2984"/>
                    </a:lnTo>
                    <a:lnTo>
                      <a:pt x="2842" y="2957"/>
                    </a:lnTo>
                    <a:lnTo>
                      <a:pt x="2872" y="2929"/>
                    </a:lnTo>
                    <a:lnTo>
                      <a:pt x="2901" y="2901"/>
                    </a:lnTo>
                    <a:lnTo>
                      <a:pt x="2929" y="2871"/>
                    </a:lnTo>
                    <a:lnTo>
                      <a:pt x="2957" y="2842"/>
                    </a:lnTo>
                    <a:lnTo>
                      <a:pt x="2984" y="2811"/>
                    </a:lnTo>
                    <a:lnTo>
                      <a:pt x="3010" y="2780"/>
                    </a:lnTo>
                    <a:lnTo>
                      <a:pt x="3036" y="2749"/>
                    </a:lnTo>
                    <a:lnTo>
                      <a:pt x="3061" y="2716"/>
                    </a:lnTo>
                    <a:lnTo>
                      <a:pt x="3085" y="2683"/>
                    </a:lnTo>
                    <a:lnTo>
                      <a:pt x="3108" y="2649"/>
                    </a:lnTo>
                    <a:lnTo>
                      <a:pt x="3131" y="2615"/>
                    </a:lnTo>
                    <a:lnTo>
                      <a:pt x="3153" y="2580"/>
                    </a:lnTo>
                    <a:lnTo>
                      <a:pt x="3173" y="2545"/>
                    </a:lnTo>
                    <a:lnTo>
                      <a:pt x="3193" y="2510"/>
                    </a:lnTo>
                    <a:lnTo>
                      <a:pt x="3213" y="2472"/>
                    </a:lnTo>
                    <a:lnTo>
                      <a:pt x="3231" y="2436"/>
                    </a:lnTo>
                    <a:lnTo>
                      <a:pt x="3248" y="2399"/>
                    </a:lnTo>
                    <a:lnTo>
                      <a:pt x="3265" y="2360"/>
                    </a:lnTo>
                    <a:lnTo>
                      <a:pt x="3281" y="2323"/>
                    </a:lnTo>
                    <a:lnTo>
                      <a:pt x="3295" y="2283"/>
                    </a:lnTo>
                    <a:lnTo>
                      <a:pt x="3309" y="2245"/>
                    </a:lnTo>
                    <a:lnTo>
                      <a:pt x="3322" y="2205"/>
                    </a:lnTo>
                    <a:lnTo>
                      <a:pt x="3334" y="2164"/>
                    </a:lnTo>
                    <a:lnTo>
                      <a:pt x="3345" y="2123"/>
                    </a:lnTo>
                    <a:lnTo>
                      <a:pt x="3355" y="2083"/>
                    </a:lnTo>
                    <a:lnTo>
                      <a:pt x="3364" y="2042"/>
                    </a:lnTo>
                    <a:lnTo>
                      <a:pt x="3372" y="2000"/>
                    </a:lnTo>
                    <a:lnTo>
                      <a:pt x="3379" y="1958"/>
                    </a:lnTo>
                    <a:lnTo>
                      <a:pt x="3385" y="1916"/>
                    </a:lnTo>
                    <a:lnTo>
                      <a:pt x="3389" y="1873"/>
                    </a:lnTo>
                    <a:lnTo>
                      <a:pt x="3394" y="1830"/>
                    </a:lnTo>
                    <a:lnTo>
                      <a:pt x="3396" y="1787"/>
                    </a:lnTo>
                    <a:lnTo>
                      <a:pt x="3398" y="1743"/>
                    </a:lnTo>
                    <a:lnTo>
                      <a:pt x="3398" y="1700"/>
                    </a:lnTo>
                    <a:lnTo>
                      <a:pt x="3398" y="1700"/>
                    </a:lnTo>
                    <a:lnTo>
                      <a:pt x="3398" y="1656"/>
                    </a:lnTo>
                    <a:lnTo>
                      <a:pt x="3396" y="1611"/>
                    </a:lnTo>
                    <a:lnTo>
                      <a:pt x="3394" y="1568"/>
                    </a:lnTo>
                    <a:lnTo>
                      <a:pt x="3389" y="1525"/>
                    </a:lnTo>
                    <a:lnTo>
                      <a:pt x="3385" y="1482"/>
                    </a:lnTo>
                    <a:lnTo>
                      <a:pt x="3379" y="1440"/>
                    </a:lnTo>
                    <a:lnTo>
                      <a:pt x="3372" y="1398"/>
                    </a:lnTo>
                    <a:lnTo>
                      <a:pt x="3364" y="1356"/>
                    </a:lnTo>
                    <a:lnTo>
                      <a:pt x="3355" y="1316"/>
                    </a:lnTo>
                    <a:lnTo>
                      <a:pt x="3345" y="1275"/>
                    </a:lnTo>
                    <a:lnTo>
                      <a:pt x="3334" y="1234"/>
                    </a:lnTo>
                    <a:lnTo>
                      <a:pt x="3322" y="1193"/>
                    </a:lnTo>
                    <a:lnTo>
                      <a:pt x="3309" y="1154"/>
                    </a:lnTo>
                    <a:lnTo>
                      <a:pt x="3295" y="1115"/>
                    </a:lnTo>
                    <a:lnTo>
                      <a:pt x="3281" y="1077"/>
                    </a:lnTo>
                    <a:lnTo>
                      <a:pt x="3265" y="1038"/>
                    </a:lnTo>
                    <a:lnTo>
                      <a:pt x="3248" y="1000"/>
                    </a:lnTo>
                    <a:lnTo>
                      <a:pt x="3231" y="962"/>
                    </a:lnTo>
                    <a:lnTo>
                      <a:pt x="3213" y="926"/>
                    </a:lnTo>
                    <a:lnTo>
                      <a:pt x="3193" y="890"/>
                    </a:lnTo>
                    <a:lnTo>
                      <a:pt x="3173" y="853"/>
                    </a:lnTo>
                    <a:lnTo>
                      <a:pt x="3153" y="818"/>
                    </a:lnTo>
                    <a:lnTo>
                      <a:pt x="3131" y="783"/>
                    </a:lnTo>
                    <a:lnTo>
                      <a:pt x="3108" y="749"/>
                    </a:lnTo>
                    <a:lnTo>
                      <a:pt x="3085" y="715"/>
                    </a:lnTo>
                    <a:lnTo>
                      <a:pt x="3061" y="682"/>
                    </a:lnTo>
                    <a:lnTo>
                      <a:pt x="3036" y="650"/>
                    </a:lnTo>
                    <a:lnTo>
                      <a:pt x="3010" y="618"/>
                    </a:lnTo>
                    <a:lnTo>
                      <a:pt x="2984" y="587"/>
                    </a:lnTo>
                    <a:lnTo>
                      <a:pt x="2957" y="557"/>
                    </a:lnTo>
                    <a:lnTo>
                      <a:pt x="2929" y="527"/>
                    </a:lnTo>
                    <a:lnTo>
                      <a:pt x="2901" y="498"/>
                    </a:lnTo>
                    <a:lnTo>
                      <a:pt x="2872" y="469"/>
                    </a:lnTo>
                    <a:lnTo>
                      <a:pt x="2842" y="441"/>
                    </a:lnTo>
                    <a:lnTo>
                      <a:pt x="2812" y="414"/>
                    </a:lnTo>
                    <a:lnTo>
                      <a:pt x="2780" y="388"/>
                    </a:lnTo>
                    <a:lnTo>
                      <a:pt x="2748" y="362"/>
                    </a:lnTo>
                    <a:lnTo>
                      <a:pt x="2715" y="338"/>
                    </a:lnTo>
                    <a:lnTo>
                      <a:pt x="2682" y="313"/>
                    </a:lnTo>
                    <a:lnTo>
                      <a:pt x="2650" y="290"/>
                    </a:lnTo>
                    <a:lnTo>
                      <a:pt x="2615" y="268"/>
                    </a:lnTo>
                    <a:lnTo>
                      <a:pt x="2581" y="246"/>
                    </a:lnTo>
                    <a:lnTo>
                      <a:pt x="2545" y="225"/>
                    </a:lnTo>
                    <a:lnTo>
                      <a:pt x="2509" y="205"/>
                    </a:lnTo>
                    <a:lnTo>
                      <a:pt x="2473" y="186"/>
                    </a:lnTo>
                    <a:lnTo>
                      <a:pt x="2436" y="167"/>
                    </a:lnTo>
                    <a:lnTo>
                      <a:pt x="2398" y="150"/>
                    </a:lnTo>
                    <a:lnTo>
                      <a:pt x="2361" y="133"/>
                    </a:lnTo>
                    <a:lnTo>
                      <a:pt x="2322" y="118"/>
                    </a:lnTo>
                    <a:lnTo>
                      <a:pt x="2284" y="104"/>
                    </a:lnTo>
                    <a:lnTo>
                      <a:pt x="2244" y="89"/>
                    </a:lnTo>
                    <a:lnTo>
                      <a:pt x="2204" y="76"/>
                    </a:lnTo>
                    <a:lnTo>
                      <a:pt x="2165" y="64"/>
                    </a:lnTo>
                    <a:lnTo>
                      <a:pt x="2124" y="54"/>
                    </a:lnTo>
                    <a:lnTo>
                      <a:pt x="2083" y="43"/>
                    </a:lnTo>
                    <a:lnTo>
                      <a:pt x="2041" y="34"/>
                    </a:lnTo>
                    <a:lnTo>
                      <a:pt x="2001" y="27"/>
                    </a:lnTo>
                    <a:lnTo>
                      <a:pt x="1957" y="20"/>
                    </a:lnTo>
                    <a:lnTo>
                      <a:pt x="1916" y="14"/>
                    </a:lnTo>
                    <a:lnTo>
                      <a:pt x="1873" y="8"/>
                    </a:lnTo>
                    <a:lnTo>
                      <a:pt x="1829" y="5"/>
                    </a:lnTo>
                    <a:lnTo>
                      <a:pt x="1786" y="2"/>
                    </a:lnTo>
                    <a:lnTo>
                      <a:pt x="1743" y="0"/>
                    </a:lnTo>
                    <a:lnTo>
                      <a:pt x="1699" y="0"/>
                    </a:lnTo>
                    <a:lnTo>
                      <a:pt x="1699" y="0"/>
                    </a:lnTo>
                    <a:close/>
                    <a:moveTo>
                      <a:pt x="2759" y="2750"/>
                    </a:moveTo>
                    <a:lnTo>
                      <a:pt x="2759" y="2750"/>
                    </a:lnTo>
                    <a:lnTo>
                      <a:pt x="2756" y="2760"/>
                    </a:lnTo>
                    <a:lnTo>
                      <a:pt x="2752" y="2769"/>
                    </a:lnTo>
                    <a:lnTo>
                      <a:pt x="2745" y="2777"/>
                    </a:lnTo>
                    <a:lnTo>
                      <a:pt x="2737" y="2783"/>
                    </a:lnTo>
                    <a:lnTo>
                      <a:pt x="2737" y="2783"/>
                    </a:lnTo>
                    <a:lnTo>
                      <a:pt x="2730" y="2787"/>
                    </a:lnTo>
                    <a:lnTo>
                      <a:pt x="2723" y="2790"/>
                    </a:lnTo>
                    <a:lnTo>
                      <a:pt x="2716" y="2791"/>
                    </a:lnTo>
                    <a:lnTo>
                      <a:pt x="2709" y="2792"/>
                    </a:lnTo>
                    <a:lnTo>
                      <a:pt x="2709" y="2792"/>
                    </a:lnTo>
                    <a:lnTo>
                      <a:pt x="2697" y="2791"/>
                    </a:lnTo>
                    <a:lnTo>
                      <a:pt x="275" y="2253"/>
                    </a:lnTo>
                    <a:lnTo>
                      <a:pt x="275" y="2253"/>
                    </a:lnTo>
                    <a:lnTo>
                      <a:pt x="265" y="2249"/>
                    </a:lnTo>
                    <a:lnTo>
                      <a:pt x="256" y="2243"/>
                    </a:lnTo>
                    <a:lnTo>
                      <a:pt x="249" y="2237"/>
                    </a:lnTo>
                    <a:lnTo>
                      <a:pt x="242" y="2229"/>
                    </a:lnTo>
                    <a:lnTo>
                      <a:pt x="242" y="2229"/>
                    </a:lnTo>
                    <a:lnTo>
                      <a:pt x="238" y="2220"/>
                    </a:lnTo>
                    <a:lnTo>
                      <a:pt x="234" y="2210"/>
                    </a:lnTo>
                    <a:lnTo>
                      <a:pt x="234" y="2199"/>
                    </a:lnTo>
                    <a:lnTo>
                      <a:pt x="236" y="2189"/>
                    </a:lnTo>
                    <a:lnTo>
                      <a:pt x="553" y="762"/>
                    </a:lnTo>
                    <a:lnTo>
                      <a:pt x="553" y="762"/>
                    </a:lnTo>
                    <a:lnTo>
                      <a:pt x="556" y="752"/>
                    </a:lnTo>
                    <a:lnTo>
                      <a:pt x="561" y="742"/>
                    </a:lnTo>
                    <a:lnTo>
                      <a:pt x="568" y="736"/>
                    </a:lnTo>
                    <a:lnTo>
                      <a:pt x="575" y="729"/>
                    </a:lnTo>
                    <a:lnTo>
                      <a:pt x="585" y="724"/>
                    </a:lnTo>
                    <a:lnTo>
                      <a:pt x="595" y="722"/>
                    </a:lnTo>
                    <a:lnTo>
                      <a:pt x="605" y="721"/>
                    </a:lnTo>
                    <a:lnTo>
                      <a:pt x="615" y="722"/>
                    </a:lnTo>
                    <a:lnTo>
                      <a:pt x="838" y="772"/>
                    </a:lnTo>
                    <a:lnTo>
                      <a:pt x="890" y="533"/>
                    </a:lnTo>
                    <a:lnTo>
                      <a:pt x="890" y="533"/>
                    </a:lnTo>
                    <a:lnTo>
                      <a:pt x="894" y="524"/>
                    </a:lnTo>
                    <a:lnTo>
                      <a:pt x="898" y="515"/>
                    </a:lnTo>
                    <a:lnTo>
                      <a:pt x="904" y="508"/>
                    </a:lnTo>
                    <a:lnTo>
                      <a:pt x="912" y="502"/>
                    </a:lnTo>
                    <a:lnTo>
                      <a:pt x="920" y="497"/>
                    </a:lnTo>
                    <a:lnTo>
                      <a:pt x="929" y="494"/>
                    </a:lnTo>
                    <a:lnTo>
                      <a:pt x="938" y="492"/>
                    </a:lnTo>
                    <a:lnTo>
                      <a:pt x="948" y="492"/>
                    </a:lnTo>
                    <a:lnTo>
                      <a:pt x="948" y="492"/>
                    </a:lnTo>
                    <a:lnTo>
                      <a:pt x="981" y="497"/>
                    </a:lnTo>
                    <a:lnTo>
                      <a:pt x="1014" y="502"/>
                    </a:lnTo>
                    <a:lnTo>
                      <a:pt x="1048" y="508"/>
                    </a:lnTo>
                    <a:lnTo>
                      <a:pt x="1081" y="515"/>
                    </a:lnTo>
                    <a:lnTo>
                      <a:pt x="1081" y="515"/>
                    </a:lnTo>
                    <a:lnTo>
                      <a:pt x="1135" y="528"/>
                    </a:lnTo>
                    <a:lnTo>
                      <a:pt x="1188" y="544"/>
                    </a:lnTo>
                    <a:lnTo>
                      <a:pt x="1242" y="561"/>
                    </a:lnTo>
                    <a:lnTo>
                      <a:pt x="1293" y="582"/>
                    </a:lnTo>
                    <a:lnTo>
                      <a:pt x="1343" y="604"/>
                    </a:lnTo>
                    <a:lnTo>
                      <a:pt x="1393" y="628"/>
                    </a:lnTo>
                    <a:lnTo>
                      <a:pt x="1442" y="654"/>
                    </a:lnTo>
                    <a:lnTo>
                      <a:pt x="1490" y="682"/>
                    </a:lnTo>
                    <a:lnTo>
                      <a:pt x="1536" y="713"/>
                    </a:lnTo>
                    <a:lnTo>
                      <a:pt x="1581" y="745"/>
                    </a:lnTo>
                    <a:lnTo>
                      <a:pt x="1624" y="779"/>
                    </a:lnTo>
                    <a:lnTo>
                      <a:pt x="1667" y="815"/>
                    </a:lnTo>
                    <a:lnTo>
                      <a:pt x="1708" y="852"/>
                    </a:lnTo>
                    <a:lnTo>
                      <a:pt x="1747" y="892"/>
                    </a:lnTo>
                    <a:lnTo>
                      <a:pt x="1784" y="934"/>
                    </a:lnTo>
                    <a:lnTo>
                      <a:pt x="1820" y="976"/>
                    </a:lnTo>
                    <a:lnTo>
                      <a:pt x="1820" y="976"/>
                    </a:lnTo>
                    <a:lnTo>
                      <a:pt x="1871" y="953"/>
                    </a:lnTo>
                    <a:lnTo>
                      <a:pt x="1922" y="932"/>
                    </a:lnTo>
                    <a:lnTo>
                      <a:pt x="1974" y="912"/>
                    </a:lnTo>
                    <a:lnTo>
                      <a:pt x="2028" y="895"/>
                    </a:lnTo>
                    <a:lnTo>
                      <a:pt x="2081" y="881"/>
                    </a:lnTo>
                    <a:lnTo>
                      <a:pt x="2135" y="868"/>
                    </a:lnTo>
                    <a:lnTo>
                      <a:pt x="2190" y="858"/>
                    </a:lnTo>
                    <a:lnTo>
                      <a:pt x="2244" y="850"/>
                    </a:lnTo>
                    <a:lnTo>
                      <a:pt x="2300" y="844"/>
                    </a:lnTo>
                    <a:lnTo>
                      <a:pt x="2354" y="841"/>
                    </a:lnTo>
                    <a:lnTo>
                      <a:pt x="2409" y="841"/>
                    </a:lnTo>
                    <a:lnTo>
                      <a:pt x="2465" y="842"/>
                    </a:lnTo>
                    <a:lnTo>
                      <a:pt x="2520" y="846"/>
                    </a:lnTo>
                    <a:lnTo>
                      <a:pt x="2576" y="852"/>
                    </a:lnTo>
                    <a:lnTo>
                      <a:pt x="2631" y="860"/>
                    </a:lnTo>
                    <a:lnTo>
                      <a:pt x="2686" y="872"/>
                    </a:lnTo>
                    <a:lnTo>
                      <a:pt x="2686" y="872"/>
                    </a:lnTo>
                    <a:lnTo>
                      <a:pt x="2719" y="880"/>
                    </a:lnTo>
                    <a:lnTo>
                      <a:pt x="2752" y="887"/>
                    </a:lnTo>
                    <a:lnTo>
                      <a:pt x="2783" y="898"/>
                    </a:lnTo>
                    <a:lnTo>
                      <a:pt x="2816" y="908"/>
                    </a:lnTo>
                    <a:lnTo>
                      <a:pt x="2816" y="908"/>
                    </a:lnTo>
                    <a:lnTo>
                      <a:pt x="2825" y="911"/>
                    </a:lnTo>
                    <a:lnTo>
                      <a:pt x="2833" y="917"/>
                    </a:lnTo>
                    <a:lnTo>
                      <a:pt x="2840" y="924"/>
                    </a:lnTo>
                    <a:lnTo>
                      <a:pt x="2844" y="932"/>
                    </a:lnTo>
                    <a:lnTo>
                      <a:pt x="2849" y="940"/>
                    </a:lnTo>
                    <a:lnTo>
                      <a:pt x="2851" y="949"/>
                    </a:lnTo>
                    <a:lnTo>
                      <a:pt x="2851" y="959"/>
                    </a:lnTo>
                    <a:lnTo>
                      <a:pt x="2850" y="969"/>
                    </a:lnTo>
                    <a:lnTo>
                      <a:pt x="2541" y="2360"/>
                    </a:lnTo>
                    <a:lnTo>
                      <a:pt x="2541" y="2360"/>
                    </a:lnTo>
                    <a:lnTo>
                      <a:pt x="2537" y="2370"/>
                    </a:lnTo>
                    <a:lnTo>
                      <a:pt x="2532" y="2379"/>
                    </a:lnTo>
                    <a:lnTo>
                      <a:pt x="2525" y="2387"/>
                    </a:lnTo>
                    <a:lnTo>
                      <a:pt x="2516" y="2394"/>
                    </a:lnTo>
                    <a:lnTo>
                      <a:pt x="2516" y="2394"/>
                    </a:lnTo>
                    <a:lnTo>
                      <a:pt x="2506" y="2399"/>
                    </a:lnTo>
                    <a:lnTo>
                      <a:pt x="2496" y="2401"/>
                    </a:lnTo>
                    <a:lnTo>
                      <a:pt x="2484" y="2401"/>
                    </a:lnTo>
                    <a:lnTo>
                      <a:pt x="2474" y="2399"/>
                    </a:lnTo>
                    <a:lnTo>
                      <a:pt x="2474" y="2399"/>
                    </a:lnTo>
                    <a:lnTo>
                      <a:pt x="2443" y="2388"/>
                    </a:lnTo>
                    <a:lnTo>
                      <a:pt x="2414" y="2381"/>
                    </a:lnTo>
                    <a:lnTo>
                      <a:pt x="2385" y="2373"/>
                    </a:lnTo>
                    <a:lnTo>
                      <a:pt x="2354" y="2366"/>
                    </a:lnTo>
                    <a:lnTo>
                      <a:pt x="2354" y="2366"/>
                    </a:lnTo>
                    <a:lnTo>
                      <a:pt x="2306" y="2356"/>
                    </a:lnTo>
                    <a:lnTo>
                      <a:pt x="2259" y="2349"/>
                    </a:lnTo>
                    <a:lnTo>
                      <a:pt x="2211" y="2343"/>
                    </a:lnTo>
                    <a:lnTo>
                      <a:pt x="2164" y="2339"/>
                    </a:lnTo>
                    <a:lnTo>
                      <a:pt x="2116" y="2338"/>
                    </a:lnTo>
                    <a:lnTo>
                      <a:pt x="2068" y="2338"/>
                    </a:lnTo>
                    <a:lnTo>
                      <a:pt x="2020" y="2339"/>
                    </a:lnTo>
                    <a:lnTo>
                      <a:pt x="1972" y="2343"/>
                    </a:lnTo>
                    <a:lnTo>
                      <a:pt x="1926" y="2349"/>
                    </a:lnTo>
                    <a:lnTo>
                      <a:pt x="1878" y="2356"/>
                    </a:lnTo>
                    <a:lnTo>
                      <a:pt x="1832" y="2366"/>
                    </a:lnTo>
                    <a:lnTo>
                      <a:pt x="1785" y="2377"/>
                    </a:lnTo>
                    <a:lnTo>
                      <a:pt x="1739" y="2390"/>
                    </a:lnTo>
                    <a:lnTo>
                      <a:pt x="1694" y="2404"/>
                    </a:lnTo>
                    <a:lnTo>
                      <a:pt x="1648" y="2421"/>
                    </a:lnTo>
                    <a:lnTo>
                      <a:pt x="1604" y="2439"/>
                    </a:lnTo>
                    <a:lnTo>
                      <a:pt x="2669" y="2676"/>
                    </a:lnTo>
                    <a:lnTo>
                      <a:pt x="2963" y="1351"/>
                    </a:lnTo>
                    <a:lnTo>
                      <a:pt x="2927" y="1343"/>
                    </a:lnTo>
                    <a:lnTo>
                      <a:pt x="2927" y="1343"/>
                    </a:lnTo>
                    <a:lnTo>
                      <a:pt x="2917" y="1339"/>
                    </a:lnTo>
                    <a:lnTo>
                      <a:pt x="2908" y="1335"/>
                    </a:lnTo>
                    <a:lnTo>
                      <a:pt x="2900" y="1328"/>
                    </a:lnTo>
                    <a:lnTo>
                      <a:pt x="2894" y="1320"/>
                    </a:lnTo>
                    <a:lnTo>
                      <a:pt x="2890" y="1311"/>
                    </a:lnTo>
                    <a:lnTo>
                      <a:pt x="2886" y="1301"/>
                    </a:lnTo>
                    <a:lnTo>
                      <a:pt x="2885" y="1291"/>
                    </a:lnTo>
                    <a:lnTo>
                      <a:pt x="2886" y="1281"/>
                    </a:lnTo>
                    <a:lnTo>
                      <a:pt x="2886" y="1281"/>
                    </a:lnTo>
                    <a:lnTo>
                      <a:pt x="2890" y="1270"/>
                    </a:lnTo>
                    <a:lnTo>
                      <a:pt x="2895" y="1261"/>
                    </a:lnTo>
                    <a:lnTo>
                      <a:pt x="2902" y="1253"/>
                    </a:lnTo>
                    <a:lnTo>
                      <a:pt x="2910" y="1248"/>
                    </a:lnTo>
                    <a:lnTo>
                      <a:pt x="2919" y="1243"/>
                    </a:lnTo>
                    <a:lnTo>
                      <a:pt x="2928" y="1240"/>
                    </a:lnTo>
                    <a:lnTo>
                      <a:pt x="2938" y="1240"/>
                    </a:lnTo>
                    <a:lnTo>
                      <a:pt x="2950" y="1241"/>
                    </a:lnTo>
                    <a:lnTo>
                      <a:pt x="3037" y="1260"/>
                    </a:lnTo>
                    <a:lnTo>
                      <a:pt x="3037" y="1260"/>
                    </a:lnTo>
                    <a:lnTo>
                      <a:pt x="3047" y="1264"/>
                    </a:lnTo>
                    <a:lnTo>
                      <a:pt x="3056" y="1268"/>
                    </a:lnTo>
                    <a:lnTo>
                      <a:pt x="3064" y="1275"/>
                    </a:lnTo>
                    <a:lnTo>
                      <a:pt x="3070" y="1283"/>
                    </a:lnTo>
                    <a:lnTo>
                      <a:pt x="3070" y="1283"/>
                    </a:lnTo>
                    <a:lnTo>
                      <a:pt x="3074" y="1292"/>
                    </a:lnTo>
                    <a:lnTo>
                      <a:pt x="3078" y="1302"/>
                    </a:lnTo>
                    <a:lnTo>
                      <a:pt x="3078" y="1312"/>
                    </a:lnTo>
                    <a:lnTo>
                      <a:pt x="3077" y="1322"/>
                    </a:lnTo>
                    <a:lnTo>
                      <a:pt x="2759" y="2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2" name="Freeform 434"/>
              <p:cNvSpPr>
                <a:spLocks/>
              </p:cNvSpPr>
              <p:nvPr/>
            </p:nvSpPr>
            <p:spPr bwMode="auto">
              <a:xfrm>
                <a:off x="146643" y="4125913"/>
                <a:ext cx="415925" cy="619125"/>
              </a:xfrm>
              <a:custGeom>
                <a:avLst/>
                <a:gdLst>
                  <a:gd name="T0" fmla="*/ 400 w 1048"/>
                  <a:gd name="T1" fmla="*/ 1174 h 1559"/>
                  <a:gd name="T2" fmla="*/ 400 w 1048"/>
                  <a:gd name="T3" fmla="*/ 1174 h 1559"/>
                  <a:gd name="T4" fmla="*/ 369 w 1048"/>
                  <a:gd name="T5" fmla="*/ 1167 h 1559"/>
                  <a:gd name="T6" fmla="*/ 339 w 1048"/>
                  <a:gd name="T7" fmla="*/ 1162 h 1559"/>
                  <a:gd name="T8" fmla="*/ 308 w 1048"/>
                  <a:gd name="T9" fmla="*/ 1157 h 1559"/>
                  <a:gd name="T10" fmla="*/ 277 w 1048"/>
                  <a:gd name="T11" fmla="*/ 1152 h 1559"/>
                  <a:gd name="T12" fmla="*/ 277 w 1048"/>
                  <a:gd name="T13" fmla="*/ 1152 h 1559"/>
                  <a:gd name="T14" fmla="*/ 267 w 1048"/>
                  <a:gd name="T15" fmla="*/ 1150 h 1559"/>
                  <a:gd name="T16" fmla="*/ 257 w 1048"/>
                  <a:gd name="T17" fmla="*/ 1146 h 1559"/>
                  <a:gd name="T18" fmla="*/ 248 w 1048"/>
                  <a:gd name="T19" fmla="*/ 1140 h 1559"/>
                  <a:gd name="T20" fmla="*/ 241 w 1048"/>
                  <a:gd name="T21" fmla="*/ 1131 h 1559"/>
                  <a:gd name="T22" fmla="*/ 241 w 1048"/>
                  <a:gd name="T23" fmla="*/ 1131 h 1559"/>
                  <a:gd name="T24" fmla="*/ 236 w 1048"/>
                  <a:gd name="T25" fmla="*/ 1122 h 1559"/>
                  <a:gd name="T26" fmla="*/ 232 w 1048"/>
                  <a:gd name="T27" fmla="*/ 1112 h 1559"/>
                  <a:gd name="T28" fmla="*/ 231 w 1048"/>
                  <a:gd name="T29" fmla="*/ 1100 h 1559"/>
                  <a:gd name="T30" fmla="*/ 232 w 1048"/>
                  <a:gd name="T31" fmla="*/ 1089 h 1559"/>
                  <a:gd name="T32" fmla="*/ 465 w 1048"/>
                  <a:gd name="T33" fmla="*/ 39 h 1559"/>
                  <a:gd name="T34" fmla="*/ 294 w 1048"/>
                  <a:gd name="T35" fmla="*/ 0 h 1559"/>
                  <a:gd name="T36" fmla="*/ 0 w 1048"/>
                  <a:gd name="T37" fmla="*/ 1326 h 1559"/>
                  <a:gd name="T38" fmla="*/ 1048 w 1048"/>
                  <a:gd name="T39" fmla="*/ 1559 h 1559"/>
                  <a:gd name="T40" fmla="*/ 1048 w 1048"/>
                  <a:gd name="T41" fmla="*/ 1559 h 1559"/>
                  <a:gd name="T42" fmla="*/ 1015 w 1048"/>
                  <a:gd name="T43" fmla="*/ 1523 h 1559"/>
                  <a:gd name="T44" fmla="*/ 982 w 1048"/>
                  <a:gd name="T45" fmla="*/ 1489 h 1559"/>
                  <a:gd name="T46" fmla="*/ 947 w 1048"/>
                  <a:gd name="T47" fmla="*/ 1456 h 1559"/>
                  <a:gd name="T48" fmla="*/ 911 w 1048"/>
                  <a:gd name="T49" fmla="*/ 1425 h 1559"/>
                  <a:gd name="T50" fmla="*/ 873 w 1048"/>
                  <a:gd name="T51" fmla="*/ 1395 h 1559"/>
                  <a:gd name="T52" fmla="*/ 835 w 1048"/>
                  <a:gd name="T53" fmla="*/ 1367 h 1559"/>
                  <a:gd name="T54" fmla="*/ 795 w 1048"/>
                  <a:gd name="T55" fmla="*/ 1339 h 1559"/>
                  <a:gd name="T56" fmla="*/ 754 w 1048"/>
                  <a:gd name="T57" fmla="*/ 1314 h 1559"/>
                  <a:gd name="T58" fmla="*/ 714 w 1048"/>
                  <a:gd name="T59" fmla="*/ 1291 h 1559"/>
                  <a:gd name="T60" fmla="*/ 671 w 1048"/>
                  <a:gd name="T61" fmla="*/ 1269 h 1559"/>
                  <a:gd name="T62" fmla="*/ 627 w 1048"/>
                  <a:gd name="T63" fmla="*/ 1249 h 1559"/>
                  <a:gd name="T64" fmla="*/ 583 w 1048"/>
                  <a:gd name="T65" fmla="*/ 1231 h 1559"/>
                  <a:gd name="T66" fmla="*/ 538 w 1048"/>
                  <a:gd name="T67" fmla="*/ 1214 h 1559"/>
                  <a:gd name="T68" fmla="*/ 493 w 1048"/>
                  <a:gd name="T69" fmla="*/ 1199 h 1559"/>
                  <a:gd name="T70" fmla="*/ 446 w 1048"/>
                  <a:gd name="T71" fmla="*/ 1185 h 1559"/>
                  <a:gd name="T72" fmla="*/ 400 w 1048"/>
                  <a:gd name="T73" fmla="*/ 1174 h 1559"/>
                  <a:gd name="T74" fmla="*/ 400 w 1048"/>
                  <a:gd name="T75" fmla="*/ 1174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8" h="1559">
                    <a:moveTo>
                      <a:pt x="400" y="1174"/>
                    </a:moveTo>
                    <a:lnTo>
                      <a:pt x="400" y="1174"/>
                    </a:lnTo>
                    <a:lnTo>
                      <a:pt x="369" y="1167"/>
                    </a:lnTo>
                    <a:lnTo>
                      <a:pt x="339" y="1162"/>
                    </a:lnTo>
                    <a:lnTo>
                      <a:pt x="308" y="1157"/>
                    </a:lnTo>
                    <a:lnTo>
                      <a:pt x="277" y="1152"/>
                    </a:lnTo>
                    <a:lnTo>
                      <a:pt x="277" y="1152"/>
                    </a:lnTo>
                    <a:lnTo>
                      <a:pt x="267" y="1150"/>
                    </a:lnTo>
                    <a:lnTo>
                      <a:pt x="257" y="1146"/>
                    </a:lnTo>
                    <a:lnTo>
                      <a:pt x="248" y="1140"/>
                    </a:lnTo>
                    <a:lnTo>
                      <a:pt x="241" y="1131"/>
                    </a:lnTo>
                    <a:lnTo>
                      <a:pt x="241" y="1131"/>
                    </a:lnTo>
                    <a:lnTo>
                      <a:pt x="236" y="1122"/>
                    </a:lnTo>
                    <a:lnTo>
                      <a:pt x="232" y="1112"/>
                    </a:lnTo>
                    <a:lnTo>
                      <a:pt x="231" y="1100"/>
                    </a:lnTo>
                    <a:lnTo>
                      <a:pt x="232" y="1089"/>
                    </a:lnTo>
                    <a:lnTo>
                      <a:pt x="465" y="39"/>
                    </a:lnTo>
                    <a:lnTo>
                      <a:pt x="294" y="0"/>
                    </a:lnTo>
                    <a:lnTo>
                      <a:pt x="0" y="1326"/>
                    </a:lnTo>
                    <a:lnTo>
                      <a:pt x="1048" y="1559"/>
                    </a:lnTo>
                    <a:lnTo>
                      <a:pt x="1048" y="1559"/>
                    </a:lnTo>
                    <a:lnTo>
                      <a:pt x="1015" y="1523"/>
                    </a:lnTo>
                    <a:lnTo>
                      <a:pt x="982" y="1489"/>
                    </a:lnTo>
                    <a:lnTo>
                      <a:pt x="947" y="1456"/>
                    </a:lnTo>
                    <a:lnTo>
                      <a:pt x="911" y="1425"/>
                    </a:lnTo>
                    <a:lnTo>
                      <a:pt x="873" y="1395"/>
                    </a:lnTo>
                    <a:lnTo>
                      <a:pt x="835" y="1367"/>
                    </a:lnTo>
                    <a:lnTo>
                      <a:pt x="795" y="1339"/>
                    </a:lnTo>
                    <a:lnTo>
                      <a:pt x="754" y="1314"/>
                    </a:lnTo>
                    <a:lnTo>
                      <a:pt x="714" y="1291"/>
                    </a:lnTo>
                    <a:lnTo>
                      <a:pt x="671" y="1269"/>
                    </a:lnTo>
                    <a:lnTo>
                      <a:pt x="627" y="1249"/>
                    </a:lnTo>
                    <a:lnTo>
                      <a:pt x="583" y="1231"/>
                    </a:lnTo>
                    <a:lnTo>
                      <a:pt x="538" y="1214"/>
                    </a:lnTo>
                    <a:lnTo>
                      <a:pt x="493" y="1199"/>
                    </a:lnTo>
                    <a:lnTo>
                      <a:pt x="446" y="1185"/>
                    </a:lnTo>
                    <a:lnTo>
                      <a:pt x="400" y="1174"/>
                    </a:lnTo>
                    <a:lnTo>
                      <a:pt x="400" y="1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grpSp>
        <p:nvGrpSpPr>
          <p:cNvPr id="85" name="Ryhmä 84"/>
          <p:cNvGrpSpPr/>
          <p:nvPr/>
        </p:nvGrpSpPr>
        <p:grpSpPr>
          <a:xfrm>
            <a:off x="5899141" y="2205994"/>
            <a:ext cx="587493" cy="587493"/>
            <a:chOff x="899592" y="2205995"/>
            <a:chExt cx="587493" cy="587493"/>
          </a:xfrm>
        </p:grpSpPr>
        <p:grpSp>
          <p:nvGrpSpPr>
            <p:cNvPr id="86" name="Group 68">
              <a:extLst>
                <a:ext uri="{FF2B5EF4-FFF2-40B4-BE49-F238E27FC236}">
                  <a16:creationId xmlns:a16="http://schemas.microsoft.com/office/drawing/2014/main" id="{C111603F-BE25-4F8D-808E-0F2CF7E1ADF2}"/>
                </a:ext>
              </a:extLst>
            </p:cNvPr>
            <p:cNvGrpSpPr/>
            <p:nvPr/>
          </p:nvGrpSpPr>
          <p:grpSpPr>
            <a:xfrm>
              <a:off x="899592" y="2205995"/>
              <a:ext cx="587493" cy="587493"/>
              <a:chOff x="913295" y="4590256"/>
              <a:chExt cx="432048" cy="432048"/>
            </a:xfrm>
            <a:solidFill>
              <a:schemeClr val="bg1"/>
            </a:solidFill>
          </p:grpSpPr>
          <p:sp>
            <p:nvSpPr>
              <p:cNvPr id="92" name="Oval 53">
                <a:extLst>
                  <a:ext uri="{FF2B5EF4-FFF2-40B4-BE49-F238E27FC236}">
                    <a16:creationId xmlns:a16="http://schemas.microsoft.com/office/drawing/2014/main" id="{64583E96-9DFC-4A0D-92AB-C5EDC2807649}"/>
                  </a:ext>
                </a:extLst>
              </p:cNvPr>
              <p:cNvSpPr/>
              <p:nvPr/>
            </p:nvSpPr>
            <p:spPr>
              <a:xfrm>
                <a:off x="985303" y="4662264"/>
                <a:ext cx="288032" cy="288032"/>
              </a:xfrm>
              <a:prstGeom prst="ellipse">
                <a:avLst/>
              </a:prstGeom>
              <a:grp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3" name="Oval 54">
                <a:extLst>
                  <a:ext uri="{FF2B5EF4-FFF2-40B4-BE49-F238E27FC236}">
                    <a16:creationId xmlns:a16="http://schemas.microsoft.com/office/drawing/2014/main" id="{7654C550-D6C6-4A61-9AF5-0BB579453B4C}"/>
                  </a:ext>
                </a:extLst>
              </p:cNvPr>
              <p:cNvSpPr/>
              <p:nvPr/>
            </p:nvSpPr>
            <p:spPr>
              <a:xfrm>
                <a:off x="913295" y="4590256"/>
                <a:ext cx="432048" cy="432048"/>
              </a:xfrm>
              <a:prstGeom prst="ellipse">
                <a:avLst/>
              </a:prstGeom>
              <a:grp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87" name="Group 479"/>
            <p:cNvGrpSpPr/>
            <p:nvPr/>
          </p:nvGrpSpPr>
          <p:grpSpPr>
            <a:xfrm>
              <a:off x="929197" y="2235600"/>
              <a:ext cx="528283" cy="528283"/>
              <a:chOff x="8530" y="3794125"/>
              <a:chExt cx="1349375" cy="1349375"/>
            </a:xfrm>
            <a:solidFill>
              <a:schemeClr val="accent6"/>
            </a:solidFill>
          </p:grpSpPr>
          <p:sp>
            <p:nvSpPr>
              <p:cNvPr id="88" name="Freeform 431"/>
              <p:cNvSpPr>
                <a:spLocks noEditPoints="1"/>
              </p:cNvSpPr>
              <p:nvPr/>
            </p:nvSpPr>
            <p:spPr bwMode="auto">
              <a:xfrm>
                <a:off x="632418" y="4170363"/>
                <a:ext cx="461963" cy="552450"/>
              </a:xfrm>
              <a:custGeom>
                <a:avLst/>
                <a:gdLst>
                  <a:gd name="T0" fmla="*/ 880 w 1167"/>
                  <a:gd name="T1" fmla="*/ 1337 h 1395"/>
                  <a:gd name="T2" fmla="*/ 1092 w 1167"/>
                  <a:gd name="T3" fmla="*/ 29 h 1395"/>
                  <a:gd name="T4" fmla="*/ 937 w 1167"/>
                  <a:gd name="T5" fmla="*/ 5 h 1395"/>
                  <a:gd name="T6" fmla="*/ 729 w 1167"/>
                  <a:gd name="T7" fmla="*/ 5 h 1395"/>
                  <a:gd name="T8" fmla="*/ 525 w 1167"/>
                  <a:gd name="T9" fmla="*/ 40 h 1395"/>
                  <a:gd name="T10" fmla="*/ 328 w 1167"/>
                  <a:gd name="T11" fmla="*/ 110 h 1395"/>
                  <a:gd name="T12" fmla="*/ 0 w 1167"/>
                  <a:gd name="T13" fmla="*/ 1395 h 1395"/>
                  <a:gd name="T14" fmla="*/ 195 w 1167"/>
                  <a:gd name="T15" fmla="*/ 1328 h 1395"/>
                  <a:gd name="T16" fmla="*/ 397 w 1167"/>
                  <a:gd name="T17" fmla="*/ 1293 h 1395"/>
                  <a:gd name="T18" fmla="*/ 602 w 1167"/>
                  <a:gd name="T19" fmla="*/ 1289 h 1395"/>
                  <a:gd name="T20" fmla="*/ 806 w 1167"/>
                  <a:gd name="T21" fmla="*/ 1318 h 1395"/>
                  <a:gd name="T22" fmla="*/ 509 w 1167"/>
                  <a:gd name="T23" fmla="*/ 302 h 1395"/>
                  <a:gd name="T24" fmla="*/ 732 w 1167"/>
                  <a:gd name="T25" fmla="*/ 280 h 1395"/>
                  <a:gd name="T26" fmla="*/ 901 w 1167"/>
                  <a:gd name="T27" fmla="*/ 289 h 1395"/>
                  <a:gd name="T28" fmla="*/ 936 w 1167"/>
                  <a:gd name="T29" fmla="*/ 308 h 1395"/>
                  <a:gd name="T30" fmla="*/ 947 w 1167"/>
                  <a:gd name="T31" fmla="*/ 348 h 1395"/>
                  <a:gd name="T32" fmla="*/ 935 w 1167"/>
                  <a:gd name="T33" fmla="*/ 375 h 1395"/>
                  <a:gd name="T34" fmla="*/ 899 w 1167"/>
                  <a:gd name="T35" fmla="*/ 393 h 1395"/>
                  <a:gd name="T36" fmla="*/ 785 w 1167"/>
                  <a:gd name="T37" fmla="*/ 385 h 1395"/>
                  <a:gd name="T38" fmla="*/ 579 w 1167"/>
                  <a:gd name="T39" fmla="*/ 396 h 1395"/>
                  <a:gd name="T40" fmla="*/ 466 w 1167"/>
                  <a:gd name="T41" fmla="*/ 416 h 1395"/>
                  <a:gd name="T42" fmla="*/ 440 w 1167"/>
                  <a:gd name="T43" fmla="*/ 409 h 1395"/>
                  <a:gd name="T44" fmla="*/ 417 w 1167"/>
                  <a:gd name="T45" fmla="*/ 384 h 1395"/>
                  <a:gd name="T46" fmla="*/ 414 w 1167"/>
                  <a:gd name="T47" fmla="*/ 355 h 1395"/>
                  <a:gd name="T48" fmla="*/ 435 w 1167"/>
                  <a:gd name="T49" fmla="*/ 321 h 1395"/>
                  <a:gd name="T50" fmla="*/ 392 w 1167"/>
                  <a:gd name="T51" fmla="*/ 589 h 1395"/>
                  <a:gd name="T52" fmla="*/ 559 w 1167"/>
                  <a:gd name="T53" fmla="*/ 563 h 1395"/>
                  <a:gd name="T54" fmla="*/ 783 w 1167"/>
                  <a:gd name="T55" fmla="*/ 561 h 1395"/>
                  <a:gd name="T56" fmla="*/ 859 w 1167"/>
                  <a:gd name="T57" fmla="*/ 573 h 1395"/>
                  <a:gd name="T58" fmla="*/ 884 w 1167"/>
                  <a:gd name="T59" fmla="*/ 604 h 1395"/>
                  <a:gd name="T60" fmla="*/ 883 w 1167"/>
                  <a:gd name="T61" fmla="*/ 635 h 1395"/>
                  <a:gd name="T62" fmla="*/ 857 w 1167"/>
                  <a:gd name="T63" fmla="*/ 665 h 1395"/>
                  <a:gd name="T64" fmla="*/ 827 w 1167"/>
                  <a:gd name="T65" fmla="*/ 671 h 1395"/>
                  <a:gd name="T66" fmla="*/ 620 w 1167"/>
                  <a:gd name="T67" fmla="*/ 663 h 1395"/>
                  <a:gd name="T68" fmla="*/ 416 w 1167"/>
                  <a:gd name="T69" fmla="*/ 692 h 1395"/>
                  <a:gd name="T70" fmla="*/ 394 w 1167"/>
                  <a:gd name="T71" fmla="*/ 692 h 1395"/>
                  <a:gd name="T72" fmla="*/ 365 w 1167"/>
                  <a:gd name="T73" fmla="*/ 677 h 1395"/>
                  <a:gd name="T74" fmla="*/ 352 w 1167"/>
                  <a:gd name="T75" fmla="*/ 653 h 1395"/>
                  <a:gd name="T76" fmla="*/ 359 w 1167"/>
                  <a:gd name="T77" fmla="*/ 613 h 1395"/>
                  <a:gd name="T78" fmla="*/ 392 w 1167"/>
                  <a:gd name="T79" fmla="*/ 589 h 1395"/>
                  <a:gd name="T80" fmla="*/ 326 w 1167"/>
                  <a:gd name="T81" fmla="*/ 1002 h 1395"/>
                  <a:gd name="T82" fmla="*/ 296 w 1167"/>
                  <a:gd name="T83" fmla="*/ 986 h 1395"/>
                  <a:gd name="T84" fmla="*/ 283 w 1167"/>
                  <a:gd name="T85" fmla="*/ 962 h 1395"/>
                  <a:gd name="T86" fmla="*/ 290 w 1167"/>
                  <a:gd name="T87" fmla="*/ 922 h 1395"/>
                  <a:gd name="T88" fmla="*/ 323 w 1167"/>
                  <a:gd name="T89" fmla="*/ 900 h 1395"/>
                  <a:gd name="T90" fmla="*/ 490 w 1167"/>
                  <a:gd name="T91" fmla="*/ 873 h 1395"/>
                  <a:gd name="T92" fmla="*/ 714 w 1167"/>
                  <a:gd name="T93" fmla="*/ 870 h 1395"/>
                  <a:gd name="T94" fmla="*/ 790 w 1167"/>
                  <a:gd name="T95" fmla="*/ 883 h 1395"/>
                  <a:gd name="T96" fmla="*/ 815 w 1167"/>
                  <a:gd name="T97" fmla="*/ 913 h 1395"/>
                  <a:gd name="T98" fmla="*/ 814 w 1167"/>
                  <a:gd name="T99" fmla="*/ 945 h 1395"/>
                  <a:gd name="T100" fmla="*/ 787 w 1167"/>
                  <a:gd name="T101" fmla="*/ 974 h 1395"/>
                  <a:gd name="T102" fmla="*/ 758 w 1167"/>
                  <a:gd name="T103" fmla="*/ 980 h 1395"/>
                  <a:gd name="T104" fmla="*/ 552 w 1167"/>
                  <a:gd name="T105" fmla="*/ 973 h 1395"/>
                  <a:gd name="T106" fmla="*/ 347 w 1167"/>
                  <a:gd name="T107" fmla="*/ 1002 h 1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67" h="1395">
                    <a:moveTo>
                      <a:pt x="806" y="1318"/>
                    </a:moveTo>
                    <a:lnTo>
                      <a:pt x="806" y="1318"/>
                    </a:lnTo>
                    <a:lnTo>
                      <a:pt x="843" y="1327"/>
                    </a:lnTo>
                    <a:lnTo>
                      <a:pt x="880" y="1337"/>
                    </a:lnTo>
                    <a:lnTo>
                      <a:pt x="1167" y="48"/>
                    </a:lnTo>
                    <a:lnTo>
                      <a:pt x="1167" y="48"/>
                    </a:lnTo>
                    <a:lnTo>
                      <a:pt x="1130" y="38"/>
                    </a:lnTo>
                    <a:lnTo>
                      <a:pt x="1092" y="29"/>
                    </a:lnTo>
                    <a:lnTo>
                      <a:pt x="1092" y="29"/>
                    </a:lnTo>
                    <a:lnTo>
                      <a:pt x="1041" y="18"/>
                    </a:lnTo>
                    <a:lnTo>
                      <a:pt x="989" y="10"/>
                    </a:lnTo>
                    <a:lnTo>
                      <a:pt x="937" y="5"/>
                    </a:lnTo>
                    <a:lnTo>
                      <a:pt x="885" y="1"/>
                    </a:lnTo>
                    <a:lnTo>
                      <a:pt x="833" y="0"/>
                    </a:lnTo>
                    <a:lnTo>
                      <a:pt x="781" y="1"/>
                    </a:lnTo>
                    <a:lnTo>
                      <a:pt x="729" y="5"/>
                    </a:lnTo>
                    <a:lnTo>
                      <a:pt x="678" y="10"/>
                    </a:lnTo>
                    <a:lnTo>
                      <a:pt x="625" y="17"/>
                    </a:lnTo>
                    <a:lnTo>
                      <a:pt x="575" y="27"/>
                    </a:lnTo>
                    <a:lnTo>
                      <a:pt x="525" y="40"/>
                    </a:lnTo>
                    <a:lnTo>
                      <a:pt x="475" y="53"/>
                    </a:lnTo>
                    <a:lnTo>
                      <a:pt x="425" y="70"/>
                    </a:lnTo>
                    <a:lnTo>
                      <a:pt x="376" y="89"/>
                    </a:lnTo>
                    <a:lnTo>
                      <a:pt x="328" y="110"/>
                    </a:lnTo>
                    <a:lnTo>
                      <a:pt x="280" y="133"/>
                    </a:lnTo>
                    <a:lnTo>
                      <a:pt x="179" y="590"/>
                    </a:lnTo>
                    <a:lnTo>
                      <a:pt x="0" y="1395"/>
                    </a:lnTo>
                    <a:lnTo>
                      <a:pt x="0" y="1395"/>
                    </a:lnTo>
                    <a:lnTo>
                      <a:pt x="48" y="1376"/>
                    </a:lnTo>
                    <a:lnTo>
                      <a:pt x="96" y="1357"/>
                    </a:lnTo>
                    <a:lnTo>
                      <a:pt x="145" y="1342"/>
                    </a:lnTo>
                    <a:lnTo>
                      <a:pt x="195" y="1328"/>
                    </a:lnTo>
                    <a:lnTo>
                      <a:pt x="245" y="1317"/>
                    </a:lnTo>
                    <a:lnTo>
                      <a:pt x="295" y="1306"/>
                    </a:lnTo>
                    <a:lnTo>
                      <a:pt x="346" y="1298"/>
                    </a:lnTo>
                    <a:lnTo>
                      <a:pt x="397" y="1293"/>
                    </a:lnTo>
                    <a:lnTo>
                      <a:pt x="448" y="1289"/>
                    </a:lnTo>
                    <a:lnTo>
                      <a:pt x="499" y="1287"/>
                    </a:lnTo>
                    <a:lnTo>
                      <a:pt x="550" y="1287"/>
                    </a:lnTo>
                    <a:lnTo>
                      <a:pt x="602" y="1289"/>
                    </a:lnTo>
                    <a:lnTo>
                      <a:pt x="653" y="1294"/>
                    </a:lnTo>
                    <a:lnTo>
                      <a:pt x="704" y="1300"/>
                    </a:lnTo>
                    <a:lnTo>
                      <a:pt x="755" y="1308"/>
                    </a:lnTo>
                    <a:lnTo>
                      <a:pt x="806" y="1318"/>
                    </a:lnTo>
                    <a:lnTo>
                      <a:pt x="806" y="1318"/>
                    </a:lnTo>
                    <a:close/>
                    <a:moveTo>
                      <a:pt x="453" y="313"/>
                    </a:moveTo>
                    <a:lnTo>
                      <a:pt x="453" y="313"/>
                    </a:lnTo>
                    <a:lnTo>
                      <a:pt x="509" y="302"/>
                    </a:lnTo>
                    <a:lnTo>
                      <a:pt x="564" y="293"/>
                    </a:lnTo>
                    <a:lnTo>
                      <a:pt x="620" y="286"/>
                    </a:lnTo>
                    <a:lnTo>
                      <a:pt x="676" y="281"/>
                    </a:lnTo>
                    <a:lnTo>
                      <a:pt x="732" y="280"/>
                    </a:lnTo>
                    <a:lnTo>
                      <a:pt x="789" y="280"/>
                    </a:lnTo>
                    <a:lnTo>
                      <a:pt x="845" y="283"/>
                    </a:lnTo>
                    <a:lnTo>
                      <a:pt x="901" y="289"/>
                    </a:lnTo>
                    <a:lnTo>
                      <a:pt x="901" y="289"/>
                    </a:lnTo>
                    <a:lnTo>
                      <a:pt x="911" y="291"/>
                    </a:lnTo>
                    <a:lnTo>
                      <a:pt x="921" y="296"/>
                    </a:lnTo>
                    <a:lnTo>
                      <a:pt x="929" y="302"/>
                    </a:lnTo>
                    <a:lnTo>
                      <a:pt x="936" y="308"/>
                    </a:lnTo>
                    <a:lnTo>
                      <a:pt x="942" y="317"/>
                    </a:lnTo>
                    <a:lnTo>
                      <a:pt x="945" y="327"/>
                    </a:lnTo>
                    <a:lnTo>
                      <a:pt x="947" y="337"/>
                    </a:lnTo>
                    <a:lnTo>
                      <a:pt x="947" y="348"/>
                    </a:lnTo>
                    <a:lnTo>
                      <a:pt x="947" y="348"/>
                    </a:lnTo>
                    <a:lnTo>
                      <a:pt x="944" y="358"/>
                    </a:lnTo>
                    <a:lnTo>
                      <a:pt x="940" y="367"/>
                    </a:lnTo>
                    <a:lnTo>
                      <a:pt x="935" y="375"/>
                    </a:lnTo>
                    <a:lnTo>
                      <a:pt x="927" y="382"/>
                    </a:lnTo>
                    <a:lnTo>
                      <a:pt x="919" y="388"/>
                    </a:lnTo>
                    <a:lnTo>
                      <a:pt x="909" y="391"/>
                    </a:lnTo>
                    <a:lnTo>
                      <a:pt x="899" y="393"/>
                    </a:lnTo>
                    <a:lnTo>
                      <a:pt x="888" y="393"/>
                    </a:lnTo>
                    <a:lnTo>
                      <a:pt x="888" y="393"/>
                    </a:lnTo>
                    <a:lnTo>
                      <a:pt x="836" y="388"/>
                    </a:lnTo>
                    <a:lnTo>
                      <a:pt x="785" y="385"/>
                    </a:lnTo>
                    <a:lnTo>
                      <a:pt x="733" y="384"/>
                    </a:lnTo>
                    <a:lnTo>
                      <a:pt x="682" y="387"/>
                    </a:lnTo>
                    <a:lnTo>
                      <a:pt x="630" y="390"/>
                    </a:lnTo>
                    <a:lnTo>
                      <a:pt x="579" y="396"/>
                    </a:lnTo>
                    <a:lnTo>
                      <a:pt x="528" y="405"/>
                    </a:lnTo>
                    <a:lnTo>
                      <a:pt x="477" y="415"/>
                    </a:lnTo>
                    <a:lnTo>
                      <a:pt x="477" y="415"/>
                    </a:lnTo>
                    <a:lnTo>
                      <a:pt x="466" y="416"/>
                    </a:lnTo>
                    <a:lnTo>
                      <a:pt x="466" y="416"/>
                    </a:lnTo>
                    <a:lnTo>
                      <a:pt x="457" y="415"/>
                    </a:lnTo>
                    <a:lnTo>
                      <a:pt x="448" y="413"/>
                    </a:lnTo>
                    <a:lnTo>
                      <a:pt x="440" y="409"/>
                    </a:lnTo>
                    <a:lnTo>
                      <a:pt x="433" y="405"/>
                    </a:lnTo>
                    <a:lnTo>
                      <a:pt x="426" y="399"/>
                    </a:lnTo>
                    <a:lnTo>
                      <a:pt x="422" y="392"/>
                    </a:lnTo>
                    <a:lnTo>
                      <a:pt x="417" y="384"/>
                    </a:lnTo>
                    <a:lnTo>
                      <a:pt x="415" y="375"/>
                    </a:lnTo>
                    <a:lnTo>
                      <a:pt x="415" y="375"/>
                    </a:lnTo>
                    <a:lnTo>
                      <a:pt x="413" y="365"/>
                    </a:lnTo>
                    <a:lnTo>
                      <a:pt x="414" y="355"/>
                    </a:lnTo>
                    <a:lnTo>
                      <a:pt x="417" y="345"/>
                    </a:lnTo>
                    <a:lnTo>
                      <a:pt x="422" y="336"/>
                    </a:lnTo>
                    <a:lnTo>
                      <a:pt x="427" y="328"/>
                    </a:lnTo>
                    <a:lnTo>
                      <a:pt x="435" y="321"/>
                    </a:lnTo>
                    <a:lnTo>
                      <a:pt x="444" y="316"/>
                    </a:lnTo>
                    <a:lnTo>
                      <a:pt x="453" y="313"/>
                    </a:lnTo>
                    <a:lnTo>
                      <a:pt x="453" y="313"/>
                    </a:lnTo>
                    <a:close/>
                    <a:moveTo>
                      <a:pt x="392" y="589"/>
                    </a:moveTo>
                    <a:lnTo>
                      <a:pt x="392" y="589"/>
                    </a:lnTo>
                    <a:lnTo>
                      <a:pt x="448" y="578"/>
                    </a:lnTo>
                    <a:lnTo>
                      <a:pt x="503" y="569"/>
                    </a:lnTo>
                    <a:lnTo>
                      <a:pt x="559" y="563"/>
                    </a:lnTo>
                    <a:lnTo>
                      <a:pt x="614" y="559"/>
                    </a:lnTo>
                    <a:lnTo>
                      <a:pt x="671" y="558"/>
                    </a:lnTo>
                    <a:lnTo>
                      <a:pt x="727" y="558"/>
                    </a:lnTo>
                    <a:lnTo>
                      <a:pt x="783" y="561"/>
                    </a:lnTo>
                    <a:lnTo>
                      <a:pt x="840" y="567"/>
                    </a:lnTo>
                    <a:lnTo>
                      <a:pt x="840" y="567"/>
                    </a:lnTo>
                    <a:lnTo>
                      <a:pt x="850" y="569"/>
                    </a:lnTo>
                    <a:lnTo>
                      <a:pt x="859" y="573"/>
                    </a:lnTo>
                    <a:lnTo>
                      <a:pt x="867" y="579"/>
                    </a:lnTo>
                    <a:lnTo>
                      <a:pt x="875" y="586"/>
                    </a:lnTo>
                    <a:lnTo>
                      <a:pt x="879" y="595"/>
                    </a:lnTo>
                    <a:lnTo>
                      <a:pt x="884" y="604"/>
                    </a:lnTo>
                    <a:lnTo>
                      <a:pt x="885" y="614"/>
                    </a:lnTo>
                    <a:lnTo>
                      <a:pt x="885" y="624"/>
                    </a:lnTo>
                    <a:lnTo>
                      <a:pt x="885" y="624"/>
                    </a:lnTo>
                    <a:lnTo>
                      <a:pt x="883" y="635"/>
                    </a:lnTo>
                    <a:lnTo>
                      <a:pt x="878" y="645"/>
                    </a:lnTo>
                    <a:lnTo>
                      <a:pt x="872" y="653"/>
                    </a:lnTo>
                    <a:lnTo>
                      <a:pt x="866" y="660"/>
                    </a:lnTo>
                    <a:lnTo>
                      <a:pt x="857" y="665"/>
                    </a:lnTo>
                    <a:lnTo>
                      <a:pt x="848" y="669"/>
                    </a:lnTo>
                    <a:lnTo>
                      <a:pt x="837" y="671"/>
                    </a:lnTo>
                    <a:lnTo>
                      <a:pt x="827" y="671"/>
                    </a:lnTo>
                    <a:lnTo>
                      <a:pt x="827" y="671"/>
                    </a:lnTo>
                    <a:lnTo>
                      <a:pt x="775" y="665"/>
                    </a:lnTo>
                    <a:lnTo>
                      <a:pt x="723" y="663"/>
                    </a:lnTo>
                    <a:lnTo>
                      <a:pt x="672" y="662"/>
                    </a:lnTo>
                    <a:lnTo>
                      <a:pt x="620" y="663"/>
                    </a:lnTo>
                    <a:lnTo>
                      <a:pt x="569" y="667"/>
                    </a:lnTo>
                    <a:lnTo>
                      <a:pt x="518" y="673"/>
                    </a:lnTo>
                    <a:lnTo>
                      <a:pt x="466" y="681"/>
                    </a:lnTo>
                    <a:lnTo>
                      <a:pt x="416" y="692"/>
                    </a:lnTo>
                    <a:lnTo>
                      <a:pt x="416" y="692"/>
                    </a:lnTo>
                    <a:lnTo>
                      <a:pt x="403" y="694"/>
                    </a:lnTo>
                    <a:lnTo>
                      <a:pt x="403" y="694"/>
                    </a:lnTo>
                    <a:lnTo>
                      <a:pt x="394" y="692"/>
                    </a:lnTo>
                    <a:lnTo>
                      <a:pt x="386" y="690"/>
                    </a:lnTo>
                    <a:lnTo>
                      <a:pt x="379" y="687"/>
                    </a:lnTo>
                    <a:lnTo>
                      <a:pt x="372" y="682"/>
                    </a:lnTo>
                    <a:lnTo>
                      <a:pt x="365" y="677"/>
                    </a:lnTo>
                    <a:lnTo>
                      <a:pt x="359" y="669"/>
                    </a:lnTo>
                    <a:lnTo>
                      <a:pt x="356" y="662"/>
                    </a:lnTo>
                    <a:lnTo>
                      <a:pt x="352" y="653"/>
                    </a:lnTo>
                    <a:lnTo>
                      <a:pt x="352" y="653"/>
                    </a:lnTo>
                    <a:lnTo>
                      <a:pt x="351" y="643"/>
                    </a:lnTo>
                    <a:lnTo>
                      <a:pt x="352" y="631"/>
                    </a:lnTo>
                    <a:lnTo>
                      <a:pt x="355" y="622"/>
                    </a:lnTo>
                    <a:lnTo>
                      <a:pt x="359" y="613"/>
                    </a:lnTo>
                    <a:lnTo>
                      <a:pt x="366" y="605"/>
                    </a:lnTo>
                    <a:lnTo>
                      <a:pt x="373" y="598"/>
                    </a:lnTo>
                    <a:lnTo>
                      <a:pt x="382" y="593"/>
                    </a:lnTo>
                    <a:lnTo>
                      <a:pt x="392" y="589"/>
                    </a:lnTo>
                    <a:lnTo>
                      <a:pt x="392" y="589"/>
                    </a:lnTo>
                    <a:close/>
                    <a:moveTo>
                      <a:pt x="336" y="1003"/>
                    </a:moveTo>
                    <a:lnTo>
                      <a:pt x="336" y="1003"/>
                    </a:lnTo>
                    <a:lnTo>
                      <a:pt x="326" y="1002"/>
                    </a:lnTo>
                    <a:lnTo>
                      <a:pt x="317" y="999"/>
                    </a:lnTo>
                    <a:lnTo>
                      <a:pt x="309" y="996"/>
                    </a:lnTo>
                    <a:lnTo>
                      <a:pt x="303" y="991"/>
                    </a:lnTo>
                    <a:lnTo>
                      <a:pt x="296" y="986"/>
                    </a:lnTo>
                    <a:lnTo>
                      <a:pt x="291" y="979"/>
                    </a:lnTo>
                    <a:lnTo>
                      <a:pt x="287" y="971"/>
                    </a:lnTo>
                    <a:lnTo>
                      <a:pt x="283" y="962"/>
                    </a:lnTo>
                    <a:lnTo>
                      <a:pt x="283" y="962"/>
                    </a:lnTo>
                    <a:lnTo>
                      <a:pt x="282" y="952"/>
                    </a:lnTo>
                    <a:lnTo>
                      <a:pt x="283" y="942"/>
                    </a:lnTo>
                    <a:lnTo>
                      <a:pt x="286" y="931"/>
                    </a:lnTo>
                    <a:lnTo>
                      <a:pt x="290" y="922"/>
                    </a:lnTo>
                    <a:lnTo>
                      <a:pt x="297" y="914"/>
                    </a:lnTo>
                    <a:lnTo>
                      <a:pt x="305" y="908"/>
                    </a:lnTo>
                    <a:lnTo>
                      <a:pt x="313" y="903"/>
                    </a:lnTo>
                    <a:lnTo>
                      <a:pt x="323" y="900"/>
                    </a:lnTo>
                    <a:lnTo>
                      <a:pt x="323" y="900"/>
                    </a:lnTo>
                    <a:lnTo>
                      <a:pt x="379" y="888"/>
                    </a:lnTo>
                    <a:lnTo>
                      <a:pt x="434" y="879"/>
                    </a:lnTo>
                    <a:lnTo>
                      <a:pt x="490" y="873"/>
                    </a:lnTo>
                    <a:lnTo>
                      <a:pt x="546" y="868"/>
                    </a:lnTo>
                    <a:lnTo>
                      <a:pt x="602" y="867"/>
                    </a:lnTo>
                    <a:lnTo>
                      <a:pt x="658" y="867"/>
                    </a:lnTo>
                    <a:lnTo>
                      <a:pt x="714" y="870"/>
                    </a:lnTo>
                    <a:lnTo>
                      <a:pt x="770" y="876"/>
                    </a:lnTo>
                    <a:lnTo>
                      <a:pt x="770" y="876"/>
                    </a:lnTo>
                    <a:lnTo>
                      <a:pt x="781" y="878"/>
                    </a:lnTo>
                    <a:lnTo>
                      <a:pt x="790" y="883"/>
                    </a:lnTo>
                    <a:lnTo>
                      <a:pt x="799" y="888"/>
                    </a:lnTo>
                    <a:lnTo>
                      <a:pt x="806" y="895"/>
                    </a:lnTo>
                    <a:lnTo>
                      <a:pt x="811" y="904"/>
                    </a:lnTo>
                    <a:lnTo>
                      <a:pt x="815" y="913"/>
                    </a:lnTo>
                    <a:lnTo>
                      <a:pt x="817" y="924"/>
                    </a:lnTo>
                    <a:lnTo>
                      <a:pt x="816" y="935"/>
                    </a:lnTo>
                    <a:lnTo>
                      <a:pt x="816" y="935"/>
                    </a:lnTo>
                    <a:lnTo>
                      <a:pt x="814" y="945"/>
                    </a:lnTo>
                    <a:lnTo>
                      <a:pt x="810" y="954"/>
                    </a:lnTo>
                    <a:lnTo>
                      <a:pt x="803" y="962"/>
                    </a:lnTo>
                    <a:lnTo>
                      <a:pt x="797" y="969"/>
                    </a:lnTo>
                    <a:lnTo>
                      <a:pt x="787" y="974"/>
                    </a:lnTo>
                    <a:lnTo>
                      <a:pt x="778" y="978"/>
                    </a:lnTo>
                    <a:lnTo>
                      <a:pt x="768" y="980"/>
                    </a:lnTo>
                    <a:lnTo>
                      <a:pt x="758" y="980"/>
                    </a:lnTo>
                    <a:lnTo>
                      <a:pt x="758" y="980"/>
                    </a:lnTo>
                    <a:lnTo>
                      <a:pt x="706" y="974"/>
                    </a:lnTo>
                    <a:lnTo>
                      <a:pt x="655" y="972"/>
                    </a:lnTo>
                    <a:lnTo>
                      <a:pt x="603" y="971"/>
                    </a:lnTo>
                    <a:lnTo>
                      <a:pt x="552" y="973"/>
                    </a:lnTo>
                    <a:lnTo>
                      <a:pt x="500" y="977"/>
                    </a:lnTo>
                    <a:lnTo>
                      <a:pt x="449" y="982"/>
                    </a:lnTo>
                    <a:lnTo>
                      <a:pt x="398" y="991"/>
                    </a:lnTo>
                    <a:lnTo>
                      <a:pt x="347" y="1002"/>
                    </a:lnTo>
                    <a:lnTo>
                      <a:pt x="347" y="1002"/>
                    </a:lnTo>
                    <a:lnTo>
                      <a:pt x="336" y="1003"/>
                    </a:lnTo>
                    <a:lnTo>
                      <a:pt x="336" y="10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9" name="Freeform 432"/>
              <p:cNvSpPr>
                <a:spLocks noEditPoints="1"/>
              </p:cNvSpPr>
              <p:nvPr/>
            </p:nvSpPr>
            <p:spPr bwMode="auto">
              <a:xfrm>
                <a:off x="284755" y="4033838"/>
                <a:ext cx="417513" cy="681038"/>
              </a:xfrm>
              <a:custGeom>
                <a:avLst/>
                <a:gdLst>
                  <a:gd name="T0" fmla="*/ 985 w 1053"/>
                  <a:gd name="T1" fmla="*/ 372 h 1714"/>
                  <a:gd name="T2" fmla="*/ 831 w 1053"/>
                  <a:gd name="T3" fmla="*/ 232 h 1714"/>
                  <a:gd name="T4" fmla="*/ 655 w 1053"/>
                  <a:gd name="T5" fmla="*/ 121 h 1714"/>
                  <a:gd name="T6" fmla="*/ 463 w 1053"/>
                  <a:gd name="T7" fmla="*/ 41 h 1714"/>
                  <a:gd name="T8" fmla="*/ 362 w 1053"/>
                  <a:gd name="T9" fmla="*/ 14 h 1714"/>
                  <a:gd name="T10" fmla="*/ 0 w 1053"/>
                  <a:gd name="T11" fmla="*/ 1289 h 1714"/>
                  <a:gd name="T12" fmla="*/ 125 w 1053"/>
                  <a:gd name="T13" fmla="*/ 1315 h 1714"/>
                  <a:gd name="T14" fmla="*/ 320 w 1053"/>
                  <a:gd name="T15" fmla="*/ 1383 h 1714"/>
                  <a:gd name="T16" fmla="*/ 500 w 1053"/>
                  <a:gd name="T17" fmla="*/ 1481 h 1714"/>
                  <a:gd name="T18" fmla="*/ 663 w 1053"/>
                  <a:gd name="T19" fmla="*/ 1604 h 1714"/>
                  <a:gd name="T20" fmla="*/ 962 w 1053"/>
                  <a:gd name="T21" fmla="*/ 860 h 1714"/>
                  <a:gd name="T22" fmla="*/ 711 w 1053"/>
                  <a:gd name="T23" fmla="*/ 1220 h 1714"/>
                  <a:gd name="T24" fmla="*/ 675 w 1053"/>
                  <a:gd name="T25" fmla="*/ 1235 h 1714"/>
                  <a:gd name="T26" fmla="*/ 649 w 1053"/>
                  <a:gd name="T27" fmla="*/ 1229 h 1714"/>
                  <a:gd name="T28" fmla="*/ 556 w 1053"/>
                  <a:gd name="T29" fmla="*/ 1160 h 1714"/>
                  <a:gd name="T30" fmla="*/ 369 w 1053"/>
                  <a:gd name="T31" fmla="*/ 1058 h 1714"/>
                  <a:gd name="T32" fmla="*/ 259 w 1053"/>
                  <a:gd name="T33" fmla="*/ 1015 h 1714"/>
                  <a:gd name="T34" fmla="*/ 235 w 1053"/>
                  <a:gd name="T35" fmla="*/ 983 h 1714"/>
                  <a:gd name="T36" fmla="*/ 235 w 1053"/>
                  <a:gd name="T37" fmla="*/ 953 h 1714"/>
                  <a:gd name="T38" fmla="*/ 261 w 1053"/>
                  <a:gd name="T39" fmla="*/ 923 h 1714"/>
                  <a:gd name="T40" fmla="*/ 302 w 1053"/>
                  <a:gd name="T41" fmla="*/ 920 h 1714"/>
                  <a:gd name="T42" fmla="*/ 463 w 1053"/>
                  <a:gd name="T43" fmla="*/ 987 h 1714"/>
                  <a:gd name="T44" fmla="*/ 661 w 1053"/>
                  <a:gd name="T45" fmla="*/ 1107 h 1714"/>
                  <a:gd name="T46" fmla="*/ 720 w 1053"/>
                  <a:gd name="T47" fmla="*/ 1158 h 1714"/>
                  <a:gd name="T48" fmla="*/ 725 w 1053"/>
                  <a:gd name="T49" fmla="*/ 1198 h 1714"/>
                  <a:gd name="T50" fmla="*/ 783 w 1053"/>
                  <a:gd name="T51" fmla="*/ 906 h 1714"/>
                  <a:gd name="T52" fmla="*/ 765 w 1053"/>
                  <a:gd name="T53" fmla="*/ 921 h 1714"/>
                  <a:gd name="T54" fmla="*/ 735 w 1053"/>
                  <a:gd name="T55" fmla="*/ 925 h 1714"/>
                  <a:gd name="T56" fmla="*/ 710 w 1053"/>
                  <a:gd name="T57" fmla="*/ 914 h 1714"/>
                  <a:gd name="T58" fmla="*/ 533 w 1053"/>
                  <a:gd name="T59" fmla="*/ 795 h 1714"/>
                  <a:gd name="T60" fmla="*/ 337 w 1053"/>
                  <a:gd name="T61" fmla="*/ 710 h 1714"/>
                  <a:gd name="T62" fmla="*/ 312 w 1053"/>
                  <a:gd name="T63" fmla="*/ 692 h 1714"/>
                  <a:gd name="T64" fmla="*/ 302 w 1053"/>
                  <a:gd name="T65" fmla="*/ 654 h 1714"/>
                  <a:gd name="T66" fmla="*/ 314 w 1053"/>
                  <a:gd name="T67" fmla="*/ 625 h 1714"/>
                  <a:gd name="T68" fmla="*/ 350 w 1053"/>
                  <a:gd name="T69" fmla="*/ 608 h 1714"/>
                  <a:gd name="T70" fmla="*/ 425 w 1053"/>
                  <a:gd name="T71" fmla="*/ 630 h 1714"/>
                  <a:gd name="T72" fmla="*/ 634 w 1053"/>
                  <a:gd name="T73" fmla="*/ 732 h 1714"/>
                  <a:gd name="T74" fmla="*/ 776 w 1053"/>
                  <a:gd name="T75" fmla="*/ 833 h 1714"/>
                  <a:gd name="T76" fmla="*/ 795 w 1053"/>
                  <a:gd name="T77" fmla="*/ 868 h 1714"/>
                  <a:gd name="T78" fmla="*/ 783 w 1053"/>
                  <a:gd name="T79" fmla="*/ 906 h 1714"/>
                  <a:gd name="T80" fmla="*/ 841 w 1053"/>
                  <a:gd name="T81" fmla="*/ 633 h 1714"/>
                  <a:gd name="T82" fmla="*/ 805 w 1053"/>
                  <a:gd name="T83" fmla="*/ 648 h 1714"/>
                  <a:gd name="T84" fmla="*/ 779 w 1053"/>
                  <a:gd name="T85" fmla="*/ 642 h 1714"/>
                  <a:gd name="T86" fmla="*/ 686 w 1053"/>
                  <a:gd name="T87" fmla="*/ 573 h 1714"/>
                  <a:gd name="T88" fmla="*/ 499 w 1053"/>
                  <a:gd name="T89" fmla="*/ 471 h 1714"/>
                  <a:gd name="T90" fmla="*/ 389 w 1053"/>
                  <a:gd name="T91" fmla="*/ 428 h 1714"/>
                  <a:gd name="T92" fmla="*/ 365 w 1053"/>
                  <a:gd name="T93" fmla="*/ 397 h 1714"/>
                  <a:gd name="T94" fmla="*/ 365 w 1053"/>
                  <a:gd name="T95" fmla="*/ 366 h 1714"/>
                  <a:gd name="T96" fmla="*/ 393 w 1053"/>
                  <a:gd name="T97" fmla="*/ 337 h 1714"/>
                  <a:gd name="T98" fmla="*/ 432 w 1053"/>
                  <a:gd name="T99" fmla="*/ 333 h 1714"/>
                  <a:gd name="T100" fmla="*/ 593 w 1053"/>
                  <a:gd name="T101" fmla="*/ 400 h 1714"/>
                  <a:gd name="T102" fmla="*/ 791 w 1053"/>
                  <a:gd name="T103" fmla="*/ 520 h 1714"/>
                  <a:gd name="T104" fmla="*/ 851 w 1053"/>
                  <a:gd name="T105" fmla="*/ 571 h 1714"/>
                  <a:gd name="T106" fmla="*/ 855 w 1053"/>
                  <a:gd name="T107" fmla="*/ 611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53" h="1714">
                    <a:moveTo>
                      <a:pt x="1053" y="452"/>
                    </a:moveTo>
                    <a:lnTo>
                      <a:pt x="1053" y="452"/>
                    </a:lnTo>
                    <a:lnTo>
                      <a:pt x="1020" y="411"/>
                    </a:lnTo>
                    <a:lnTo>
                      <a:pt x="985" y="372"/>
                    </a:lnTo>
                    <a:lnTo>
                      <a:pt x="949" y="334"/>
                    </a:lnTo>
                    <a:lnTo>
                      <a:pt x="911" y="298"/>
                    </a:lnTo>
                    <a:lnTo>
                      <a:pt x="872" y="264"/>
                    </a:lnTo>
                    <a:lnTo>
                      <a:pt x="831" y="232"/>
                    </a:lnTo>
                    <a:lnTo>
                      <a:pt x="789" y="202"/>
                    </a:lnTo>
                    <a:lnTo>
                      <a:pt x="746" y="172"/>
                    </a:lnTo>
                    <a:lnTo>
                      <a:pt x="701" y="146"/>
                    </a:lnTo>
                    <a:lnTo>
                      <a:pt x="655" y="121"/>
                    </a:lnTo>
                    <a:lnTo>
                      <a:pt x="609" y="98"/>
                    </a:lnTo>
                    <a:lnTo>
                      <a:pt x="561" y="77"/>
                    </a:lnTo>
                    <a:lnTo>
                      <a:pt x="513" y="58"/>
                    </a:lnTo>
                    <a:lnTo>
                      <a:pt x="463" y="41"/>
                    </a:lnTo>
                    <a:lnTo>
                      <a:pt x="413" y="26"/>
                    </a:lnTo>
                    <a:lnTo>
                      <a:pt x="362" y="14"/>
                    </a:lnTo>
                    <a:lnTo>
                      <a:pt x="362" y="14"/>
                    </a:lnTo>
                    <a:lnTo>
                      <a:pt x="362" y="14"/>
                    </a:lnTo>
                    <a:lnTo>
                      <a:pt x="325" y="7"/>
                    </a:lnTo>
                    <a:lnTo>
                      <a:pt x="286" y="0"/>
                    </a:lnTo>
                    <a:lnTo>
                      <a:pt x="0" y="1289"/>
                    </a:lnTo>
                    <a:lnTo>
                      <a:pt x="0" y="1289"/>
                    </a:lnTo>
                    <a:lnTo>
                      <a:pt x="38" y="1296"/>
                    </a:lnTo>
                    <a:lnTo>
                      <a:pt x="75" y="1303"/>
                    </a:lnTo>
                    <a:lnTo>
                      <a:pt x="75" y="1303"/>
                    </a:lnTo>
                    <a:lnTo>
                      <a:pt x="125" y="1315"/>
                    </a:lnTo>
                    <a:lnTo>
                      <a:pt x="175" y="1330"/>
                    </a:lnTo>
                    <a:lnTo>
                      <a:pt x="225" y="1346"/>
                    </a:lnTo>
                    <a:lnTo>
                      <a:pt x="273" y="1364"/>
                    </a:lnTo>
                    <a:lnTo>
                      <a:pt x="320" y="1383"/>
                    </a:lnTo>
                    <a:lnTo>
                      <a:pt x="367" y="1405"/>
                    </a:lnTo>
                    <a:lnTo>
                      <a:pt x="412" y="1429"/>
                    </a:lnTo>
                    <a:lnTo>
                      <a:pt x="457" y="1454"/>
                    </a:lnTo>
                    <a:lnTo>
                      <a:pt x="500" y="1481"/>
                    </a:lnTo>
                    <a:lnTo>
                      <a:pt x="543" y="1509"/>
                    </a:lnTo>
                    <a:lnTo>
                      <a:pt x="584" y="1540"/>
                    </a:lnTo>
                    <a:lnTo>
                      <a:pt x="625" y="1571"/>
                    </a:lnTo>
                    <a:lnTo>
                      <a:pt x="663" y="1604"/>
                    </a:lnTo>
                    <a:lnTo>
                      <a:pt x="702" y="1639"/>
                    </a:lnTo>
                    <a:lnTo>
                      <a:pt x="738" y="1676"/>
                    </a:lnTo>
                    <a:lnTo>
                      <a:pt x="773" y="1714"/>
                    </a:lnTo>
                    <a:lnTo>
                      <a:pt x="962" y="860"/>
                    </a:lnTo>
                    <a:lnTo>
                      <a:pt x="1053" y="452"/>
                    </a:lnTo>
                    <a:close/>
                    <a:moveTo>
                      <a:pt x="715" y="1216"/>
                    </a:moveTo>
                    <a:lnTo>
                      <a:pt x="715" y="1216"/>
                    </a:lnTo>
                    <a:lnTo>
                      <a:pt x="711" y="1220"/>
                    </a:lnTo>
                    <a:lnTo>
                      <a:pt x="706" y="1225"/>
                    </a:lnTo>
                    <a:lnTo>
                      <a:pt x="696" y="1230"/>
                    </a:lnTo>
                    <a:lnTo>
                      <a:pt x="686" y="1234"/>
                    </a:lnTo>
                    <a:lnTo>
                      <a:pt x="675" y="1235"/>
                    </a:lnTo>
                    <a:lnTo>
                      <a:pt x="675" y="1235"/>
                    </a:lnTo>
                    <a:lnTo>
                      <a:pt x="666" y="1235"/>
                    </a:lnTo>
                    <a:lnTo>
                      <a:pt x="657" y="1233"/>
                    </a:lnTo>
                    <a:lnTo>
                      <a:pt x="649" y="1229"/>
                    </a:lnTo>
                    <a:lnTo>
                      <a:pt x="642" y="1224"/>
                    </a:lnTo>
                    <a:lnTo>
                      <a:pt x="642" y="1224"/>
                    </a:lnTo>
                    <a:lnTo>
                      <a:pt x="599" y="1191"/>
                    </a:lnTo>
                    <a:lnTo>
                      <a:pt x="556" y="1160"/>
                    </a:lnTo>
                    <a:lnTo>
                      <a:pt x="510" y="1132"/>
                    </a:lnTo>
                    <a:lnTo>
                      <a:pt x="464" y="1105"/>
                    </a:lnTo>
                    <a:lnTo>
                      <a:pt x="416" y="1081"/>
                    </a:lnTo>
                    <a:lnTo>
                      <a:pt x="369" y="1058"/>
                    </a:lnTo>
                    <a:lnTo>
                      <a:pt x="319" y="1038"/>
                    </a:lnTo>
                    <a:lnTo>
                      <a:pt x="268" y="1020"/>
                    </a:lnTo>
                    <a:lnTo>
                      <a:pt x="268" y="1020"/>
                    </a:lnTo>
                    <a:lnTo>
                      <a:pt x="259" y="1015"/>
                    </a:lnTo>
                    <a:lnTo>
                      <a:pt x="250" y="1009"/>
                    </a:lnTo>
                    <a:lnTo>
                      <a:pt x="243" y="1002"/>
                    </a:lnTo>
                    <a:lnTo>
                      <a:pt x="239" y="994"/>
                    </a:lnTo>
                    <a:lnTo>
                      <a:pt x="235" y="983"/>
                    </a:lnTo>
                    <a:lnTo>
                      <a:pt x="233" y="974"/>
                    </a:lnTo>
                    <a:lnTo>
                      <a:pt x="233" y="964"/>
                    </a:lnTo>
                    <a:lnTo>
                      <a:pt x="235" y="953"/>
                    </a:lnTo>
                    <a:lnTo>
                      <a:pt x="235" y="953"/>
                    </a:lnTo>
                    <a:lnTo>
                      <a:pt x="240" y="944"/>
                    </a:lnTo>
                    <a:lnTo>
                      <a:pt x="245" y="936"/>
                    </a:lnTo>
                    <a:lnTo>
                      <a:pt x="253" y="928"/>
                    </a:lnTo>
                    <a:lnTo>
                      <a:pt x="261" y="923"/>
                    </a:lnTo>
                    <a:lnTo>
                      <a:pt x="271" y="920"/>
                    </a:lnTo>
                    <a:lnTo>
                      <a:pt x="282" y="918"/>
                    </a:lnTo>
                    <a:lnTo>
                      <a:pt x="292" y="918"/>
                    </a:lnTo>
                    <a:lnTo>
                      <a:pt x="302" y="920"/>
                    </a:lnTo>
                    <a:lnTo>
                      <a:pt x="302" y="920"/>
                    </a:lnTo>
                    <a:lnTo>
                      <a:pt x="356" y="940"/>
                    </a:lnTo>
                    <a:lnTo>
                      <a:pt x="411" y="962"/>
                    </a:lnTo>
                    <a:lnTo>
                      <a:pt x="463" y="987"/>
                    </a:lnTo>
                    <a:lnTo>
                      <a:pt x="515" y="1013"/>
                    </a:lnTo>
                    <a:lnTo>
                      <a:pt x="565" y="1042"/>
                    </a:lnTo>
                    <a:lnTo>
                      <a:pt x="614" y="1073"/>
                    </a:lnTo>
                    <a:lnTo>
                      <a:pt x="661" y="1107"/>
                    </a:lnTo>
                    <a:lnTo>
                      <a:pt x="708" y="1142"/>
                    </a:lnTo>
                    <a:lnTo>
                      <a:pt x="708" y="1142"/>
                    </a:lnTo>
                    <a:lnTo>
                      <a:pt x="714" y="1150"/>
                    </a:lnTo>
                    <a:lnTo>
                      <a:pt x="720" y="1158"/>
                    </a:lnTo>
                    <a:lnTo>
                      <a:pt x="725" y="1168"/>
                    </a:lnTo>
                    <a:lnTo>
                      <a:pt x="727" y="1177"/>
                    </a:lnTo>
                    <a:lnTo>
                      <a:pt x="727" y="1187"/>
                    </a:lnTo>
                    <a:lnTo>
                      <a:pt x="725" y="1198"/>
                    </a:lnTo>
                    <a:lnTo>
                      <a:pt x="721" y="1207"/>
                    </a:lnTo>
                    <a:lnTo>
                      <a:pt x="715" y="1216"/>
                    </a:lnTo>
                    <a:lnTo>
                      <a:pt x="715" y="1216"/>
                    </a:lnTo>
                    <a:close/>
                    <a:moveTo>
                      <a:pt x="783" y="906"/>
                    </a:moveTo>
                    <a:lnTo>
                      <a:pt x="783" y="906"/>
                    </a:lnTo>
                    <a:lnTo>
                      <a:pt x="780" y="911"/>
                    </a:lnTo>
                    <a:lnTo>
                      <a:pt x="776" y="914"/>
                    </a:lnTo>
                    <a:lnTo>
                      <a:pt x="765" y="921"/>
                    </a:lnTo>
                    <a:lnTo>
                      <a:pt x="754" y="925"/>
                    </a:lnTo>
                    <a:lnTo>
                      <a:pt x="743" y="926"/>
                    </a:lnTo>
                    <a:lnTo>
                      <a:pt x="743" y="926"/>
                    </a:lnTo>
                    <a:lnTo>
                      <a:pt x="735" y="925"/>
                    </a:lnTo>
                    <a:lnTo>
                      <a:pt x="726" y="923"/>
                    </a:lnTo>
                    <a:lnTo>
                      <a:pt x="718" y="919"/>
                    </a:lnTo>
                    <a:lnTo>
                      <a:pt x="710" y="914"/>
                    </a:lnTo>
                    <a:lnTo>
                      <a:pt x="710" y="914"/>
                    </a:lnTo>
                    <a:lnTo>
                      <a:pt x="668" y="881"/>
                    </a:lnTo>
                    <a:lnTo>
                      <a:pt x="624" y="851"/>
                    </a:lnTo>
                    <a:lnTo>
                      <a:pt x="580" y="823"/>
                    </a:lnTo>
                    <a:lnTo>
                      <a:pt x="533" y="795"/>
                    </a:lnTo>
                    <a:lnTo>
                      <a:pt x="486" y="770"/>
                    </a:lnTo>
                    <a:lnTo>
                      <a:pt x="437" y="749"/>
                    </a:lnTo>
                    <a:lnTo>
                      <a:pt x="388" y="729"/>
                    </a:lnTo>
                    <a:lnTo>
                      <a:pt x="337" y="710"/>
                    </a:lnTo>
                    <a:lnTo>
                      <a:pt x="337" y="710"/>
                    </a:lnTo>
                    <a:lnTo>
                      <a:pt x="328" y="706"/>
                    </a:lnTo>
                    <a:lnTo>
                      <a:pt x="319" y="700"/>
                    </a:lnTo>
                    <a:lnTo>
                      <a:pt x="312" y="692"/>
                    </a:lnTo>
                    <a:lnTo>
                      <a:pt x="307" y="683"/>
                    </a:lnTo>
                    <a:lnTo>
                      <a:pt x="303" y="674"/>
                    </a:lnTo>
                    <a:lnTo>
                      <a:pt x="302" y="664"/>
                    </a:lnTo>
                    <a:lnTo>
                      <a:pt x="302" y="654"/>
                    </a:lnTo>
                    <a:lnTo>
                      <a:pt x="304" y="644"/>
                    </a:lnTo>
                    <a:lnTo>
                      <a:pt x="304" y="644"/>
                    </a:lnTo>
                    <a:lnTo>
                      <a:pt x="309" y="635"/>
                    </a:lnTo>
                    <a:lnTo>
                      <a:pt x="314" y="625"/>
                    </a:lnTo>
                    <a:lnTo>
                      <a:pt x="322" y="619"/>
                    </a:lnTo>
                    <a:lnTo>
                      <a:pt x="330" y="613"/>
                    </a:lnTo>
                    <a:lnTo>
                      <a:pt x="339" y="610"/>
                    </a:lnTo>
                    <a:lnTo>
                      <a:pt x="350" y="608"/>
                    </a:lnTo>
                    <a:lnTo>
                      <a:pt x="360" y="608"/>
                    </a:lnTo>
                    <a:lnTo>
                      <a:pt x="371" y="611"/>
                    </a:lnTo>
                    <a:lnTo>
                      <a:pt x="371" y="611"/>
                    </a:lnTo>
                    <a:lnTo>
                      <a:pt x="425" y="630"/>
                    </a:lnTo>
                    <a:lnTo>
                      <a:pt x="479" y="653"/>
                    </a:lnTo>
                    <a:lnTo>
                      <a:pt x="532" y="676"/>
                    </a:lnTo>
                    <a:lnTo>
                      <a:pt x="583" y="704"/>
                    </a:lnTo>
                    <a:lnTo>
                      <a:pt x="634" y="732"/>
                    </a:lnTo>
                    <a:lnTo>
                      <a:pt x="683" y="764"/>
                    </a:lnTo>
                    <a:lnTo>
                      <a:pt x="730" y="797"/>
                    </a:lnTo>
                    <a:lnTo>
                      <a:pt x="776" y="833"/>
                    </a:lnTo>
                    <a:lnTo>
                      <a:pt x="776" y="833"/>
                    </a:lnTo>
                    <a:lnTo>
                      <a:pt x="783" y="840"/>
                    </a:lnTo>
                    <a:lnTo>
                      <a:pt x="789" y="849"/>
                    </a:lnTo>
                    <a:lnTo>
                      <a:pt x="794" y="858"/>
                    </a:lnTo>
                    <a:lnTo>
                      <a:pt x="795" y="868"/>
                    </a:lnTo>
                    <a:lnTo>
                      <a:pt x="795" y="878"/>
                    </a:lnTo>
                    <a:lnTo>
                      <a:pt x="794" y="888"/>
                    </a:lnTo>
                    <a:lnTo>
                      <a:pt x="789" y="897"/>
                    </a:lnTo>
                    <a:lnTo>
                      <a:pt x="783" y="906"/>
                    </a:lnTo>
                    <a:lnTo>
                      <a:pt x="783" y="906"/>
                    </a:lnTo>
                    <a:close/>
                    <a:moveTo>
                      <a:pt x="846" y="629"/>
                    </a:moveTo>
                    <a:lnTo>
                      <a:pt x="846" y="629"/>
                    </a:lnTo>
                    <a:lnTo>
                      <a:pt x="841" y="633"/>
                    </a:lnTo>
                    <a:lnTo>
                      <a:pt x="837" y="638"/>
                    </a:lnTo>
                    <a:lnTo>
                      <a:pt x="826" y="644"/>
                    </a:lnTo>
                    <a:lnTo>
                      <a:pt x="816" y="647"/>
                    </a:lnTo>
                    <a:lnTo>
                      <a:pt x="805" y="648"/>
                    </a:lnTo>
                    <a:lnTo>
                      <a:pt x="805" y="648"/>
                    </a:lnTo>
                    <a:lnTo>
                      <a:pt x="796" y="648"/>
                    </a:lnTo>
                    <a:lnTo>
                      <a:pt x="788" y="646"/>
                    </a:lnTo>
                    <a:lnTo>
                      <a:pt x="779" y="642"/>
                    </a:lnTo>
                    <a:lnTo>
                      <a:pt x="772" y="637"/>
                    </a:lnTo>
                    <a:lnTo>
                      <a:pt x="772" y="637"/>
                    </a:lnTo>
                    <a:lnTo>
                      <a:pt x="729" y="604"/>
                    </a:lnTo>
                    <a:lnTo>
                      <a:pt x="686" y="573"/>
                    </a:lnTo>
                    <a:lnTo>
                      <a:pt x="641" y="545"/>
                    </a:lnTo>
                    <a:lnTo>
                      <a:pt x="594" y="518"/>
                    </a:lnTo>
                    <a:lnTo>
                      <a:pt x="547" y="494"/>
                    </a:lnTo>
                    <a:lnTo>
                      <a:pt x="499" y="471"/>
                    </a:lnTo>
                    <a:lnTo>
                      <a:pt x="449" y="451"/>
                    </a:lnTo>
                    <a:lnTo>
                      <a:pt x="399" y="433"/>
                    </a:lnTo>
                    <a:lnTo>
                      <a:pt x="399" y="433"/>
                    </a:lnTo>
                    <a:lnTo>
                      <a:pt x="389" y="428"/>
                    </a:lnTo>
                    <a:lnTo>
                      <a:pt x="381" y="423"/>
                    </a:lnTo>
                    <a:lnTo>
                      <a:pt x="374" y="415"/>
                    </a:lnTo>
                    <a:lnTo>
                      <a:pt x="369" y="407"/>
                    </a:lnTo>
                    <a:lnTo>
                      <a:pt x="365" y="397"/>
                    </a:lnTo>
                    <a:lnTo>
                      <a:pt x="363" y="388"/>
                    </a:lnTo>
                    <a:lnTo>
                      <a:pt x="363" y="377"/>
                    </a:lnTo>
                    <a:lnTo>
                      <a:pt x="365" y="366"/>
                    </a:lnTo>
                    <a:lnTo>
                      <a:pt x="365" y="366"/>
                    </a:lnTo>
                    <a:lnTo>
                      <a:pt x="370" y="357"/>
                    </a:lnTo>
                    <a:lnTo>
                      <a:pt x="377" y="348"/>
                    </a:lnTo>
                    <a:lnTo>
                      <a:pt x="384" y="341"/>
                    </a:lnTo>
                    <a:lnTo>
                      <a:pt x="393" y="337"/>
                    </a:lnTo>
                    <a:lnTo>
                      <a:pt x="402" y="332"/>
                    </a:lnTo>
                    <a:lnTo>
                      <a:pt x="412" y="331"/>
                    </a:lnTo>
                    <a:lnTo>
                      <a:pt x="422" y="331"/>
                    </a:lnTo>
                    <a:lnTo>
                      <a:pt x="432" y="333"/>
                    </a:lnTo>
                    <a:lnTo>
                      <a:pt x="432" y="333"/>
                    </a:lnTo>
                    <a:lnTo>
                      <a:pt x="487" y="354"/>
                    </a:lnTo>
                    <a:lnTo>
                      <a:pt x="541" y="375"/>
                    </a:lnTo>
                    <a:lnTo>
                      <a:pt x="593" y="400"/>
                    </a:lnTo>
                    <a:lnTo>
                      <a:pt x="645" y="426"/>
                    </a:lnTo>
                    <a:lnTo>
                      <a:pt x="695" y="456"/>
                    </a:lnTo>
                    <a:lnTo>
                      <a:pt x="744" y="486"/>
                    </a:lnTo>
                    <a:lnTo>
                      <a:pt x="791" y="520"/>
                    </a:lnTo>
                    <a:lnTo>
                      <a:pt x="838" y="555"/>
                    </a:lnTo>
                    <a:lnTo>
                      <a:pt x="838" y="555"/>
                    </a:lnTo>
                    <a:lnTo>
                      <a:pt x="845" y="563"/>
                    </a:lnTo>
                    <a:lnTo>
                      <a:pt x="851" y="571"/>
                    </a:lnTo>
                    <a:lnTo>
                      <a:pt x="855" y="580"/>
                    </a:lnTo>
                    <a:lnTo>
                      <a:pt x="857" y="590"/>
                    </a:lnTo>
                    <a:lnTo>
                      <a:pt x="857" y="601"/>
                    </a:lnTo>
                    <a:lnTo>
                      <a:pt x="855" y="611"/>
                    </a:lnTo>
                    <a:lnTo>
                      <a:pt x="851" y="620"/>
                    </a:lnTo>
                    <a:lnTo>
                      <a:pt x="846" y="629"/>
                    </a:lnTo>
                    <a:lnTo>
                      <a:pt x="846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0" name="Freeform 433"/>
              <p:cNvSpPr>
                <a:spLocks noEditPoints="1"/>
              </p:cNvSpPr>
              <p:nvPr/>
            </p:nvSpPr>
            <p:spPr bwMode="auto">
              <a:xfrm>
                <a:off x="8530" y="3794125"/>
                <a:ext cx="1349375" cy="1349375"/>
              </a:xfrm>
              <a:custGeom>
                <a:avLst/>
                <a:gdLst>
                  <a:gd name="T0" fmla="*/ 1483 w 3398"/>
                  <a:gd name="T1" fmla="*/ 14 h 3399"/>
                  <a:gd name="T2" fmla="*/ 1194 w 3398"/>
                  <a:gd name="T3" fmla="*/ 76 h 3399"/>
                  <a:gd name="T4" fmla="*/ 925 w 3398"/>
                  <a:gd name="T5" fmla="*/ 186 h 3399"/>
                  <a:gd name="T6" fmla="*/ 683 w 3398"/>
                  <a:gd name="T7" fmla="*/ 338 h 3399"/>
                  <a:gd name="T8" fmla="*/ 469 w 3398"/>
                  <a:gd name="T9" fmla="*/ 527 h 3399"/>
                  <a:gd name="T10" fmla="*/ 290 w 3398"/>
                  <a:gd name="T11" fmla="*/ 749 h 3399"/>
                  <a:gd name="T12" fmla="*/ 151 w 3398"/>
                  <a:gd name="T13" fmla="*/ 1000 h 3399"/>
                  <a:gd name="T14" fmla="*/ 53 w 3398"/>
                  <a:gd name="T15" fmla="*/ 1275 h 3399"/>
                  <a:gd name="T16" fmla="*/ 5 w 3398"/>
                  <a:gd name="T17" fmla="*/ 1568 h 3399"/>
                  <a:gd name="T18" fmla="*/ 5 w 3398"/>
                  <a:gd name="T19" fmla="*/ 1830 h 3399"/>
                  <a:gd name="T20" fmla="*/ 53 w 3398"/>
                  <a:gd name="T21" fmla="*/ 2123 h 3399"/>
                  <a:gd name="T22" fmla="*/ 151 w 3398"/>
                  <a:gd name="T23" fmla="*/ 2399 h 3399"/>
                  <a:gd name="T24" fmla="*/ 290 w 3398"/>
                  <a:gd name="T25" fmla="*/ 2649 h 3399"/>
                  <a:gd name="T26" fmla="*/ 469 w 3398"/>
                  <a:gd name="T27" fmla="*/ 2871 h 3399"/>
                  <a:gd name="T28" fmla="*/ 683 w 3398"/>
                  <a:gd name="T29" fmla="*/ 3061 h 3399"/>
                  <a:gd name="T30" fmla="*/ 925 w 3398"/>
                  <a:gd name="T31" fmla="*/ 3212 h 3399"/>
                  <a:gd name="T32" fmla="*/ 1194 w 3398"/>
                  <a:gd name="T33" fmla="*/ 3322 h 3399"/>
                  <a:gd name="T34" fmla="*/ 1483 w 3398"/>
                  <a:gd name="T35" fmla="*/ 3384 h 3399"/>
                  <a:gd name="T36" fmla="*/ 1743 w 3398"/>
                  <a:gd name="T37" fmla="*/ 3398 h 3399"/>
                  <a:gd name="T38" fmla="*/ 2041 w 3398"/>
                  <a:gd name="T39" fmla="*/ 3364 h 3399"/>
                  <a:gd name="T40" fmla="*/ 2322 w 3398"/>
                  <a:gd name="T41" fmla="*/ 3280 h 3399"/>
                  <a:gd name="T42" fmla="*/ 2581 w 3398"/>
                  <a:gd name="T43" fmla="*/ 3152 h 3399"/>
                  <a:gd name="T44" fmla="*/ 2812 w 3398"/>
                  <a:gd name="T45" fmla="*/ 2984 h 3399"/>
                  <a:gd name="T46" fmla="*/ 3010 w 3398"/>
                  <a:gd name="T47" fmla="*/ 2780 h 3399"/>
                  <a:gd name="T48" fmla="*/ 3173 w 3398"/>
                  <a:gd name="T49" fmla="*/ 2545 h 3399"/>
                  <a:gd name="T50" fmla="*/ 3295 w 3398"/>
                  <a:gd name="T51" fmla="*/ 2283 h 3399"/>
                  <a:gd name="T52" fmla="*/ 3372 w 3398"/>
                  <a:gd name="T53" fmla="*/ 2000 h 3399"/>
                  <a:gd name="T54" fmla="*/ 3398 w 3398"/>
                  <a:gd name="T55" fmla="*/ 1700 h 3399"/>
                  <a:gd name="T56" fmla="*/ 3379 w 3398"/>
                  <a:gd name="T57" fmla="*/ 1440 h 3399"/>
                  <a:gd name="T58" fmla="*/ 3309 w 3398"/>
                  <a:gd name="T59" fmla="*/ 1154 h 3399"/>
                  <a:gd name="T60" fmla="*/ 3193 w 3398"/>
                  <a:gd name="T61" fmla="*/ 890 h 3399"/>
                  <a:gd name="T62" fmla="*/ 3036 w 3398"/>
                  <a:gd name="T63" fmla="*/ 650 h 3399"/>
                  <a:gd name="T64" fmla="*/ 2842 w 3398"/>
                  <a:gd name="T65" fmla="*/ 441 h 3399"/>
                  <a:gd name="T66" fmla="*/ 2615 w 3398"/>
                  <a:gd name="T67" fmla="*/ 268 h 3399"/>
                  <a:gd name="T68" fmla="*/ 2361 w 3398"/>
                  <a:gd name="T69" fmla="*/ 133 h 3399"/>
                  <a:gd name="T70" fmla="*/ 2083 w 3398"/>
                  <a:gd name="T71" fmla="*/ 43 h 3399"/>
                  <a:gd name="T72" fmla="*/ 1786 w 3398"/>
                  <a:gd name="T73" fmla="*/ 2 h 3399"/>
                  <a:gd name="T74" fmla="*/ 2752 w 3398"/>
                  <a:gd name="T75" fmla="*/ 2769 h 3399"/>
                  <a:gd name="T76" fmla="*/ 2709 w 3398"/>
                  <a:gd name="T77" fmla="*/ 2792 h 3399"/>
                  <a:gd name="T78" fmla="*/ 249 w 3398"/>
                  <a:gd name="T79" fmla="*/ 2237 h 3399"/>
                  <a:gd name="T80" fmla="*/ 553 w 3398"/>
                  <a:gd name="T81" fmla="*/ 762 h 3399"/>
                  <a:gd name="T82" fmla="*/ 595 w 3398"/>
                  <a:gd name="T83" fmla="*/ 722 h 3399"/>
                  <a:gd name="T84" fmla="*/ 898 w 3398"/>
                  <a:gd name="T85" fmla="*/ 515 h 3399"/>
                  <a:gd name="T86" fmla="*/ 948 w 3398"/>
                  <a:gd name="T87" fmla="*/ 492 h 3399"/>
                  <a:gd name="T88" fmla="*/ 1188 w 3398"/>
                  <a:gd name="T89" fmla="*/ 544 h 3399"/>
                  <a:gd name="T90" fmla="*/ 1536 w 3398"/>
                  <a:gd name="T91" fmla="*/ 713 h 3399"/>
                  <a:gd name="T92" fmla="*/ 1820 w 3398"/>
                  <a:gd name="T93" fmla="*/ 976 h 3399"/>
                  <a:gd name="T94" fmla="*/ 2135 w 3398"/>
                  <a:gd name="T95" fmla="*/ 868 h 3399"/>
                  <a:gd name="T96" fmla="*/ 2520 w 3398"/>
                  <a:gd name="T97" fmla="*/ 846 h 3399"/>
                  <a:gd name="T98" fmla="*/ 2783 w 3398"/>
                  <a:gd name="T99" fmla="*/ 898 h 3399"/>
                  <a:gd name="T100" fmla="*/ 2849 w 3398"/>
                  <a:gd name="T101" fmla="*/ 940 h 3399"/>
                  <a:gd name="T102" fmla="*/ 2532 w 3398"/>
                  <a:gd name="T103" fmla="*/ 2379 h 3399"/>
                  <a:gd name="T104" fmla="*/ 2474 w 3398"/>
                  <a:gd name="T105" fmla="*/ 2399 h 3399"/>
                  <a:gd name="T106" fmla="*/ 2306 w 3398"/>
                  <a:gd name="T107" fmla="*/ 2356 h 3399"/>
                  <a:gd name="T108" fmla="*/ 1972 w 3398"/>
                  <a:gd name="T109" fmla="*/ 2343 h 3399"/>
                  <a:gd name="T110" fmla="*/ 1648 w 3398"/>
                  <a:gd name="T111" fmla="*/ 2421 h 3399"/>
                  <a:gd name="T112" fmla="*/ 2908 w 3398"/>
                  <a:gd name="T113" fmla="*/ 1335 h 3399"/>
                  <a:gd name="T114" fmla="*/ 2886 w 3398"/>
                  <a:gd name="T115" fmla="*/ 1281 h 3399"/>
                  <a:gd name="T116" fmla="*/ 2938 w 3398"/>
                  <a:gd name="T117" fmla="*/ 1240 h 3399"/>
                  <a:gd name="T118" fmla="*/ 3070 w 3398"/>
                  <a:gd name="T119" fmla="*/ 1283 h 3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8" h="3399">
                    <a:moveTo>
                      <a:pt x="1699" y="0"/>
                    </a:moveTo>
                    <a:lnTo>
                      <a:pt x="1699" y="0"/>
                    </a:lnTo>
                    <a:lnTo>
                      <a:pt x="1655" y="0"/>
                    </a:lnTo>
                    <a:lnTo>
                      <a:pt x="1612" y="2"/>
                    </a:lnTo>
                    <a:lnTo>
                      <a:pt x="1569" y="5"/>
                    </a:lnTo>
                    <a:lnTo>
                      <a:pt x="1526" y="8"/>
                    </a:lnTo>
                    <a:lnTo>
                      <a:pt x="1483" y="14"/>
                    </a:lnTo>
                    <a:lnTo>
                      <a:pt x="1441" y="20"/>
                    </a:lnTo>
                    <a:lnTo>
                      <a:pt x="1398" y="27"/>
                    </a:lnTo>
                    <a:lnTo>
                      <a:pt x="1357" y="34"/>
                    </a:lnTo>
                    <a:lnTo>
                      <a:pt x="1315" y="43"/>
                    </a:lnTo>
                    <a:lnTo>
                      <a:pt x="1274" y="54"/>
                    </a:lnTo>
                    <a:lnTo>
                      <a:pt x="1234" y="64"/>
                    </a:lnTo>
                    <a:lnTo>
                      <a:pt x="1194" y="76"/>
                    </a:lnTo>
                    <a:lnTo>
                      <a:pt x="1154" y="89"/>
                    </a:lnTo>
                    <a:lnTo>
                      <a:pt x="1115" y="104"/>
                    </a:lnTo>
                    <a:lnTo>
                      <a:pt x="1076" y="118"/>
                    </a:lnTo>
                    <a:lnTo>
                      <a:pt x="1038" y="133"/>
                    </a:lnTo>
                    <a:lnTo>
                      <a:pt x="1000" y="150"/>
                    </a:lnTo>
                    <a:lnTo>
                      <a:pt x="963" y="167"/>
                    </a:lnTo>
                    <a:lnTo>
                      <a:pt x="925" y="186"/>
                    </a:lnTo>
                    <a:lnTo>
                      <a:pt x="889" y="205"/>
                    </a:lnTo>
                    <a:lnTo>
                      <a:pt x="853" y="225"/>
                    </a:lnTo>
                    <a:lnTo>
                      <a:pt x="818" y="246"/>
                    </a:lnTo>
                    <a:lnTo>
                      <a:pt x="784" y="268"/>
                    </a:lnTo>
                    <a:lnTo>
                      <a:pt x="749" y="290"/>
                    </a:lnTo>
                    <a:lnTo>
                      <a:pt x="716" y="313"/>
                    </a:lnTo>
                    <a:lnTo>
                      <a:pt x="683" y="338"/>
                    </a:lnTo>
                    <a:lnTo>
                      <a:pt x="650" y="362"/>
                    </a:lnTo>
                    <a:lnTo>
                      <a:pt x="619" y="388"/>
                    </a:lnTo>
                    <a:lnTo>
                      <a:pt x="587" y="414"/>
                    </a:lnTo>
                    <a:lnTo>
                      <a:pt x="556" y="441"/>
                    </a:lnTo>
                    <a:lnTo>
                      <a:pt x="527" y="469"/>
                    </a:lnTo>
                    <a:lnTo>
                      <a:pt x="497" y="498"/>
                    </a:lnTo>
                    <a:lnTo>
                      <a:pt x="469" y="527"/>
                    </a:lnTo>
                    <a:lnTo>
                      <a:pt x="442" y="557"/>
                    </a:lnTo>
                    <a:lnTo>
                      <a:pt x="415" y="587"/>
                    </a:lnTo>
                    <a:lnTo>
                      <a:pt x="389" y="618"/>
                    </a:lnTo>
                    <a:lnTo>
                      <a:pt x="362" y="650"/>
                    </a:lnTo>
                    <a:lnTo>
                      <a:pt x="338" y="682"/>
                    </a:lnTo>
                    <a:lnTo>
                      <a:pt x="314" y="715"/>
                    </a:lnTo>
                    <a:lnTo>
                      <a:pt x="290" y="749"/>
                    </a:lnTo>
                    <a:lnTo>
                      <a:pt x="267" y="783"/>
                    </a:lnTo>
                    <a:lnTo>
                      <a:pt x="246" y="818"/>
                    </a:lnTo>
                    <a:lnTo>
                      <a:pt x="225" y="853"/>
                    </a:lnTo>
                    <a:lnTo>
                      <a:pt x="205" y="890"/>
                    </a:lnTo>
                    <a:lnTo>
                      <a:pt x="186" y="926"/>
                    </a:lnTo>
                    <a:lnTo>
                      <a:pt x="168" y="962"/>
                    </a:lnTo>
                    <a:lnTo>
                      <a:pt x="151" y="1000"/>
                    </a:lnTo>
                    <a:lnTo>
                      <a:pt x="134" y="1038"/>
                    </a:lnTo>
                    <a:lnTo>
                      <a:pt x="118" y="1077"/>
                    </a:lnTo>
                    <a:lnTo>
                      <a:pt x="103" y="1115"/>
                    </a:lnTo>
                    <a:lnTo>
                      <a:pt x="89" y="1154"/>
                    </a:lnTo>
                    <a:lnTo>
                      <a:pt x="76" y="1193"/>
                    </a:lnTo>
                    <a:lnTo>
                      <a:pt x="65" y="1234"/>
                    </a:lnTo>
                    <a:lnTo>
                      <a:pt x="53" y="1275"/>
                    </a:lnTo>
                    <a:lnTo>
                      <a:pt x="43" y="1316"/>
                    </a:lnTo>
                    <a:lnTo>
                      <a:pt x="34" y="1356"/>
                    </a:lnTo>
                    <a:lnTo>
                      <a:pt x="26" y="1398"/>
                    </a:lnTo>
                    <a:lnTo>
                      <a:pt x="19" y="1440"/>
                    </a:lnTo>
                    <a:lnTo>
                      <a:pt x="14" y="1482"/>
                    </a:lnTo>
                    <a:lnTo>
                      <a:pt x="9" y="1525"/>
                    </a:lnTo>
                    <a:lnTo>
                      <a:pt x="5" y="1568"/>
                    </a:lnTo>
                    <a:lnTo>
                      <a:pt x="2" y="1611"/>
                    </a:lnTo>
                    <a:lnTo>
                      <a:pt x="0" y="1656"/>
                    </a:lnTo>
                    <a:lnTo>
                      <a:pt x="0" y="1700"/>
                    </a:lnTo>
                    <a:lnTo>
                      <a:pt x="0" y="1700"/>
                    </a:lnTo>
                    <a:lnTo>
                      <a:pt x="0" y="1743"/>
                    </a:lnTo>
                    <a:lnTo>
                      <a:pt x="2" y="1787"/>
                    </a:lnTo>
                    <a:lnTo>
                      <a:pt x="5" y="1830"/>
                    </a:lnTo>
                    <a:lnTo>
                      <a:pt x="9" y="1873"/>
                    </a:lnTo>
                    <a:lnTo>
                      <a:pt x="14" y="1916"/>
                    </a:lnTo>
                    <a:lnTo>
                      <a:pt x="19" y="1958"/>
                    </a:lnTo>
                    <a:lnTo>
                      <a:pt x="26" y="2000"/>
                    </a:lnTo>
                    <a:lnTo>
                      <a:pt x="34" y="2042"/>
                    </a:lnTo>
                    <a:lnTo>
                      <a:pt x="43" y="2083"/>
                    </a:lnTo>
                    <a:lnTo>
                      <a:pt x="53" y="2123"/>
                    </a:lnTo>
                    <a:lnTo>
                      <a:pt x="65" y="2164"/>
                    </a:lnTo>
                    <a:lnTo>
                      <a:pt x="76" y="2205"/>
                    </a:lnTo>
                    <a:lnTo>
                      <a:pt x="89" y="2245"/>
                    </a:lnTo>
                    <a:lnTo>
                      <a:pt x="103" y="2283"/>
                    </a:lnTo>
                    <a:lnTo>
                      <a:pt x="118" y="2323"/>
                    </a:lnTo>
                    <a:lnTo>
                      <a:pt x="134" y="2360"/>
                    </a:lnTo>
                    <a:lnTo>
                      <a:pt x="151" y="2399"/>
                    </a:lnTo>
                    <a:lnTo>
                      <a:pt x="168" y="2436"/>
                    </a:lnTo>
                    <a:lnTo>
                      <a:pt x="186" y="2472"/>
                    </a:lnTo>
                    <a:lnTo>
                      <a:pt x="205" y="2510"/>
                    </a:lnTo>
                    <a:lnTo>
                      <a:pt x="225" y="2545"/>
                    </a:lnTo>
                    <a:lnTo>
                      <a:pt x="246" y="2580"/>
                    </a:lnTo>
                    <a:lnTo>
                      <a:pt x="267" y="2615"/>
                    </a:lnTo>
                    <a:lnTo>
                      <a:pt x="290" y="2649"/>
                    </a:lnTo>
                    <a:lnTo>
                      <a:pt x="314" y="2683"/>
                    </a:lnTo>
                    <a:lnTo>
                      <a:pt x="338" y="2716"/>
                    </a:lnTo>
                    <a:lnTo>
                      <a:pt x="362" y="2749"/>
                    </a:lnTo>
                    <a:lnTo>
                      <a:pt x="389" y="2780"/>
                    </a:lnTo>
                    <a:lnTo>
                      <a:pt x="415" y="2811"/>
                    </a:lnTo>
                    <a:lnTo>
                      <a:pt x="442" y="2842"/>
                    </a:lnTo>
                    <a:lnTo>
                      <a:pt x="469" y="2871"/>
                    </a:lnTo>
                    <a:lnTo>
                      <a:pt x="497" y="2901"/>
                    </a:lnTo>
                    <a:lnTo>
                      <a:pt x="527" y="2929"/>
                    </a:lnTo>
                    <a:lnTo>
                      <a:pt x="556" y="2957"/>
                    </a:lnTo>
                    <a:lnTo>
                      <a:pt x="587" y="2984"/>
                    </a:lnTo>
                    <a:lnTo>
                      <a:pt x="619" y="3010"/>
                    </a:lnTo>
                    <a:lnTo>
                      <a:pt x="650" y="3036"/>
                    </a:lnTo>
                    <a:lnTo>
                      <a:pt x="683" y="3061"/>
                    </a:lnTo>
                    <a:lnTo>
                      <a:pt x="716" y="3085"/>
                    </a:lnTo>
                    <a:lnTo>
                      <a:pt x="749" y="3108"/>
                    </a:lnTo>
                    <a:lnTo>
                      <a:pt x="784" y="3131"/>
                    </a:lnTo>
                    <a:lnTo>
                      <a:pt x="818" y="3152"/>
                    </a:lnTo>
                    <a:lnTo>
                      <a:pt x="853" y="3174"/>
                    </a:lnTo>
                    <a:lnTo>
                      <a:pt x="889" y="3193"/>
                    </a:lnTo>
                    <a:lnTo>
                      <a:pt x="925" y="3212"/>
                    </a:lnTo>
                    <a:lnTo>
                      <a:pt x="963" y="3231"/>
                    </a:lnTo>
                    <a:lnTo>
                      <a:pt x="1000" y="3248"/>
                    </a:lnTo>
                    <a:lnTo>
                      <a:pt x="1038" y="3265"/>
                    </a:lnTo>
                    <a:lnTo>
                      <a:pt x="1076" y="3280"/>
                    </a:lnTo>
                    <a:lnTo>
                      <a:pt x="1115" y="3295"/>
                    </a:lnTo>
                    <a:lnTo>
                      <a:pt x="1154" y="3310"/>
                    </a:lnTo>
                    <a:lnTo>
                      <a:pt x="1194" y="3322"/>
                    </a:lnTo>
                    <a:lnTo>
                      <a:pt x="1234" y="3334"/>
                    </a:lnTo>
                    <a:lnTo>
                      <a:pt x="1274" y="3345"/>
                    </a:lnTo>
                    <a:lnTo>
                      <a:pt x="1315" y="3355"/>
                    </a:lnTo>
                    <a:lnTo>
                      <a:pt x="1357" y="3364"/>
                    </a:lnTo>
                    <a:lnTo>
                      <a:pt x="1398" y="3372"/>
                    </a:lnTo>
                    <a:lnTo>
                      <a:pt x="1441" y="3379"/>
                    </a:lnTo>
                    <a:lnTo>
                      <a:pt x="1483" y="3384"/>
                    </a:lnTo>
                    <a:lnTo>
                      <a:pt x="1526" y="3390"/>
                    </a:lnTo>
                    <a:lnTo>
                      <a:pt x="1569" y="3393"/>
                    </a:lnTo>
                    <a:lnTo>
                      <a:pt x="1612" y="3397"/>
                    </a:lnTo>
                    <a:lnTo>
                      <a:pt x="1655" y="3398"/>
                    </a:lnTo>
                    <a:lnTo>
                      <a:pt x="1699" y="3399"/>
                    </a:lnTo>
                    <a:lnTo>
                      <a:pt x="1699" y="3399"/>
                    </a:lnTo>
                    <a:lnTo>
                      <a:pt x="1743" y="3398"/>
                    </a:lnTo>
                    <a:lnTo>
                      <a:pt x="1786" y="3397"/>
                    </a:lnTo>
                    <a:lnTo>
                      <a:pt x="1829" y="3393"/>
                    </a:lnTo>
                    <a:lnTo>
                      <a:pt x="1873" y="3390"/>
                    </a:lnTo>
                    <a:lnTo>
                      <a:pt x="1916" y="3384"/>
                    </a:lnTo>
                    <a:lnTo>
                      <a:pt x="1957" y="3379"/>
                    </a:lnTo>
                    <a:lnTo>
                      <a:pt x="2001" y="3372"/>
                    </a:lnTo>
                    <a:lnTo>
                      <a:pt x="2041" y="3364"/>
                    </a:lnTo>
                    <a:lnTo>
                      <a:pt x="2083" y="3355"/>
                    </a:lnTo>
                    <a:lnTo>
                      <a:pt x="2124" y="3345"/>
                    </a:lnTo>
                    <a:lnTo>
                      <a:pt x="2165" y="3334"/>
                    </a:lnTo>
                    <a:lnTo>
                      <a:pt x="2204" y="3322"/>
                    </a:lnTo>
                    <a:lnTo>
                      <a:pt x="2244" y="3310"/>
                    </a:lnTo>
                    <a:lnTo>
                      <a:pt x="2284" y="3295"/>
                    </a:lnTo>
                    <a:lnTo>
                      <a:pt x="2322" y="3280"/>
                    </a:lnTo>
                    <a:lnTo>
                      <a:pt x="2361" y="3265"/>
                    </a:lnTo>
                    <a:lnTo>
                      <a:pt x="2398" y="3248"/>
                    </a:lnTo>
                    <a:lnTo>
                      <a:pt x="2436" y="3231"/>
                    </a:lnTo>
                    <a:lnTo>
                      <a:pt x="2473" y="3212"/>
                    </a:lnTo>
                    <a:lnTo>
                      <a:pt x="2509" y="3193"/>
                    </a:lnTo>
                    <a:lnTo>
                      <a:pt x="2545" y="3174"/>
                    </a:lnTo>
                    <a:lnTo>
                      <a:pt x="2581" y="3152"/>
                    </a:lnTo>
                    <a:lnTo>
                      <a:pt x="2615" y="3131"/>
                    </a:lnTo>
                    <a:lnTo>
                      <a:pt x="2650" y="3108"/>
                    </a:lnTo>
                    <a:lnTo>
                      <a:pt x="2682" y="3085"/>
                    </a:lnTo>
                    <a:lnTo>
                      <a:pt x="2715" y="3061"/>
                    </a:lnTo>
                    <a:lnTo>
                      <a:pt x="2748" y="3036"/>
                    </a:lnTo>
                    <a:lnTo>
                      <a:pt x="2780" y="3010"/>
                    </a:lnTo>
                    <a:lnTo>
                      <a:pt x="2812" y="2984"/>
                    </a:lnTo>
                    <a:lnTo>
                      <a:pt x="2842" y="2957"/>
                    </a:lnTo>
                    <a:lnTo>
                      <a:pt x="2872" y="2929"/>
                    </a:lnTo>
                    <a:lnTo>
                      <a:pt x="2901" y="2901"/>
                    </a:lnTo>
                    <a:lnTo>
                      <a:pt x="2929" y="2871"/>
                    </a:lnTo>
                    <a:lnTo>
                      <a:pt x="2957" y="2842"/>
                    </a:lnTo>
                    <a:lnTo>
                      <a:pt x="2984" y="2811"/>
                    </a:lnTo>
                    <a:lnTo>
                      <a:pt x="3010" y="2780"/>
                    </a:lnTo>
                    <a:lnTo>
                      <a:pt x="3036" y="2749"/>
                    </a:lnTo>
                    <a:lnTo>
                      <a:pt x="3061" y="2716"/>
                    </a:lnTo>
                    <a:lnTo>
                      <a:pt x="3085" y="2683"/>
                    </a:lnTo>
                    <a:lnTo>
                      <a:pt x="3108" y="2649"/>
                    </a:lnTo>
                    <a:lnTo>
                      <a:pt x="3131" y="2615"/>
                    </a:lnTo>
                    <a:lnTo>
                      <a:pt x="3153" y="2580"/>
                    </a:lnTo>
                    <a:lnTo>
                      <a:pt x="3173" y="2545"/>
                    </a:lnTo>
                    <a:lnTo>
                      <a:pt x="3193" y="2510"/>
                    </a:lnTo>
                    <a:lnTo>
                      <a:pt x="3213" y="2472"/>
                    </a:lnTo>
                    <a:lnTo>
                      <a:pt x="3231" y="2436"/>
                    </a:lnTo>
                    <a:lnTo>
                      <a:pt x="3248" y="2399"/>
                    </a:lnTo>
                    <a:lnTo>
                      <a:pt x="3265" y="2360"/>
                    </a:lnTo>
                    <a:lnTo>
                      <a:pt x="3281" y="2323"/>
                    </a:lnTo>
                    <a:lnTo>
                      <a:pt x="3295" y="2283"/>
                    </a:lnTo>
                    <a:lnTo>
                      <a:pt x="3309" y="2245"/>
                    </a:lnTo>
                    <a:lnTo>
                      <a:pt x="3322" y="2205"/>
                    </a:lnTo>
                    <a:lnTo>
                      <a:pt x="3334" y="2164"/>
                    </a:lnTo>
                    <a:lnTo>
                      <a:pt x="3345" y="2123"/>
                    </a:lnTo>
                    <a:lnTo>
                      <a:pt x="3355" y="2083"/>
                    </a:lnTo>
                    <a:lnTo>
                      <a:pt x="3364" y="2042"/>
                    </a:lnTo>
                    <a:lnTo>
                      <a:pt x="3372" y="2000"/>
                    </a:lnTo>
                    <a:lnTo>
                      <a:pt x="3379" y="1958"/>
                    </a:lnTo>
                    <a:lnTo>
                      <a:pt x="3385" y="1916"/>
                    </a:lnTo>
                    <a:lnTo>
                      <a:pt x="3389" y="1873"/>
                    </a:lnTo>
                    <a:lnTo>
                      <a:pt x="3394" y="1830"/>
                    </a:lnTo>
                    <a:lnTo>
                      <a:pt x="3396" y="1787"/>
                    </a:lnTo>
                    <a:lnTo>
                      <a:pt x="3398" y="1743"/>
                    </a:lnTo>
                    <a:lnTo>
                      <a:pt x="3398" y="1700"/>
                    </a:lnTo>
                    <a:lnTo>
                      <a:pt x="3398" y="1700"/>
                    </a:lnTo>
                    <a:lnTo>
                      <a:pt x="3398" y="1656"/>
                    </a:lnTo>
                    <a:lnTo>
                      <a:pt x="3396" y="1611"/>
                    </a:lnTo>
                    <a:lnTo>
                      <a:pt x="3394" y="1568"/>
                    </a:lnTo>
                    <a:lnTo>
                      <a:pt x="3389" y="1525"/>
                    </a:lnTo>
                    <a:lnTo>
                      <a:pt x="3385" y="1482"/>
                    </a:lnTo>
                    <a:lnTo>
                      <a:pt x="3379" y="1440"/>
                    </a:lnTo>
                    <a:lnTo>
                      <a:pt x="3372" y="1398"/>
                    </a:lnTo>
                    <a:lnTo>
                      <a:pt x="3364" y="1356"/>
                    </a:lnTo>
                    <a:lnTo>
                      <a:pt x="3355" y="1316"/>
                    </a:lnTo>
                    <a:lnTo>
                      <a:pt x="3345" y="1275"/>
                    </a:lnTo>
                    <a:lnTo>
                      <a:pt x="3334" y="1234"/>
                    </a:lnTo>
                    <a:lnTo>
                      <a:pt x="3322" y="1193"/>
                    </a:lnTo>
                    <a:lnTo>
                      <a:pt x="3309" y="1154"/>
                    </a:lnTo>
                    <a:lnTo>
                      <a:pt x="3295" y="1115"/>
                    </a:lnTo>
                    <a:lnTo>
                      <a:pt x="3281" y="1077"/>
                    </a:lnTo>
                    <a:lnTo>
                      <a:pt x="3265" y="1038"/>
                    </a:lnTo>
                    <a:lnTo>
                      <a:pt x="3248" y="1000"/>
                    </a:lnTo>
                    <a:lnTo>
                      <a:pt x="3231" y="962"/>
                    </a:lnTo>
                    <a:lnTo>
                      <a:pt x="3213" y="926"/>
                    </a:lnTo>
                    <a:lnTo>
                      <a:pt x="3193" y="890"/>
                    </a:lnTo>
                    <a:lnTo>
                      <a:pt x="3173" y="853"/>
                    </a:lnTo>
                    <a:lnTo>
                      <a:pt x="3153" y="818"/>
                    </a:lnTo>
                    <a:lnTo>
                      <a:pt x="3131" y="783"/>
                    </a:lnTo>
                    <a:lnTo>
                      <a:pt x="3108" y="749"/>
                    </a:lnTo>
                    <a:lnTo>
                      <a:pt x="3085" y="715"/>
                    </a:lnTo>
                    <a:lnTo>
                      <a:pt x="3061" y="682"/>
                    </a:lnTo>
                    <a:lnTo>
                      <a:pt x="3036" y="650"/>
                    </a:lnTo>
                    <a:lnTo>
                      <a:pt x="3010" y="618"/>
                    </a:lnTo>
                    <a:lnTo>
                      <a:pt x="2984" y="587"/>
                    </a:lnTo>
                    <a:lnTo>
                      <a:pt x="2957" y="557"/>
                    </a:lnTo>
                    <a:lnTo>
                      <a:pt x="2929" y="527"/>
                    </a:lnTo>
                    <a:lnTo>
                      <a:pt x="2901" y="498"/>
                    </a:lnTo>
                    <a:lnTo>
                      <a:pt x="2872" y="469"/>
                    </a:lnTo>
                    <a:lnTo>
                      <a:pt x="2842" y="441"/>
                    </a:lnTo>
                    <a:lnTo>
                      <a:pt x="2812" y="414"/>
                    </a:lnTo>
                    <a:lnTo>
                      <a:pt x="2780" y="388"/>
                    </a:lnTo>
                    <a:lnTo>
                      <a:pt x="2748" y="362"/>
                    </a:lnTo>
                    <a:lnTo>
                      <a:pt x="2715" y="338"/>
                    </a:lnTo>
                    <a:lnTo>
                      <a:pt x="2682" y="313"/>
                    </a:lnTo>
                    <a:lnTo>
                      <a:pt x="2650" y="290"/>
                    </a:lnTo>
                    <a:lnTo>
                      <a:pt x="2615" y="268"/>
                    </a:lnTo>
                    <a:lnTo>
                      <a:pt x="2581" y="246"/>
                    </a:lnTo>
                    <a:lnTo>
                      <a:pt x="2545" y="225"/>
                    </a:lnTo>
                    <a:lnTo>
                      <a:pt x="2509" y="205"/>
                    </a:lnTo>
                    <a:lnTo>
                      <a:pt x="2473" y="186"/>
                    </a:lnTo>
                    <a:lnTo>
                      <a:pt x="2436" y="167"/>
                    </a:lnTo>
                    <a:lnTo>
                      <a:pt x="2398" y="150"/>
                    </a:lnTo>
                    <a:lnTo>
                      <a:pt x="2361" y="133"/>
                    </a:lnTo>
                    <a:lnTo>
                      <a:pt x="2322" y="118"/>
                    </a:lnTo>
                    <a:lnTo>
                      <a:pt x="2284" y="104"/>
                    </a:lnTo>
                    <a:lnTo>
                      <a:pt x="2244" y="89"/>
                    </a:lnTo>
                    <a:lnTo>
                      <a:pt x="2204" y="76"/>
                    </a:lnTo>
                    <a:lnTo>
                      <a:pt x="2165" y="64"/>
                    </a:lnTo>
                    <a:lnTo>
                      <a:pt x="2124" y="54"/>
                    </a:lnTo>
                    <a:lnTo>
                      <a:pt x="2083" y="43"/>
                    </a:lnTo>
                    <a:lnTo>
                      <a:pt x="2041" y="34"/>
                    </a:lnTo>
                    <a:lnTo>
                      <a:pt x="2001" y="27"/>
                    </a:lnTo>
                    <a:lnTo>
                      <a:pt x="1957" y="20"/>
                    </a:lnTo>
                    <a:lnTo>
                      <a:pt x="1916" y="14"/>
                    </a:lnTo>
                    <a:lnTo>
                      <a:pt x="1873" y="8"/>
                    </a:lnTo>
                    <a:lnTo>
                      <a:pt x="1829" y="5"/>
                    </a:lnTo>
                    <a:lnTo>
                      <a:pt x="1786" y="2"/>
                    </a:lnTo>
                    <a:lnTo>
                      <a:pt x="1743" y="0"/>
                    </a:lnTo>
                    <a:lnTo>
                      <a:pt x="1699" y="0"/>
                    </a:lnTo>
                    <a:lnTo>
                      <a:pt x="1699" y="0"/>
                    </a:lnTo>
                    <a:close/>
                    <a:moveTo>
                      <a:pt x="2759" y="2750"/>
                    </a:moveTo>
                    <a:lnTo>
                      <a:pt x="2759" y="2750"/>
                    </a:lnTo>
                    <a:lnTo>
                      <a:pt x="2756" y="2760"/>
                    </a:lnTo>
                    <a:lnTo>
                      <a:pt x="2752" y="2769"/>
                    </a:lnTo>
                    <a:lnTo>
                      <a:pt x="2745" y="2777"/>
                    </a:lnTo>
                    <a:lnTo>
                      <a:pt x="2737" y="2783"/>
                    </a:lnTo>
                    <a:lnTo>
                      <a:pt x="2737" y="2783"/>
                    </a:lnTo>
                    <a:lnTo>
                      <a:pt x="2730" y="2787"/>
                    </a:lnTo>
                    <a:lnTo>
                      <a:pt x="2723" y="2790"/>
                    </a:lnTo>
                    <a:lnTo>
                      <a:pt x="2716" y="2791"/>
                    </a:lnTo>
                    <a:lnTo>
                      <a:pt x="2709" y="2792"/>
                    </a:lnTo>
                    <a:lnTo>
                      <a:pt x="2709" y="2792"/>
                    </a:lnTo>
                    <a:lnTo>
                      <a:pt x="2697" y="2791"/>
                    </a:lnTo>
                    <a:lnTo>
                      <a:pt x="275" y="2253"/>
                    </a:lnTo>
                    <a:lnTo>
                      <a:pt x="275" y="2253"/>
                    </a:lnTo>
                    <a:lnTo>
                      <a:pt x="265" y="2249"/>
                    </a:lnTo>
                    <a:lnTo>
                      <a:pt x="256" y="2243"/>
                    </a:lnTo>
                    <a:lnTo>
                      <a:pt x="249" y="2237"/>
                    </a:lnTo>
                    <a:lnTo>
                      <a:pt x="242" y="2229"/>
                    </a:lnTo>
                    <a:lnTo>
                      <a:pt x="242" y="2229"/>
                    </a:lnTo>
                    <a:lnTo>
                      <a:pt x="238" y="2220"/>
                    </a:lnTo>
                    <a:lnTo>
                      <a:pt x="234" y="2210"/>
                    </a:lnTo>
                    <a:lnTo>
                      <a:pt x="234" y="2199"/>
                    </a:lnTo>
                    <a:lnTo>
                      <a:pt x="236" y="2189"/>
                    </a:lnTo>
                    <a:lnTo>
                      <a:pt x="553" y="762"/>
                    </a:lnTo>
                    <a:lnTo>
                      <a:pt x="553" y="762"/>
                    </a:lnTo>
                    <a:lnTo>
                      <a:pt x="556" y="752"/>
                    </a:lnTo>
                    <a:lnTo>
                      <a:pt x="561" y="742"/>
                    </a:lnTo>
                    <a:lnTo>
                      <a:pt x="568" y="736"/>
                    </a:lnTo>
                    <a:lnTo>
                      <a:pt x="575" y="729"/>
                    </a:lnTo>
                    <a:lnTo>
                      <a:pt x="585" y="724"/>
                    </a:lnTo>
                    <a:lnTo>
                      <a:pt x="595" y="722"/>
                    </a:lnTo>
                    <a:lnTo>
                      <a:pt x="605" y="721"/>
                    </a:lnTo>
                    <a:lnTo>
                      <a:pt x="615" y="722"/>
                    </a:lnTo>
                    <a:lnTo>
                      <a:pt x="838" y="772"/>
                    </a:lnTo>
                    <a:lnTo>
                      <a:pt x="890" y="533"/>
                    </a:lnTo>
                    <a:lnTo>
                      <a:pt x="890" y="533"/>
                    </a:lnTo>
                    <a:lnTo>
                      <a:pt x="894" y="524"/>
                    </a:lnTo>
                    <a:lnTo>
                      <a:pt x="898" y="515"/>
                    </a:lnTo>
                    <a:lnTo>
                      <a:pt x="904" y="508"/>
                    </a:lnTo>
                    <a:lnTo>
                      <a:pt x="912" y="502"/>
                    </a:lnTo>
                    <a:lnTo>
                      <a:pt x="920" y="497"/>
                    </a:lnTo>
                    <a:lnTo>
                      <a:pt x="929" y="494"/>
                    </a:lnTo>
                    <a:lnTo>
                      <a:pt x="938" y="492"/>
                    </a:lnTo>
                    <a:lnTo>
                      <a:pt x="948" y="492"/>
                    </a:lnTo>
                    <a:lnTo>
                      <a:pt x="948" y="492"/>
                    </a:lnTo>
                    <a:lnTo>
                      <a:pt x="981" y="497"/>
                    </a:lnTo>
                    <a:lnTo>
                      <a:pt x="1014" y="502"/>
                    </a:lnTo>
                    <a:lnTo>
                      <a:pt x="1048" y="508"/>
                    </a:lnTo>
                    <a:lnTo>
                      <a:pt x="1081" y="515"/>
                    </a:lnTo>
                    <a:lnTo>
                      <a:pt x="1081" y="515"/>
                    </a:lnTo>
                    <a:lnTo>
                      <a:pt x="1135" y="528"/>
                    </a:lnTo>
                    <a:lnTo>
                      <a:pt x="1188" y="544"/>
                    </a:lnTo>
                    <a:lnTo>
                      <a:pt x="1242" y="561"/>
                    </a:lnTo>
                    <a:lnTo>
                      <a:pt x="1293" y="582"/>
                    </a:lnTo>
                    <a:lnTo>
                      <a:pt x="1343" y="604"/>
                    </a:lnTo>
                    <a:lnTo>
                      <a:pt x="1393" y="628"/>
                    </a:lnTo>
                    <a:lnTo>
                      <a:pt x="1442" y="654"/>
                    </a:lnTo>
                    <a:lnTo>
                      <a:pt x="1490" y="682"/>
                    </a:lnTo>
                    <a:lnTo>
                      <a:pt x="1536" y="713"/>
                    </a:lnTo>
                    <a:lnTo>
                      <a:pt x="1581" y="745"/>
                    </a:lnTo>
                    <a:lnTo>
                      <a:pt x="1624" y="779"/>
                    </a:lnTo>
                    <a:lnTo>
                      <a:pt x="1667" y="815"/>
                    </a:lnTo>
                    <a:lnTo>
                      <a:pt x="1708" y="852"/>
                    </a:lnTo>
                    <a:lnTo>
                      <a:pt x="1747" y="892"/>
                    </a:lnTo>
                    <a:lnTo>
                      <a:pt x="1784" y="934"/>
                    </a:lnTo>
                    <a:lnTo>
                      <a:pt x="1820" y="976"/>
                    </a:lnTo>
                    <a:lnTo>
                      <a:pt x="1820" y="976"/>
                    </a:lnTo>
                    <a:lnTo>
                      <a:pt x="1871" y="953"/>
                    </a:lnTo>
                    <a:lnTo>
                      <a:pt x="1922" y="932"/>
                    </a:lnTo>
                    <a:lnTo>
                      <a:pt x="1974" y="912"/>
                    </a:lnTo>
                    <a:lnTo>
                      <a:pt x="2028" y="895"/>
                    </a:lnTo>
                    <a:lnTo>
                      <a:pt x="2081" y="881"/>
                    </a:lnTo>
                    <a:lnTo>
                      <a:pt x="2135" y="868"/>
                    </a:lnTo>
                    <a:lnTo>
                      <a:pt x="2190" y="858"/>
                    </a:lnTo>
                    <a:lnTo>
                      <a:pt x="2244" y="850"/>
                    </a:lnTo>
                    <a:lnTo>
                      <a:pt x="2300" y="844"/>
                    </a:lnTo>
                    <a:lnTo>
                      <a:pt x="2354" y="841"/>
                    </a:lnTo>
                    <a:lnTo>
                      <a:pt x="2409" y="841"/>
                    </a:lnTo>
                    <a:lnTo>
                      <a:pt x="2465" y="842"/>
                    </a:lnTo>
                    <a:lnTo>
                      <a:pt x="2520" y="846"/>
                    </a:lnTo>
                    <a:lnTo>
                      <a:pt x="2576" y="852"/>
                    </a:lnTo>
                    <a:lnTo>
                      <a:pt x="2631" y="860"/>
                    </a:lnTo>
                    <a:lnTo>
                      <a:pt x="2686" y="872"/>
                    </a:lnTo>
                    <a:lnTo>
                      <a:pt x="2686" y="872"/>
                    </a:lnTo>
                    <a:lnTo>
                      <a:pt x="2719" y="880"/>
                    </a:lnTo>
                    <a:lnTo>
                      <a:pt x="2752" y="887"/>
                    </a:lnTo>
                    <a:lnTo>
                      <a:pt x="2783" y="898"/>
                    </a:lnTo>
                    <a:lnTo>
                      <a:pt x="2816" y="908"/>
                    </a:lnTo>
                    <a:lnTo>
                      <a:pt x="2816" y="908"/>
                    </a:lnTo>
                    <a:lnTo>
                      <a:pt x="2825" y="911"/>
                    </a:lnTo>
                    <a:lnTo>
                      <a:pt x="2833" y="917"/>
                    </a:lnTo>
                    <a:lnTo>
                      <a:pt x="2840" y="924"/>
                    </a:lnTo>
                    <a:lnTo>
                      <a:pt x="2844" y="932"/>
                    </a:lnTo>
                    <a:lnTo>
                      <a:pt x="2849" y="940"/>
                    </a:lnTo>
                    <a:lnTo>
                      <a:pt x="2851" y="949"/>
                    </a:lnTo>
                    <a:lnTo>
                      <a:pt x="2851" y="959"/>
                    </a:lnTo>
                    <a:lnTo>
                      <a:pt x="2850" y="969"/>
                    </a:lnTo>
                    <a:lnTo>
                      <a:pt x="2541" y="2360"/>
                    </a:lnTo>
                    <a:lnTo>
                      <a:pt x="2541" y="2360"/>
                    </a:lnTo>
                    <a:lnTo>
                      <a:pt x="2537" y="2370"/>
                    </a:lnTo>
                    <a:lnTo>
                      <a:pt x="2532" y="2379"/>
                    </a:lnTo>
                    <a:lnTo>
                      <a:pt x="2525" y="2387"/>
                    </a:lnTo>
                    <a:lnTo>
                      <a:pt x="2516" y="2394"/>
                    </a:lnTo>
                    <a:lnTo>
                      <a:pt x="2516" y="2394"/>
                    </a:lnTo>
                    <a:lnTo>
                      <a:pt x="2506" y="2399"/>
                    </a:lnTo>
                    <a:lnTo>
                      <a:pt x="2496" y="2401"/>
                    </a:lnTo>
                    <a:lnTo>
                      <a:pt x="2484" y="2401"/>
                    </a:lnTo>
                    <a:lnTo>
                      <a:pt x="2474" y="2399"/>
                    </a:lnTo>
                    <a:lnTo>
                      <a:pt x="2474" y="2399"/>
                    </a:lnTo>
                    <a:lnTo>
                      <a:pt x="2443" y="2388"/>
                    </a:lnTo>
                    <a:lnTo>
                      <a:pt x="2414" y="2381"/>
                    </a:lnTo>
                    <a:lnTo>
                      <a:pt x="2385" y="2373"/>
                    </a:lnTo>
                    <a:lnTo>
                      <a:pt x="2354" y="2366"/>
                    </a:lnTo>
                    <a:lnTo>
                      <a:pt x="2354" y="2366"/>
                    </a:lnTo>
                    <a:lnTo>
                      <a:pt x="2306" y="2356"/>
                    </a:lnTo>
                    <a:lnTo>
                      <a:pt x="2259" y="2349"/>
                    </a:lnTo>
                    <a:lnTo>
                      <a:pt x="2211" y="2343"/>
                    </a:lnTo>
                    <a:lnTo>
                      <a:pt x="2164" y="2339"/>
                    </a:lnTo>
                    <a:lnTo>
                      <a:pt x="2116" y="2338"/>
                    </a:lnTo>
                    <a:lnTo>
                      <a:pt x="2068" y="2338"/>
                    </a:lnTo>
                    <a:lnTo>
                      <a:pt x="2020" y="2339"/>
                    </a:lnTo>
                    <a:lnTo>
                      <a:pt x="1972" y="2343"/>
                    </a:lnTo>
                    <a:lnTo>
                      <a:pt x="1926" y="2349"/>
                    </a:lnTo>
                    <a:lnTo>
                      <a:pt x="1878" y="2356"/>
                    </a:lnTo>
                    <a:lnTo>
                      <a:pt x="1832" y="2366"/>
                    </a:lnTo>
                    <a:lnTo>
                      <a:pt x="1785" y="2377"/>
                    </a:lnTo>
                    <a:lnTo>
                      <a:pt x="1739" y="2390"/>
                    </a:lnTo>
                    <a:lnTo>
                      <a:pt x="1694" y="2404"/>
                    </a:lnTo>
                    <a:lnTo>
                      <a:pt x="1648" y="2421"/>
                    </a:lnTo>
                    <a:lnTo>
                      <a:pt x="1604" y="2439"/>
                    </a:lnTo>
                    <a:lnTo>
                      <a:pt x="2669" y="2676"/>
                    </a:lnTo>
                    <a:lnTo>
                      <a:pt x="2963" y="1351"/>
                    </a:lnTo>
                    <a:lnTo>
                      <a:pt x="2927" y="1343"/>
                    </a:lnTo>
                    <a:lnTo>
                      <a:pt x="2927" y="1343"/>
                    </a:lnTo>
                    <a:lnTo>
                      <a:pt x="2917" y="1339"/>
                    </a:lnTo>
                    <a:lnTo>
                      <a:pt x="2908" y="1335"/>
                    </a:lnTo>
                    <a:lnTo>
                      <a:pt x="2900" y="1328"/>
                    </a:lnTo>
                    <a:lnTo>
                      <a:pt x="2894" y="1320"/>
                    </a:lnTo>
                    <a:lnTo>
                      <a:pt x="2890" y="1311"/>
                    </a:lnTo>
                    <a:lnTo>
                      <a:pt x="2886" y="1301"/>
                    </a:lnTo>
                    <a:lnTo>
                      <a:pt x="2885" y="1291"/>
                    </a:lnTo>
                    <a:lnTo>
                      <a:pt x="2886" y="1281"/>
                    </a:lnTo>
                    <a:lnTo>
                      <a:pt x="2886" y="1281"/>
                    </a:lnTo>
                    <a:lnTo>
                      <a:pt x="2890" y="1270"/>
                    </a:lnTo>
                    <a:lnTo>
                      <a:pt x="2895" y="1261"/>
                    </a:lnTo>
                    <a:lnTo>
                      <a:pt x="2902" y="1253"/>
                    </a:lnTo>
                    <a:lnTo>
                      <a:pt x="2910" y="1248"/>
                    </a:lnTo>
                    <a:lnTo>
                      <a:pt x="2919" y="1243"/>
                    </a:lnTo>
                    <a:lnTo>
                      <a:pt x="2928" y="1240"/>
                    </a:lnTo>
                    <a:lnTo>
                      <a:pt x="2938" y="1240"/>
                    </a:lnTo>
                    <a:lnTo>
                      <a:pt x="2950" y="1241"/>
                    </a:lnTo>
                    <a:lnTo>
                      <a:pt x="3037" y="1260"/>
                    </a:lnTo>
                    <a:lnTo>
                      <a:pt x="3037" y="1260"/>
                    </a:lnTo>
                    <a:lnTo>
                      <a:pt x="3047" y="1264"/>
                    </a:lnTo>
                    <a:lnTo>
                      <a:pt x="3056" y="1268"/>
                    </a:lnTo>
                    <a:lnTo>
                      <a:pt x="3064" y="1275"/>
                    </a:lnTo>
                    <a:lnTo>
                      <a:pt x="3070" y="1283"/>
                    </a:lnTo>
                    <a:lnTo>
                      <a:pt x="3070" y="1283"/>
                    </a:lnTo>
                    <a:lnTo>
                      <a:pt x="3074" y="1292"/>
                    </a:lnTo>
                    <a:lnTo>
                      <a:pt x="3078" y="1302"/>
                    </a:lnTo>
                    <a:lnTo>
                      <a:pt x="3078" y="1312"/>
                    </a:lnTo>
                    <a:lnTo>
                      <a:pt x="3077" y="1322"/>
                    </a:lnTo>
                    <a:lnTo>
                      <a:pt x="2759" y="2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1" name="Freeform 434"/>
              <p:cNvSpPr>
                <a:spLocks/>
              </p:cNvSpPr>
              <p:nvPr/>
            </p:nvSpPr>
            <p:spPr bwMode="auto">
              <a:xfrm>
                <a:off x="146643" y="4125913"/>
                <a:ext cx="415925" cy="619125"/>
              </a:xfrm>
              <a:custGeom>
                <a:avLst/>
                <a:gdLst>
                  <a:gd name="T0" fmla="*/ 400 w 1048"/>
                  <a:gd name="T1" fmla="*/ 1174 h 1559"/>
                  <a:gd name="T2" fmla="*/ 400 w 1048"/>
                  <a:gd name="T3" fmla="*/ 1174 h 1559"/>
                  <a:gd name="T4" fmla="*/ 369 w 1048"/>
                  <a:gd name="T5" fmla="*/ 1167 h 1559"/>
                  <a:gd name="T6" fmla="*/ 339 w 1048"/>
                  <a:gd name="T7" fmla="*/ 1162 h 1559"/>
                  <a:gd name="T8" fmla="*/ 308 w 1048"/>
                  <a:gd name="T9" fmla="*/ 1157 h 1559"/>
                  <a:gd name="T10" fmla="*/ 277 w 1048"/>
                  <a:gd name="T11" fmla="*/ 1152 h 1559"/>
                  <a:gd name="T12" fmla="*/ 277 w 1048"/>
                  <a:gd name="T13" fmla="*/ 1152 h 1559"/>
                  <a:gd name="T14" fmla="*/ 267 w 1048"/>
                  <a:gd name="T15" fmla="*/ 1150 h 1559"/>
                  <a:gd name="T16" fmla="*/ 257 w 1048"/>
                  <a:gd name="T17" fmla="*/ 1146 h 1559"/>
                  <a:gd name="T18" fmla="*/ 248 w 1048"/>
                  <a:gd name="T19" fmla="*/ 1140 h 1559"/>
                  <a:gd name="T20" fmla="*/ 241 w 1048"/>
                  <a:gd name="T21" fmla="*/ 1131 h 1559"/>
                  <a:gd name="T22" fmla="*/ 241 w 1048"/>
                  <a:gd name="T23" fmla="*/ 1131 h 1559"/>
                  <a:gd name="T24" fmla="*/ 236 w 1048"/>
                  <a:gd name="T25" fmla="*/ 1122 h 1559"/>
                  <a:gd name="T26" fmla="*/ 232 w 1048"/>
                  <a:gd name="T27" fmla="*/ 1112 h 1559"/>
                  <a:gd name="T28" fmla="*/ 231 w 1048"/>
                  <a:gd name="T29" fmla="*/ 1100 h 1559"/>
                  <a:gd name="T30" fmla="*/ 232 w 1048"/>
                  <a:gd name="T31" fmla="*/ 1089 h 1559"/>
                  <a:gd name="T32" fmla="*/ 465 w 1048"/>
                  <a:gd name="T33" fmla="*/ 39 h 1559"/>
                  <a:gd name="T34" fmla="*/ 294 w 1048"/>
                  <a:gd name="T35" fmla="*/ 0 h 1559"/>
                  <a:gd name="T36" fmla="*/ 0 w 1048"/>
                  <a:gd name="T37" fmla="*/ 1326 h 1559"/>
                  <a:gd name="T38" fmla="*/ 1048 w 1048"/>
                  <a:gd name="T39" fmla="*/ 1559 h 1559"/>
                  <a:gd name="T40" fmla="*/ 1048 w 1048"/>
                  <a:gd name="T41" fmla="*/ 1559 h 1559"/>
                  <a:gd name="T42" fmla="*/ 1015 w 1048"/>
                  <a:gd name="T43" fmla="*/ 1523 h 1559"/>
                  <a:gd name="T44" fmla="*/ 982 w 1048"/>
                  <a:gd name="T45" fmla="*/ 1489 h 1559"/>
                  <a:gd name="T46" fmla="*/ 947 w 1048"/>
                  <a:gd name="T47" fmla="*/ 1456 h 1559"/>
                  <a:gd name="T48" fmla="*/ 911 w 1048"/>
                  <a:gd name="T49" fmla="*/ 1425 h 1559"/>
                  <a:gd name="T50" fmla="*/ 873 w 1048"/>
                  <a:gd name="T51" fmla="*/ 1395 h 1559"/>
                  <a:gd name="T52" fmla="*/ 835 w 1048"/>
                  <a:gd name="T53" fmla="*/ 1367 h 1559"/>
                  <a:gd name="T54" fmla="*/ 795 w 1048"/>
                  <a:gd name="T55" fmla="*/ 1339 h 1559"/>
                  <a:gd name="T56" fmla="*/ 754 w 1048"/>
                  <a:gd name="T57" fmla="*/ 1314 h 1559"/>
                  <a:gd name="T58" fmla="*/ 714 w 1048"/>
                  <a:gd name="T59" fmla="*/ 1291 h 1559"/>
                  <a:gd name="T60" fmla="*/ 671 w 1048"/>
                  <a:gd name="T61" fmla="*/ 1269 h 1559"/>
                  <a:gd name="T62" fmla="*/ 627 w 1048"/>
                  <a:gd name="T63" fmla="*/ 1249 h 1559"/>
                  <a:gd name="T64" fmla="*/ 583 w 1048"/>
                  <a:gd name="T65" fmla="*/ 1231 h 1559"/>
                  <a:gd name="T66" fmla="*/ 538 w 1048"/>
                  <a:gd name="T67" fmla="*/ 1214 h 1559"/>
                  <a:gd name="T68" fmla="*/ 493 w 1048"/>
                  <a:gd name="T69" fmla="*/ 1199 h 1559"/>
                  <a:gd name="T70" fmla="*/ 446 w 1048"/>
                  <a:gd name="T71" fmla="*/ 1185 h 1559"/>
                  <a:gd name="T72" fmla="*/ 400 w 1048"/>
                  <a:gd name="T73" fmla="*/ 1174 h 1559"/>
                  <a:gd name="T74" fmla="*/ 400 w 1048"/>
                  <a:gd name="T75" fmla="*/ 1174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8" h="1559">
                    <a:moveTo>
                      <a:pt x="400" y="1174"/>
                    </a:moveTo>
                    <a:lnTo>
                      <a:pt x="400" y="1174"/>
                    </a:lnTo>
                    <a:lnTo>
                      <a:pt x="369" y="1167"/>
                    </a:lnTo>
                    <a:lnTo>
                      <a:pt x="339" y="1162"/>
                    </a:lnTo>
                    <a:lnTo>
                      <a:pt x="308" y="1157"/>
                    </a:lnTo>
                    <a:lnTo>
                      <a:pt x="277" y="1152"/>
                    </a:lnTo>
                    <a:lnTo>
                      <a:pt x="277" y="1152"/>
                    </a:lnTo>
                    <a:lnTo>
                      <a:pt x="267" y="1150"/>
                    </a:lnTo>
                    <a:lnTo>
                      <a:pt x="257" y="1146"/>
                    </a:lnTo>
                    <a:lnTo>
                      <a:pt x="248" y="1140"/>
                    </a:lnTo>
                    <a:lnTo>
                      <a:pt x="241" y="1131"/>
                    </a:lnTo>
                    <a:lnTo>
                      <a:pt x="241" y="1131"/>
                    </a:lnTo>
                    <a:lnTo>
                      <a:pt x="236" y="1122"/>
                    </a:lnTo>
                    <a:lnTo>
                      <a:pt x="232" y="1112"/>
                    </a:lnTo>
                    <a:lnTo>
                      <a:pt x="231" y="1100"/>
                    </a:lnTo>
                    <a:lnTo>
                      <a:pt x="232" y="1089"/>
                    </a:lnTo>
                    <a:lnTo>
                      <a:pt x="465" y="39"/>
                    </a:lnTo>
                    <a:lnTo>
                      <a:pt x="294" y="0"/>
                    </a:lnTo>
                    <a:lnTo>
                      <a:pt x="0" y="1326"/>
                    </a:lnTo>
                    <a:lnTo>
                      <a:pt x="1048" y="1559"/>
                    </a:lnTo>
                    <a:lnTo>
                      <a:pt x="1048" y="1559"/>
                    </a:lnTo>
                    <a:lnTo>
                      <a:pt x="1015" y="1523"/>
                    </a:lnTo>
                    <a:lnTo>
                      <a:pt x="982" y="1489"/>
                    </a:lnTo>
                    <a:lnTo>
                      <a:pt x="947" y="1456"/>
                    </a:lnTo>
                    <a:lnTo>
                      <a:pt x="911" y="1425"/>
                    </a:lnTo>
                    <a:lnTo>
                      <a:pt x="873" y="1395"/>
                    </a:lnTo>
                    <a:lnTo>
                      <a:pt x="835" y="1367"/>
                    </a:lnTo>
                    <a:lnTo>
                      <a:pt x="795" y="1339"/>
                    </a:lnTo>
                    <a:lnTo>
                      <a:pt x="754" y="1314"/>
                    </a:lnTo>
                    <a:lnTo>
                      <a:pt x="714" y="1291"/>
                    </a:lnTo>
                    <a:lnTo>
                      <a:pt x="671" y="1269"/>
                    </a:lnTo>
                    <a:lnTo>
                      <a:pt x="627" y="1249"/>
                    </a:lnTo>
                    <a:lnTo>
                      <a:pt x="583" y="1231"/>
                    </a:lnTo>
                    <a:lnTo>
                      <a:pt x="538" y="1214"/>
                    </a:lnTo>
                    <a:lnTo>
                      <a:pt x="493" y="1199"/>
                    </a:lnTo>
                    <a:lnTo>
                      <a:pt x="446" y="1185"/>
                    </a:lnTo>
                    <a:lnTo>
                      <a:pt x="400" y="1174"/>
                    </a:lnTo>
                    <a:lnTo>
                      <a:pt x="400" y="1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grpSp>
        <p:nvGrpSpPr>
          <p:cNvPr id="94" name="Ryhmä 93"/>
          <p:cNvGrpSpPr/>
          <p:nvPr/>
        </p:nvGrpSpPr>
        <p:grpSpPr>
          <a:xfrm>
            <a:off x="7475363" y="2233089"/>
            <a:ext cx="587493" cy="587493"/>
            <a:chOff x="899592" y="2205995"/>
            <a:chExt cx="587493" cy="587493"/>
          </a:xfrm>
        </p:grpSpPr>
        <p:grpSp>
          <p:nvGrpSpPr>
            <p:cNvPr id="95" name="Group 68">
              <a:extLst>
                <a:ext uri="{FF2B5EF4-FFF2-40B4-BE49-F238E27FC236}">
                  <a16:creationId xmlns:a16="http://schemas.microsoft.com/office/drawing/2014/main" id="{C111603F-BE25-4F8D-808E-0F2CF7E1ADF2}"/>
                </a:ext>
              </a:extLst>
            </p:cNvPr>
            <p:cNvGrpSpPr/>
            <p:nvPr/>
          </p:nvGrpSpPr>
          <p:grpSpPr>
            <a:xfrm>
              <a:off x="899592" y="2205995"/>
              <a:ext cx="587493" cy="587493"/>
              <a:chOff x="913295" y="4590256"/>
              <a:chExt cx="432048" cy="432048"/>
            </a:xfrm>
            <a:solidFill>
              <a:schemeClr val="bg1"/>
            </a:solidFill>
          </p:grpSpPr>
          <p:sp>
            <p:nvSpPr>
              <p:cNvPr id="101" name="Oval 53">
                <a:extLst>
                  <a:ext uri="{FF2B5EF4-FFF2-40B4-BE49-F238E27FC236}">
                    <a16:creationId xmlns:a16="http://schemas.microsoft.com/office/drawing/2014/main" id="{64583E96-9DFC-4A0D-92AB-C5EDC2807649}"/>
                  </a:ext>
                </a:extLst>
              </p:cNvPr>
              <p:cNvSpPr/>
              <p:nvPr/>
            </p:nvSpPr>
            <p:spPr>
              <a:xfrm>
                <a:off x="985303" y="4662264"/>
                <a:ext cx="288032" cy="288032"/>
              </a:xfrm>
              <a:prstGeom prst="ellipse">
                <a:avLst/>
              </a:prstGeom>
              <a:grp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2" name="Oval 54">
                <a:extLst>
                  <a:ext uri="{FF2B5EF4-FFF2-40B4-BE49-F238E27FC236}">
                    <a16:creationId xmlns:a16="http://schemas.microsoft.com/office/drawing/2014/main" id="{7654C550-D6C6-4A61-9AF5-0BB579453B4C}"/>
                  </a:ext>
                </a:extLst>
              </p:cNvPr>
              <p:cNvSpPr/>
              <p:nvPr/>
            </p:nvSpPr>
            <p:spPr>
              <a:xfrm>
                <a:off x="913295" y="4590256"/>
                <a:ext cx="432048" cy="432048"/>
              </a:xfrm>
              <a:prstGeom prst="ellipse">
                <a:avLst/>
              </a:prstGeom>
              <a:grp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96" name="Group 479"/>
            <p:cNvGrpSpPr/>
            <p:nvPr/>
          </p:nvGrpSpPr>
          <p:grpSpPr>
            <a:xfrm>
              <a:off x="929197" y="2235600"/>
              <a:ext cx="528283" cy="528283"/>
              <a:chOff x="8530" y="3794125"/>
              <a:chExt cx="1349375" cy="1349375"/>
            </a:xfrm>
            <a:solidFill>
              <a:schemeClr val="accent6"/>
            </a:solidFill>
          </p:grpSpPr>
          <p:sp>
            <p:nvSpPr>
              <p:cNvPr id="97" name="Freeform 431"/>
              <p:cNvSpPr>
                <a:spLocks noEditPoints="1"/>
              </p:cNvSpPr>
              <p:nvPr/>
            </p:nvSpPr>
            <p:spPr bwMode="auto">
              <a:xfrm>
                <a:off x="632418" y="4170363"/>
                <a:ext cx="461963" cy="552450"/>
              </a:xfrm>
              <a:custGeom>
                <a:avLst/>
                <a:gdLst>
                  <a:gd name="T0" fmla="*/ 880 w 1167"/>
                  <a:gd name="T1" fmla="*/ 1337 h 1395"/>
                  <a:gd name="T2" fmla="*/ 1092 w 1167"/>
                  <a:gd name="T3" fmla="*/ 29 h 1395"/>
                  <a:gd name="T4" fmla="*/ 937 w 1167"/>
                  <a:gd name="T5" fmla="*/ 5 h 1395"/>
                  <a:gd name="T6" fmla="*/ 729 w 1167"/>
                  <a:gd name="T7" fmla="*/ 5 h 1395"/>
                  <a:gd name="T8" fmla="*/ 525 w 1167"/>
                  <a:gd name="T9" fmla="*/ 40 h 1395"/>
                  <a:gd name="T10" fmla="*/ 328 w 1167"/>
                  <a:gd name="T11" fmla="*/ 110 h 1395"/>
                  <a:gd name="T12" fmla="*/ 0 w 1167"/>
                  <a:gd name="T13" fmla="*/ 1395 h 1395"/>
                  <a:gd name="T14" fmla="*/ 195 w 1167"/>
                  <a:gd name="T15" fmla="*/ 1328 h 1395"/>
                  <a:gd name="T16" fmla="*/ 397 w 1167"/>
                  <a:gd name="T17" fmla="*/ 1293 h 1395"/>
                  <a:gd name="T18" fmla="*/ 602 w 1167"/>
                  <a:gd name="T19" fmla="*/ 1289 h 1395"/>
                  <a:gd name="T20" fmla="*/ 806 w 1167"/>
                  <a:gd name="T21" fmla="*/ 1318 h 1395"/>
                  <a:gd name="T22" fmla="*/ 509 w 1167"/>
                  <a:gd name="T23" fmla="*/ 302 h 1395"/>
                  <a:gd name="T24" fmla="*/ 732 w 1167"/>
                  <a:gd name="T25" fmla="*/ 280 h 1395"/>
                  <a:gd name="T26" fmla="*/ 901 w 1167"/>
                  <a:gd name="T27" fmla="*/ 289 h 1395"/>
                  <a:gd name="T28" fmla="*/ 936 w 1167"/>
                  <a:gd name="T29" fmla="*/ 308 h 1395"/>
                  <a:gd name="T30" fmla="*/ 947 w 1167"/>
                  <a:gd name="T31" fmla="*/ 348 h 1395"/>
                  <a:gd name="T32" fmla="*/ 935 w 1167"/>
                  <a:gd name="T33" fmla="*/ 375 h 1395"/>
                  <a:gd name="T34" fmla="*/ 899 w 1167"/>
                  <a:gd name="T35" fmla="*/ 393 h 1395"/>
                  <a:gd name="T36" fmla="*/ 785 w 1167"/>
                  <a:gd name="T37" fmla="*/ 385 h 1395"/>
                  <a:gd name="T38" fmla="*/ 579 w 1167"/>
                  <a:gd name="T39" fmla="*/ 396 h 1395"/>
                  <a:gd name="T40" fmla="*/ 466 w 1167"/>
                  <a:gd name="T41" fmla="*/ 416 h 1395"/>
                  <a:gd name="T42" fmla="*/ 440 w 1167"/>
                  <a:gd name="T43" fmla="*/ 409 h 1395"/>
                  <a:gd name="T44" fmla="*/ 417 w 1167"/>
                  <a:gd name="T45" fmla="*/ 384 h 1395"/>
                  <a:gd name="T46" fmla="*/ 414 w 1167"/>
                  <a:gd name="T47" fmla="*/ 355 h 1395"/>
                  <a:gd name="T48" fmla="*/ 435 w 1167"/>
                  <a:gd name="T49" fmla="*/ 321 h 1395"/>
                  <a:gd name="T50" fmla="*/ 392 w 1167"/>
                  <a:gd name="T51" fmla="*/ 589 h 1395"/>
                  <a:gd name="T52" fmla="*/ 559 w 1167"/>
                  <a:gd name="T53" fmla="*/ 563 h 1395"/>
                  <a:gd name="T54" fmla="*/ 783 w 1167"/>
                  <a:gd name="T55" fmla="*/ 561 h 1395"/>
                  <a:gd name="T56" fmla="*/ 859 w 1167"/>
                  <a:gd name="T57" fmla="*/ 573 h 1395"/>
                  <a:gd name="T58" fmla="*/ 884 w 1167"/>
                  <a:gd name="T59" fmla="*/ 604 h 1395"/>
                  <a:gd name="T60" fmla="*/ 883 w 1167"/>
                  <a:gd name="T61" fmla="*/ 635 h 1395"/>
                  <a:gd name="T62" fmla="*/ 857 w 1167"/>
                  <a:gd name="T63" fmla="*/ 665 h 1395"/>
                  <a:gd name="T64" fmla="*/ 827 w 1167"/>
                  <a:gd name="T65" fmla="*/ 671 h 1395"/>
                  <a:gd name="T66" fmla="*/ 620 w 1167"/>
                  <a:gd name="T67" fmla="*/ 663 h 1395"/>
                  <a:gd name="T68" fmla="*/ 416 w 1167"/>
                  <a:gd name="T69" fmla="*/ 692 h 1395"/>
                  <a:gd name="T70" fmla="*/ 394 w 1167"/>
                  <a:gd name="T71" fmla="*/ 692 h 1395"/>
                  <a:gd name="T72" fmla="*/ 365 w 1167"/>
                  <a:gd name="T73" fmla="*/ 677 h 1395"/>
                  <a:gd name="T74" fmla="*/ 352 w 1167"/>
                  <a:gd name="T75" fmla="*/ 653 h 1395"/>
                  <a:gd name="T76" fmla="*/ 359 w 1167"/>
                  <a:gd name="T77" fmla="*/ 613 h 1395"/>
                  <a:gd name="T78" fmla="*/ 392 w 1167"/>
                  <a:gd name="T79" fmla="*/ 589 h 1395"/>
                  <a:gd name="T80" fmla="*/ 326 w 1167"/>
                  <a:gd name="T81" fmla="*/ 1002 h 1395"/>
                  <a:gd name="T82" fmla="*/ 296 w 1167"/>
                  <a:gd name="T83" fmla="*/ 986 h 1395"/>
                  <a:gd name="T84" fmla="*/ 283 w 1167"/>
                  <a:gd name="T85" fmla="*/ 962 h 1395"/>
                  <a:gd name="T86" fmla="*/ 290 w 1167"/>
                  <a:gd name="T87" fmla="*/ 922 h 1395"/>
                  <a:gd name="T88" fmla="*/ 323 w 1167"/>
                  <a:gd name="T89" fmla="*/ 900 h 1395"/>
                  <a:gd name="T90" fmla="*/ 490 w 1167"/>
                  <a:gd name="T91" fmla="*/ 873 h 1395"/>
                  <a:gd name="T92" fmla="*/ 714 w 1167"/>
                  <a:gd name="T93" fmla="*/ 870 h 1395"/>
                  <a:gd name="T94" fmla="*/ 790 w 1167"/>
                  <a:gd name="T95" fmla="*/ 883 h 1395"/>
                  <a:gd name="T96" fmla="*/ 815 w 1167"/>
                  <a:gd name="T97" fmla="*/ 913 h 1395"/>
                  <a:gd name="T98" fmla="*/ 814 w 1167"/>
                  <a:gd name="T99" fmla="*/ 945 h 1395"/>
                  <a:gd name="T100" fmla="*/ 787 w 1167"/>
                  <a:gd name="T101" fmla="*/ 974 h 1395"/>
                  <a:gd name="T102" fmla="*/ 758 w 1167"/>
                  <a:gd name="T103" fmla="*/ 980 h 1395"/>
                  <a:gd name="T104" fmla="*/ 552 w 1167"/>
                  <a:gd name="T105" fmla="*/ 973 h 1395"/>
                  <a:gd name="T106" fmla="*/ 347 w 1167"/>
                  <a:gd name="T107" fmla="*/ 1002 h 1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67" h="1395">
                    <a:moveTo>
                      <a:pt x="806" y="1318"/>
                    </a:moveTo>
                    <a:lnTo>
                      <a:pt x="806" y="1318"/>
                    </a:lnTo>
                    <a:lnTo>
                      <a:pt x="843" y="1327"/>
                    </a:lnTo>
                    <a:lnTo>
                      <a:pt x="880" y="1337"/>
                    </a:lnTo>
                    <a:lnTo>
                      <a:pt x="1167" y="48"/>
                    </a:lnTo>
                    <a:lnTo>
                      <a:pt x="1167" y="48"/>
                    </a:lnTo>
                    <a:lnTo>
                      <a:pt x="1130" y="38"/>
                    </a:lnTo>
                    <a:lnTo>
                      <a:pt x="1092" y="29"/>
                    </a:lnTo>
                    <a:lnTo>
                      <a:pt x="1092" y="29"/>
                    </a:lnTo>
                    <a:lnTo>
                      <a:pt x="1041" y="18"/>
                    </a:lnTo>
                    <a:lnTo>
                      <a:pt x="989" y="10"/>
                    </a:lnTo>
                    <a:lnTo>
                      <a:pt x="937" y="5"/>
                    </a:lnTo>
                    <a:lnTo>
                      <a:pt x="885" y="1"/>
                    </a:lnTo>
                    <a:lnTo>
                      <a:pt x="833" y="0"/>
                    </a:lnTo>
                    <a:lnTo>
                      <a:pt x="781" y="1"/>
                    </a:lnTo>
                    <a:lnTo>
                      <a:pt x="729" y="5"/>
                    </a:lnTo>
                    <a:lnTo>
                      <a:pt x="678" y="10"/>
                    </a:lnTo>
                    <a:lnTo>
                      <a:pt x="625" y="17"/>
                    </a:lnTo>
                    <a:lnTo>
                      <a:pt x="575" y="27"/>
                    </a:lnTo>
                    <a:lnTo>
                      <a:pt x="525" y="40"/>
                    </a:lnTo>
                    <a:lnTo>
                      <a:pt x="475" y="53"/>
                    </a:lnTo>
                    <a:lnTo>
                      <a:pt x="425" y="70"/>
                    </a:lnTo>
                    <a:lnTo>
                      <a:pt x="376" y="89"/>
                    </a:lnTo>
                    <a:lnTo>
                      <a:pt x="328" y="110"/>
                    </a:lnTo>
                    <a:lnTo>
                      <a:pt x="280" y="133"/>
                    </a:lnTo>
                    <a:lnTo>
                      <a:pt x="179" y="590"/>
                    </a:lnTo>
                    <a:lnTo>
                      <a:pt x="0" y="1395"/>
                    </a:lnTo>
                    <a:lnTo>
                      <a:pt x="0" y="1395"/>
                    </a:lnTo>
                    <a:lnTo>
                      <a:pt x="48" y="1376"/>
                    </a:lnTo>
                    <a:lnTo>
                      <a:pt x="96" y="1357"/>
                    </a:lnTo>
                    <a:lnTo>
                      <a:pt x="145" y="1342"/>
                    </a:lnTo>
                    <a:lnTo>
                      <a:pt x="195" y="1328"/>
                    </a:lnTo>
                    <a:lnTo>
                      <a:pt x="245" y="1317"/>
                    </a:lnTo>
                    <a:lnTo>
                      <a:pt x="295" y="1306"/>
                    </a:lnTo>
                    <a:lnTo>
                      <a:pt x="346" y="1298"/>
                    </a:lnTo>
                    <a:lnTo>
                      <a:pt x="397" y="1293"/>
                    </a:lnTo>
                    <a:lnTo>
                      <a:pt x="448" y="1289"/>
                    </a:lnTo>
                    <a:lnTo>
                      <a:pt x="499" y="1287"/>
                    </a:lnTo>
                    <a:lnTo>
                      <a:pt x="550" y="1287"/>
                    </a:lnTo>
                    <a:lnTo>
                      <a:pt x="602" y="1289"/>
                    </a:lnTo>
                    <a:lnTo>
                      <a:pt x="653" y="1294"/>
                    </a:lnTo>
                    <a:lnTo>
                      <a:pt x="704" y="1300"/>
                    </a:lnTo>
                    <a:lnTo>
                      <a:pt x="755" y="1308"/>
                    </a:lnTo>
                    <a:lnTo>
                      <a:pt x="806" y="1318"/>
                    </a:lnTo>
                    <a:lnTo>
                      <a:pt x="806" y="1318"/>
                    </a:lnTo>
                    <a:close/>
                    <a:moveTo>
                      <a:pt x="453" y="313"/>
                    </a:moveTo>
                    <a:lnTo>
                      <a:pt x="453" y="313"/>
                    </a:lnTo>
                    <a:lnTo>
                      <a:pt x="509" y="302"/>
                    </a:lnTo>
                    <a:lnTo>
                      <a:pt x="564" y="293"/>
                    </a:lnTo>
                    <a:lnTo>
                      <a:pt x="620" y="286"/>
                    </a:lnTo>
                    <a:lnTo>
                      <a:pt x="676" y="281"/>
                    </a:lnTo>
                    <a:lnTo>
                      <a:pt x="732" y="280"/>
                    </a:lnTo>
                    <a:lnTo>
                      <a:pt x="789" y="280"/>
                    </a:lnTo>
                    <a:lnTo>
                      <a:pt x="845" y="283"/>
                    </a:lnTo>
                    <a:lnTo>
                      <a:pt x="901" y="289"/>
                    </a:lnTo>
                    <a:lnTo>
                      <a:pt x="901" y="289"/>
                    </a:lnTo>
                    <a:lnTo>
                      <a:pt x="911" y="291"/>
                    </a:lnTo>
                    <a:lnTo>
                      <a:pt x="921" y="296"/>
                    </a:lnTo>
                    <a:lnTo>
                      <a:pt x="929" y="302"/>
                    </a:lnTo>
                    <a:lnTo>
                      <a:pt x="936" y="308"/>
                    </a:lnTo>
                    <a:lnTo>
                      <a:pt x="942" y="317"/>
                    </a:lnTo>
                    <a:lnTo>
                      <a:pt x="945" y="327"/>
                    </a:lnTo>
                    <a:lnTo>
                      <a:pt x="947" y="337"/>
                    </a:lnTo>
                    <a:lnTo>
                      <a:pt x="947" y="348"/>
                    </a:lnTo>
                    <a:lnTo>
                      <a:pt x="947" y="348"/>
                    </a:lnTo>
                    <a:lnTo>
                      <a:pt x="944" y="358"/>
                    </a:lnTo>
                    <a:lnTo>
                      <a:pt x="940" y="367"/>
                    </a:lnTo>
                    <a:lnTo>
                      <a:pt x="935" y="375"/>
                    </a:lnTo>
                    <a:lnTo>
                      <a:pt x="927" y="382"/>
                    </a:lnTo>
                    <a:lnTo>
                      <a:pt x="919" y="388"/>
                    </a:lnTo>
                    <a:lnTo>
                      <a:pt x="909" y="391"/>
                    </a:lnTo>
                    <a:lnTo>
                      <a:pt x="899" y="393"/>
                    </a:lnTo>
                    <a:lnTo>
                      <a:pt x="888" y="393"/>
                    </a:lnTo>
                    <a:lnTo>
                      <a:pt x="888" y="393"/>
                    </a:lnTo>
                    <a:lnTo>
                      <a:pt x="836" y="388"/>
                    </a:lnTo>
                    <a:lnTo>
                      <a:pt x="785" y="385"/>
                    </a:lnTo>
                    <a:lnTo>
                      <a:pt x="733" y="384"/>
                    </a:lnTo>
                    <a:lnTo>
                      <a:pt x="682" y="387"/>
                    </a:lnTo>
                    <a:lnTo>
                      <a:pt x="630" y="390"/>
                    </a:lnTo>
                    <a:lnTo>
                      <a:pt x="579" y="396"/>
                    </a:lnTo>
                    <a:lnTo>
                      <a:pt x="528" y="405"/>
                    </a:lnTo>
                    <a:lnTo>
                      <a:pt x="477" y="415"/>
                    </a:lnTo>
                    <a:lnTo>
                      <a:pt x="477" y="415"/>
                    </a:lnTo>
                    <a:lnTo>
                      <a:pt x="466" y="416"/>
                    </a:lnTo>
                    <a:lnTo>
                      <a:pt x="466" y="416"/>
                    </a:lnTo>
                    <a:lnTo>
                      <a:pt x="457" y="415"/>
                    </a:lnTo>
                    <a:lnTo>
                      <a:pt x="448" y="413"/>
                    </a:lnTo>
                    <a:lnTo>
                      <a:pt x="440" y="409"/>
                    </a:lnTo>
                    <a:lnTo>
                      <a:pt x="433" y="405"/>
                    </a:lnTo>
                    <a:lnTo>
                      <a:pt x="426" y="399"/>
                    </a:lnTo>
                    <a:lnTo>
                      <a:pt x="422" y="392"/>
                    </a:lnTo>
                    <a:lnTo>
                      <a:pt x="417" y="384"/>
                    </a:lnTo>
                    <a:lnTo>
                      <a:pt x="415" y="375"/>
                    </a:lnTo>
                    <a:lnTo>
                      <a:pt x="415" y="375"/>
                    </a:lnTo>
                    <a:lnTo>
                      <a:pt x="413" y="365"/>
                    </a:lnTo>
                    <a:lnTo>
                      <a:pt x="414" y="355"/>
                    </a:lnTo>
                    <a:lnTo>
                      <a:pt x="417" y="345"/>
                    </a:lnTo>
                    <a:lnTo>
                      <a:pt x="422" y="336"/>
                    </a:lnTo>
                    <a:lnTo>
                      <a:pt x="427" y="328"/>
                    </a:lnTo>
                    <a:lnTo>
                      <a:pt x="435" y="321"/>
                    </a:lnTo>
                    <a:lnTo>
                      <a:pt x="444" y="316"/>
                    </a:lnTo>
                    <a:lnTo>
                      <a:pt x="453" y="313"/>
                    </a:lnTo>
                    <a:lnTo>
                      <a:pt x="453" y="313"/>
                    </a:lnTo>
                    <a:close/>
                    <a:moveTo>
                      <a:pt x="392" y="589"/>
                    </a:moveTo>
                    <a:lnTo>
                      <a:pt x="392" y="589"/>
                    </a:lnTo>
                    <a:lnTo>
                      <a:pt x="448" y="578"/>
                    </a:lnTo>
                    <a:lnTo>
                      <a:pt x="503" y="569"/>
                    </a:lnTo>
                    <a:lnTo>
                      <a:pt x="559" y="563"/>
                    </a:lnTo>
                    <a:lnTo>
                      <a:pt x="614" y="559"/>
                    </a:lnTo>
                    <a:lnTo>
                      <a:pt x="671" y="558"/>
                    </a:lnTo>
                    <a:lnTo>
                      <a:pt x="727" y="558"/>
                    </a:lnTo>
                    <a:lnTo>
                      <a:pt x="783" y="561"/>
                    </a:lnTo>
                    <a:lnTo>
                      <a:pt x="840" y="567"/>
                    </a:lnTo>
                    <a:lnTo>
                      <a:pt x="840" y="567"/>
                    </a:lnTo>
                    <a:lnTo>
                      <a:pt x="850" y="569"/>
                    </a:lnTo>
                    <a:lnTo>
                      <a:pt x="859" y="573"/>
                    </a:lnTo>
                    <a:lnTo>
                      <a:pt x="867" y="579"/>
                    </a:lnTo>
                    <a:lnTo>
                      <a:pt x="875" y="586"/>
                    </a:lnTo>
                    <a:lnTo>
                      <a:pt x="879" y="595"/>
                    </a:lnTo>
                    <a:lnTo>
                      <a:pt x="884" y="604"/>
                    </a:lnTo>
                    <a:lnTo>
                      <a:pt x="885" y="614"/>
                    </a:lnTo>
                    <a:lnTo>
                      <a:pt x="885" y="624"/>
                    </a:lnTo>
                    <a:lnTo>
                      <a:pt x="885" y="624"/>
                    </a:lnTo>
                    <a:lnTo>
                      <a:pt x="883" y="635"/>
                    </a:lnTo>
                    <a:lnTo>
                      <a:pt x="878" y="645"/>
                    </a:lnTo>
                    <a:lnTo>
                      <a:pt x="872" y="653"/>
                    </a:lnTo>
                    <a:lnTo>
                      <a:pt x="866" y="660"/>
                    </a:lnTo>
                    <a:lnTo>
                      <a:pt x="857" y="665"/>
                    </a:lnTo>
                    <a:lnTo>
                      <a:pt x="848" y="669"/>
                    </a:lnTo>
                    <a:lnTo>
                      <a:pt x="837" y="671"/>
                    </a:lnTo>
                    <a:lnTo>
                      <a:pt x="827" y="671"/>
                    </a:lnTo>
                    <a:lnTo>
                      <a:pt x="827" y="671"/>
                    </a:lnTo>
                    <a:lnTo>
                      <a:pt x="775" y="665"/>
                    </a:lnTo>
                    <a:lnTo>
                      <a:pt x="723" y="663"/>
                    </a:lnTo>
                    <a:lnTo>
                      <a:pt x="672" y="662"/>
                    </a:lnTo>
                    <a:lnTo>
                      <a:pt x="620" y="663"/>
                    </a:lnTo>
                    <a:lnTo>
                      <a:pt x="569" y="667"/>
                    </a:lnTo>
                    <a:lnTo>
                      <a:pt x="518" y="673"/>
                    </a:lnTo>
                    <a:lnTo>
                      <a:pt x="466" y="681"/>
                    </a:lnTo>
                    <a:lnTo>
                      <a:pt x="416" y="692"/>
                    </a:lnTo>
                    <a:lnTo>
                      <a:pt x="416" y="692"/>
                    </a:lnTo>
                    <a:lnTo>
                      <a:pt x="403" y="694"/>
                    </a:lnTo>
                    <a:lnTo>
                      <a:pt x="403" y="694"/>
                    </a:lnTo>
                    <a:lnTo>
                      <a:pt x="394" y="692"/>
                    </a:lnTo>
                    <a:lnTo>
                      <a:pt x="386" y="690"/>
                    </a:lnTo>
                    <a:lnTo>
                      <a:pt x="379" y="687"/>
                    </a:lnTo>
                    <a:lnTo>
                      <a:pt x="372" y="682"/>
                    </a:lnTo>
                    <a:lnTo>
                      <a:pt x="365" y="677"/>
                    </a:lnTo>
                    <a:lnTo>
                      <a:pt x="359" y="669"/>
                    </a:lnTo>
                    <a:lnTo>
                      <a:pt x="356" y="662"/>
                    </a:lnTo>
                    <a:lnTo>
                      <a:pt x="352" y="653"/>
                    </a:lnTo>
                    <a:lnTo>
                      <a:pt x="352" y="653"/>
                    </a:lnTo>
                    <a:lnTo>
                      <a:pt x="351" y="643"/>
                    </a:lnTo>
                    <a:lnTo>
                      <a:pt x="352" y="631"/>
                    </a:lnTo>
                    <a:lnTo>
                      <a:pt x="355" y="622"/>
                    </a:lnTo>
                    <a:lnTo>
                      <a:pt x="359" y="613"/>
                    </a:lnTo>
                    <a:lnTo>
                      <a:pt x="366" y="605"/>
                    </a:lnTo>
                    <a:lnTo>
                      <a:pt x="373" y="598"/>
                    </a:lnTo>
                    <a:lnTo>
                      <a:pt x="382" y="593"/>
                    </a:lnTo>
                    <a:lnTo>
                      <a:pt x="392" y="589"/>
                    </a:lnTo>
                    <a:lnTo>
                      <a:pt x="392" y="589"/>
                    </a:lnTo>
                    <a:close/>
                    <a:moveTo>
                      <a:pt x="336" y="1003"/>
                    </a:moveTo>
                    <a:lnTo>
                      <a:pt x="336" y="1003"/>
                    </a:lnTo>
                    <a:lnTo>
                      <a:pt x="326" y="1002"/>
                    </a:lnTo>
                    <a:lnTo>
                      <a:pt x="317" y="999"/>
                    </a:lnTo>
                    <a:lnTo>
                      <a:pt x="309" y="996"/>
                    </a:lnTo>
                    <a:lnTo>
                      <a:pt x="303" y="991"/>
                    </a:lnTo>
                    <a:lnTo>
                      <a:pt x="296" y="986"/>
                    </a:lnTo>
                    <a:lnTo>
                      <a:pt x="291" y="979"/>
                    </a:lnTo>
                    <a:lnTo>
                      <a:pt x="287" y="971"/>
                    </a:lnTo>
                    <a:lnTo>
                      <a:pt x="283" y="962"/>
                    </a:lnTo>
                    <a:lnTo>
                      <a:pt x="283" y="962"/>
                    </a:lnTo>
                    <a:lnTo>
                      <a:pt x="282" y="952"/>
                    </a:lnTo>
                    <a:lnTo>
                      <a:pt x="283" y="942"/>
                    </a:lnTo>
                    <a:lnTo>
                      <a:pt x="286" y="931"/>
                    </a:lnTo>
                    <a:lnTo>
                      <a:pt x="290" y="922"/>
                    </a:lnTo>
                    <a:lnTo>
                      <a:pt x="297" y="914"/>
                    </a:lnTo>
                    <a:lnTo>
                      <a:pt x="305" y="908"/>
                    </a:lnTo>
                    <a:lnTo>
                      <a:pt x="313" y="903"/>
                    </a:lnTo>
                    <a:lnTo>
                      <a:pt x="323" y="900"/>
                    </a:lnTo>
                    <a:lnTo>
                      <a:pt x="323" y="900"/>
                    </a:lnTo>
                    <a:lnTo>
                      <a:pt x="379" y="888"/>
                    </a:lnTo>
                    <a:lnTo>
                      <a:pt x="434" y="879"/>
                    </a:lnTo>
                    <a:lnTo>
                      <a:pt x="490" y="873"/>
                    </a:lnTo>
                    <a:lnTo>
                      <a:pt x="546" y="868"/>
                    </a:lnTo>
                    <a:lnTo>
                      <a:pt x="602" y="867"/>
                    </a:lnTo>
                    <a:lnTo>
                      <a:pt x="658" y="867"/>
                    </a:lnTo>
                    <a:lnTo>
                      <a:pt x="714" y="870"/>
                    </a:lnTo>
                    <a:lnTo>
                      <a:pt x="770" y="876"/>
                    </a:lnTo>
                    <a:lnTo>
                      <a:pt x="770" y="876"/>
                    </a:lnTo>
                    <a:lnTo>
                      <a:pt x="781" y="878"/>
                    </a:lnTo>
                    <a:lnTo>
                      <a:pt x="790" y="883"/>
                    </a:lnTo>
                    <a:lnTo>
                      <a:pt x="799" y="888"/>
                    </a:lnTo>
                    <a:lnTo>
                      <a:pt x="806" y="895"/>
                    </a:lnTo>
                    <a:lnTo>
                      <a:pt x="811" y="904"/>
                    </a:lnTo>
                    <a:lnTo>
                      <a:pt x="815" y="913"/>
                    </a:lnTo>
                    <a:lnTo>
                      <a:pt x="817" y="924"/>
                    </a:lnTo>
                    <a:lnTo>
                      <a:pt x="816" y="935"/>
                    </a:lnTo>
                    <a:lnTo>
                      <a:pt x="816" y="935"/>
                    </a:lnTo>
                    <a:lnTo>
                      <a:pt x="814" y="945"/>
                    </a:lnTo>
                    <a:lnTo>
                      <a:pt x="810" y="954"/>
                    </a:lnTo>
                    <a:lnTo>
                      <a:pt x="803" y="962"/>
                    </a:lnTo>
                    <a:lnTo>
                      <a:pt x="797" y="969"/>
                    </a:lnTo>
                    <a:lnTo>
                      <a:pt x="787" y="974"/>
                    </a:lnTo>
                    <a:lnTo>
                      <a:pt x="778" y="978"/>
                    </a:lnTo>
                    <a:lnTo>
                      <a:pt x="768" y="980"/>
                    </a:lnTo>
                    <a:lnTo>
                      <a:pt x="758" y="980"/>
                    </a:lnTo>
                    <a:lnTo>
                      <a:pt x="758" y="980"/>
                    </a:lnTo>
                    <a:lnTo>
                      <a:pt x="706" y="974"/>
                    </a:lnTo>
                    <a:lnTo>
                      <a:pt x="655" y="972"/>
                    </a:lnTo>
                    <a:lnTo>
                      <a:pt x="603" y="971"/>
                    </a:lnTo>
                    <a:lnTo>
                      <a:pt x="552" y="973"/>
                    </a:lnTo>
                    <a:lnTo>
                      <a:pt x="500" y="977"/>
                    </a:lnTo>
                    <a:lnTo>
                      <a:pt x="449" y="982"/>
                    </a:lnTo>
                    <a:lnTo>
                      <a:pt x="398" y="991"/>
                    </a:lnTo>
                    <a:lnTo>
                      <a:pt x="347" y="1002"/>
                    </a:lnTo>
                    <a:lnTo>
                      <a:pt x="347" y="1002"/>
                    </a:lnTo>
                    <a:lnTo>
                      <a:pt x="336" y="1003"/>
                    </a:lnTo>
                    <a:lnTo>
                      <a:pt x="336" y="10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8" name="Freeform 432"/>
              <p:cNvSpPr>
                <a:spLocks noEditPoints="1"/>
              </p:cNvSpPr>
              <p:nvPr/>
            </p:nvSpPr>
            <p:spPr bwMode="auto">
              <a:xfrm>
                <a:off x="284755" y="4033838"/>
                <a:ext cx="417513" cy="681038"/>
              </a:xfrm>
              <a:custGeom>
                <a:avLst/>
                <a:gdLst>
                  <a:gd name="T0" fmla="*/ 985 w 1053"/>
                  <a:gd name="T1" fmla="*/ 372 h 1714"/>
                  <a:gd name="T2" fmla="*/ 831 w 1053"/>
                  <a:gd name="T3" fmla="*/ 232 h 1714"/>
                  <a:gd name="T4" fmla="*/ 655 w 1053"/>
                  <a:gd name="T5" fmla="*/ 121 h 1714"/>
                  <a:gd name="T6" fmla="*/ 463 w 1053"/>
                  <a:gd name="T7" fmla="*/ 41 h 1714"/>
                  <a:gd name="T8" fmla="*/ 362 w 1053"/>
                  <a:gd name="T9" fmla="*/ 14 h 1714"/>
                  <a:gd name="T10" fmla="*/ 0 w 1053"/>
                  <a:gd name="T11" fmla="*/ 1289 h 1714"/>
                  <a:gd name="T12" fmla="*/ 125 w 1053"/>
                  <a:gd name="T13" fmla="*/ 1315 h 1714"/>
                  <a:gd name="T14" fmla="*/ 320 w 1053"/>
                  <a:gd name="T15" fmla="*/ 1383 h 1714"/>
                  <a:gd name="T16" fmla="*/ 500 w 1053"/>
                  <a:gd name="T17" fmla="*/ 1481 h 1714"/>
                  <a:gd name="T18" fmla="*/ 663 w 1053"/>
                  <a:gd name="T19" fmla="*/ 1604 h 1714"/>
                  <a:gd name="T20" fmla="*/ 962 w 1053"/>
                  <a:gd name="T21" fmla="*/ 860 h 1714"/>
                  <a:gd name="T22" fmla="*/ 711 w 1053"/>
                  <a:gd name="T23" fmla="*/ 1220 h 1714"/>
                  <a:gd name="T24" fmla="*/ 675 w 1053"/>
                  <a:gd name="T25" fmla="*/ 1235 h 1714"/>
                  <a:gd name="T26" fmla="*/ 649 w 1053"/>
                  <a:gd name="T27" fmla="*/ 1229 h 1714"/>
                  <a:gd name="T28" fmla="*/ 556 w 1053"/>
                  <a:gd name="T29" fmla="*/ 1160 h 1714"/>
                  <a:gd name="T30" fmla="*/ 369 w 1053"/>
                  <a:gd name="T31" fmla="*/ 1058 h 1714"/>
                  <a:gd name="T32" fmla="*/ 259 w 1053"/>
                  <a:gd name="T33" fmla="*/ 1015 h 1714"/>
                  <a:gd name="T34" fmla="*/ 235 w 1053"/>
                  <a:gd name="T35" fmla="*/ 983 h 1714"/>
                  <a:gd name="T36" fmla="*/ 235 w 1053"/>
                  <a:gd name="T37" fmla="*/ 953 h 1714"/>
                  <a:gd name="T38" fmla="*/ 261 w 1053"/>
                  <a:gd name="T39" fmla="*/ 923 h 1714"/>
                  <a:gd name="T40" fmla="*/ 302 w 1053"/>
                  <a:gd name="T41" fmla="*/ 920 h 1714"/>
                  <a:gd name="T42" fmla="*/ 463 w 1053"/>
                  <a:gd name="T43" fmla="*/ 987 h 1714"/>
                  <a:gd name="T44" fmla="*/ 661 w 1053"/>
                  <a:gd name="T45" fmla="*/ 1107 h 1714"/>
                  <a:gd name="T46" fmla="*/ 720 w 1053"/>
                  <a:gd name="T47" fmla="*/ 1158 h 1714"/>
                  <a:gd name="T48" fmla="*/ 725 w 1053"/>
                  <a:gd name="T49" fmla="*/ 1198 h 1714"/>
                  <a:gd name="T50" fmla="*/ 783 w 1053"/>
                  <a:gd name="T51" fmla="*/ 906 h 1714"/>
                  <a:gd name="T52" fmla="*/ 765 w 1053"/>
                  <a:gd name="T53" fmla="*/ 921 h 1714"/>
                  <a:gd name="T54" fmla="*/ 735 w 1053"/>
                  <a:gd name="T55" fmla="*/ 925 h 1714"/>
                  <a:gd name="T56" fmla="*/ 710 w 1053"/>
                  <a:gd name="T57" fmla="*/ 914 h 1714"/>
                  <a:gd name="T58" fmla="*/ 533 w 1053"/>
                  <a:gd name="T59" fmla="*/ 795 h 1714"/>
                  <a:gd name="T60" fmla="*/ 337 w 1053"/>
                  <a:gd name="T61" fmla="*/ 710 h 1714"/>
                  <a:gd name="T62" fmla="*/ 312 w 1053"/>
                  <a:gd name="T63" fmla="*/ 692 h 1714"/>
                  <a:gd name="T64" fmla="*/ 302 w 1053"/>
                  <a:gd name="T65" fmla="*/ 654 h 1714"/>
                  <a:gd name="T66" fmla="*/ 314 w 1053"/>
                  <a:gd name="T67" fmla="*/ 625 h 1714"/>
                  <a:gd name="T68" fmla="*/ 350 w 1053"/>
                  <a:gd name="T69" fmla="*/ 608 h 1714"/>
                  <a:gd name="T70" fmla="*/ 425 w 1053"/>
                  <a:gd name="T71" fmla="*/ 630 h 1714"/>
                  <a:gd name="T72" fmla="*/ 634 w 1053"/>
                  <a:gd name="T73" fmla="*/ 732 h 1714"/>
                  <a:gd name="T74" fmla="*/ 776 w 1053"/>
                  <a:gd name="T75" fmla="*/ 833 h 1714"/>
                  <a:gd name="T76" fmla="*/ 795 w 1053"/>
                  <a:gd name="T77" fmla="*/ 868 h 1714"/>
                  <a:gd name="T78" fmla="*/ 783 w 1053"/>
                  <a:gd name="T79" fmla="*/ 906 h 1714"/>
                  <a:gd name="T80" fmla="*/ 841 w 1053"/>
                  <a:gd name="T81" fmla="*/ 633 h 1714"/>
                  <a:gd name="T82" fmla="*/ 805 w 1053"/>
                  <a:gd name="T83" fmla="*/ 648 h 1714"/>
                  <a:gd name="T84" fmla="*/ 779 w 1053"/>
                  <a:gd name="T85" fmla="*/ 642 h 1714"/>
                  <a:gd name="T86" fmla="*/ 686 w 1053"/>
                  <a:gd name="T87" fmla="*/ 573 h 1714"/>
                  <a:gd name="T88" fmla="*/ 499 w 1053"/>
                  <a:gd name="T89" fmla="*/ 471 h 1714"/>
                  <a:gd name="T90" fmla="*/ 389 w 1053"/>
                  <a:gd name="T91" fmla="*/ 428 h 1714"/>
                  <a:gd name="T92" fmla="*/ 365 w 1053"/>
                  <a:gd name="T93" fmla="*/ 397 h 1714"/>
                  <a:gd name="T94" fmla="*/ 365 w 1053"/>
                  <a:gd name="T95" fmla="*/ 366 h 1714"/>
                  <a:gd name="T96" fmla="*/ 393 w 1053"/>
                  <a:gd name="T97" fmla="*/ 337 h 1714"/>
                  <a:gd name="T98" fmla="*/ 432 w 1053"/>
                  <a:gd name="T99" fmla="*/ 333 h 1714"/>
                  <a:gd name="T100" fmla="*/ 593 w 1053"/>
                  <a:gd name="T101" fmla="*/ 400 h 1714"/>
                  <a:gd name="T102" fmla="*/ 791 w 1053"/>
                  <a:gd name="T103" fmla="*/ 520 h 1714"/>
                  <a:gd name="T104" fmla="*/ 851 w 1053"/>
                  <a:gd name="T105" fmla="*/ 571 h 1714"/>
                  <a:gd name="T106" fmla="*/ 855 w 1053"/>
                  <a:gd name="T107" fmla="*/ 611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53" h="1714">
                    <a:moveTo>
                      <a:pt x="1053" y="452"/>
                    </a:moveTo>
                    <a:lnTo>
                      <a:pt x="1053" y="452"/>
                    </a:lnTo>
                    <a:lnTo>
                      <a:pt x="1020" y="411"/>
                    </a:lnTo>
                    <a:lnTo>
                      <a:pt x="985" y="372"/>
                    </a:lnTo>
                    <a:lnTo>
                      <a:pt x="949" y="334"/>
                    </a:lnTo>
                    <a:lnTo>
                      <a:pt x="911" y="298"/>
                    </a:lnTo>
                    <a:lnTo>
                      <a:pt x="872" y="264"/>
                    </a:lnTo>
                    <a:lnTo>
                      <a:pt x="831" y="232"/>
                    </a:lnTo>
                    <a:lnTo>
                      <a:pt x="789" y="202"/>
                    </a:lnTo>
                    <a:lnTo>
                      <a:pt x="746" y="172"/>
                    </a:lnTo>
                    <a:lnTo>
                      <a:pt x="701" y="146"/>
                    </a:lnTo>
                    <a:lnTo>
                      <a:pt x="655" y="121"/>
                    </a:lnTo>
                    <a:lnTo>
                      <a:pt x="609" y="98"/>
                    </a:lnTo>
                    <a:lnTo>
                      <a:pt x="561" y="77"/>
                    </a:lnTo>
                    <a:lnTo>
                      <a:pt x="513" y="58"/>
                    </a:lnTo>
                    <a:lnTo>
                      <a:pt x="463" y="41"/>
                    </a:lnTo>
                    <a:lnTo>
                      <a:pt x="413" y="26"/>
                    </a:lnTo>
                    <a:lnTo>
                      <a:pt x="362" y="14"/>
                    </a:lnTo>
                    <a:lnTo>
                      <a:pt x="362" y="14"/>
                    </a:lnTo>
                    <a:lnTo>
                      <a:pt x="362" y="14"/>
                    </a:lnTo>
                    <a:lnTo>
                      <a:pt x="325" y="7"/>
                    </a:lnTo>
                    <a:lnTo>
                      <a:pt x="286" y="0"/>
                    </a:lnTo>
                    <a:lnTo>
                      <a:pt x="0" y="1289"/>
                    </a:lnTo>
                    <a:lnTo>
                      <a:pt x="0" y="1289"/>
                    </a:lnTo>
                    <a:lnTo>
                      <a:pt x="38" y="1296"/>
                    </a:lnTo>
                    <a:lnTo>
                      <a:pt x="75" y="1303"/>
                    </a:lnTo>
                    <a:lnTo>
                      <a:pt x="75" y="1303"/>
                    </a:lnTo>
                    <a:lnTo>
                      <a:pt x="125" y="1315"/>
                    </a:lnTo>
                    <a:lnTo>
                      <a:pt x="175" y="1330"/>
                    </a:lnTo>
                    <a:lnTo>
                      <a:pt x="225" y="1346"/>
                    </a:lnTo>
                    <a:lnTo>
                      <a:pt x="273" y="1364"/>
                    </a:lnTo>
                    <a:lnTo>
                      <a:pt x="320" y="1383"/>
                    </a:lnTo>
                    <a:lnTo>
                      <a:pt x="367" y="1405"/>
                    </a:lnTo>
                    <a:lnTo>
                      <a:pt x="412" y="1429"/>
                    </a:lnTo>
                    <a:lnTo>
                      <a:pt x="457" y="1454"/>
                    </a:lnTo>
                    <a:lnTo>
                      <a:pt x="500" y="1481"/>
                    </a:lnTo>
                    <a:lnTo>
                      <a:pt x="543" y="1509"/>
                    </a:lnTo>
                    <a:lnTo>
                      <a:pt x="584" y="1540"/>
                    </a:lnTo>
                    <a:lnTo>
                      <a:pt x="625" y="1571"/>
                    </a:lnTo>
                    <a:lnTo>
                      <a:pt x="663" y="1604"/>
                    </a:lnTo>
                    <a:lnTo>
                      <a:pt x="702" y="1639"/>
                    </a:lnTo>
                    <a:lnTo>
                      <a:pt x="738" y="1676"/>
                    </a:lnTo>
                    <a:lnTo>
                      <a:pt x="773" y="1714"/>
                    </a:lnTo>
                    <a:lnTo>
                      <a:pt x="962" y="860"/>
                    </a:lnTo>
                    <a:lnTo>
                      <a:pt x="1053" y="452"/>
                    </a:lnTo>
                    <a:close/>
                    <a:moveTo>
                      <a:pt x="715" y="1216"/>
                    </a:moveTo>
                    <a:lnTo>
                      <a:pt x="715" y="1216"/>
                    </a:lnTo>
                    <a:lnTo>
                      <a:pt x="711" y="1220"/>
                    </a:lnTo>
                    <a:lnTo>
                      <a:pt x="706" y="1225"/>
                    </a:lnTo>
                    <a:lnTo>
                      <a:pt x="696" y="1230"/>
                    </a:lnTo>
                    <a:lnTo>
                      <a:pt x="686" y="1234"/>
                    </a:lnTo>
                    <a:lnTo>
                      <a:pt x="675" y="1235"/>
                    </a:lnTo>
                    <a:lnTo>
                      <a:pt x="675" y="1235"/>
                    </a:lnTo>
                    <a:lnTo>
                      <a:pt x="666" y="1235"/>
                    </a:lnTo>
                    <a:lnTo>
                      <a:pt x="657" y="1233"/>
                    </a:lnTo>
                    <a:lnTo>
                      <a:pt x="649" y="1229"/>
                    </a:lnTo>
                    <a:lnTo>
                      <a:pt x="642" y="1224"/>
                    </a:lnTo>
                    <a:lnTo>
                      <a:pt x="642" y="1224"/>
                    </a:lnTo>
                    <a:lnTo>
                      <a:pt x="599" y="1191"/>
                    </a:lnTo>
                    <a:lnTo>
                      <a:pt x="556" y="1160"/>
                    </a:lnTo>
                    <a:lnTo>
                      <a:pt x="510" y="1132"/>
                    </a:lnTo>
                    <a:lnTo>
                      <a:pt x="464" y="1105"/>
                    </a:lnTo>
                    <a:lnTo>
                      <a:pt x="416" y="1081"/>
                    </a:lnTo>
                    <a:lnTo>
                      <a:pt x="369" y="1058"/>
                    </a:lnTo>
                    <a:lnTo>
                      <a:pt x="319" y="1038"/>
                    </a:lnTo>
                    <a:lnTo>
                      <a:pt x="268" y="1020"/>
                    </a:lnTo>
                    <a:lnTo>
                      <a:pt x="268" y="1020"/>
                    </a:lnTo>
                    <a:lnTo>
                      <a:pt x="259" y="1015"/>
                    </a:lnTo>
                    <a:lnTo>
                      <a:pt x="250" y="1009"/>
                    </a:lnTo>
                    <a:lnTo>
                      <a:pt x="243" y="1002"/>
                    </a:lnTo>
                    <a:lnTo>
                      <a:pt x="239" y="994"/>
                    </a:lnTo>
                    <a:lnTo>
                      <a:pt x="235" y="983"/>
                    </a:lnTo>
                    <a:lnTo>
                      <a:pt x="233" y="974"/>
                    </a:lnTo>
                    <a:lnTo>
                      <a:pt x="233" y="964"/>
                    </a:lnTo>
                    <a:lnTo>
                      <a:pt x="235" y="953"/>
                    </a:lnTo>
                    <a:lnTo>
                      <a:pt x="235" y="953"/>
                    </a:lnTo>
                    <a:lnTo>
                      <a:pt x="240" y="944"/>
                    </a:lnTo>
                    <a:lnTo>
                      <a:pt x="245" y="936"/>
                    </a:lnTo>
                    <a:lnTo>
                      <a:pt x="253" y="928"/>
                    </a:lnTo>
                    <a:lnTo>
                      <a:pt x="261" y="923"/>
                    </a:lnTo>
                    <a:lnTo>
                      <a:pt x="271" y="920"/>
                    </a:lnTo>
                    <a:lnTo>
                      <a:pt x="282" y="918"/>
                    </a:lnTo>
                    <a:lnTo>
                      <a:pt x="292" y="918"/>
                    </a:lnTo>
                    <a:lnTo>
                      <a:pt x="302" y="920"/>
                    </a:lnTo>
                    <a:lnTo>
                      <a:pt x="302" y="920"/>
                    </a:lnTo>
                    <a:lnTo>
                      <a:pt x="356" y="940"/>
                    </a:lnTo>
                    <a:lnTo>
                      <a:pt x="411" y="962"/>
                    </a:lnTo>
                    <a:lnTo>
                      <a:pt x="463" y="987"/>
                    </a:lnTo>
                    <a:lnTo>
                      <a:pt x="515" y="1013"/>
                    </a:lnTo>
                    <a:lnTo>
                      <a:pt x="565" y="1042"/>
                    </a:lnTo>
                    <a:lnTo>
                      <a:pt x="614" y="1073"/>
                    </a:lnTo>
                    <a:lnTo>
                      <a:pt x="661" y="1107"/>
                    </a:lnTo>
                    <a:lnTo>
                      <a:pt x="708" y="1142"/>
                    </a:lnTo>
                    <a:lnTo>
                      <a:pt x="708" y="1142"/>
                    </a:lnTo>
                    <a:lnTo>
                      <a:pt x="714" y="1150"/>
                    </a:lnTo>
                    <a:lnTo>
                      <a:pt x="720" y="1158"/>
                    </a:lnTo>
                    <a:lnTo>
                      <a:pt x="725" y="1168"/>
                    </a:lnTo>
                    <a:lnTo>
                      <a:pt x="727" y="1177"/>
                    </a:lnTo>
                    <a:lnTo>
                      <a:pt x="727" y="1187"/>
                    </a:lnTo>
                    <a:lnTo>
                      <a:pt x="725" y="1198"/>
                    </a:lnTo>
                    <a:lnTo>
                      <a:pt x="721" y="1207"/>
                    </a:lnTo>
                    <a:lnTo>
                      <a:pt x="715" y="1216"/>
                    </a:lnTo>
                    <a:lnTo>
                      <a:pt x="715" y="1216"/>
                    </a:lnTo>
                    <a:close/>
                    <a:moveTo>
                      <a:pt x="783" y="906"/>
                    </a:moveTo>
                    <a:lnTo>
                      <a:pt x="783" y="906"/>
                    </a:lnTo>
                    <a:lnTo>
                      <a:pt x="780" y="911"/>
                    </a:lnTo>
                    <a:lnTo>
                      <a:pt x="776" y="914"/>
                    </a:lnTo>
                    <a:lnTo>
                      <a:pt x="765" y="921"/>
                    </a:lnTo>
                    <a:lnTo>
                      <a:pt x="754" y="925"/>
                    </a:lnTo>
                    <a:lnTo>
                      <a:pt x="743" y="926"/>
                    </a:lnTo>
                    <a:lnTo>
                      <a:pt x="743" y="926"/>
                    </a:lnTo>
                    <a:lnTo>
                      <a:pt x="735" y="925"/>
                    </a:lnTo>
                    <a:lnTo>
                      <a:pt x="726" y="923"/>
                    </a:lnTo>
                    <a:lnTo>
                      <a:pt x="718" y="919"/>
                    </a:lnTo>
                    <a:lnTo>
                      <a:pt x="710" y="914"/>
                    </a:lnTo>
                    <a:lnTo>
                      <a:pt x="710" y="914"/>
                    </a:lnTo>
                    <a:lnTo>
                      <a:pt x="668" y="881"/>
                    </a:lnTo>
                    <a:lnTo>
                      <a:pt x="624" y="851"/>
                    </a:lnTo>
                    <a:lnTo>
                      <a:pt x="580" y="823"/>
                    </a:lnTo>
                    <a:lnTo>
                      <a:pt x="533" y="795"/>
                    </a:lnTo>
                    <a:lnTo>
                      <a:pt x="486" y="770"/>
                    </a:lnTo>
                    <a:lnTo>
                      <a:pt x="437" y="749"/>
                    </a:lnTo>
                    <a:lnTo>
                      <a:pt x="388" y="729"/>
                    </a:lnTo>
                    <a:lnTo>
                      <a:pt x="337" y="710"/>
                    </a:lnTo>
                    <a:lnTo>
                      <a:pt x="337" y="710"/>
                    </a:lnTo>
                    <a:lnTo>
                      <a:pt x="328" y="706"/>
                    </a:lnTo>
                    <a:lnTo>
                      <a:pt x="319" y="700"/>
                    </a:lnTo>
                    <a:lnTo>
                      <a:pt x="312" y="692"/>
                    </a:lnTo>
                    <a:lnTo>
                      <a:pt x="307" y="683"/>
                    </a:lnTo>
                    <a:lnTo>
                      <a:pt x="303" y="674"/>
                    </a:lnTo>
                    <a:lnTo>
                      <a:pt x="302" y="664"/>
                    </a:lnTo>
                    <a:lnTo>
                      <a:pt x="302" y="654"/>
                    </a:lnTo>
                    <a:lnTo>
                      <a:pt x="304" y="644"/>
                    </a:lnTo>
                    <a:lnTo>
                      <a:pt x="304" y="644"/>
                    </a:lnTo>
                    <a:lnTo>
                      <a:pt x="309" y="635"/>
                    </a:lnTo>
                    <a:lnTo>
                      <a:pt x="314" y="625"/>
                    </a:lnTo>
                    <a:lnTo>
                      <a:pt x="322" y="619"/>
                    </a:lnTo>
                    <a:lnTo>
                      <a:pt x="330" y="613"/>
                    </a:lnTo>
                    <a:lnTo>
                      <a:pt x="339" y="610"/>
                    </a:lnTo>
                    <a:lnTo>
                      <a:pt x="350" y="608"/>
                    </a:lnTo>
                    <a:lnTo>
                      <a:pt x="360" y="608"/>
                    </a:lnTo>
                    <a:lnTo>
                      <a:pt x="371" y="611"/>
                    </a:lnTo>
                    <a:lnTo>
                      <a:pt x="371" y="611"/>
                    </a:lnTo>
                    <a:lnTo>
                      <a:pt x="425" y="630"/>
                    </a:lnTo>
                    <a:lnTo>
                      <a:pt x="479" y="653"/>
                    </a:lnTo>
                    <a:lnTo>
                      <a:pt x="532" y="676"/>
                    </a:lnTo>
                    <a:lnTo>
                      <a:pt x="583" y="704"/>
                    </a:lnTo>
                    <a:lnTo>
                      <a:pt x="634" y="732"/>
                    </a:lnTo>
                    <a:lnTo>
                      <a:pt x="683" y="764"/>
                    </a:lnTo>
                    <a:lnTo>
                      <a:pt x="730" y="797"/>
                    </a:lnTo>
                    <a:lnTo>
                      <a:pt x="776" y="833"/>
                    </a:lnTo>
                    <a:lnTo>
                      <a:pt x="776" y="833"/>
                    </a:lnTo>
                    <a:lnTo>
                      <a:pt x="783" y="840"/>
                    </a:lnTo>
                    <a:lnTo>
                      <a:pt x="789" y="849"/>
                    </a:lnTo>
                    <a:lnTo>
                      <a:pt x="794" y="858"/>
                    </a:lnTo>
                    <a:lnTo>
                      <a:pt x="795" y="868"/>
                    </a:lnTo>
                    <a:lnTo>
                      <a:pt x="795" y="878"/>
                    </a:lnTo>
                    <a:lnTo>
                      <a:pt x="794" y="888"/>
                    </a:lnTo>
                    <a:lnTo>
                      <a:pt x="789" y="897"/>
                    </a:lnTo>
                    <a:lnTo>
                      <a:pt x="783" y="906"/>
                    </a:lnTo>
                    <a:lnTo>
                      <a:pt x="783" y="906"/>
                    </a:lnTo>
                    <a:close/>
                    <a:moveTo>
                      <a:pt x="846" y="629"/>
                    </a:moveTo>
                    <a:lnTo>
                      <a:pt x="846" y="629"/>
                    </a:lnTo>
                    <a:lnTo>
                      <a:pt x="841" y="633"/>
                    </a:lnTo>
                    <a:lnTo>
                      <a:pt x="837" y="638"/>
                    </a:lnTo>
                    <a:lnTo>
                      <a:pt x="826" y="644"/>
                    </a:lnTo>
                    <a:lnTo>
                      <a:pt x="816" y="647"/>
                    </a:lnTo>
                    <a:lnTo>
                      <a:pt x="805" y="648"/>
                    </a:lnTo>
                    <a:lnTo>
                      <a:pt x="805" y="648"/>
                    </a:lnTo>
                    <a:lnTo>
                      <a:pt x="796" y="648"/>
                    </a:lnTo>
                    <a:lnTo>
                      <a:pt x="788" y="646"/>
                    </a:lnTo>
                    <a:lnTo>
                      <a:pt x="779" y="642"/>
                    </a:lnTo>
                    <a:lnTo>
                      <a:pt x="772" y="637"/>
                    </a:lnTo>
                    <a:lnTo>
                      <a:pt x="772" y="637"/>
                    </a:lnTo>
                    <a:lnTo>
                      <a:pt x="729" y="604"/>
                    </a:lnTo>
                    <a:lnTo>
                      <a:pt x="686" y="573"/>
                    </a:lnTo>
                    <a:lnTo>
                      <a:pt x="641" y="545"/>
                    </a:lnTo>
                    <a:lnTo>
                      <a:pt x="594" y="518"/>
                    </a:lnTo>
                    <a:lnTo>
                      <a:pt x="547" y="494"/>
                    </a:lnTo>
                    <a:lnTo>
                      <a:pt x="499" y="471"/>
                    </a:lnTo>
                    <a:lnTo>
                      <a:pt x="449" y="451"/>
                    </a:lnTo>
                    <a:lnTo>
                      <a:pt x="399" y="433"/>
                    </a:lnTo>
                    <a:lnTo>
                      <a:pt x="399" y="433"/>
                    </a:lnTo>
                    <a:lnTo>
                      <a:pt x="389" y="428"/>
                    </a:lnTo>
                    <a:lnTo>
                      <a:pt x="381" y="423"/>
                    </a:lnTo>
                    <a:lnTo>
                      <a:pt x="374" y="415"/>
                    </a:lnTo>
                    <a:lnTo>
                      <a:pt x="369" y="407"/>
                    </a:lnTo>
                    <a:lnTo>
                      <a:pt x="365" y="397"/>
                    </a:lnTo>
                    <a:lnTo>
                      <a:pt x="363" y="388"/>
                    </a:lnTo>
                    <a:lnTo>
                      <a:pt x="363" y="377"/>
                    </a:lnTo>
                    <a:lnTo>
                      <a:pt x="365" y="366"/>
                    </a:lnTo>
                    <a:lnTo>
                      <a:pt x="365" y="366"/>
                    </a:lnTo>
                    <a:lnTo>
                      <a:pt x="370" y="357"/>
                    </a:lnTo>
                    <a:lnTo>
                      <a:pt x="377" y="348"/>
                    </a:lnTo>
                    <a:lnTo>
                      <a:pt x="384" y="341"/>
                    </a:lnTo>
                    <a:lnTo>
                      <a:pt x="393" y="337"/>
                    </a:lnTo>
                    <a:lnTo>
                      <a:pt x="402" y="332"/>
                    </a:lnTo>
                    <a:lnTo>
                      <a:pt x="412" y="331"/>
                    </a:lnTo>
                    <a:lnTo>
                      <a:pt x="422" y="331"/>
                    </a:lnTo>
                    <a:lnTo>
                      <a:pt x="432" y="333"/>
                    </a:lnTo>
                    <a:lnTo>
                      <a:pt x="432" y="333"/>
                    </a:lnTo>
                    <a:lnTo>
                      <a:pt x="487" y="354"/>
                    </a:lnTo>
                    <a:lnTo>
                      <a:pt x="541" y="375"/>
                    </a:lnTo>
                    <a:lnTo>
                      <a:pt x="593" y="400"/>
                    </a:lnTo>
                    <a:lnTo>
                      <a:pt x="645" y="426"/>
                    </a:lnTo>
                    <a:lnTo>
                      <a:pt x="695" y="456"/>
                    </a:lnTo>
                    <a:lnTo>
                      <a:pt x="744" y="486"/>
                    </a:lnTo>
                    <a:lnTo>
                      <a:pt x="791" y="520"/>
                    </a:lnTo>
                    <a:lnTo>
                      <a:pt x="838" y="555"/>
                    </a:lnTo>
                    <a:lnTo>
                      <a:pt x="838" y="555"/>
                    </a:lnTo>
                    <a:lnTo>
                      <a:pt x="845" y="563"/>
                    </a:lnTo>
                    <a:lnTo>
                      <a:pt x="851" y="571"/>
                    </a:lnTo>
                    <a:lnTo>
                      <a:pt x="855" y="580"/>
                    </a:lnTo>
                    <a:lnTo>
                      <a:pt x="857" y="590"/>
                    </a:lnTo>
                    <a:lnTo>
                      <a:pt x="857" y="601"/>
                    </a:lnTo>
                    <a:lnTo>
                      <a:pt x="855" y="611"/>
                    </a:lnTo>
                    <a:lnTo>
                      <a:pt x="851" y="620"/>
                    </a:lnTo>
                    <a:lnTo>
                      <a:pt x="846" y="629"/>
                    </a:lnTo>
                    <a:lnTo>
                      <a:pt x="846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9" name="Freeform 433"/>
              <p:cNvSpPr>
                <a:spLocks noEditPoints="1"/>
              </p:cNvSpPr>
              <p:nvPr/>
            </p:nvSpPr>
            <p:spPr bwMode="auto">
              <a:xfrm>
                <a:off x="8530" y="3794125"/>
                <a:ext cx="1349375" cy="1349375"/>
              </a:xfrm>
              <a:custGeom>
                <a:avLst/>
                <a:gdLst>
                  <a:gd name="T0" fmla="*/ 1483 w 3398"/>
                  <a:gd name="T1" fmla="*/ 14 h 3399"/>
                  <a:gd name="T2" fmla="*/ 1194 w 3398"/>
                  <a:gd name="T3" fmla="*/ 76 h 3399"/>
                  <a:gd name="T4" fmla="*/ 925 w 3398"/>
                  <a:gd name="T5" fmla="*/ 186 h 3399"/>
                  <a:gd name="T6" fmla="*/ 683 w 3398"/>
                  <a:gd name="T7" fmla="*/ 338 h 3399"/>
                  <a:gd name="T8" fmla="*/ 469 w 3398"/>
                  <a:gd name="T9" fmla="*/ 527 h 3399"/>
                  <a:gd name="T10" fmla="*/ 290 w 3398"/>
                  <a:gd name="T11" fmla="*/ 749 h 3399"/>
                  <a:gd name="T12" fmla="*/ 151 w 3398"/>
                  <a:gd name="T13" fmla="*/ 1000 h 3399"/>
                  <a:gd name="T14" fmla="*/ 53 w 3398"/>
                  <a:gd name="T15" fmla="*/ 1275 h 3399"/>
                  <a:gd name="T16" fmla="*/ 5 w 3398"/>
                  <a:gd name="T17" fmla="*/ 1568 h 3399"/>
                  <a:gd name="T18" fmla="*/ 5 w 3398"/>
                  <a:gd name="T19" fmla="*/ 1830 h 3399"/>
                  <a:gd name="T20" fmla="*/ 53 w 3398"/>
                  <a:gd name="T21" fmla="*/ 2123 h 3399"/>
                  <a:gd name="T22" fmla="*/ 151 w 3398"/>
                  <a:gd name="T23" fmla="*/ 2399 h 3399"/>
                  <a:gd name="T24" fmla="*/ 290 w 3398"/>
                  <a:gd name="T25" fmla="*/ 2649 h 3399"/>
                  <a:gd name="T26" fmla="*/ 469 w 3398"/>
                  <a:gd name="T27" fmla="*/ 2871 h 3399"/>
                  <a:gd name="T28" fmla="*/ 683 w 3398"/>
                  <a:gd name="T29" fmla="*/ 3061 h 3399"/>
                  <a:gd name="T30" fmla="*/ 925 w 3398"/>
                  <a:gd name="T31" fmla="*/ 3212 h 3399"/>
                  <a:gd name="T32" fmla="*/ 1194 w 3398"/>
                  <a:gd name="T33" fmla="*/ 3322 h 3399"/>
                  <a:gd name="T34" fmla="*/ 1483 w 3398"/>
                  <a:gd name="T35" fmla="*/ 3384 h 3399"/>
                  <a:gd name="T36" fmla="*/ 1743 w 3398"/>
                  <a:gd name="T37" fmla="*/ 3398 h 3399"/>
                  <a:gd name="T38" fmla="*/ 2041 w 3398"/>
                  <a:gd name="T39" fmla="*/ 3364 h 3399"/>
                  <a:gd name="T40" fmla="*/ 2322 w 3398"/>
                  <a:gd name="T41" fmla="*/ 3280 h 3399"/>
                  <a:gd name="T42" fmla="*/ 2581 w 3398"/>
                  <a:gd name="T43" fmla="*/ 3152 h 3399"/>
                  <a:gd name="T44" fmla="*/ 2812 w 3398"/>
                  <a:gd name="T45" fmla="*/ 2984 h 3399"/>
                  <a:gd name="T46" fmla="*/ 3010 w 3398"/>
                  <a:gd name="T47" fmla="*/ 2780 h 3399"/>
                  <a:gd name="T48" fmla="*/ 3173 w 3398"/>
                  <a:gd name="T49" fmla="*/ 2545 h 3399"/>
                  <a:gd name="T50" fmla="*/ 3295 w 3398"/>
                  <a:gd name="T51" fmla="*/ 2283 h 3399"/>
                  <a:gd name="T52" fmla="*/ 3372 w 3398"/>
                  <a:gd name="T53" fmla="*/ 2000 h 3399"/>
                  <a:gd name="T54" fmla="*/ 3398 w 3398"/>
                  <a:gd name="T55" fmla="*/ 1700 h 3399"/>
                  <a:gd name="T56" fmla="*/ 3379 w 3398"/>
                  <a:gd name="T57" fmla="*/ 1440 h 3399"/>
                  <a:gd name="T58" fmla="*/ 3309 w 3398"/>
                  <a:gd name="T59" fmla="*/ 1154 h 3399"/>
                  <a:gd name="T60" fmla="*/ 3193 w 3398"/>
                  <a:gd name="T61" fmla="*/ 890 h 3399"/>
                  <a:gd name="T62" fmla="*/ 3036 w 3398"/>
                  <a:gd name="T63" fmla="*/ 650 h 3399"/>
                  <a:gd name="T64" fmla="*/ 2842 w 3398"/>
                  <a:gd name="T65" fmla="*/ 441 h 3399"/>
                  <a:gd name="T66" fmla="*/ 2615 w 3398"/>
                  <a:gd name="T67" fmla="*/ 268 h 3399"/>
                  <a:gd name="T68" fmla="*/ 2361 w 3398"/>
                  <a:gd name="T69" fmla="*/ 133 h 3399"/>
                  <a:gd name="T70" fmla="*/ 2083 w 3398"/>
                  <a:gd name="T71" fmla="*/ 43 h 3399"/>
                  <a:gd name="T72" fmla="*/ 1786 w 3398"/>
                  <a:gd name="T73" fmla="*/ 2 h 3399"/>
                  <a:gd name="T74" fmla="*/ 2752 w 3398"/>
                  <a:gd name="T75" fmla="*/ 2769 h 3399"/>
                  <a:gd name="T76" fmla="*/ 2709 w 3398"/>
                  <a:gd name="T77" fmla="*/ 2792 h 3399"/>
                  <a:gd name="T78" fmla="*/ 249 w 3398"/>
                  <a:gd name="T79" fmla="*/ 2237 h 3399"/>
                  <a:gd name="T80" fmla="*/ 553 w 3398"/>
                  <a:gd name="T81" fmla="*/ 762 h 3399"/>
                  <a:gd name="T82" fmla="*/ 595 w 3398"/>
                  <a:gd name="T83" fmla="*/ 722 h 3399"/>
                  <a:gd name="T84" fmla="*/ 898 w 3398"/>
                  <a:gd name="T85" fmla="*/ 515 h 3399"/>
                  <a:gd name="T86" fmla="*/ 948 w 3398"/>
                  <a:gd name="T87" fmla="*/ 492 h 3399"/>
                  <a:gd name="T88" fmla="*/ 1188 w 3398"/>
                  <a:gd name="T89" fmla="*/ 544 h 3399"/>
                  <a:gd name="T90" fmla="*/ 1536 w 3398"/>
                  <a:gd name="T91" fmla="*/ 713 h 3399"/>
                  <a:gd name="T92" fmla="*/ 1820 w 3398"/>
                  <a:gd name="T93" fmla="*/ 976 h 3399"/>
                  <a:gd name="T94" fmla="*/ 2135 w 3398"/>
                  <a:gd name="T95" fmla="*/ 868 h 3399"/>
                  <a:gd name="T96" fmla="*/ 2520 w 3398"/>
                  <a:gd name="T97" fmla="*/ 846 h 3399"/>
                  <a:gd name="T98" fmla="*/ 2783 w 3398"/>
                  <a:gd name="T99" fmla="*/ 898 h 3399"/>
                  <a:gd name="T100" fmla="*/ 2849 w 3398"/>
                  <a:gd name="T101" fmla="*/ 940 h 3399"/>
                  <a:gd name="T102" fmla="*/ 2532 w 3398"/>
                  <a:gd name="T103" fmla="*/ 2379 h 3399"/>
                  <a:gd name="T104" fmla="*/ 2474 w 3398"/>
                  <a:gd name="T105" fmla="*/ 2399 h 3399"/>
                  <a:gd name="T106" fmla="*/ 2306 w 3398"/>
                  <a:gd name="T107" fmla="*/ 2356 h 3399"/>
                  <a:gd name="T108" fmla="*/ 1972 w 3398"/>
                  <a:gd name="T109" fmla="*/ 2343 h 3399"/>
                  <a:gd name="T110" fmla="*/ 1648 w 3398"/>
                  <a:gd name="T111" fmla="*/ 2421 h 3399"/>
                  <a:gd name="T112" fmla="*/ 2908 w 3398"/>
                  <a:gd name="T113" fmla="*/ 1335 h 3399"/>
                  <a:gd name="T114" fmla="*/ 2886 w 3398"/>
                  <a:gd name="T115" fmla="*/ 1281 h 3399"/>
                  <a:gd name="T116" fmla="*/ 2938 w 3398"/>
                  <a:gd name="T117" fmla="*/ 1240 h 3399"/>
                  <a:gd name="T118" fmla="*/ 3070 w 3398"/>
                  <a:gd name="T119" fmla="*/ 1283 h 3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8" h="3399">
                    <a:moveTo>
                      <a:pt x="1699" y="0"/>
                    </a:moveTo>
                    <a:lnTo>
                      <a:pt x="1699" y="0"/>
                    </a:lnTo>
                    <a:lnTo>
                      <a:pt x="1655" y="0"/>
                    </a:lnTo>
                    <a:lnTo>
                      <a:pt x="1612" y="2"/>
                    </a:lnTo>
                    <a:lnTo>
                      <a:pt x="1569" y="5"/>
                    </a:lnTo>
                    <a:lnTo>
                      <a:pt x="1526" y="8"/>
                    </a:lnTo>
                    <a:lnTo>
                      <a:pt x="1483" y="14"/>
                    </a:lnTo>
                    <a:lnTo>
                      <a:pt x="1441" y="20"/>
                    </a:lnTo>
                    <a:lnTo>
                      <a:pt x="1398" y="27"/>
                    </a:lnTo>
                    <a:lnTo>
                      <a:pt x="1357" y="34"/>
                    </a:lnTo>
                    <a:lnTo>
                      <a:pt x="1315" y="43"/>
                    </a:lnTo>
                    <a:lnTo>
                      <a:pt x="1274" y="54"/>
                    </a:lnTo>
                    <a:lnTo>
                      <a:pt x="1234" y="64"/>
                    </a:lnTo>
                    <a:lnTo>
                      <a:pt x="1194" y="76"/>
                    </a:lnTo>
                    <a:lnTo>
                      <a:pt x="1154" y="89"/>
                    </a:lnTo>
                    <a:lnTo>
                      <a:pt x="1115" y="104"/>
                    </a:lnTo>
                    <a:lnTo>
                      <a:pt x="1076" y="118"/>
                    </a:lnTo>
                    <a:lnTo>
                      <a:pt x="1038" y="133"/>
                    </a:lnTo>
                    <a:lnTo>
                      <a:pt x="1000" y="150"/>
                    </a:lnTo>
                    <a:lnTo>
                      <a:pt x="963" y="167"/>
                    </a:lnTo>
                    <a:lnTo>
                      <a:pt x="925" y="186"/>
                    </a:lnTo>
                    <a:lnTo>
                      <a:pt x="889" y="205"/>
                    </a:lnTo>
                    <a:lnTo>
                      <a:pt x="853" y="225"/>
                    </a:lnTo>
                    <a:lnTo>
                      <a:pt x="818" y="246"/>
                    </a:lnTo>
                    <a:lnTo>
                      <a:pt x="784" y="268"/>
                    </a:lnTo>
                    <a:lnTo>
                      <a:pt x="749" y="290"/>
                    </a:lnTo>
                    <a:lnTo>
                      <a:pt x="716" y="313"/>
                    </a:lnTo>
                    <a:lnTo>
                      <a:pt x="683" y="338"/>
                    </a:lnTo>
                    <a:lnTo>
                      <a:pt x="650" y="362"/>
                    </a:lnTo>
                    <a:lnTo>
                      <a:pt x="619" y="388"/>
                    </a:lnTo>
                    <a:lnTo>
                      <a:pt x="587" y="414"/>
                    </a:lnTo>
                    <a:lnTo>
                      <a:pt x="556" y="441"/>
                    </a:lnTo>
                    <a:lnTo>
                      <a:pt x="527" y="469"/>
                    </a:lnTo>
                    <a:lnTo>
                      <a:pt x="497" y="498"/>
                    </a:lnTo>
                    <a:lnTo>
                      <a:pt x="469" y="527"/>
                    </a:lnTo>
                    <a:lnTo>
                      <a:pt x="442" y="557"/>
                    </a:lnTo>
                    <a:lnTo>
                      <a:pt x="415" y="587"/>
                    </a:lnTo>
                    <a:lnTo>
                      <a:pt x="389" y="618"/>
                    </a:lnTo>
                    <a:lnTo>
                      <a:pt x="362" y="650"/>
                    </a:lnTo>
                    <a:lnTo>
                      <a:pt x="338" y="682"/>
                    </a:lnTo>
                    <a:lnTo>
                      <a:pt x="314" y="715"/>
                    </a:lnTo>
                    <a:lnTo>
                      <a:pt x="290" y="749"/>
                    </a:lnTo>
                    <a:lnTo>
                      <a:pt x="267" y="783"/>
                    </a:lnTo>
                    <a:lnTo>
                      <a:pt x="246" y="818"/>
                    </a:lnTo>
                    <a:lnTo>
                      <a:pt x="225" y="853"/>
                    </a:lnTo>
                    <a:lnTo>
                      <a:pt x="205" y="890"/>
                    </a:lnTo>
                    <a:lnTo>
                      <a:pt x="186" y="926"/>
                    </a:lnTo>
                    <a:lnTo>
                      <a:pt x="168" y="962"/>
                    </a:lnTo>
                    <a:lnTo>
                      <a:pt x="151" y="1000"/>
                    </a:lnTo>
                    <a:lnTo>
                      <a:pt x="134" y="1038"/>
                    </a:lnTo>
                    <a:lnTo>
                      <a:pt x="118" y="1077"/>
                    </a:lnTo>
                    <a:lnTo>
                      <a:pt x="103" y="1115"/>
                    </a:lnTo>
                    <a:lnTo>
                      <a:pt x="89" y="1154"/>
                    </a:lnTo>
                    <a:lnTo>
                      <a:pt x="76" y="1193"/>
                    </a:lnTo>
                    <a:lnTo>
                      <a:pt x="65" y="1234"/>
                    </a:lnTo>
                    <a:lnTo>
                      <a:pt x="53" y="1275"/>
                    </a:lnTo>
                    <a:lnTo>
                      <a:pt x="43" y="1316"/>
                    </a:lnTo>
                    <a:lnTo>
                      <a:pt x="34" y="1356"/>
                    </a:lnTo>
                    <a:lnTo>
                      <a:pt x="26" y="1398"/>
                    </a:lnTo>
                    <a:lnTo>
                      <a:pt x="19" y="1440"/>
                    </a:lnTo>
                    <a:lnTo>
                      <a:pt x="14" y="1482"/>
                    </a:lnTo>
                    <a:lnTo>
                      <a:pt x="9" y="1525"/>
                    </a:lnTo>
                    <a:lnTo>
                      <a:pt x="5" y="1568"/>
                    </a:lnTo>
                    <a:lnTo>
                      <a:pt x="2" y="1611"/>
                    </a:lnTo>
                    <a:lnTo>
                      <a:pt x="0" y="1656"/>
                    </a:lnTo>
                    <a:lnTo>
                      <a:pt x="0" y="1700"/>
                    </a:lnTo>
                    <a:lnTo>
                      <a:pt x="0" y="1700"/>
                    </a:lnTo>
                    <a:lnTo>
                      <a:pt x="0" y="1743"/>
                    </a:lnTo>
                    <a:lnTo>
                      <a:pt x="2" y="1787"/>
                    </a:lnTo>
                    <a:lnTo>
                      <a:pt x="5" y="1830"/>
                    </a:lnTo>
                    <a:lnTo>
                      <a:pt x="9" y="1873"/>
                    </a:lnTo>
                    <a:lnTo>
                      <a:pt x="14" y="1916"/>
                    </a:lnTo>
                    <a:lnTo>
                      <a:pt x="19" y="1958"/>
                    </a:lnTo>
                    <a:lnTo>
                      <a:pt x="26" y="2000"/>
                    </a:lnTo>
                    <a:lnTo>
                      <a:pt x="34" y="2042"/>
                    </a:lnTo>
                    <a:lnTo>
                      <a:pt x="43" y="2083"/>
                    </a:lnTo>
                    <a:lnTo>
                      <a:pt x="53" y="2123"/>
                    </a:lnTo>
                    <a:lnTo>
                      <a:pt x="65" y="2164"/>
                    </a:lnTo>
                    <a:lnTo>
                      <a:pt x="76" y="2205"/>
                    </a:lnTo>
                    <a:lnTo>
                      <a:pt x="89" y="2245"/>
                    </a:lnTo>
                    <a:lnTo>
                      <a:pt x="103" y="2283"/>
                    </a:lnTo>
                    <a:lnTo>
                      <a:pt x="118" y="2323"/>
                    </a:lnTo>
                    <a:lnTo>
                      <a:pt x="134" y="2360"/>
                    </a:lnTo>
                    <a:lnTo>
                      <a:pt x="151" y="2399"/>
                    </a:lnTo>
                    <a:lnTo>
                      <a:pt x="168" y="2436"/>
                    </a:lnTo>
                    <a:lnTo>
                      <a:pt x="186" y="2472"/>
                    </a:lnTo>
                    <a:lnTo>
                      <a:pt x="205" y="2510"/>
                    </a:lnTo>
                    <a:lnTo>
                      <a:pt x="225" y="2545"/>
                    </a:lnTo>
                    <a:lnTo>
                      <a:pt x="246" y="2580"/>
                    </a:lnTo>
                    <a:lnTo>
                      <a:pt x="267" y="2615"/>
                    </a:lnTo>
                    <a:lnTo>
                      <a:pt x="290" y="2649"/>
                    </a:lnTo>
                    <a:lnTo>
                      <a:pt x="314" y="2683"/>
                    </a:lnTo>
                    <a:lnTo>
                      <a:pt x="338" y="2716"/>
                    </a:lnTo>
                    <a:lnTo>
                      <a:pt x="362" y="2749"/>
                    </a:lnTo>
                    <a:lnTo>
                      <a:pt x="389" y="2780"/>
                    </a:lnTo>
                    <a:lnTo>
                      <a:pt x="415" y="2811"/>
                    </a:lnTo>
                    <a:lnTo>
                      <a:pt x="442" y="2842"/>
                    </a:lnTo>
                    <a:lnTo>
                      <a:pt x="469" y="2871"/>
                    </a:lnTo>
                    <a:lnTo>
                      <a:pt x="497" y="2901"/>
                    </a:lnTo>
                    <a:lnTo>
                      <a:pt x="527" y="2929"/>
                    </a:lnTo>
                    <a:lnTo>
                      <a:pt x="556" y="2957"/>
                    </a:lnTo>
                    <a:lnTo>
                      <a:pt x="587" y="2984"/>
                    </a:lnTo>
                    <a:lnTo>
                      <a:pt x="619" y="3010"/>
                    </a:lnTo>
                    <a:lnTo>
                      <a:pt x="650" y="3036"/>
                    </a:lnTo>
                    <a:lnTo>
                      <a:pt x="683" y="3061"/>
                    </a:lnTo>
                    <a:lnTo>
                      <a:pt x="716" y="3085"/>
                    </a:lnTo>
                    <a:lnTo>
                      <a:pt x="749" y="3108"/>
                    </a:lnTo>
                    <a:lnTo>
                      <a:pt x="784" y="3131"/>
                    </a:lnTo>
                    <a:lnTo>
                      <a:pt x="818" y="3152"/>
                    </a:lnTo>
                    <a:lnTo>
                      <a:pt x="853" y="3174"/>
                    </a:lnTo>
                    <a:lnTo>
                      <a:pt x="889" y="3193"/>
                    </a:lnTo>
                    <a:lnTo>
                      <a:pt x="925" y="3212"/>
                    </a:lnTo>
                    <a:lnTo>
                      <a:pt x="963" y="3231"/>
                    </a:lnTo>
                    <a:lnTo>
                      <a:pt x="1000" y="3248"/>
                    </a:lnTo>
                    <a:lnTo>
                      <a:pt x="1038" y="3265"/>
                    </a:lnTo>
                    <a:lnTo>
                      <a:pt x="1076" y="3280"/>
                    </a:lnTo>
                    <a:lnTo>
                      <a:pt x="1115" y="3295"/>
                    </a:lnTo>
                    <a:lnTo>
                      <a:pt x="1154" y="3310"/>
                    </a:lnTo>
                    <a:lnTo>
                      <a:pt x="1194" y="3322"/>
                    </a:lnTo>
                    <a:lnTo>
                      <a:pt x="1234" y="3334"/>
                    </a:lnTo>
                    <a:lnTo>
                      <a:pt x="1274" y="3345"/>
                    </a:lnTo>
                    <a:lnTo>
                      <a:pt x="1315" y="3355"/>
                    </a:lnTo>
                    <a:lnTo>
                      <a:pt x="1357" y="3364"/>
                    </a:lnTo>
                    <a:lnTo>
                      <a:pt x="1398" y="3372"/>
                    </a:lnTo>
                    <a:lnTo>
                      <a:pt x="1441" y="3379"/>
                    </a:lnTo>
                    <a:lnTo>
                      <a:pt x="1483" y="3384"/>
                    </a:lnTo>
                    <a:lnTo>
                      <a:pt x="1526" y="3390"/>
                    </a:lnTo>
                    <a:lnTo>
                      <a:pt x="1569" y="3393"/>
                    </a:lnTo>
                    <a:lnTo>
                      <a:pt x="1612" y="3397"/>
                    </a:lnTo>
                    <a:lnTo>
                      <a:pt x="1655" y="3398"/>
                    </a:lnTo>
                    <a:lnTo>
                      <a:pt x="1699" y="3399"/>
                    </a:lnTo>
                    <a:lnTo>
                      <a:pt x="1699" y="3399"/>
                    </a:lnTo>
                    <a:lnTo>
                      <a:pt x="1743" y="3398"/>
                    </a:lnTo>
                    <a:lnTo>
                      <a:pt x="1786" y="3397"/>
                    </a:lnTo>
                    <a:lnTo>
                      <a:pt x="1829" y="3393"/>
                    </a:lnTo>
                    <a:lnTo>
                      <a:pt x="1873" y="3390"/>
                    </a:lnTo>
                    <a:lnTo>
                      <a:pt x="1916" y="3384"/>
                    </a:lnTo>
                    <a:lnTo>
                      <a:pt x="1957" y="3379"/>
                    </a:lnTo>
                    <a:lnTo>
                      <a:pt x="2001" y="3372"/>
                    </a:lnTo>
                    <a:lnTo>
                      <a:pt x="2041" y="3364"/>
                    </a:lnTo>
                    <a:lnTo>
                      <a:pt x="2083" y="3355"/>
                    </a:lnTo>
                    <a:lnTo>
                      <a:pt x="2124" y="3345"/>
                    </a:lnTo>
                    <a:lnTo>
                      <a:pt x="2165" y="3334"/>
                    </a:lnTo>
                    <a:lnTo>
                      <a:pt x="2204" y="3322"/>
                    </a:lnTo>
                    <a:lnTo>
                      <a:pt x="2244" y="3310"/>
                    </a:lnTo>
                    <a:lnTo>
                      <a:pt x="2284" y="3295"/>
                    </a:lnTo>
                    <a:lnTo>
                      <a:pt x="2322" y="3280"/>
                    </a:lnTo>
                    <a:lnTo>
                      <a:pt x="2361" y="3265"/>
                    </a:lnTo>
                    <a:lnTo>
                      <a:pt x="2398" y="3248"/>
                    </a:lnTo>
                    <a:lnTo>
                      <a:pt x="2436" y="3231"/>
                    </a:lnTo>
                    <a:lnTo>
                      <a:pt x="2473" y="3212"/>
                    </a:lnTo>
                    <a:lnTo>
                      <a:pt x="2509" y="3193"/>
                    </a:lnTo>
                    <a:lnTo>
                      <a:pt x="2545" y="3174"/>
                    </a:lnTo>
                    <a:lnTo>
                      <a:pt x="2581" y="3152"/>
                    </a:lnTo>
                    <a:lnTo>
                      <a:pt x="2615" y="3131"/>
                    </a:lnTo>
                    <a:lnTo>
                      <a:pt x="2650" y="3108"/>
                    </a:lnTo>
                    <a:lnTo>
                      <a:pt x="2682" y="3085"/>
                    </a:lnTo>
                    <a:lnTo>
                      <a:pt x="2715" y="3061"/>
                    </a:lnTo>
                    <a:lnTo>
                      <a:pt x="2748" y="3036"/>
                    </a:lnTo>
                    <a:lnTo>
                      <a:pt x="2780" y="3010"/>
                    </a:lnTo>
                    <a:lnTo>
                      <a:pt x="2812" y="2984"/>
                    </a:lnTo>
                    <a:lnTo>
                      <a:pt x="2842" y="2957"/>
                    </a:lnTo>
                    <a:lnTo>
                      <a:pt x="2872" y="2929"/>
                    </a:lnTo>
                    <a:lnTo>
                      <a:pt x="2901" y="2901"/>
                    </a:lnTo>
                    <a:lnTo>
                      <a:pt x="2929" y="2871"/>
                    </a:lnTo>
                    <a:lnTo>
                      <a:pt x="2957" y="2842"/>
                    </a:lnTo>
                    <a:lnTo>
                      <a:pt x="2984" y="2811"/>
                    </a:lnTo>
                    <a:lnTo>
                      <a:pt x="3010" y="2780"/>
                    </a:lnTo>
                    <a:lnTo>
                      <a:pt x="3036" y="2749"/>
                    </a:lnTo>
                    <a:lnTo>
                      <a:pt x="3061" y="2716"/>
                    </a:lnTo>
                    <a:lnTo>
                      <a:pt x="3085" y="2683"/>
                    </a:lnTo>
                    <a:lnTo>
                      <a:pt x="3108" y="2649"/>
                    </a:lnTo>
                    <a:lnTo>
                      <a:pt x="3131" y="2615"/>
                    </a:lnTo>
                    <a:lnTo>
                      <a:pt x="3153" y="2580"/>
                    </a:lnTo>
                    <a:lnTo>
                      <a:pt x="3173" y="2545"/>
                    </a:lnTo>
                    <a:lnTo>
                      <a:pt x="3193" y="2510"/>
                    </a:lnTo>
                    <a:lnTo>
                      <a:pt x="3213" y="2472"/>
                    </a:lnTo>
                    <a:lnTo>
                      <a:pt x="3231" y="2436"/>
                    </a:lnTo>
                    <a:lnTo>
                      <a:pt x="3248" y="2399"/>
                    </a:lnTo>
                    <a:lnTo>
                      <a:pt x="3265" y="2360"/>
                    </a:lnTo>
                    <a:lnTo>
                      <a:pt x="3281" y="2323"/>
                    </a:lnTo>
                    <a:lnTo>
                      <a:pt x="3295" y="2283"/>
                    </a:lnTo>
                    <a:lnTo>
                      <a:pt x="3309" y="2245"/>
                    </a:lnTo>
                    <a:lnTo>
                      <a:pt x="3322" y="2205"/>
                    </a:lnTo>
                    <a:lnTo>
                      <a:pt x="3334" y="2164"/>
                    </a:lnTo>
                    <a:lnTo>
                      <a:pt x="3345" y="2123"/>
                    </a:lnTo>
                    <a:lnTo>
                      <a:pt x="3355" y="2083"/>
                    </a:lnTo>
                    <a:lnTo>
                      <a:pt x="3364" y="2042"/>
                    </a:lnTo>
                    <a:lnTo>
                      <a:pt x="3372" y="2000"/>
                    </a:lnTo>
                    <a:lnTo>
                      <a:pt x="3379" y="1958"/>
                    </a:lnTo>
                    <a:lnTo>
                      <a:pt x="3385" y="1916"/>
                    </a:lnTo>
                    <a:lnTo>
                      <a:pt x="3389" y="1873"/>
                    </a:lnTo>
                    <a:lnTo>
                      <a:pt x="3394" y="1830"/>
                    </a:lnTo>
                    <a:lnTo>
                      <a:pt x="3396" y="1787"/>
                    </a:lnTo>
                    <a:lnTo>
                      <a:pt x="3398" y="1743"/>
                    </a:lnTo>
                    <a:lnTo>
                      <a:pt x="3398" y="1700"/>
                    </a:lnTo>
                    <a:lnTo>
                      <a:pt x="3398" y="1700"/>
                    </a:lnTo>
                    <a:lnTo>
                      <a:pt x="3398" y="1656"/>
                    </a:lnTo>
                    <a:lnTo>
                      <a:pt x="3396" y="1611"/>
                    </a:lnTo>
                    <a:lnTo>
                      <a:pt x="3394" y="1568"/>
                    </a:lnTo>
                    <a:lnTo>
                      <a:pt x="3389" y="1525"/>
                    </a:lnTo>
                    <a:lnTo>
                      <a:pt x="3385" y="1482"/>
                    </a:lnTo>
                    <a:lnTo>
                      <a:pt x="3379" y="1440"/>
                    </a:lnTo>
                    <a:lnTo>
                      <a:pt x="3372" y="1398"/>
                    </a:lnTo>
                    <a:lnTo>
                      <a:pt x="3364" y="1356"/>
                    </a:lnTo>
                    <a:lnTo>
                      <a:pt x="3355" y="1316"/>
                    </a:lnTo>
                    <a:lnTo>
                      <a:pt x="3345" y="1275"/>
                    </a:lnTo>
                    <a:lnTo>
                      <a:pt x="3334" y="1234"/>
                    </a:lnTo>
                    <a:lnTo>
                      <a:pt x="3322" y="1193"/>
                    </a:lnTo>
                    <a:lnTo>
                      <a:pt x="3309" y="1154"/>
                    </a:lnTo>
                    <a:lnTo>
                      <a:pt x="3295" y="1115"/>
                    </a:lnTo>
                    <a:lnTo>
                      <a:pt x="3281" y="1077"/>
                    </a:lnTo>
                    <a:lnTo>
                      <a:pt x="3265" y="1038"/>
                    </a:lnTo>
                    <a:lnTo>
                      <a:pt x="3248" y="1000"/>
                    </a:lnTo>
                    <a:lnTo>
                      <a:pt x="3231" y="962"/>
                    </a:lnTo>
                    <a:lnTo>
                      <a:pt x="3213" y="926"/>
                    </a:lnTo>
                    <a:lnTo>
                      <a:pt x="3193" y="890"/>
                    </a:lnTo>
                    <a:lnTo>
                      <a:pt x="3173" y="853"/>
                    </a:lnTo>
                    <a:lnTo>
                      <a:pt x="3153" y="818"/>
                    </a:lnTo>
                    <a:lnTo>
                      <a:pt x="3131" y="783"/>
                    </a:lnTo>
                    <a:lnTo>
                      <a:pt x="3108" y="749"/>
                    </a:lnTo>
                    <a:lnTo>
                      <a:pt x="3085" y="715"/>
                    </a:lnTo>
                    <a:lnTo>
                      <a:pt x="3061" y="682"/>
                    </a:lnTo>
                    <a:lnTo>
                      <a:pt x="3036" y="650"/>
                    </a:lnTo>
                    <a:lnTo>
                      <a:pt x="3010" y="618"/>
                    </a:lnTo>
                    <a:lnTo>
                      <a:pt x="2984" y="587"/>
                    </a:lnTo>
                    <a:lnTo>
                      <a:pt x="2957" y="557"/>
                    </a:lnTo>
                    <a:lnTo>
                      <a:pt x="2929" y="527"/>
                    </a:lnTo>
                    <a:lnTo>
                      <a:pt x="2901" y="498"/>
                    </a:lnTo>
                    <a:lnTo>
                      <a:pt x="2872" y="469"/>
                    </a:lnTo>
                    <a:lnTo>
                      <a:pt x="2842" y="441"/>
                    </a:lnTo>
                    <a:lnTo>
                      <a:pt x="2812" y="414"/>
                    </a:lnTo>
                    <a:lnTo>
                      <a:pt x="2780" y="388"/>
                    </a:lnTo>
                    <a:lnTo>
                      <a:pt x="2748" y="362"/>
                    </a:lnTo>
                    <a:lnTo>
                      <a:pt x="2715" y="338"/>
                    </a:lnTo>
                    <a:lnTo>
                      <a:pt x="2682" y="313"/>
                    </a:lnTo>
                    <a:lnTo>
                      <a:pt x="2650" y="290"/>
                    </a:lnTo>
                    <a:lnTo>
                      <a:pt x="2615" y="268"/>
                    </a:lnTo>
                    <a:lnTo>
                      <a:pt x="2581" y="246"/>
                    </a:lnTo>
                    <a:lnTo>
                      <a:pt x="2545" y="225"/>
                    </a:lnTo>
                    <a:lnTo>
                      <a:pt x="2509" y="205"/>
                    </a:lnTo>
                    <a:lnTo>
                      <a:pt x="2473" y="186"/>
                    </a:lnTo>
                    <a:lnTo>
                      <a:pt x="2436" y="167"/>
                    </a:lnTo>
                    <a:lnTo>
                      <a:pt x="2398" y="150"/>
                    </a:lnTo>
                    <a:lnTo>
                      <a:pt x="2361" y="133"/>
                    </a:lnTo>
                    <a:lnTo>
                      <a:pt x="2322" y="118"/>
                    </a:lnTo>
                    <a:lnTo>
                      <a:pt x="2284" y="104"/>
                    </a:lnTo>
                    <a:lnTo>
                      <a:pt x="2244" y="89"/>
                    </a:lnTo>
                    <a:lnTo>
                      <a:pt x="2204" y="76"/>
                    </a:lnTo>
                    <a:lnTo>
                      <a:pt x="2165" y="64"/>
                    </a:lnTo>
                    <a:lnTo>
                      <a:pt x="2124" y="54"/>
                    </a:lnTo>
                    <a:lnTo>
                      <a:pt x="2083" y="43"/>
                    </a:lnTo>
                    <a:lnTo>
                      <a:pt x="2041" y="34"/>
                    </a:lnTo>
                    <a:lnTo>
                      <a:pt x="2001" y="27"/>
                    </a:lnTo>
                    <a:lnTo>
                      <a:pt x="1957" y="20"/>
                    </a:lnTo>
                    <a:lnTo>
                      <a:pt x="1916" y="14"/>
                    </a:lnTo>
                    <a:lnTo>
                      <a:pt x="1873" y="8"/>
                    </a:lnTo>
                    <a:lnTo>
                      <a:pt x="1829" y="5"/>
                    </a:lnTo>
                    <a:lnTo>
                      <a:pt x="1786" y="2"/>
                    </a:lnTo>
                    <a:lnTo>
                      <a:pt x="1743" y="0"/>
                    </a:lnTo>
                    <a:lnTo>
                      <a:pt x="1699" y="0"/>
                    </a:lnTo>
                    <a:lnTo>
                      <a:pt x="1699" y="0"/>
                    </a:lnTo>
                    <a:close/>
                    <a:moveTo>
                      <a:pt x="2759" y="2750"/>
                    </a:moveTo>
                    <a:lnTo>
                      <a:pt x="2759" y="2750"/>
                    </a:lnTo>
                    <a:lnTo>
                      <a:pt x="2756" y="2760"/>
                    </a:lnTo>
                    <a:lnTo>
                      <a:pt x="2752" y="2769"/>
                    </a:lnTo>
                    <a:lnTo>
                      <a:pt x="2745" y="2777"/>
                    </a:lnTo>
                    <a:lnTo>
                      <a:pt x="2737" y="2783"/>
                    </a:lnTo>
                    <a:lnTo>
                      <a:pt x="2737" y="2783"/>
                    </a:lnTo>
                    <a:lnTo>
                      <a:pt x="2730" y="2787"/>
                    </a:lnTo>
                    <a:lnTo>
                      <a:pt x="2723" y="2790"/>
                    </a:lnTo>
                    <a:lnTo>
                      <a:pt x="2716" y="2791"/>
                    </a:lnTo>
                    <a:lnTo>
                      <a:pt x="2709" y="2792"/>
                    </a:lnTo>
                    <a:lnTo>
                      <a:pt x="2709" y="2792"/>
                    </a:lnTo>
                    <a:lnTo>
                      <a:pt x="2697" y="2791"/>
                    </a:lnTo>
                    <a:lnTo>
                      <a:pt x="275" y="2253"/>
                    </a:lnTo>
                    <a:lnTo>
                      <a:pt x="275" y="2253"/>
                    </a:lnTo>
                    <a:lnTo>
                      <a:pt x="265" y="2249"/>
                    </a:lnTo>
                    <a:lnTo>
                      <a:pt x="256" y="2243"/>
                    </a:lnTo>
                    <a:lnTo>
                      <a:pt x="249" y="2237"/>
                    </a:lnTo>
                    <a:lnTo>
                      <a:pt x="242" y="2229"/>
                    </a:lnTo>
                    <a:lnTo>
                      <a:pt x="242" y="2229"/>
                    </a:lnTo>
                    <a:lnTo>
                      <a:pt x="238" y="2220"/>
                    </a:lnTo>
                    <a:lnTo>
                      <a:pt x="234" y="2210"/>
                    </a:lnTo>
                    <a:lnTo>
                      <a:pt x="234" y="2199"/>
                    </a:lnTo>
                    <a:lnTo>
                      <a:pt x="236" y="2189"/>
                    </a:lnTo>
                    <a:lnTo>
                      <a:pt x="553" y="762"/>
                    </a:lnTo>
                    <a:lnTo>
                      <a:pt x="553" y="762"/>
                    </a:lnTo>
                    <a:lnTo>
                      <a:pt x="556" y="752"/>
                    </a:lnTo>
                    <a:lnTo>
                      <a:pt x="561" y="742"/>
                    </a:lnTo>
                    <a:lnTo>
                      <a:pt x="568" y="736"/>
                    </a:lnTo>
                    <a:lnTo>
                      <a:pt x="575" y="729"/>
                    </a:lnTo>
                    <a:lnTo>
                      <a:pt x="585" y="724"/>
                    </a:lnTo>
                    <a:lnTo>
                      <a:pt x="595" y="722"/>
                    </a:lnTo>
                    <a:lnTo>
                      <a:pt x="605" y="721"/>
                    </a:lnTo>
                    <a:lnTo>
                      <a:pt x="615" y="722"/>
                    </a:lnTo>
                    <a:lnTo>
                      <a:pt x="838" y="772"/>
                    </a:lnTo>
                    <a:lnTo>
                      <a:pt x="890" y="533"/>
                    </a:lnTo>
                    <a:lnTo>
                      <a:pt x="890" y="533"/>
                    </a:lnTo>
                    <a:lnTo>
                      <a:pt x="894" y="524"/>
                    </a:lnTo>
                    <a:lnTo>
                      <a:pt x="898" y="515"/>
                    </a:lnTo>
                    <a:lnTo>
                      <a:pt x="904" y="508"/>
                    </a:lnTo>
                    <a:lnTo>
                      <a:pt x="912" y="502"/>
                    </a:lnTo>
                    <a:lnTo>
                      <a:pt x="920" y="497"/>
                    </a:lnTo>
                    <a:lnTo>
                      <a:pt x="929" y="494"/>
                    </a:lnTo>
                    <a:lnTo>
                      <a:pt x="938" y="492"/>
                    </a:lnTo>
                    <a:lnTo>
                      <a:pt x="948" y="492"/>
                    </a:lnTo>
                    <a:lnTo>
                      <a:pt x="948" y="492"/>
                    </a:lnTo>
                    <a:lnTo>
                      <a:pt x="981" y="497"/>
                    </a:lnTo>
                    <a:lnTo>
                      <a:pt x="1014" y="502"/>
                    </a:lnTo>
                    <a:lnTo>
                      <a:pt x="1048" y="508"/>
                    </a:lnTo>
                    <a:lnTo>
                      <a:pt x="1081" y="515"/>
                    </a:lnTo>
                    <a:lnTo>
                      <a:pt x="1081" y="515"/>
                    </a:lnTo>
                    <a:lnTo>
                      <a:pt x="1135" y="528"/>
                    </a:lnTo>
                    <a:lnTo>
                      <a:pt x="1188" y="544"/>
                    </a:lnTo>
                    <a:lnTo>
                      <a:pt x="1242" y="561"/>
                    </a:lnTo>
                    <a:lnTo>
                      <a:pt x="1293" y="582"/>
                    </a:lnTo>
                    <a:lnTo>
                      <a:pt x="1343" y="604"/>
                    </a:lnTo>
                    <a:lnTo>
                      <a:pt x="1393" y="628"/>
                    </a:lnTo>
                    <a:lnTo>
                      <a:pt x="1442" y="654"/>
                    </a:lnTo>
                    <a:lnTo>
                      <a:pt x="1490" y="682"/>
                    </a:lnTo>
                    <a:lnTo>
                      <a:pt x="1536" y="713"/>
                    </a:lnTo>
                    <a:lnTo>
                      <a:pt x="1581" y="745"/>
                    </a:lnTo>
                    <a:lnTo>
                      <a:pt x="1624" y="779"/>
                    </a:lnTo>
                    <a:lnTo>
                      <a:pt x="1667" y="815"/>
                    </a:lnTo>
                    <a:lnTo>
                      <a:pt x="1708" y="852"/>
                    </a:lnTo>
                    <a:lnTo>
                      <a:pt x="1747" y="892"/>
                    </a:lnTo>
                    <a:lnTo>
                      <a:pt x="1784" y="934"/>
                    </a:lnTo>
                    <a:lnTo>
                      <a:pt x="1820" y="976"/>
                    </a:lnTo>
                    <a:lnTo>
                      <a:pt x="1820" y="976"/>
                    </a:lnTo>
                    <a:lnTo>
                      <a:pt x="1871" y="953"/>
                    </a:lnTo>
                    <a:lnTo>
                      <a:pt x="1922" y="932"/>
                    </a:lnTo>
                    <a:lnTo>
                      <a:pt x="1974" y="912"/>
                    </a:lnTo>
                    <a:lnTo>
                      <a:pt x="2028" y="895"/>
                    </a:lnTo>
                    <a:lnTo>
                      <a:pt x="2081" y="881"/>
                    </a:lnTo>
                    <a:lnTo>
                      <a:pt x="2135" y="868"/>
                    </a:lnTo>
                    <a:lnTo>
                      <a:pt x="2190" y="858"/>
                    </a:lnTo>
                    <a:lnTo>
                      <a:pt x="2244" y="850"/>
                    </a:lnTo>
                    <a:lnTo>
                      <a:pt x="2300" y="844"/>
                    </a:lnTo>
                    <a:lnTo>
                      <a:pt x="2354" y="841"/>
                    </a:lnTo>
                    <a:lnTo>
                      <a:pt x="2409" y="841"/>
                    </a:lnTo>
                    <a:lnTo>
                      <a:pt x="2465" y="842"/>
                    </a:lnTo>
                    <a:lnTo>
                      <a:pt x="2520" y="846"/>
                    </a:lnTo>
                    <a:lnTo>
                      <a:pt x="2576" y="852"/>
                    </a:lnTo>
                    <a:lnTo>
                      <a:pt x="2631" y="860"/>
                    </a:lnTo>
                    <a:lnTo>
                      <a:pt x="2686" y="872"/>
                    </a:lnTo>
                    <a:lnTo>
                      <a:pt x="2686" y="872"/>
                    </a:lnTo>
                    <a:lnTo>
                      <a:pt x="2719" y="880"/>
                    </a:lnTo>
                    <a:lnTo>
                      <a:pt x="2752" y="887"/>
                    </a:lnTo>
                    <a:lnTo>
                      <a:pt x="2783" y="898"/>
                    </a:lnTo>
                    <a:lnTo>
                      <a:pt x="2816" y="908"/>
                    </a:lnTo>
                    <a:lnTo>
                      <a:pt x="2816" y="908"/>
                    </a:lnTo>
                    <a:lnTo>
                      <a:pt x="2825" y="911"/>
                    </a:lnTo>
                    <a:lnTo>
                      <a:pt x="2833" y="917"/>
                    </a:lnTo>
                    <a:lnTo>
                      <a:pt x="2840" y="924"/>
                    </a:lnTo>
                    <a:lnTo>
                      <a:pt x="2844" y="932"/>
                    </a:lnTo>
                    <a:lnTo>
                      <a:pt x="2849" y="940"/>
                    </a:lnTo>
                    <a:lnTo>
                      <a:pt x="2851" y="949"/>
                    </a:lnTo>
                    <a:lnTo>
                      <a:pt x="2851" y="959"/>
                    </a:lnTo>
                    <a:lnTo>
                      <a:pt x="2850" y="969"/>
                    </a:lnTo>
                    <a:lnTo>
                      <a:pt x="2541" y="2360"/>
                    </a:lnTo>
                    <a:lnTo>
                      <a:pt x="2541" y="2360"/>
                    </a:lnTo>
                    <a:lnTo>
                      <a:pt x="2537" y="2370"/>
                    </a:lnTo>
                    <a:lnTo>
                      <a:pt x="2532" y="2379"/>
                    </a:lnTo>
                    <a:lnTo>
                      <a:pt x="2525" y="2387"/>
                    </a:lnTo>
                    <a:lnTo>
                      <a:pt x="2516" y="2394"/>
                    </a:lnTo>
                    <a:lnTo>
                      <a:pt x="2516" y="2394"/>
                    </a:lnTo>
                    <a:lnTo>
                      <a:pt x="2506" y="2399"/>
                    </a:lnTo>
                    <a:lnTo>
                      <a:pt x="2496" y="2401"/>
                    </a:lnTo>
                    <a:lnTo>
                      <a:pt x="2484" y="2401"/>
                    </a:lnTo>
                    <a:lnTo>
                      <a:pt x="2474" y="2399"/>
                    </a:lnTo>
                    <a:lnTo>
                      <a:pt x="2474" y="2399"/>
                    </a:lnTo>
                    <a:lnTo>
                      <a:pt x="2443" y="2388"/>
                    </a:lnTo>
                    <a:lnTo>
                      <a:pt x="2414" y="2381"/>
                    </a:lnTo>
                    <a:lnTo>
                      <a:pt x="2385" y="2373"/>
                    </a:lnTo>
                    <a:lnTo>
                      <a:pt x="2354" y="2366"/>
                    </a:lnTo>
                    <a:lnTo>
                      <a:pt x="2354" y="2366"/>
                    </a:lnTo>
                    <a:lnTo>
                      <a:pt x="2306" y="2356"/>
                    </a:lnTo>
                    <a:lnTo>
                      <a:pt x="2259" y="2349"/>
                    </a:lnTo>
                    <a:lnTo>
                      <a:pt x="2211" y="2343"/>
                    </a:lnTo>
                    <a:lnTo>
                      <a:pt x="2164" y="2339"/>
                    </a:lnTo>
                    <a:lnTo>
                      <a:pt x="2116" y="2338"/>
                    </a:lnTo>
                    <a:lnTo>
                      <a:pt x="2068" y="2338"/>
                    </a:lnTo>
                    <a:lnTo>
                      <a:pt x="2020" y="2339"/>
                    </a:lnTo>
                    <a:lnTo>
                      <a:pt x="1972" y="2343"/>
                    </a:lnTo>
                    <a:lnTo>
                      <a:pt x="1926" y="2349"/>
                    </a:lnTo>
                    <a:lnTo>
                      <a:pt x="1878" y="2356"/>
                    </a:lnTo>
                    <a:lnTo>
                      <a:pt x="1832" y="2366"/>
                    </a:lnTo>
                    <a:lnTo>
                      <a:pt x="1785" y="2377"/>
                    </a:lnTo>
                    <a:lnTo>
                      <a:pt x="1739" y="2390"/>
                    </a:lnTo>
                    <a:lnTo>
                      <a:pt x="1694" y="2404"/>
                    </a:lnTo>
                    <a:lnTo>
                      <a:pt x="1648" y="2421"/>
                    </a:lnTo>
                    <a:lnTo>
                      <a:pt x="1604" y="2439"/>
                    </a:lnTo>
                    <a:lnTo>
                      <a:pt x="2669" y="2676"/>
                    </a:lnTo>
                    <a:lnTo>
                      <a:pt x="2963" y="1351"/>
                    </a:lnTo>
                    <a:lnTo>
                      <a:pt x="2927" y="1343"/>
                    </a:lnTo>
                    <a:lnTo>
                      <a:pt x="2927" y="1343"/>
                    </a:lnTo>
                    <a:lnTo>
                      <a:pt x="2917" y="1339"/>
                    </a:lnTo>
                    <a:lnTo>
                      <a:pt x="2908" y="1335"/>
                    </a:lnTo>
                    <a:lnTo>
                      <a:pt x="2900" y="1328"/>
                    </a:lnTo>
                    <a:lnTo>
                      <a:pt x="2894" y="1320"/>
                    </a:lnTo>
                    <a:lnTo>
                      <a:pt x="2890" y="1311"/>
                    </a:lnTo>
                    <a:lnTo>
                      <a:pt x="2886" y="1301"/>
                    </a:lnTo>
                    <a:lnTo>
                      <a:pt x="2885" y="1291"/>
                    </a:lnTo>
                    <a:lnTo>
                      <a:pt x="2886" y="1281"/>
                    </a:lnTo>
                    <a:lnTo>
                      <a:pt x="2886" y="1281"/>
                    </a:lnTo>
                    <a:lnTo>
                      <a:pt x="2890" y="1270"/>
                    </a:lnTo>
                    <a:lnTo>
                      <a:pt x="2895" y="1261"/>
                    </a:lnTo>
                    <a:lnTo>
                      <a:pt x="2902" y="1253"/>
                    </a:lnTo>
                    <a:lnTo>
                      <a:pt x="2910" y="1248"/>
                    </a:lnTo>
                    <a:lnTo>
                      <a:pt x="2919" y="1243"/>
                    </a:lnTo>
                    <a:lnTo>
                      <a:pt x="2928" y="1240"/>
                    </a:lnTo>
                    <a:lnTo>
                      <a:pt x="2938" y="1240"/>
                    </a:lnTo>
                    <a:lnTo>
                      <a:pt x="2950" y="1241"/>
                    </a:lnTo>
                    <a:lnTo>
                      <a:pt x="3037" y="1260"/>
                    </a:lnTo>
                    <a:lnTo>
                      <a:pt x="3037" y="1260"/>
                    </a:lnTo>
                    <a:lnTo>
                      <a:pt x="3047" y="1264"/>
                    </a:lnTo>
                    <a:lnTo>
                      <a:pt x="3056" y="1268"/>
                    </a:lnTo>
                    <a:lnTo>
                      <a:pt x="3064" y="1275"/>
                    </a:lnTo>
                    <a:lnTo>
                      <a:pt x="3070" y="1283"/>
                    </a:lnTo>
                    <a:lnTo>
                      <a:pt x="3070" y="1283"/>
                    </a:lnTo>
                    <a:lnTo>
                      <a:pt x="3074" y="1292"/>
                    </a:lnTo>
                    <a:lnTo>
                      <a:pt x="3078" y="1302"/>
                    </a:lnTo>
                    <a:lnTo>
                      <a:pt x="3078" y="1312"/>
                    </a:lnTo>
                    <a:lnTo>
                      <a:pt x="3077" y="1322"/>
                    </a:lnTo>
                    <a:lnTo>
                      <a:pt x="2759" y="2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0" name="Freeform 434"/>
              <p:cNvSpPr>
                <a:spLocks/>
              </p:cNvSpPr>
              <p:nvPr/>
            </p:nvSpPr>
            <p:spPr bwMode="auto">
              <a:xfrm>
                <a:off x="146643" y="4125913"/>
                <a:ext cx="415925" cy="619125"/>
              </a:xfrm>
              <a:custGeom>
                <a:avLst/>
                <a:gdLst>
                  <a:gd name="T0" fmla="*/ 400 w 1048"/>
                  <a:gd name="T1" fmla="*/ 1174 h 1559"/>
                  <a:gd name="T2" fmla="*/ 400 w 1048"/>
                  <a:gd name="T3" fmla="*/ 1174 h 1559"/>
                  <a:gd name="T4" fmla="*/ 369 w 1048"/>
                  <a:gd name="T5" fmla="*/ 1167 h 1559"/>
                  <a:gd name="T6" fmla="*/ 339 w 1048"/>
                  <a:gd name="T7" fmla="*/ 1162 h 1559"/>
                  <a:gd name="T8" fmla="*/ 308 w 1048"/>
                  <a:gd name="T9" fmla="*/ 1157 h 1559"/>
                  <a:gd name="T10" fmla="*/ 277 w 1048"/>
                  <a:gd name="T11" fmla="*/ 1152 h 1559"/>
                  <a:gd name="T12" fmla="*/ 277 w 1048"/>
                  <a:gd name="T13" fmla="*/ 1152 h 1559"/>
                  <a:gd name="T14" fmla="*/ 267 w 1048"/>
                  <a:gd name="T15" fmla="*/ 1150 h 1559"/>
                  <a:gd name="T16" fmla="*/ 257 w 1048"/>
                  <a:gd name="T17" fmla="*/ 1146 h 1559"/>
                  <a:gd name="T18" fmla="*/ 248 w 1048"/>
                  <a:gd name="T19" fmla="*/ 1140 h 1559"/>
                  <a:gd name="T20" fmla="*/ 241 w 1048"/>
                  <a:gd name="T21" fmla="*/ 1131 h 1559"/>
                  <a:gd name="T22" fmla="*/ 241 w 1048"/>
                  <a:gd name="T23" fmla="*/ 1131 h 1559"/>
                  <a:gd name="T24" fmla="*/ 236 w 1048"/>
                  <a:gd name="T25" fmla="*/ 1122 h 1559"/>
                  <a:gd name="T26" fmla="*/ 232 w 1048"/>
                  <a:gd name="T27" fmla="*/ 1112 h 1559"/>
                  <a:gd name="T28" fmla="*/ 231 w 1048"/>
                  <a:gd name="T29" fmla="*/ 1100 h 1559"/>
                  <a:gd name="T30" fmla="*/ 232 w 1048"/>
                  <a:gd name="T31" fmla="*/ 1089 h 1559"/>
                  <a:gd name="T32" fmla="*/ 465 w 1048"/>
                  <a:gd name="T33" fmla="*/ 39 h 1559"/>
                  <a:gd name="T34" fmla="*/ 294 w 1048"/>
                  <a:gd name="T35" fmla="*/ 0 h 1559"/>
                  <a:gd name="T36" fmla="*/ 0 w 1048"/>
                  <a:gd name="T37" fmla="*/ 1326 h 1559"/>
                  <a:gd name="T38" fmla="*/ 1048 w 1048"/>
                  <a:gd name="T39" fmla="*/ 1559 h 1559"/>
                  <a:gd name="T40" fmla="*/ 1048 w 1048"/>
                  <a:gd name="T41" fmla="*/ 1559 h 1559"/>
                  <a:gd name="T42" fmla="*/ 1015 w 1048"/>
                  <a:gd name="T43" fmla="*/ 1523 h 1559"/>
                  <a:gd name="T44" fmla="*/ 982 w 1048"/>
                  <a:gd name="T45" fmla="*/ 1489 h 1559"/>
                  <a:gd name="T46" fmla="*/ 947 w 1048"/>
                  <a:gd name="T47" fmla="*/ 1456 h 1559"/>
                  <a:gd name="T48" fmla="*/ 911 w 1048"/>
                  <a:gd name="T49" fmla="*/ 1425 h 1559"/>
                  <a:gd name="T50" fmla="*/ 873 w 1048"/>
                  <a:gd name="T51" fmla="*/ 1395 h 1559"/>
                  <a:gd name="T52" fmla="*/ 835 w 1048"/>
                  <a:gd name="T53" fmla="*/ 1367 h 1559"/>
                  <a:gd name="T54" fmla="*/ 795 w 1048"/>
                  <a:gd name="T55" fmla="*/ 1339 h 1559"/>
                  <a:gd name="T56" fmla="*/ 754 w 1048"/>
                  <a:gd name="T57" fmla="*/ 1314 h 1559"/>
                  <a:gd name="T58" fmla="*/ 714 w 1048"/>
                  <a:gd name="T59" fmla="*/ 1291 h 1559"/>
                  <a:gd name="T60" fmla="*/ 671 w 1048"/>
                  <a:gd name="T61" fmla="*/ 1269 h 1559"/>
                  <a:gd name="T62" fmla="*/ 627 w 1048"/>
                  <a:gd name="T63" fmla="*/ 1249 h 1559"/>
                  <a:gd name="T64" fmla="*/ 583 w 1048"/>
                  <a:gd name="T65" fmla="*/ 1231 h 1559"/>
                  <a:gd name="T66" fmla="*/ 538 w 1048"/>
                  <a:gd name="T67" fmla="*/ 1214 h 1559"/>
                  <a:gd name="T68" fmla="*/ 493 w 1048"/>
                  <a:gd name="T69" fmla="*/ 1199 h 1559"/>
                  <a:gd name="T70" fmla="*/ 446 w 1048"/>
                  <a:gd name="T71" fmla="*/ 1185 h 1559"/>
                  <a:gd name="T72" fmla="*/ 400 w 1048"/>
                  <a:gd name="T73" fmla="*/ 1174 h 1559"/>
                  <a:gd name="T74" fmla="*/ 400 w 1048"/>
                  <a:gd name="T75" fmla="*/ 1174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8" h="1559">
                    <a:moveTo>
                      <a:pt x="400" y="1174"/>
                    </a:moveTo>
                    <a:lnTo>
                      <a:pt x="400" y="1174"/>
                    </a:lnTo>
                    <a:lnTo>
                      <a:pt x="369" y="1167"/>
                    </a:lnTo>
                    <a:lnTo>
                      <a:pt x="339" y="1162"/>
                    </a:lnTo>
                    <a:lnTo>
                      <a:pt x="308" y="1157"/>
                    </a:lnTo>
                    <a:lnTo>
                      <a:pt x="277" y="1152"/>
                    </a:lnTo>
                    <a:lnTo>
                      <a:pt x="277" y="1152"/>
                    </a:lnTo>
                    <a:lnTo>
                      <a:pt x="267" y="1150"/>
                    </a:lnTo>
                    <a:lnTo>
                      <a:pt x="257" y="1146"/>
                    </a:lnTo>
                    <a:lnTo>
                      <a:pt x="248" y="1140"/>
                    </a:lnTo>
                    <a:lnTo>
                      <a:pt x="241" y="1131"/>
                    </a:lnTo>
                    <a:lnTo>
                      <a:pt x="241" y="1131"/>
                    </a:lnTo>
                    <a:lnTo>
                      <a:pt x="236" y="1122"/>
                    </a:lnTo>
                    <a:lnTo>
                      <a:pt x="232" y="1112"/>
                    </a:lnTo>
                    <a:lnTo>
                      <a:pt x="231" y="1100"/>
                    </a:lnTo>
                    <a:lnTo>
                      <a:pt x="232" y="1089"/>
                    </a:lnTo>
                    <a:lnTo>
                      <a:pt x="465" y="39"/>
                    </a:lnTo>
                    <a:lnTo>
                      <a:pt x="294" y="0"/>
                    </a:lnTo>
                    <a:lnTo>
                      <a:pt x="0" y="1326"/>
                    </a:lnTo>
                    <a:lnTo>
                      <a:pt x="1048" y="1559"/>
                    </a:lnTo>
                    <a:lnTo>
                      <a:pt x="1048" y="1559"/>
                    </a:lnTo>
                    <a:lnTo>
                      <a:pt x="1015" y="1523"/>
                    </a:lnTo>
                    <a:lnTo>
                      <a:pt x="982" y="1489"/>
                    </a:lnTo>
                    <a:lnTo>
                      <a:pt x="947" y="1456"/>
                    </a:lnTo>
                    <a:lnTo>
                      <a:pt x="911" y="1425"/>
                    </a:lnTo>
                    <a:lnTo>
                      <a:pt x="873" y="1395"/>
                    </a:lnTo>
                    <a:lnTo>
                      <a:pt x="835" y="1367"/>
                    </a:lnTo>
                    <a:lnTo>
                      <a:pt x="795" y="1339"/>
                    </a:lnTo>
                    <a:lnTo>
                      <a:pt x="754" y="1314"/>
                    </a:lnTo>
                    <a:lnTo>
                      <a:pt x="714" y="1291"/>
                    </a:lnTo>
                    <a:lnTo>
                      <a:pt x="671" y="1269"/>
                    </a:lnTo>
                    <a:lnTo>
                      <a:pt x="627" y="1249"/>
                    </a:lnTo>
                    <a:lnTo>
                      <a:pt x="583" y="1231"/>
                    </a:lnTo>
                    <a:lnTo>
                      <a:pt x="538" y="1214"/>
                    </a:lnTo>
                    <a:lnTo>
                      <a:pt x="493" y="1199"/>
                    </a:lnTo>
                    <a:lnTo>
                      <a:pt x="446" y="1185"/>
                    </a:lnTo>
                    <a:lnTo>
                      <a:pt x="400" y="1174"/>
                    </a:lnTo>
                    <a:lnTo>
                      <a:pt x="400" y="1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02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N_uudistus-powerpoint_15102019">
  <a:themeElements>
    <a:clrScheme name="VN-uudistuspaletti">
      <a:dk1>
        <a:sysClr val="windowText" lastClr="000000"/>
      </a:dk1>
      <a:lt1>
        <a:srgbClr val="FFFFFF"/>
      </a:lt1>
      <a:dk2>
        <a:srgbClr val="365ABD"/>
      </a:dk2>
      <a:lt2>
        <a:srgbClr val="CDC8C1"/>
      </a:lt2>
      <a:accent1>
        <a:srgbClr val="E03378"/>
      </a:accent1>
      <a:accent2>
        <a:srgbClr val="00A79F"/>
      </a:accent2>
      <a:accent3>
        <a:srgbClr val="F18700"/>
      </a:accent3>
      <a:accent4>
        <a:srgbClr val="2699D6"/>
      </a:accent4>
      <a:accent5>
        <a:srgbClr val="954B97"/>
      </a:accent5>
      <a:accent6>
        <a:srgbClr val="76B82A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DB3ED64A-53F6-4D46-94F8-32E9178B1BA6}" vid="{85AA90DF-806C-4087-A606-2223C38C065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acce3c4a-091f-4b07-a6c7-e4a083e8073a" ContentTypeId="0x010100B5FAB64B6C204DD994D3FAC0C34E2BFF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Valtioneuvoston kanslia</TermName>
          <TermId xmlns="http://schemas.microsoft.com/office/infopath/2007/PartnerControls">d7d92a50-f706-4c3e-a872-c0ff8b55bf2e</TermId>
        </TermInfo>
      </Terms>
    </KampusOrganizationTaxHTField0>
    <KampusKeywordsTaxHTField0 xmlns="c138b538-c2fd-4cca-8c26-6e4e32e5a0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graafinen ilme</TermName>
          <TermId xmlns="http://schemas.microsoft.com/office/infopath/2007/PartnerControls">021b4b6e-e29c-456d-9b96-de692bde274e</TermId>
        </TermInfo>
      </Terms>
    </KampusKeywordsTaxHTField0>
    <TaxCatchAll xmlns="c138b538-c2fd-4cca-8c26-6e4e32e5a042">
      <Value>4</Value>
      <Value>1</Value>
    </TaxCatchAl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12AC27B1F55E4144B7E1A142D5D4FF69" ma:contentTypeVersion="3" ma:contentTypeDescription="Kampus asiakirja" ma:contentTypeScope="" ma:versionID="9071b39b504e0422fbafd31f9a0296f9">
  <xsd:schema xmlns:xsd="http://www.w3.org/2001/XMLSchema" xmlns:xs="http://www.w3.org/2001/XMLSchema" xmlns:p="http://schemas.microsoft.com/office/2006/metadata/properties" xmlns:ns2="c138b538-c2fd-4cca-8c26-6e4e32e5a042" targetNamespace="http://schemas.microsoft.com/office/2006/metadata/properties" ma:root="true" ma:fieldsID="8fcb2324536e5c51bdcc92394cab5e18" ns2:_="">
    <xsd:import namespace="c138b538-c2fd-4cca-8c26-6e4e32e5a042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9ee70866-ebd0-4492-b9a1-3e93c459910e}" ma:internalName="TaxCatchAll" ma:showField="CatchAllData" ma:web="e77be6eb-c6b6-459b-8d76-37f8b78b9d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ee70866-ebd0-4492-b9a1-3e93c459910e}" ma:internalName="TaxCatchAllLabel" ma:readOnly="true" ma:showField="CatchAllDataLabel" ma:web="e77be6eb-c6b6-459b-8d76-37f8b78b9d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32D283-95DF-4435-B385-FD8F70DA0F4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0AFE56D-B190-490D-B96F-716B0E697C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B2B3E9-5902-40A0-A4C5-296FB24E5AE5}">
  <ds:schemaRefs>
    <ds:schemaRef ds:uri="http://schemas.microsoft.com/office/2006/documentManagement/types"/>
    <ds:schemaRef ds:uri="http://purl.org/dc/elements/1.1/"/>
    <ds:schemaRef ds:uri="http://www.w3.org/XML/1998/namespace"/>
    <ds:schemaRef ds:uri="c138b538-c2fd-4cca-8c26-6e4e32e5a042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1401DC7-DD6A-4EAC-BCB1-CB7917AC58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color-theme</Template>
  <TotalTime>3510</TotalTime>
  <Words>1146</Words>
  <Application>Microsoft Office PowerPoint</Application>
  <PresentationFormat>Näytössä katseltava esitys (16:9)</PresentationFormat>
  <Paragraphs>237</Paragraphs>
  <Slides>37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1" baseType="lpstr">
      <vt:lpstr>Arial</vt:lpstr>
      <vt:lpstr>Arial Narrow</vt:lpstr>
      <vt:lpstr>Calibri</vt:lpstr>
      <vt:lpstr>VN_uudistus-powerpoint_15102019</vt:lpstr>
      <vt:lpstr>Oppivelvollisuuden laajentamisen suuntaviiva- luonnokset ja aikataulu</vt:lpstr>
      <vt:lpstr>Työpajan tavoitteet</vt:lpstr>
      <vt:lpstr>Ohjelma</vt:lpstr>
      <vt:lpstr>Oppivelvollisuuden  laajentamisen valmistelu</vt:lpstr>
      <vt:lpstr>PowerPoint-esitys</vt:lpstr>
      <vt:lpstr>Hallitusohjelman keskeisiä tavoitteita ja lähtökohtia 1/3</vt:lpstr>
      <vt:lpstr>Hallitusohjelman keskeisiä tavoitteita ja lähtökohtia 2/3</vt:lpstr>
      <vt:lpstr>Hallitusohjelman keskeisiä tavoitteita ja lähtökohtia 3/3</vt:lpstr>
      <vt:lpstr>Alustava aikataulu</vt:lpstr>
      <vt:lpstr>Suuntaviivaluonnoksia</vt:lpstr>
      <vt:lpstr>Oppivelvollisuusiän määrittäminen</vt:lpstr>
      <vt:lpstr>Oppivelvollisuusiän määrittäminen</vt:lpstr>
      <vt:lpstr>Oppivelvollisuuden suorittaminen</vt:lpstr>
      <vt:lpstr>Oppivelvollisuuden suorittaminen 1/2</vt:lpstr>
      <vt:lpstr>Oppivelvollisuuden suorittaminen 2/2</vt:lpstr>
      <vt:lpstr>Hakeutuminen </vt:lpstr>
      <vt:lpstr>Hakeutuminen 1/4</vt:lpstr>
      <vt:lpstr>Hakeutuminen 2/4</vt:lpstr>
      <vt:lpstr>Hakeutuminen 3/4</vt:lpstr>
      <vt:lpstr>Hakeutuminen 4/4</vt:lpstr>
      <vt:lpstr>Perusopetuksen  ja toisen asteen nivelvaihe</vt:lpstr>
      <vt:lpstr>Perusopetuksen ja toisen asteen nivelvaihe 1/3</vt:lpstr>
      <vt:lpstr>Perusopetuksen ja toisen asteen nivelvaihe 2/3</vt:lpstr>
      <vt:lpstr>Perusopetuksen ja toisen asteen nivelvaihe 3/3</vt:lpstr>
      <vt:lpstr>Keskeyttämisen ehkäisy  Kuntoutus ja muut oppivelvollisuutta tukevat sote-palvelut</vt:lpstr>
      <vt:lpstr>Keskeyttämisen ehkäisy</vt:lpstr>
      <vt:lpstr>Kuntoutus ja muut oppivelvollisuutta tukevat sote-palvelut 1/2</vt:lpstr>
      <vt:lpstr>Kuntoutus ja muut oppivelvollisuutta tukevat sote-palvelut 2/2</vt:lpstr>
      <vt:lpstr>Maksuttomuus </vt:lpstr>
      <vt:lpstr>Maksuttomuus 1/2</vt:lpstr>
      <vt:lpstr>Maksuttomuus 2/2</vt:lpstr>
      <vt:lpstr>Työpajat</vt:lpstr>
      <vt:lpstr>Työpajojen teemat ja tilat</vt:lpstr>
      <vt:lpstr>PowerPoint-esitys</vt:lpstr>
      <vt:lpstr>Mitä työpajoissa tehdään?</vt:lpstr>
      <vt:lpstr>PowerPoint-esitys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Hotti Teemu</dc:creator>
  <cp:lastModifiedBy>Bäckman Marika (OKM)</cp:lastModifiedBy>
  <cp:revision>177</cp:revision>
  <cp:lastPrinted>2019-10-15T11:56:50Z</cp:lastPrinted>
  <dcterms:created xsi:type="dcterms:W3CDTF">2019-09-17T07:50:40Z</dcterms:created>
  <dcterms:modified xsi:type="dcterms:W3CDTF">2020-01-09T13:23:42Z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0x010100B5FAB64B6C204DD994D3FAC0C34E2BFF0012AC27B1F55E4144B7E1A142D5D4FF69</vt:lpwstr>
  </property>
  <property fmtid="{D5CDD505-2E9C-101B-9397-08002B2CF9AE}" pid="3" name="KampusOrganization">
    <vt:lpwstr>1;#Valtioneuvoston kanslia|d7d92a50-f706-4c3e-a872-c0ff8b55bf2e</vt:lpwstr>
  </property>
  <property fmtid="{D5CDD505-2E9C-101B-9397-08002B2CF9AE}" pid="4" name="KampusKeywords">
    <vt:lpwstr>4;#graafinen ilme|021b4b6e-e29c-456d-9b96-de692bde274e</vt:lpwstr>
  </property>
</Properties>
</file>