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99" r:id="rId8"/>
    <p:sldId id="259" r:id="rId9"/>
    <p:sldId id="260" r:id="rId10"/>
    <p:sldId id="310" r:id="rId11"/>
    <p:sldId id="262" r:id="rId12"/>
    <p:sldId id="264" r:id="rId13"/>
    <p:sldId id="265" r:id="rId14"/>
    <p:sldId id="308" r:id="rId15"/>
    <p:sldId id="323" r:id="rId16"/>
    <p:sldId id="270" r:id="rId17"/>
    <p:sldId id="274" r:id="rId18"/>
    <p:sldId id="278" r:id="rId19"/>
    <p:sldId id="282" r:id="rId20"/>
    <p:sldId id="286" r:id="rId21"/>
    <p:sldId id="290" r:id="rId22"/>
    <p:sldId id="294" r:id="rId23"/>
    <p:sldId id="298" r:id="rId24"/>
    <p:sldId id="324" r:id="rId25"/>
    <p:sldId id="305" r:id="rId26"/>
    <p:sldId id="306" r:id="rId27"/>
    <p:sldId id="307" r:id="rId28"/>
    <p:sldId id="309" r:id="rId29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8DD0A-7931-45CF-B3E4-351F68DD4E51}" v="82" dt="2025-08-28T08:48:18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Distanselevernas ålder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Deltagarnas ålder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CC6-432A-93E3-C01FFE69CF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CC6-432A-93E3-C01FFE69CF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CC6-432A-93E3-C01FFE69CF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CC6-432A-93E3-C01FFE69CF16}"/>
              </c:ext>
            </c:extLst>
          </c:dPt>
          <c:dLbls>
            <c:dLbl>
              <c:idx val="0"/>
              <c:layout>
                <c:manualLayout>
                  <c:x val="-8.0979042211932778E-2"/>
                  <c:y val="0.176900859298267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C6-432A-93E3-C01FFE69CF1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906A66-00DE-4E84-9456-3106E4D3DEBE}" type="CATEGORYNAME">
                      <a:rPr lang="en-US" sz="1800"/>
                      <a:pPr>
                        <a:defRPr/>
                      </a:pPr>
                      <a:t>[LUOKAN NIMI]</a:t>
                    </a:fld>
                    <a:r>
                      <a:rPr lang="en-US" sz="1800" baseline="0"/>
                      <a:t>
</a:t>
                    </a:r>
                    <a:fld id="{94BA3ECB-3C91-4345-A0A6-D4B6B3791CA0}" type="PERCENTAGE">
                      <a:rPr lang="en-US" sz="1800" baseline="0"/>
                      <a:pPr>
                        <a:defRPr/>
                      </a:pPr>
                      <a:t>[PROSENTTI]</a:t>
                    </a:fld>
                    <a:endParaRPr lang="en-US" sz="18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7348302589753"/>
                      <c:h val="0.140828847006914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CC6-432A-93E3-C01FFE69CF16}"/>
                </c:ext>
              </c:extLst>
            </c:dLbl>
            <c:dLbl>
              <c:idx val="2"/>
              <c:layout>
                <c:manualLayout>
                  <c:x val="0.13356193232040206"/>
                  <c:y val="-0.170795144586256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C6-432A-93E3-C01FFE69CF16}"/>
                </c:ext>
              </c:extLst>
            </c:dLbl>
            <c:dLbl>
              <c:idx val="3"/>
              <c:layout>
                <c:manualLayout>
                  <c:x val="8.4348661831258748E-2"/>
                  <c:y val="0.179451182496509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C6-432A-93E3-C01FFE69CF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9-10 år</c:v>
                </c:pt>
                <c:pt idx="1">
                  <c:v>11-12 år</c:v>
                </c:pt>
                <c:pt idx="2">
                  <c:v>13-15 år</c:v>
                </c:pt>
                <c:pt idx="3">
                  <c:v>16-18 år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18</c:v>
                </c:pt>
                <c:pt idx="1">
                  <c:v>29</c:v>
                </c:pt>
                <c:pt idx="2">
                  <c:v>35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C6-432A-93E3-C01FFE69CF1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Välj det för dig bästa förhållandet mellan undervisning och egen skrivtid: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F5E-402B-92E4-30B8B92C5A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F5E-402B-92E4-30B8B92C5AC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F5E-402B-92E4-30B8B92C5A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Sheet1!$C$2:$C$6</c:f>
              <c:strCache>
                <c:ptCount val="5"/>
                <c:pt idx="0">
                  <c:v>0-20% undervisning och 80-100% skrivtid (jag vill mest bara skriva)</c:v>
                </c:pt>
                <c:pt idx="1">
                  <c:v>20-40% undervisning och 60-80% skrivtid (jag gillar att lära mig något nytt men mest vill jag skriva)</c:v>
                </c:pt>
                <c:pt idx="2">
                  <c:v>40-60% undervisning och 40-60% skrivtid (för mig är undervisningen och skrivtiden lika viktiga)</c:v>
                </c:pt>
                <c:pt idx="3">
                  <c:v>60-80% undervisning och 20-40 % skrivtid (jag vill lära mig allt om skrivandets hantverk)</c:v>
                </c:pt>
                <c:pt idx="4">
                  <c:v>80-100% undervisning och 0-20% skrivtid (för mig är det viktigast att få prata om hur olika texter är uppbyggda, skriva kan jag göra på egen hand)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0.23</c:v>
                </c:pt>
                <c:pt idx="1">
                  <c:v>0.62</c:v>
                </c:pt>
                <c:pt idx="2">
                  <c:v>0.15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5E-402B-92E4-30B8B92C5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Åsikter om skriftlig respons (kommentarer till texterna):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E8F-4112-B55B-7B5338DCB0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8F-4112-B55B-7B5338DCB0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8F-4112-B55B-7B5338DCB03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E8F-4112-B55B-7B5338DCB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Sheet1!$C$2:$C$6</c:f>
              <c:strCache>
                <c:ptCount val="5"/>
                <c:pt idx="0">
                  <c:v>Jag vill gärna ha skriftlig respons medan jag skriver</c:v>
                </c:pt>
                <c:pt idx="1">
                  <c:v>Skriftlig respons mellan lektionerna är viktig för mig</c:v>
                </c:pt>
                <c:pt idx="2">
                  <c:v>Jag önskar mig mer skriftlig respons</c:v>
                </c:pt>
                <c:pt idx="3">
                  <c:v>Jag klarar mig med mindre skriftlig respons</c:v>
                </c:pt>
                <c:pt idx="4">
                  <c:v>Jag vill helst inte alls ha skriftlig respons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0.46</c:v>
                </c:pt>
                <c:pt idx="1">
                  <c:v>0.62</c:v>
                </c:pt>
                <c:pt idx="2">
                  <c:v>0.38</c:v>
                </c:pt>
                <c:pt idx="3">
                  <c:v>0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8F-4112-B55B-7B5338DCB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Välj det alternativ som passar bäst: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9CC-457A-8246-7AC2154A5E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9CC-457A-8246-7AC2154A5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Sheet1!$C$2:$C$5</c:f>
              <c:strCache>
                <c:ptCount val="4"/>
                <c:pt idx="0">
                  <c:v>Jag känner mig sedd under distanslektionen och får den uppmärksamhet och hjälp jag behöver</c:v>
                </c:pt>
                <c:pt idx="1">
                  <c:v>Jag känner mig oftast sedd under distanslektonen men ibland hade jag önskat mer uppmärksamhet och hjälp</c:v>
                </c:pt>
                <c:pt idx="2">
                  <c:v>Gruppen är för stor för att alla ska hinna få tillräckligt med uppmärksamhet, jag känner mig ofta förbisedd och det är svårt att få hjälp</c:v>
                </c:pt>
                <c:pt idx="3">
                  <c:v>De andra i gruppen känns främmande och jag vill inte alltid uttala mig eller be om hjälp då jag behöver det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0.85</c:v>
                </c:pt>
                <c:pt idx="1">
                  <c:v>0.15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CC-457A-8246-7AC2154A5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Jag deltar i distansundervisning för att (du kan välja flera):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274-40B0-80DE-DE0192F61E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274-40B0-80DE-DE0192F61E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274-40B0-80DE-DE0192F61E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Sheet1!$C$2:$C$4</c:f>
              <c:strCache>
                <c:ptCount val="3"/>
                <c:pt idx="0">
                  <c:v>Jag trivs med distansundervisning</c:v>
                </c:pt>
                <c:pt idx="1">
                  <c:v>Det finns ingen närundervisningsgrupp där jag bor</c:v>
                </c:pt>
                <c:pt idx="2">
                  <c:v>Närundervisningsgruppen där jag bor passade inte mitt schema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0.46</c:v>
                </c:pt>
                <c:pt idx="1">
                  <c:v>0.77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74-40B0-80DE-DE0192F61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Saker jag gillar med distansundervisning (du kan välja flera)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863-4E15-B0A3-F7EAA7FAE87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863-4E15-B0A3-F7EAA7FAE87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863-4E15-B0A3-F7EAA7FAE87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863-4E15-B0A3-F7EAA7FAE87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863-4E15-B0A3-F7EAA7FAE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Sheet1!$C$2:$C$6</c:f>
              <c:strCache>
                <c:ptCount val="5"/>
                <c:pt idx="0">
                  <c:v>Lättare att koncentrera sig på skrivandet hemma</c:v>
                </c:pt>
                <c:pt idx="1">
                  <c:v>Sparar mycket tid då man inte behöver ta sig någonstans</c:v>
                </c:pt>
                <c:pt idx="2">
                  <c:v>Skönt då man själv kan välja hur mycket man vill interagera med andra i gruppen</c:v>
                </c:pt>
                <c:pt idx="3">
                  <c:v>Roligt att träffa nya människor med samma hobby</c:v>
                </c:pt>
                <c:pt idx="4">
                  <c:v>Jag får lätt hjälp då läraren kan se och kommentera i min text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0.54</c:v>
                </c:pt>
                <c:pt idx="1">
                  <c:v>0.92</c:v>
                </c:pt>
                <c:pt idx="2">
                  <c:v>0.46</c:v>
                </c:pt>
                <c:pt idx="3">
                  <c:v>0.08</c:v>
                </c:pt>
                <c:pt idx="4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63-4E15-B0A3-F7EAA7FAE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Utmanande med distansundervisning är (du kan välja flera)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A71-4986-9A5F-908902169D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A71-4986-9A5F-908902169D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A71-4986-9A5F-908902169D4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A71-4986-9A5F-908902169D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Sheet1!$C$2:$C$7</c:f>
              <c:strCache>
                <c:ptCount val="6"/>
                <c:pt idx="0">
                  <c:v>Tekniken strular ofta för någon</c:v>
                </c:pt>
                <c:pt idx="1">
                  <c:v>Svårare att lära känna varandra på distans</c:v>
                </c:pt>
                <c:pt idx="2">
                  <c:v>Känns ibland ensamt</c:v>
                </c:pt>
                <c:pt idx="3">
                  <c:v>Krångligt att få hjälp då läraren inte är bredvid mig</c:v>
                </c:pt>
                <c:pt idx="4">
                  <c:v>Svårt att få enskild hjälp av läraren</c:v>
                </c:pt>
                <c:pt idx="5">
                  <c:v>En del uppgifter går inte att göra på dator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0.5</c:v>
                </c:pt>
                <c:pt idx="1">
                  <c:v>0.57999999999999996</c:v>
                </c:pt>
                <c:pt idx="2">
                  <c:v>0.17</c:v>
                </c:pt>
                <c:pt idx="3">
                  <c:v>0</c:v>
                </c:pt>
                <c:pt idx="4">
                  <c:v>0.17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1-4986-9A5F-908902169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Den bästa lektionslängden för mig är: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51D-481A-B2FF-94B63E8543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51D-481A-B2FF-94B63E8543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51D-481A-B2FF-94B63E8543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Sheet1!$C$2:$C$5</c:f>
              <c:strCache>
                <c:ptCount val="4"/>
                <c:pt idx="0">
                  <c:v>60 minuter</c:v>
                </c:pt>
                <c:pt idx="1">
                  <c:v>75 minuter</c:v>
                </c:pt>
                <c:pt idx="2">
                  <c:v>90 minuter</c:v>
                </c:pt>
                <c:pt idx="3">
                  <c:v>120 minuter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0.08</c:v>
                </c:pt>
                <c:pt idx="1">
                  <c:v>0.38</c:v>
                </c:pt>
                <c:pt idx="2">
                  <c:v>0.54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1D-481A-B2FF-94B63E854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För mig passar det bäst att träffas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265-4CB5-8793-9DE4C0D479D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265-4CB5-8793-9DE4C0D479D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265-4CB5-8793-9DE4C0D479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Sheet1!$C$2:$C$4</c:f>
              <c:strCache>
                <c:ptCount val="3"/>
                <c:pt idx="0">
                  <c:v>1 ggr/veckan</c:v>
                </c:pt>
                <c:pt idx="1">
                  <c:v>2 ggr/veckan</c:v>
                </c:pt>
                <c:pt idx="2">
                  <c:v>mer sällan och längre träffar, till exempel 1 heldag/månad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0.75</c:v>
                </c:pt>
                <c:pt idx="1">
                  <c:v>0.17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65-4CB5-8793-9DE4C0D47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Förutom veckovis distansundervisning kunde det vara roligt att ha möjlighet att träffas med närträffar (du kan välja flera)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5AE-4BFF-B195-43B9B7B4DA4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5AE-4BFF-B195-43B9B7B4DA4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5AE-4BFF-B195-43B9B7B4DA4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AE-4BFF-B195-43B9B7B4DA4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5AE-4BFF-B195-43B9B7B4DA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Sheet1!$C$2:$C$7</c:f>
              <c:strCache>
                <c:ptCount val="6"/>
                <c:pt idx="0">
                  <c:v>på litteraturkurser</c:v>
                </c:pt>
                <c:pt idx="1">
                  <c:v>på författarworkshoppar</c:v>
                </c:pt>
                <c:pt idx="2">
                  <c:v>på andra temakurser som besök på bokmässan</c:v>
                </c:pt>
                <c:pt idx="3">
                  <c:v>på sommarkurser</c:v>
                </c:pt>
                <c:pt idx="4">
                  <c:v>på veckoslutsläger</c:v>
                </c:pt>
                <c:pt idx="5">
                  <c:v>aldrig. Jag vill bara delta på distans.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0.46</c:v>
                </c:pt>
                <c:pt idx="1">
                  <c:v>0.38</c:v>
                </c:pt>
                <c:pt idx="2">
                  <c:v>0.46</c:v>
                </c:pt>
                <c:pt idx="3">
                  <c:v>0.54</c:v>
                </c:pt>
                <c:pt idx="4">
                  <c:v>0.31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AE-4BFF-B195-43B9B7B4D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Jag tycker att den bästa gruppstorleken för distansundervisning är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F57-47E0-9D14-D0D51909C1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F57-47E0-9D14-D0D51909C13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F57-47E0-9D14-D0D51909C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Sheet1!$C$2:$C$8</c:f>
              <c:strCache>
                <c:ptCount val="7"/>
                <c:pt idx="0">
                  <c:v>1-4 elever</c:v>
                </c:pt>
                <c:pt idx="1">
                  <c:v>4-6 elever</c:v>
                </c:pt>
                <c:pt idx="2">
                  <c:v>6-8 elever</c:v>
                </c:pt>
                <c:pt idx="3">
                  <c:v>8-10 elever</c:v>
                </c:pt>
                <c:pt idx="4">
                  <c:v>10-12 elever</c:v>
                </c:pt>
                <c:pt idx="5">
                  <c:v>12-15 elever</c:v>
                </c:pt>
                <c:pt idx="6">
                  <c:v>fler än 15 elever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0.33</c:v>
                </c:pt>
                <c:pt idx="3">
                  <c:v>0.17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F57-47E0-9D14-D0D51909C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Roliga uppgifter inom distansundervisning är (du kan välja flera)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7DE-4AC1-AAD7-67558FE051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7DE-4AC1-AAD7-67558FE051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7DE-4AC1-AAD7-67558FE051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7DE-4AC1-AAD7-67558FE051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7DE-4AC1-AAD7-67558FE051F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7DE-4AC1-AAD7-67558FE051F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7DE-4AC1-AAD7-67558FE051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Sheet1!$C$2:$C$8</c:f>
              <c:strCache>
                <c:ptCount val="7"/>
                <c:pt idx="0">
                  <c:v>egna, längre projekt</c:v>
                </c:pt>
                <c:pt idx="1">
                  <c:v>kortare uppgifter som tydligt tränar en viss sak (till exempel allitteration, rimfläta, objektivt berättarperspektiv)</c:v>
                </c:pt>
                <c:pt idx="2">
                  <c:v>öppna uppgifter där jag kan skriva på det som just nu inspirerar mig</c:v>
                </c:pt>
                <c:pt idx="3">
                  <c:v>uppgifter som hör ihop med någon skrivteknisk sak men som får utvecklas till en egen helhet</c:v>
                </c:pt>
                <c:pt idx="4">
                  <c:v>uppgifter som tydligt baserar sig på en annan text där man kan inspireras av stil och ton</c:v>
                </c:pt>
                <c:pt idx="5">
                  <c:v>uppgifter där man skriver tillsammans med någon annan</c:v>
                </c:pt>
                <c:pt idx="6">
                  <c:v>uppgifter som har ett tydligt mål, en färdig text till en tävling, uppläsning eller liknande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0.85</c:v>
                </c:pt>
                <c:pt idx="1">
                  <c:v>0.38</c:v>
                </c:pt>
                <c:pt idx="2">
                  <c:v>0.85</c:v>
                </c:pt>
                <c:pt idx="3">
                  <c:v>0.31</c:v>
                </c:pt>
                <c:pt idx="4">
                  <c:v>0.46</c:v>
                </c:pt>
                <c:pt idx="5">
                  <c:v>0.23</c:v>
                </c:pt>
                <c:pt idx="6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DE-4AC1-AAD7-67558FE05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691189-F60C-456D-BFB0-D45127FC639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1DA8B7-43F0-42CA-A2B5-FF9AC4B893AA}">
      <dgm:prSet/>
      <dgm:spPr/>
      <dgm:t>
        <a:bodyPr/>
        <a:lstStyle/>
        <a:p>
          <a:r>
            <a:rPr lang="sv-FI"/>
            <a:t>Borgå</a:t>
          </a:r>
          <a:endParaRPr lang="en-US"/>
        </a:p>
      </dgm:t>
    </dgm:pt>
    <dgm:pt modelId="{38BBA7FC-5F5F-47B9-9405-D6A323F48323}" type="parTrans" cxnId="{7C84530E-AB07-4A90-8C31-DDCCC829D3CD}">
      <dgm:prSet/>
      <dgm:spPr/>
      <dgm:t>
        <a:bodyPr/>
        <a:lstStyle/>
        <a:p>
          <a:endParaRPr lang="en-US"/>
        </a:p>
      </dgm:t>
    </dgm:pt>
    <dgm:pt modelId="{6601A27F-5EAD-4052-9AD0-6AEF225E34A0}" type="sibTrans" cxnId="{7C84530E-AB07-4A90-8C31-DDCCC829D3CD}">
      <dgm:prSet/>
      <dgm:spPr/>
      <dgm:t>
        <a:bodyPr/>
        <a:lstStyle/>
        <a:p>
          <a:endParaRPr lang="en-US"/>
        </a:p>
      </dgm:t>
    </dgm:pt>
    <dgm:pt modelId="{8761051F-186E-4D6F-AA06-836719346005}">
      <dgm:prSet/>
      <dgm:spPr/>
      <dgm:t>
        <a:bodyPr/>
        <a:lstStyle/>
        <a:p>
          <a:r>
            <a:rPr lang="sv-FI"/>
            <a:t>Grankulla</a:t>
          </a:r>
          <a:endParaRPr lang="en-US"/>
        </a:p>
      </dgm:t>
    </dgm:pt>
    <dgm:pt modelId="{92266AB5-67B8-4F42-9500-6162F3288479}" type="parTrans" cxnId="{D3282F86-A9B8-42C9-AF0B-B57C8A2B25C3}">
      <dgm:prSet/>
      <dgm:spPr/>
      <dgm:t>
        <a:bodyPr/>
        <a:lstStyle/>
        <a:p>
          <a:endParaRPr lang="en-US"/>
        </a:p>
      </dgm:t>
    </dgm:pt>
    <dgm:pt modelId="{391D4CEB-0F96-4294-802F-CA8438A209E6}" type="sibTrans" cxnId="{D3282F86-A9B8-42C9-AF0B-B57C8A2B25C3}">
      <dgm:prSet/>
      <dgm:spPr/>
      <dgm:t>
        <a:bodyPr/>
        <a:lstStyle/>
        <a:p>
          <a:endParaRPr lang="en-US"/>
        </a:p>
      </dgm:t>
    </dgm:pt>
    <dgm:pt modelId="{433A4990-E535-4690-8FB7-AD2818DA9991}">
      <dgm:prSet/>
      <dgm:spPr/>
      <dgm:t>
        <a:bodyPr/>
        <a:lstStyle/>
        <a:p>
          <a:r>
            <a:rPr lang="sv-FI" dirty="0"/>
            <a:t>Helsingfors </a:t>
          </a:r>
          <a:endParaRPr lang="en-US" dirty="0"/>
        </a:p>
      </dgm:t>
    </dgm:pt>
    <dgm:pt modelId="{E7463D8D-61EC-43BD-8872-9D674C8A8FC4}" type="parTrans" cxnId="{8FB11538-49DA-41C3-A87E-C18D1F4372CB}">
      <dgm:prSet/>
      <dgm:spPr/>
      <dgm:t>
        <a:bodyPr/>
        <a:lstStyle/>
        <a:p>
          <a:endParaRPr lang="en-US"/>
        </a:p>
      </dgm:t>
    </dgm:pt>
    <dgm:pt modelId="{C22AEBA8-1962-4B84-8861-EB57F6DA1E6C}" type="sibTrans" cxnId="{8FB11538-49DA-41C3-A87E-C18D1F4372CB}">
      <dgm:prSet/>
      <dgm:spPr/>
      <dgm:t>
        <a:bodyPr/>
        <a:lstStyle/>
        <a:p>
          <a:endParaRPr lang="en-US"/>
        </a:p>
      </dgm:t>
    </dgm:pt>
    <dgm:pt modelId="{BC83EFAD-3BEA-4997-AE20-115CDE2D765E}">
      <dgm:prSet/>
      <dgm:spPr/>
      <dgm:t>
        <a:bodyPr/>
        <a:lstStyle/>
        <a:p>
          <a:r>
            <a:rPr lang="sv-FI" dirty="0"/>
            <a:t>Kaskö </a:t>
          </a:r>
          <a:endParaRPr lang="en-US" dirty="0"/>
        </a:p>
      </dgm:t>
    </dgm:pt>
    <dgm:pt modelId="{CB546CC1-395E-4E69-9CEC-8FC2CF8C8253}" type="parTrans" cxnId="{727F500C-C234-4055-82F2-0325F9940627}">
      <dgm:prSet/>
      <dgm:spPr/>
      <dgm:t>
        <a:bodyPr/>
        <a:lstStyle/>
        <a:p>
          <a:endParaRPr lang="en-US"/>
        </a:p>
      </dgm:t>
    </dgm:pt>
    <dgm:pt modelId="{DDC76259-AED1-43AD-B6FE-56E26499109F}" type="sibTrans" cxnId="{727F500C-C234-4055-82F2-0325F9940627}">
      <dgm:prSet/>
      <dgm:spPr/>
      <dgm:t>
        <a:bodyPr/>
        <a:lstStyle/>
        <a:p>
          <a:endParaRPr lang="en-US"/>
        </a:p>
      </dgm:t>
    </dgm:pt>
    <dgm:pt modelId="{728BCC4D-F766-44EC-82D3-1A8E1CF448B7}">
      <dgm:prSet/>
      <dgm:spPr/>
      <dgm:t>
        <a:bodyPr/>
        <a:lstStyle/>
        <a:p>
          <a:r>
            <a:rPr lang="sv-FI"/>
            <a:t>Karleby</a:t>
          </a:r>
          <a:endParaRPr lang="en-US"/>
        </a:p>
      </dgm:t>
    </dgm:pt>
    <dgm:pt modelId="{49E4FA43-5EC7-4165-ACB5-F9DB17A21E84}" type="parTrans" cxnId="{F474FF41-F228-40D7-A5D4-AE2A51DBC6D8}">
      <dgm:prSet/>
      <dgm:spPr/>
      <dgm:t>
        <a:bodyPr/>
        <a:lstStyle/>
        <a:p>
          <a:endParaRPr lang="en-US"/>
        </a:p>
      </dgm:t>
    </dgm:pt>
    <dgm:pt modelId="{764CA5D8-4D46-45AD-9A0D-0849E8E94336}" type="sibTrans" cxnId="{F474FF41-F228-40D7-A5D4-AE2A51DBC6D8}">
      <dgm:prSet/>
      <dgm:spPr/>
      <dgm:t>
        <a:bodyPr/>
        <a:lstStyle/>
        <a:p>
          <a:endParaRPr lang="en-US"/>
        </a:p>
      </dgm:t>
    </dgm:pt>
    <dgm:pt modelId="{DACBD5E9-DDDD-41DB-8C33-90C483DE6E76}">
      <dgm:prSet/>
      <dgm:spPr/>
      <dgm:t>
        <a:bodyPr/>
        <a:lstStyle/>
        <a:p>
          <a:r>
            <a:rPr lang="sv-FI"/>
            <a:t>Kimitoön</a:t>
          </a:r>
          <a:endParaRPr lang="en-US"/>
        </a:p>
      </dgm:t>
    </dgm:pt>
    <dgm:pt modelId="{653E98A9-6921-4655-90DA-E38E511E56AF}" type="parTrans" cxnId="{04D57D6D-6374-4BFC-9218-A3E306404DA8}">
      <dgm:prSet/>
      <dgm:spPr/>
      <dgm:t>
        <a:bodyPr/>
        <a:lstStyle/>
        <a:p>
          <a:endParaRPr lang="en-US"/>
        </a:p>
      </dgm:t>
    </dgm:pt>
    <dgm:pt modelId="{500847B0-71F7-440F-9762-6BF2484D3929}" type="sibTrans" cxnId="{04D57D6D-6374-4BFC-9218-A3E306404DA8}">
      <dgm:prSet/>
      <dgm:spPr/>
      <dgm:t>
        <a:bodyPr/>
        <a:lstStyle/>
        <a:p>
          <a:endParaRPr lang="en-US"/>
        </a:p>
      </dgm:t>
    </dgm:pt>
    <dgm:pt modelId="{5F145BB2-1025-47F5-B7B9-E6A4932AD94C}">
      <dgm:prSet/>
      <dgm:spPr/>
      <dgm:t>
        <a:bodyPr/>
        <a:lstStyle/>
        <a:p>
          <a:r>
            <a:rPr lang="sv-FI"/>
            <a:t>Kyrkslätt</a:t>
          </a:r>
          <a:endParaRPr lang="en-US"/>
        </a:p>
      </dgm:t>
    </dgm:pt>
    <dgm:pt modelId="{B8154DA7-E4AD-47F6-BE28-67EBBB04478B}" type="parTrans" cxnId="{6E534B0E-457D-4FFE-9E80-1197F399AF57}">
      <dgm:prSet/>
      <dgm:spPr/>
      <dgm:t>
        <a:bodyPr/>
        <a:lstStyle/>
        <a:p>
          <a:endParaRPr lang="en-US"/>
        </a:p>
      </dgm:t>
    </dgm:pt>
    <dgm:pt modelId="{0AC22671-BF19-43E0-B628-D375ACD9F11A}" type="sibTrans" cxnId="{6E534B0E-457D-4FFE-9E80-1197F399AF57}">
      <dgm:prSet/>
      <dgm:spPr/>
      <dgm:t>
        <a:bodyPr/>
        <a:lstStyle/>
        <a:p>
          <a:endParaRPr lang="en-US"/>
        </a:p>
      </dgm:t>
    </dgm:pt>
    <dgm:pt modelId="{31FC1F9F-E03B-4C48-B317-3C1C697D089E}">
      <dgm:prSet/>
      <dgm:spPr/>
      <dgm:t>
        <a:bodyPr/>
        <a:lstStyle/>
        <a:p>
          <a:r>
            <a:rPr lang="sv-FI" dirty="0"/>
            <a:t>Mariehamn </a:t>
          </a:r>
          <a:endParaRPr lang="en-US" dirty="0"/>
        </a:p>
      </dgm:t>
    </dgm:pt>
    <dgm:pt modelId="{C1083064-1C27-4157-B63F-A4BC8E4B4999}" type="parTrans" cxnId="{36CEDD05-2354-420C-9D9B-7B4548070FFC}">
      <dgm:prSet/>
      <dgm:spPr/>
      <dgm:t>
        <a:bodyPr/>
        <a:lstStyle/>
        <a:p>
          <a:endParaRPr lang="en-US"/>
        </a:p>
      </dgm:t>
    </dgm:pt>
    <dgm:pt modelId="{24F2F444-4A8A-4289-BA3E-C37340DA1CE7}" type="sibTrans" cxnId="{36CEDD05-2354-420C-9D9B-7B4548070FFC}">
      <dgm:prSet/>
      <dgm:spPr/>
      <dgm:t>
        <a:bodyPr/>
        <a:lstStyle/>
        <a:p>
          <a:endParaRPr lang="en-US"/>
        </a:p>
      </dgm:t>
    </dgm:pt>
    <dgm:pt modelId="{2166D24F-3C57-4967-B66A-A35766330C3F}">
      <dgm:prSet/>
      <dgm:spPr/>
      <dgm:t>
        <a:bodyPr/>
        <a:lstStyle/>
        <a:p>
          <a:r>
            <a:rPr lang="sv-FI"/>
            <a:t>Raseborg</a:t>
          </a:r>
          <a:endParaRPr lang="en-US"/>
        </a:p>
      </dgm:t>
    </dgm:pt>
    <dgm:pt modelId="{A004C454-99B9-48C5-B9A0-519773775B81}" type="parTrans" cxnId="{86C0B7FA-AB91-4088-B9B4-A7E4EB31BEE0}">
      <dgm:prSet/>
      <dgm:spPr/>
      <dgm:t>
        <a:bodyPr/>
        <a:lstStyle/>
        <a:p>
          <a:endParaRPr lang="en-US"/>
        </a:p>
      </dgm:t>
    </dgm:pt>
    <dgm:pt modelId="{933E00FB-3FDE-4023-A91C-7C80479B7B45}" type="sibTrans" cxnId="{86C0B7FA-AB91-4088-B9B4-A7E4EB31BEE0}">
      <dgm:prSet/>
      <dgm:spPr/>
      <dgm:t>
        <a:bodyPr/>
        <a:lstStyle/>
        <a:p>
          <a:endParaRPr lang="en-US"/>
        </a:p>
      </dgm:t>
    </dgm:pt>
    <dgm:pt modelId="{8809B0A1-DEF2-470E-8BA4-1364D1D23277}">
      <dgm:prSet/>
      <dgm:spPr/>
      <dgm:t>
        <a:bodyPr/>
        <a:lstStyle/>
        <a:p>
          <a:r>
            <a:rPr lang="sv-FI"/>
            <a:t>Åbo</a:t>
          </a:r>
          <a:endParaRPr lang="en-US"/>
        </a:p>
      </dgm:t>
    </dgm:pt>
    <dgm:pt modelId="{966F6F3B-ABC2-47FB-8A96-42569B43F4C9}" type="parTrans" cxnId="{6071B955-7E82-4A35-B413-F45AC890B7DE}">
      <dgm:prSet/>
      <dgm:spPr/>
      <dgm:t>
        <a:bodyPr/>
        <a:lstStyle/>
        <a:p>
          <a:endParaRPr lang="en-US"/>
        </a:p>
      </dgm:t>
    </dgm:pt>
    <dgm:pt modelId="{32B79375-E2C7-4E03-8AF0-869736422D1D}" type="sibTrans" cxnId="{6071B955-7E82-4A35-B413-F45AC890B7DE}">
      <dgm:prSet/>
      <dgm:spPr/>
      <dgm:t>
        <a:bodyPr/>
        <a:lstStyle/>
        <a:p>
          <a:endParaRPr lang="en-US"/>
        </a:p>
      </dgm:t>
    </dgm:pt>
    <dgm:pt modelId="{30B4424F-05A9-4357-BD2E-5EE5D411C1E0}">
      <dgm:prSet/>
      <dgm:spPr/>
      <dgm:t>
        <a:bodyPr/>
        <a:lstStyle/>
        <a:p>
          <a:r>
            <a:rPr lang="sv-FI" dirty="0"/>
            <a:t>Annan (Tyskland)</a:t>
          </a:r>
          <a:endParaRPr lang="en-US" dirty="0"/>
        </a:p>
      </dgm:t>
    </dgm:pt>
    <dgm:pt modelId="{5557DF47-8C41-4FE6-BD6B-154FD58EA67D}" type="parTrans" cxnId="{2594BDB9-2C6D-4BC0-B644-1BCC8A9060E5}">
      <dgm:prSet/>
      <dgm:spPr/>
      <dgm:t>
        <a:bodyPr/>
        <a:lstStyle/>
        <a:p>
          <a:endParaRPr lang="en-US"/>
        </a:p>
      </dgm:t>
    </dgm:pt>
    <dgm:pt modelId="{54721B7F-2F07-4582-813A-6D5B4E2145E9}" type="sibTrans" cxnId="{2594BDB9-2C6D-4BC0-B644-1BCC8A9060E5}">
      <dgm:prSet/>
      <dgm:spPr/>
      <dgm:t>
        <a:bodyPr/>
        <a:lstStyle/>
        <a:p>
          <a:endParaRPr lang="en-US"/>
        </a:p>
      </dgm:t>
    </dgm:pt>
    <dgm:pt modelId="{B419D69D-710E-49F4-AEB8-8C646FF8940D}" type="pres">
      <dgm:prSet presAssocID="{76691189-F60C-456D-BFB0-D45127FC639D}" presName="vert0" presStyleCnt="0">
        <dgm:presLayoutVars>
          <dgm:dir/>
          <dgm:animOne val="branch"/>
          <dgm:animLvl val="lvl"/>
        </dgm:presLayoutVars>
      </dgm:prSet>
      <dgm:spPr/>
    </dgm:pt>
    <dgm:pt modelId="{4DF88F03-A7DE-49D2-9F5B-29033876FA76}" type="pres">
      <dgm:prSet presAssocID="{E61DA8B7-43F0-42CA-A2B5-FF9AC4B893AA}" presName="thickLine" presStyleLbl="alignNode1" presStyleIdx="0" presStyleCnt="11"/>
      <dgm:spPr/>
    </dgm:pt>
    <dgm:pt modelId="{527B792D-2CF7-4952-8F6F-B96C0BBC7195}" type="pres">
      <dgm:prSet presAssocID="{E61DA8B7-43F0-42CA-A2B5-FF9AC4B893AA}" presName="horz1" presStyleCnt="0"/>
      <dgm:spPr/>
    </dgm:pt>
    <dgm:pt modelId="{156FECA9-39FD-4AED-809E-C46A0639E531}" type="pres">
      <dgm:prSet presAssocID="{E61DA8B7-43F0-42CA-A2B5-FF9AC4B893AA}" presName="tx1" presStyleLbl="revTx" presStyleIdx="0" presStyleCnt="11"/>
      <dgm:spPr/>
    </dgm:pt>
    <dgm:pt modelId="{E2EEE4AD-2177-46F2-8C45-784693AA7519}" type="pres">
      <dgm:prSet presAssocID="{E61DA8B7-43F0-42CA-A2B5-FF9AC4B893AA}" presName="vert1" presStyleCnt="0"/>
      <dgm:spPr/>
    </dgm:pt>
    <dgm:pt modelId="{5ABF8161-B7C0-445F-AA02-A91EE9B93854}" type="pres">
      <dgm:prSet presAssocID="{8761051F-186E-4D6F-AA06-836719346005}" presName="thickLine" presStyleLbl="alignNode1" presStyleIdx="1" presStyleCnt="11"/>
      <dgm:spPr/>
    </dgm:pt>
    <dgm:pt modelId="{FA415CD7-8F7D-4561-A055-B8161C704448}" type="pres">
      <dgm:prSet presAssocID="{8761051F-186E-4D6F-AA06-836719346005}" presName="horz1" presStyleCnt="0"/>
      <dgm:spPr/>
    </dgm:pt>
    <dgm:pt modelId="{BBDD1055-062E-4658-B105-AB125D6BECD1}" type="pres">
      <dgm:prSet presAssocID="{8761051F-186E-4D6F-AA06-836719346005}" presName="tx1" presStyleLbl="revTx" presStyleIdx="1" presStyleCnt="11"/>
      <dgm:spPr/>
    </dgm:pt>
    <dgm:pt modelId="{6FFA68BE-AD43-4786-95DF-FFA81280EF9D}" type="pres">
      <dgm:prSet presAssocID="{8761051F-186E-4D6F-AA06-836719346005}" presName="vert1" presStyleCnt="0"/>
      <dgm:spPr/>
    </dgm:pt>
    <dgm:pt modelId="{0600C5E3-19A8-458D-ACEA-44364B3FCC66}" type="pres">
      <dgm:prSet presAssocID="{433A4990-E535-4690-8FB7-AD2818DA9991}" presName="thickLine" presStyleLbl="alignNode1" presStyleIdx="2" presStyleCnt="11"/>
      <dgm:spPr/>
    </dgm:pt>
    <dgm:pt modelId="{C4965339-C47F-456B-8807-EF6E572AEEF6}" type="pres">
      <dgm:prSet presAssocID="{433A4990-E535-4690-8FB7-AD2818DA9991}" presName="horz1" presStyleCnt="0"/>
      <dgm:spPr/>
    </dgm:pt>
    <dgm:pt modelId="{68A99E55-4E1F-4554-AC86-1AE170026BB6}" type="pres">
      <dgm:prSet presAssocID="{433A4990-E535-4690-8FB7-AD2818DA9991}" presName="tx1" presStyleLbl="revTx" presStyleIdx="2" presStyleCnt="11"/>
      <dgm:spPr/>
    </dgm:pt>
    <dgm:pt modelId="{42E056D9-1C68-4569-95BE-D22431B879C2}" type="pres">
      <dgm:prSet presAssocID="{433A4990-E535-4690-8FB7-AD2818DA9991}" presName="vert1" presStyleCnt="0"/>
      <dgm:spPr/>
    </dgm:pt>
    <dgm:pt modelId="{6C15DD49-FBCA-47E0-854E-078808B6EED7}" type="pres">
      <dgm:prSet presAssocID="{BC83EFAD-3BEA-4997-AE20-115CDE2D765E}" presName="thickLine" presStyleLbl="alignNode1" presStyleIdx="3" presStyleCnt="11"/>
      <dgm:spPr/>
    </dgm:pt>
    <dgm:pt modelId="{EEDDC0B4-080A-44AE-BFF0-C2246BAC5B71}" type="pres">
      <dgm:prSet presAssocID="{BC83EFAD-3BEA-4997-AE20-115CDE2D765E}" presName="horz1" presStyleCnt="0"/>
      <dgm:spPr/>
    </dgm:pt>
    <dgm:pt modelId="{05236E4B-D3A3-49FD-A48D-77B815B31364}" type="pres">
      <dgm:prSet presAssocID="{BC83EFAD-3BEA-4997-AE20-115CDE2D765E}" presName="tx1" presStyleLbl="revTx" presStyleIdx="3" presStyleCnt="11"/>
      <dgm:spPr/>
    </dgm:pt>
    <dgm:pt modelId="{47A5C0B1-ADB5-474A-A0D1-25252D28AE50}" type="pres">
      <dgm:prSet presAssocID="{BC83EFAD-3BEA-4997-AE20-115CDE2D765E}" presName="vert1" presStyleCnt="0"/>
      <dgm:spPr/>
    </dgm:pt>
    <dgm:pt modelId="{5F294FE3-C2D3-438B-8A22-489DF0ECE88E}" type="pres">
      <dgm:prSet presAssocID="{728BCC4D-F766-44EC-82D3-1A8E1CF448B7}" presName="thickLine" presStyleLbl="alignNode1" presStyleIdx="4" presStyleCnt="11"/>
      <dgm:spPr/>
    </dgm:pt>
    <dgm:pt modelId="{127A5A80-C9EA-4334-A1DE-9467A13998BB}" type="pres">
      <dgm:prSet presAssocID="{728BCC4D-F766-44EC-82D3-1A8E1CF448B7}" presName="horz1" presStyleCnt="0"/>
      <dgm:spPr/>
    </dgm:pt>
    <dgm:pt modelId="{35F9D698-20DA-458C-BE77-23A68FDA6D54}" type="pres">
      <dgm:prSet presAssocID="{728BCC4D-F766-44EC-82D3-1A8E1CF448B7}" presName="tx1" presStyleLbl="revTx" presStyleIdx="4" presStyleCnt="11"/>
      <dgm:spPr/>
    </dgm:pt>
    <dgm:pt modelId="{5524D21B-793D-4E3B-8038-D1374CCA8892}" type="pres">
      <dgm:prSet presAssocID="{728BCC4D-F766-44EC-82D3-1A8E1CF448B7}" presName="vert1" presStyleCnt="0"/>
      <dgm:spPr/>
    </dgm:pt>
    <dgm:pt modelId="{9017D858-9D07-44DE-853E-517C15567915}" type="pres">
      <dgm:prSet presAssocID="{DACBD5E9-DDDD-41DB-8C33-90C483DE6E76}" presName="thickLine" presStyleLbl="alignNode1" presStyleIdx="5" presStyleCnt="11"/>
      <dgm:spPr/>
    </dgm:pt>
    <dgm:pt modelId="{7D5A3DEF-0C9A-45F6-86AB-C7446B473D37}" type="pres">
      <dgm:prSet presAssocID="{DACBD5E9-DDDD-41DB-8C33-90C483DE6E76}" presName="horz1" presStyleCnt="0"/>
      <dgm:spPr/>
    </dgm:pt>
    <dgm:pt modelId="{1C58EAD2-854D-43F0-BDD3-C51824ABA2A8}" type="pres">
      <dgm:prSet presAssocID="{DACBD5E9-DDDD-41DB-8C33-90C483DE6E76}" presName="tx1" presStyleLbl="revTx" presStyleIdx="5" presStyleCnt="11"/>
      <dgm:spPr/>
    </dgm:pt>
    <dgm:pt modelId="{1999B668-ACBD-4FD3-A082-09EB7C164CC7}" type="pres">
      <dgm:prSet presAssocID="{DACBD5E9-DDDD-41DB-8C33-90C483DE6E76}" presName="vert1" presStyleCnt="0"/>
      <dgm:spPr/>
    </dgm:pt>
    <dgm:pt modelId="{AD54BBC4-9589-4411-A588-D23B5E7FF683}" type="pres">
      <dgm:prSet presAssocID="{5F145BB2-1025-47F5-B7B9-E6A4932AD94C}" presName="thickLine" presStyleLbl="alignNode1" presStyleIdx="6" presStyleCnt="11"/>
      <dgm:spPr/>
    </dgm:pt>
    <dgm:pt modelId="{7C55F8F2-B675-4D53-B967-74F2E2E92937}" type="pres">
      <dgm:prSet presAssocID="{5F145BB2-1025-47F5-B7B9-E6A4932AD94C}" presName="horz1" presStyleCnt="0"/>
      <dgm:spPr/>
    </dgm:pt>
    <dgm:pt modelId="{6B88D5D8-77E7-4656-BD46-1828AF423B94}" type="pres">
      <dgm:prSet presAssocID="{5F145BB2-1025-47F5-B7B9-E6A4932AD94C}" presName="tx1" presStyleLbl="revTx" presStyleIdx="6" presStyleCnt="11"/>
      <dgm:spPr/>
    </dgm:pt>
    <dgm:pt modelId="{817A9D01-7662-4B13-A636-AB8C3BB4885D}" type="pres">
      <dgm:prSet presAssocID="{5F145BB2-1025-47F5-B7B9-E6A4932AD94C}" presName="vert1" presStyleCnt="0"/>
      <dgm:spPr/>
    </dgm:pt>
    <dgm:pt modelId="{30009E26-4E6F-4B85-B968-9DE98E3B3A3B}" type="pres">
      <dgm:prSet presAssocID="{31FC1F9F-E03B-4C48-B317-3C1C697D089E}" presName="thickLine" presStyleLbl="alignNode1" presStyleIdx="7" presStyleCnt="11"/>
      <dgm:spPr/>
    </dgm:pt>
    <dgm:pt modelId="{4CEF9BA9-BC5E-40E2-AF88-AEF4271ECFB2}" type="pres">
      <dgm:prSet presAssocID="{31FC1F9F-E03B-4C48-B317-3C1C697D089E}" presName="horz1" presStyleCnt="0"/>
      <dgm:spPr/>
    </dgm:pt>
    <dgm:pt modelId="{C920FBAF-0BFF-46FF-96BA-47238904E819}" type="pres">
      <dgm:prSet presAssocID="{31FC1F9F-E03B-4C48-B317-3C1C697D089E}" presName="tx1" presStyleLbl="revTx" presStyleIdx="7" presStyleCnt="11"/>
      <dgm:spPr/>
    </dgm:pt>
    <dgm:pt modelId="{1E7249AC-4E90-469E-AF09-977C9BD5CBBA}" type="pres">
      <dgm:prSet presAssocID="{31FC1F9F-E03B-4C48-B317-3C1C697D089E}" presName="vert1" presStyleCnt="0"/>
      <dgm:spPr/>
    </dgm:pt>
    <dgm:pt modelId="{0C45F3C4-4C4D-44FD-84D9-326DCA674CBA}" type="pres">
      <dgm:prSet presAssocID="{2166D24F-3C57-4967-B66A-A35766330C3F}" presName="thickLine" presStyleLbl="alignNode1" presStyleIdx="8" presStyleCnt="11"/>
      <dgm:spPr/>
    </dgm:pt>
    <dgm:pt modelId="{0A59D10A-1A21-4A4D-942F-2FCEE70D5E96}" type="pres">
      <dgm:prSet presAssocID="{2166D24F-3C57-4967-B66A-A35766330C3F}" presName="horz1" presStyleCnt="0"/>
      <dgm:spPr/>
    </dgm:pt>
    <dgm:pt modelId="{6B943EF4-B218-4114-AA89-8D6C13B142E6}" type="pres">
      <dgm:prSet presAssocID="{2166D24F-3C57-4967-B66A-A35766330C3F}" presName="tx1" presStyleLbl="revTx" presStyleIdx="8" presStyleCnt="11"/>
      <dgm:spPr/>
    </dgm:pt>
    <dgm:pt modelId="{8A2EA9BC-F2F8-4A0B-B405-BD88F3B3AA17}" type="pres">
      <dgm:prSet presAssocID="{2166D24F-3C57-4967-B66A-A35766330C3F}" presName="vert1" presStyleCnt="0"/>
      <dgm:spPr/>
    </dgm:pt>
    <dgm:pt modelId="{ED44CC77-1C36-4ADE-84FE-F2AE91E283C0}" type="pres">
      <dgm:prSet presAssocID="{8809B0A1-DEF2-470E-8BA4-1364D1D23277}" presName="thickLine" presStyleLbl="alignNode1" presStyleIdx="9" presStyleCnt="11"/>
      <dgm:spPr/>
    </dgm:pt>
    <dgm:pt modelId="{4766E24A-0E33-45D9-9073-40ACE21851B1}" type="pres">
      <dgm:prSet presAssocID="{8809B0A1-DEF2-470E-8BA4-1364D1D23277}" presName="horz1" presStyleCnt="0"/>
      <dgm:spPr/>
    </dgm:pt>
    <dgm:pt modelId="{960B7450-12FF-4651-A099-D3CB3EC07CA3}" type="pres">
      <dgm:prSet presAssocID="{8809B0A1-DEF2-470E-8BA4-1364D1D23277}" presName="tx1" presStyleLbl="revTx" presStyleIdx="9" presStyleCnt="11"/>
      <dgm:spPr/>
    </dgm:pt>
    <dgm:pt modelId="{162EB75C-52EA-4D45-A86A-8F3EF671AE70}" type="pres">
      <dgm:prSet presAssocID="{8809B0A1-DEF2-470E-8BA4-1364D1D23277}" presName="vert1" presStyleCnt="0"/>
      <dgm:spPr/>
    </dgm:pt>
    <dgm:pt modelId="{A6CF58EB-58FA-44AA-B560-4254C96E8031}" type="pres">
      <dgm:prSet presAssocID="{30B4424F-05A9-4357-BD2E-5EE5D411C1E0}" presName="thickLine" presStyleLbl="alignNode1" presStyleIdx="10" presStyleCnt="11"/>
      <dgm:spPr/>
    </dgm:pt>
    <dgm:pt modelId="{F9CDD406-5D73-4A51-8433-ADB7B5BA8D70}" type="pres">
      <dgm:prSet presAssocID="{30B4424F-05A9-4357-BD2E-5EE5D411C1E0}" presName="horz1" presStyleCnt="0"/>
      <dgm:spPr/>
    </dgm:pt>
    <dgm:pt modelId="{C5E3D736-3120-4A39-B30B-8AD59F8F3E11}" type="pres">
      <dgm:prSet presAssocID="{30B4424F-05A9-4357-BD2E-5EE5D411C1E0}" presName="tx1" presStyleLbl="revTx" presStyleIdx="10" presStyleCnt="11"/>
      <dgm:spPr/>
    </dgm:pt>
    <dgm:pt modelId="{56EEBAC7-2916-4E7B-BD1D-A09349A4426A}" type="pres">
      <dgm:prSet presAssocID="{30B4424F-05A9-4357-BD2E-5EE5D411C1E0}" presName="vert1" presStyleCnt="0"/>
      <dgm:spPr/>
    </dgm:pt>
  </dgm:ptLst>
  <dgm:cxnLst>
    <dgm:cxn modelId="{36CEDD05-2354-420C-9D9B-7B4548070FFC}" srcId="{76691189-F60C-456D-BFB0-D45127FC639D}" destId="{31FC1F9F-E03B-4C48-B317-3C1C697D089E}" srcOrd="7" destOrd="0" parTransId="{C1083064-1C27-4157-B63F-A4BC8E4B4999}" sibTransId="{24F2F444-4A8A-4289-BA3E-C37340DA1CE7}"/>
    <dgm:cxn modelId="{727F500C-C234-4055-82F2-0325F9940627}" srcId="{76691189-F60C-456D-BFB0-D45127FC639D}" destId="{BC83EFAD-3BEA-4997-AE20-115CDE2D765E}" srcOrd="3" destOrd="0" parTransId="{CB546CC1-395E-4E69-9CEC-8FC2CF8C8253}" sibTransId="{DDC76259-AED1-43AD-B6FE-56E26499109F}"/>
    <dgm:cxn modelId="{6E534B0E-457D-4FFE-9E80-1197F399AF57}" srcId="{76691189-F60C-456D-BFB0-D45127FC639D}" destId="{5F145BB2-1025-47F5-B7B9-E6A4932AD94C}" srcOrd="6" destOrd="0" parTransId="{B8154DA7-E4AD-47F6-BE28-67EBBB04478B}" sibTransId="{0AC22671-BF19-43E0-B628-D375ACD9F11A}"/>
    <dgm:cxn modelId="{7C84530E-AB07-4A90-8C31-DDCCC829D3CD}" srcId="{76691189-F60C-456D-BFB0-D45127FC639D}" destId="{E61DA8B7-43F0-42CA-A2B5-FF9AC4B893AA}" srcOrd="0" destOrd="0" parTransId="{38BBA7FC-5F5F-47B9-9405-D6A323F48323}" sibTransId="{6601A27F-5EAD-4052-9AD0-6AEF225E34A0}"/>
    <dgm:cxn modelId="{2E80732C-5133-4621-8127-2A4522FC6AD1}" type="presOf" srcId="{8809B0A1-DEF2-470E-8BA4-1364D1D23277}" destId="{960B7450-12FF-4651-A099-D3CB3EC07CA3}" srcOrd="0" destOrd="0" presId="urn:microsoft.com/office/officeart/2008/layout/LinedList"/>
    <dgm:cxn modelId="{8FB11538-49DA-41C3-A87E-C18D1F4372CB}" srcId="{76691189-F60C-456D-BFB0-D45127FC639D}" destId="{433A4990-E535-4690-8FB7-AD2818DA9991}" srcOrd="2" destOrd="0" parTransId="{E7463D8D-61EC-43BD-8872-9D674C8A8FC4}" sibTransId="{C22AEBA8-1962-4B84-8861-EB57F6DA1E6C}"/>
    <dgm:cxn modelId="{F474FF41-F228-40D7-A5D4-AE2A51DBC6D8}" srcId="{76691189-F60C-456D-BFB0-D45127FC639D}" destId="{728BCC4D-F766-44EC-82D3-1A8E1CF448B7}" srcOrd="4" destOrd="0" parTransId="{49E4FA43-5EC7-4165-ACB5-F9DB17A21E84}" sibTransId="{764CA5D8-4D46-45AD-9A0D-0849E8E94336}"/>
    <dgm:cxn modelId="{04D57D6D-6374-4BFC-9218-A3E306404DA8}" srcId="{76691189-F60C-456D-BFB0-D45127FC639D}" destId="{DACBD5E9-DDDD-41DB-8C33-90C483DE6E76}" srcOrd="5" destOrd="0" parTransId="{653E98A9-6921-4655-90DA-E38E511E56AF}" sibTransId="{500847B0-71F7-440F-9762-6BF2484D3929}"/>
    <dgm:cxn modelId="{F9C27B51-E66B-4904-8C6C-37039C4C37FC}" type="presOf" srcId="{E61DA8B7-43F0-42CA-A2B5-FF9AC4B893AA}" destId="{156FECA9-39FD-4AED-809E-C46A0639E531}" srcOrd="0" destOrd="0" presId="urn:microsoft.com/office/officeart/2008/layout/LinedList"/>
    <dgm:cxn modelId="{6071B955-7E82-4A35-B413-F45AC890B7DE}" srcId="{76691189-F60C-456D-BFB0-D45127FC639D}" destId="{8809B0A1-DEF2-470E-8BA4-1364D1D23277}" srcOrd="9" destOrd="0" parTransId="{966F6F3B-ABC2-47FB-8A96-42569B43F4C9}" sibTransId="{32B79375-E2C7-4E03-8AF0-869736422D1D}"/>
    <dgm:cxn modelId="{2566D77E-1782-451E-87BC-A035B97F68B0}" type="presOf" srcId="{728BCC4D-F766-44EC-82D3-1A8E1CF448B7}" destId="{35F9D698-20DA-458C-BE77-23A68FDA6D54}" srcOrd="0" destOrd="0" presId="urn:microsoft.com/office/officeart/2008/layout/LinedList"/>
    <dgm:cxn modelId="{0BA94684-019C-4926-82EE-75D4C2A57ADD}" type="presOf" srcId="{8761051F-186E-4D6F-AA06-836719346005}" destId="{BBDD1055-062E-4658-B105-AB125D6BECD1}" srcOrd="0" destOrd="0" presId="urn:microsoft.com/office/officeart/2008/layout/LinedList"/>
    <dgm:cxn modelId="{D3282F86-A9B8-42C9-AF0B-B57C8A2B25C3}" srcId="{76691189-F60C-456D-BFB0-D45127FC639D}" destId="{8761051F-186E-4D6F-AA06-836719346005}" srcOrd="1" destOrd="0" parTransId="{92266AB5-67B8-4F42-9500-6162F3288479}" sibTransId="{391D4CEB-0F96-4294-802F-CA8438A209E6}"/>
    <dgm:cxn modelId="{4EE3E19E-C20C-4ED8-ABF8-881F3C5D46BC}" type="presOf" srcId="{BC83EFAD-3BEA-4997-AE20-115CDE2D765E}" destId="{05236E4B-D3A3-49FD-A48D-77B815B31364}" srcOrd="0" destOrd="0" presId="urn:microsoft.com/office/officeart/2008/layout/LinedList"/>
    <dgm:cxn modelId="{D81003A7-2F42-4169-A6E1-605532D0232F}" type="presOf" srcId="{2166D24F-3C57-4967-B66A-A35766330C3F}" destId="{6B943EF4-B218-4114-AA89-8D6C13B142E6}" srcOrd="0" destOrd="0" presId="urn:microsoft.com/office/officeart/2008/layout/LinedList"/>
    <dgm:cxn modelId="{2594BDB9-2C6D-4BC0-B644-1BCC8A9060E5}" srcId="{76691189-F60C-456D-BFB0-D45127FC639D}" destId="{30B4424F-05A9-4357-BD2E-5EE5D411C1E0}" srcOrd="10" destOrd="0" parTransId="{5557DF47-8C41-4FE6-BD6B-154FD58EA67D}" sibTransId="{54721B7F-2F07-4582-813A-6D5B4E2145E9}"/>
    <dgm:cxn modelId="{84E48FBA-0270-4416-AEEE-EA5EF6CBEA11}" type="presOf" srcId="{76691189-F60C-456D-BFB0-D45127FC639D}" destId="{B419D69D-710E-49F4-AEB8-8C646FF8940D}" srcOrd="0" destOrd="0" presId="urn:microsoft.com/office/officeart/2008/layout/LinedList"/>
    <dgm:cxn modelId="{EC92ACBA-7789-4C23-A089-8ADE05715D77}" type="presOf" srcId="{31FC1F9F-E03B-4C48-B317-3C1C697D089E}" destId="{C920FBAF-0BFF-46FF-96BA-47238904E819}" srcOrd="0" destOrd="0" presId="urn:microsoft.com/office/officeart/2008/layout/LinedList"/>
    <dgm:cxn modelId="{DC9CC9CB-11A4-42AF-9FD0-03BE4B2143DE}" type="presOf" srcId="{DACBD5E9-DDDD-41DB-8C33-90C483DE6E76}" destId="{1C58EAD2-854D-43F0-BDD3-C51824ABA2A8}" srcOrd="0" destOrd="0" presId="urn:microsoft.com/office/officeart/2008/layout/LinedList"/>
    <dgm:cxn modelId="{031DC7CC-99A8-4EAC-AD76-F2AD2DCA2612}" type="presOf" srcId="{5F145BB2-1025-47F5-B7B9-E6A4932AD94C}" destId="{6B88D5D8-77E7-4656-BD46-1828AF423B94}" srcOrd="0" destOrd="0" presId="urn:microsoft.com/office/officeart/2008/layout/LinedList"/>
    <dgm:cxn modelId="{B4A32DD4-FC7A-4C97-91D3-D32BD4729B94}" type="presOf" srcId="{433A4990-E535-4690-8FB7-AD2818DA9991}" destId="{68A99E55-4E1F-4554-AC86-1AE170026BB6}" srcOrd="0" destOrd="0" presId="urn:microsoft.com/office/officeart/2008/layout/LinedList"/>
    <dgm:cxn modelId="{86C0B7FA-AB91-4088-B9B4-A7E4EB31BEE0}" srcId="{76691189-F60C-456D-BFB0-D45127FC639D}" destId="{2166D24F-3C57-4967-B66A-A35766330C3F}" srcOrd="8" destOrd="0" parTransId="{A004C454-99B9-48C5-B9A0-519773775B81}" sibTransId="{933E00FB-3FDE-4023-A91C-7C80479B7B45}"/>
    <dgm:cxn modelId="{6B6F3FFC-90FC-47AB-B126-1FE1E90D27CF}" type="presOf" srcId="{30B4424F-05A9-4357-BD2E-5EE5D411C1E0}" destId="{C5E3D736-3120-4A39-B30B-8AD59F8F3E11}" srcOrd="0" destOrd="0" presId="urn:microsoft.com/office/officeart/2008/layout/LinedList"/>
    <dgm:cxn modelId="{CE44E030-D983-42D5-A5F6-29C79420E379}" type="presParOf" srcId="{B419D69D-710E-49F4-AEB8-8C646FF8940D}" destId="{4DF88F03-A7DE-49D2-9F5B-29033876FA76}" srcOrd="0" destOrd="0" presId="urn:microsoft.com/office/officeart/2008/layout/LinedList"/>
    <dgm:cxn modelId="{C2B1CE3A-FA37-4BDF-8EB7-437DA5EAAE57}" type="presParOf" srcId="{B419D69D-710E-49F4-AEB8-8C646FF8940D}" destId="{527B792D-2CF7-4952-8F6F-B96C0BBC7195}" srcOrd="1" destOrd="0" presId="urn:microsoft.com/office/officeart/2008/layout/LinedList"/>
    <dgm:cxn modelId="{CB45808B-EB8B-40F6-AB66-6EE23613650E}" type="presParOf" srcId="{527B792D-2CF7-4952-8F6F-B96C0BBC7195}" destId="{156FECA9-39FD-4AED-809E-C46A0639E531}" srcOrd="0" destOrd="0" presId="urn:microsoft.com/office/officeart/2008/layout/LinedList"/>
    <dgm:cxn modelId="{E4BF0EA9-B106-4927-A4BA-9597FA237E63}" type="presParOf" srcId="{527B792D-2CF7-4952-8F6F-B96C0BBC7195}" destId="{E2EEE4AD-2177-46F2-8C45-784693AA7519}" srcOrd="1" destOrd="0" presId="urn:microsoft.com/office/officeart/2008/layout/LinedList"/>
    <dgm:cxn modelId="{2ECAD1C4-5418-411C-9831-E9DACDFA924F}" type="presParOf" srcId="{B419D69D-710E-49F4-AEB8-8C646FF8940D}" destId="{5ABF8161-B7C0-445F-AA02-A91EE9B93854}" srcOrd="2" destOrd="0" presId="urn:microsoft.com/office/officeart/2008/layout/LinedList"/>
    <dgm:cxn modelId="{73EFCE2D-2297-4C95-95FD-248673E787E1}" type="presParOf" srcId="{B419D69D-710E-49F4-AEB8-8C646FF8940D}" destId="{FA415CD7-8F7D-4561-A055-B8161C704448}" srcOrd="3" destOrd="0" presId="urn:microsoft.com/office/officeart/2008/layout/LinedList"/>
    <dgm:cxn modelId="{A8BF146F-3FB6-48F7-BC3F-173DC8141004}" type="presParOf" srcId="{FA415CD7-8F7D-4561-A055-B8161C704448}" destId="{BBDD1055-062E-4658-B105-AB125D6BECD1}" srcOrd="0" destOrd="0" presId="urn:microsoft.com/office/officeart/2008/layout/LinedList"/>
    <dgm:cxn modelId="{C0F439DB-F95D-44D4-A664-20D912882F6B}" type="presParOf" srcId="{FA415CD7-8F7D-4561-A055-B8161C704448}" destId="{6FFA68BE-AD43-4786-95DF-FFA81280EF9D}" srcOrd="1" destOrd="0" presId="urn:microsoft.com/office/officeart/2008/layout/LinedList"/>
    <dgm:cxn modelId="{95C888B9-0449-48F3-87BF-0E97571FE487}" type="presParOf" srcId="{B419D69D-710E-49F4-AEB8-8C646FF8940D}" destId="{0600C5E3-19A8-458D-ACEA-44364B3FCC66}" srcOrd="4" destOrd="0" presId="urn:microsoft.com/office/officeart/2008/layout/LinedList"/>
    <dgm:cxn modelId="{A5F4C492-A975-4CD0-8F5C-34A599CF42A3}" type="presParOf" srcId="{B419D69D-710E-49F4-AEB8-8C646FF8940D}" destId="{C4965339-C47F-456B-8807-EF6E572AEEF6}" srcOrd="5" destOrd="0" presId="urn:microsoft.com/office/officeart/2008/layout/LinedList"/>
    <dgm:cxn modelId="{FAF5F13E-BA8D-45CF-AFD5-C503B2584EB9}" type="presParOf" srcId="{C4965339-C47F-456B-8807-EF6E572AEEF6}" destId="{68A99E55-4E1F-4554-AC86-1AE170026BB6}" srcOrd="0" destOrd="0" presId="urn:microsoft.com/office/officeart/2008/layout/LinedList"/>
    <dgm:cxn modelId="{06FE350C-D9ED-4CAE-9B52-43BA4F267208}" type="presParOf" srcId="{C4965339-C47F-456B-8807-EF6E572AEEF6}" destId="{42E056D9-1C68-4569-95BE-D22431B879C2}" srcOrd="1" destOrd="0" presId="urn:microsoft.com/office/officeart/2008/layout/LinedList"/>
    <dgm:cxn modelId="{06617C78-6A2E-41FB-A59E-121DC8A67B39}" type="presParOf" srcId="{B419D69D-710E-49F4-AEB8-8C646FF8940D}" destId="{6C15DD49-FBCA-47E0-854E-078808B6EED7}" srcOrd="6" destOrd="0" presId="urn:microsoft.com/office/officeart/2008/layout/LinedList"/>
    <dgm:cxn modelId="{36924470-D1C0-4092-A1CC-59CCD980686D}" type="presParOf" srcId="{B419D69D-710E-49F4-AEB8-8C646FF8940D}" destId="{EEDDC0B4-080A-44AE-BFF0-C2246BAC5B71}" srcOrd="7" destOrd="0" presId="urn:microsoft.com/office/officeart/2008/layout/LinedList"/>
    <dgm:cxn modelId="{E23420AB-DA85-4FE2-9A22-5423992CE35B}" type="presParOf" srcId="{EEDDC0B4-080A-44AE-BFF0-C2246BAC5B71}" destId="{05236E4B-D3A3-49FD-A48D-77B815B31364}" srcOrd="0" destOrd="0" presId="urn:microsoft.com/office/officeart/2008/layout/LinedList"/>
    <dgm:cxn modelId="{F66909C8-1E72-4F17-BE4A-F507DCA39641}" type="presParOf" srcId="{EEDDC0B4-080A-44AE-BFF0-C2246BAC5B71}" destId="{47A5C0B1-ADB5-474A-A0D1-25252D28AE50}" srcOrd="1" destOrd="0" presId="urn:microsoft.com/office/officeart/2008/layout/LinedList"/>
    <dgm:cxn modelId="{62EEAF84-8063-41AB-ABF8-C06AB2CE870F}" type="presParOf" srcId="{B419D69D-710E-49F4-AEB8-8C646FF8940D}" destId="{5F294FE3-C2D3-438B-8A22-489DF0ECE88E}" srcOrd="8" destOrd="0" presId="urn:microsoft.com/office/officeart/2008/layout/LinedList"/>
    <dgm:cxn modelId="{3086D97F-B7B4-457A-A3A3-C38CA983F56D}" type="presParOf" srcId="{B419D69D-710E-49F4-AEB8-8C646FF8940D}" destId="{127A5A80-C9EA-4334-A1DE-9467A13998BB}" srcOrd="9" destOrd="0" presId="urn:microsoft.com/office/officeart/2008/layout/LinedList"/>
    <dgm:cxn modelId="{1742E329-80BE-41E4-BC64-196DC762E387}" type="presParOf" srcId="{127A5A80-C9EA-4334-A1DE-9467A13998BB}" destId="{35F9D698-20DA-458C-BE77-23A68FDA6D54}" srcOrd="0" destOrd="0" presId="urn:microsoft.com/office/officeart/2008/layout/LinedList"/>
    <dgm:cxn modelId="{B1C048A7-2B4E-4B72-9385-69139645D70C}" type="presParOf" srcId="{127A5A80-C9EA-4334-A1DE-9467A13998BB}" destId="{5524D21B-793D-4E3B-8038-D1374CCA8892}" srcOrd="1" destOrd="0" presId="urn:microsoft.com/office/officeart/2008/layout/LinedList"/>
    <dgm:cxn modelId="{4534AD36-34B0-46CB-8FC6-A2E35BAC8891}" type="presParOf" srcId="{B419D69D-710E-49F4-AEB8-8C646FF8940D}" destId="{9017D858-9D07-44DE-853E-517C15567915}" srcOrd="10" destOrd="0" presId="urn:microsoft.com/office/officeart/2008/layout/LinedList"/>
    <dgm:cxn modelId="{008385E4-89B1-45CA-B6E5-D616CA63959B}" type="presParOf" srcId="{B419D69D-710E-49F4-AEB8-8C646FF8940D}" destId="{7D5A3DEF-0C9A-45F6-86AB-C7446B473D37}" srcOrd="11" destOrd="0" presId="urn:microsoft.com/office/officeart/2008/layout/LinedList"/>
    <dgm:cxn modelId="{BA84B920-5BEB-41F6-851B-8AC24C040B15}" type="presParOf" srcId="{7D5A3DEF-0C9A-45F6-86AB-C7446B473D37}" destId="{1C58EAD2-854D-43F0-BDD3-C51824ABA2A8}" srcOrd="0" destOrd="0" presId="urn:microsoft.com/office/officeart/2008/layout/LinedList"/>
    <dgm:cxn modelId="{ACEC33D4-FC1D-48E7-A208-88C8B9A808C7}" type="presParOf" srcId="{7D5A3DEF-0C9A-45F6-86AB-C7446B473D37}" destId="{1999B668-ACBD-4FD3-A082-09EB7C164CC7}" srcOrd="1" destOrd="0" presId="urn:microsoft.com/office/officeart/2008/layout/LinedList"/>
    <dgm:cxn modelId="{A10BF334-9879-4875-B00A-35C41D2B0B5B}" type="presParOf" srcId="{B419D69D-710E-49F4-AEB8-8C646FF8940D}" destId="{AD54BBC4-9589-4411-A588-D23B5E7FF683}" srcOrd="12" destOrd="0" presId="urn:microsoft.com/office/officeart/2008/layout/LinedList"/>
    <dgm:cxn modelId="{D9EF62C3-6F8F-4B2B-861B-AD7479002375}" type="presParOf" srcId="{B419D69D-710E-49F4-AEB8-8C646FF8940D}" destId="{7C55F8F2-B675-4D53-B967-74F2E2E92937}" srcOrd="13" destOrd="0" presId="urn:microsoft.com/office/officeart/2008/layout/LinedList"/>
    <dgm:cxn modelId="{17D7EDF5-F151-46CA-A800-2BB99C96B8D9}" type="presParOf" srcId="{7C55F8F2-B675-4D53-B967-74F2E2E92937}" destId="{6B88D5D8-77E7-4656-BD46-1828AF423B94}" srcOrd="0" destOrd="0" presId="urn:microsoft.com/office/officeart/2008/layout/LinedList"/>
    <dgm:cxn modelId="{3AAD7C76-7363-47CB-9E47-E34E657F6C20}" type="presParOf" srcId="{7C55F8F2-B675-4D53-B967-74F2E2E92937}" destId="{817A9D01-7662-4B13-A636-AB8C3BB4885D}" srcOrd="1" destOrd="0" presId="urn:microsoft.com/office/officeart/2008/layout/LinedList"/>
    <dgm:cxn modelId="{1DBEC0B3-8011-42F4-BAEA-1094A8925B93}" type="presParOf" srcId="{B419D69D-710E-49F4-AEB8-8C646FF8940D}" destId="{30009E26-4E6F-4B85-B968-9DE98E3B3A3B}" srcOrd="14" destOrd="0" presId="urn:microsoft.com/office/officeart/2008/layout/LinedList"/>
    <dgm:cxn modelId="{58025991-7A3C-4E5B-A4EC-B1A316375482}" type="presParOf" srcId="{B419D69D-710E-49F4-AEB8-8C646FF8940D}" destId="{4CEF9BA9-BC5E-40E2-AF88-AEF4271ECFB2}" srcOrd="15" destOrd="0" presId="urn:microsoft.com/office/officeart/2008/layout/LinedList"/>
    <dgm:cxn modelId="{C0646320-BA79-4A0B-B6B2-ECC158E093A1}" type="presParOf" srcId="{4CEF9BA9-BC5E-40E2-AF88-AEF4271ECFB2}" destId="{C920FBAF-0BFF-46FF-96BA-47238904E819}" srcOrd="0" destOrd="0" presId="urn:microsoft.com/office/officeart/2008/layout/LinedList"/>
    <dgm:cxn modelId="{A02C2B8D-7B9A-4FA0-965C-4EB0718EB5FA}" type="presParOf" srcId="{4CEF9BA9-BC5E-40E2-AF88-AEF4271ECFB2}" destId="{1E7249AC-4E90-469E-AF09-977C9BD5CBBA}" srcOrd="1" destOrd="0" presId="urn:microsoft.com/office/officeart/2008/layout/LinedList"/>
    <dgm:cxn modelId="{02A5F913-123C-444F-BCB1-83380291C3DA}" type="presParOf" srcId="{B419D69D-710E-49F4-AEB8-8C646FF8940D}" destId="{0C45F3C4-4C4D-44FD-84D9-326DCA674CBA}" srcOrd="16" destOrd="0" presId="urn:microsoft.com/office/officeart/2008/layout/LinedList"/>
    <dgm:cxn modelId="{FCAF90C1-9D27-4852-8AA0-2656922AF0A0}" type="presParOf" srcId="{B419D69D-710E-49F4-AEB8-8C646FF8940D}" destId="{0A59D10A-1A21-4A4D-942F-2FCEE70D5E96}" srcOrd="17" destOrd="0" presId="urn:microsoft.com/office/officeart/2008/layout/LinedList"/>
    <dgm:cxn modelId="{94C2FB93-7BD2-44C4-BE0F-258B707053EB}" type="presParOf" srcId="{0A59D10A-1A21-4A4D-942F-2FCEE70D5E96}" destId="{6B943EF4-B218-4114-AA89-8D6C13B142E6}" srcOrd="0" destOrd="0" presId="urn:microsoft.com/office/officeart/2008/layout/LinedList"/>
    <dgm:cxn modelId="{3FC014AE-07AE-42FB-9FEA-DDFB019C916C}" type="presParOf" srcId="{0A59D10A-1A21-4A4D-942F-2FCEE70D5E96}" destId="{8A2EA9BC-F2F8-4A0B-B405-BD88F3B3AA17}" srcOrd="1" destOrd="0" presId="urn:microsoft.com/office/officeart/2008/layout/LinedList"/>
    <dgm:cxn modelId="{B26AC7ED-4DFC-42E3-AE39-0A618EB5C001}" type="presParOf" srcId="{B419D69D-710E-49F4-AEB8-8C646FF8940D}" destId="{ED44CC77-1C36-4ADE-84FE-F2AE91E283C0}" srcOrd="18" destOrd="0" presId="urn:microsoft.com/office/officeart/2008/layout/LinedList"/>
    <dgm:cxn modelId="{91811F57-054C-40B8-ADB2-0D761D3EDC51}" type="presParOf" srcId="{B419D69D-710E-49F4-AEB8-8C646FF8940D}" destId="{4766E24A-0E33-45D9-9073-40ACE21851B1}" srcOrd="19" destOrd="0" presId="urn:microsoft.com/office/officeart/2008/layout/LinedList"/>
    <dgm:cxn modelId="{0E72133D-F097-4A22-855E-B3D1A65D4DEA}" type="presParOf" srcId="{4766E24A-0E33-45D9-9073-40ACE21851B1}" destId="{960B7450-12FF-4651-A099-D3CB3EC07CA3}" srcOrd="0" destOrd="0" presId="urn:microsoft.com/office/officeart/2008/layout/LinedList"/>
    <dgm:cxn modelId="{F8CD9D45-5AB0-4022-8FC7-3667882A6E8A}" type="presParOf" srcId="{4766E24A-0E33-45D9-9073-40ACE21851B1}" destId="{162EB75C-52EA-4D45-A86A-8F3EF671AE70}" srcOrd="1" destOrd="0" presId="urn:microsoft.com/office/officeart/2008/layout/LinedList"/>
    <dgm:cxn modelId="{BDB97B5F-711B-4B1D-9DDD-29AD93A3D7D8}" type="presParOf" srcId="{B419D69D-710E-49F4-AEB8-8C646FF8940D}" destId="{A6CF58EB-58FA-44AA-B560-4254C96E8031}" srcOrd="20" destOrd="0" presId="urn:microsoft.com/office/officeart/2008/layout/LinedList"/>
    <dgm:cxn modelId="{5D06DB32-BF2D-4079-B2F0-71BE1A1DD5B1}" type="presParOf" srcId="{B419D69D-710E-49F4-AEB8-8C646FF8940D}" destId="{F9CDD406-5D73-4A51-8433-ADB7B5BA8D70}" srcOrd="21" destOrd="0" presId="urn:microsoft.com/office/officeart/2008/layout/LinedList"/>
    <dgm:cxn modelId="{51E57537-F6A8-4D2D-A07B-5E2FE69026D3}" type="presParOf" srcId="{F9CDD406-5D73-4A51-8433-ADB7B5BA8D70}" destId="{C5E3D736-3120-4A39-B30B-8AD59F8F3E11}" srcOrd="0" destOrd="0" presId="urn:microsoft.com/office/officeart/2008/layout/LinedList"/>
    <dgm:cxn modelId="{420921BA-54B7-41DB-A604-AB32C04E4ED6}" type="presParOf" srcId="{F9CDD406-5D73-4A51-8433-ADB7B5BA8D70}" destId="{56EEBAC7-2916-4E7B-BD1D-A09349A442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88F03-A7DE-49D2-9F5B-29033876FA76}">
      <dsp:nvSpPr>
        <dsp:cNvPr id="0" name=""/>
        <dsp:cNvSpPr/>
      </dsp:nvSpPr>
      <dsp:spPr>
        <a:xfrm>
          <a:off x="0" y="212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FECA9-39FD-4AED-809E-C46A0639E531}">
      <dsp:nvSpPr>
        <dsp:cNvPr id="0" name=""/>
        <dsp:cNvSpPr/>
      </dsp:nvSpPr>
      <dsp:spPr>
        <a:xfrm>
          <a:off x="0" y="2124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Borgå</a:t>
          </a:r>
          <a:endParaRPr lang="en-US" sz="1800" kern="1200"/>
        </a:p>
      </dsp:txBody>
      <dsp:txXfrm>
        <a:off x="0" y="2124"/>
        <a:ext cx="5181600" cy="395189"/>
      </dsp:txXfrm>
    </dsp:sp>
    <dsp:sp modelId="{5ABF8161-B7C0-445F-AA02-A91EE9B93854}">
      <dsp:nvSpPr>
        <dsp:cNvPr id="0" name=""/>
        <dsp:cNvSpPr/>
      </dsp:nvSpPr>
      <dsp:spPr>
        <a:xfrm>
          <a:off x="0" y="39731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D1055-062E-4658-B105-AB125D6BECD1}">
      <dsp:nvSpPr>
        <dsp:cNvPr id="0" name=""/>
        <dsp:cNvSpPr/>
      </dsp:nvSpPr>
      <dsp:spPr>
        <a:xfrm>
          <a:off x="0" y="397314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Grankulla</a:t>
          </a:r>
          <a:endParaRPr lang="en-US" sz="1800" kern="1200"/>
        </a:p>
      </dsp:txBody>
      <dsp:txXfrm>
        <a:off x="0" y="397314"/>
        <a:ext cx="5181600" cy="395189"/>
      </dsp:txXfrm>
    </dsp:sp>
    <dsp:sp modelId="{0600C5E3-19A8-458D-ACEA-44364B3FCC66}">
      <dsp:nvSpPr>
        <dsp:cNvPr id="0" name=""/>
        <dsp:cNvSpPr/>
      </dsp:nvSpPr>
      <dsp:spPr>
        <a:xfrm>
          <a:off x="0" y="79250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99E55-4E1F-4554-AC86-1AE170026BB6}">
      <dsp:nvSpPr>
        <dsp:cNvPr id="0" name=""/>
        <dsp:cNvSpPr/>
      </dsp:nvSpPr>
      <dsp:spPr>
        <a:xfrm>
          <a:off x="0" y="792504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 dirty="0"/>
            <a:t>Helsingfors </a:t>
          </a:r>
          <a:endParaRPr lang="en-US" sz="1800" kern="1200" dirty="0"/>
        </a:p>
      </dsp:txBody>
      <dsp:txXfrm>
        <a:off x="0" y="792504"/>
        <a:ext cx="5181600" cy="395189"/>
      </dsp:txXfrm>
    </dsp:sp>
    <dsp:sp modelId="{6C15DD49-FBCA-47E0-854E-078808B6EED7}">
      <dsp:nvSpPr>
        <dsp:cNvPr id="0" name=""/>
        <dsp:cNvSpPr/>
      </dsp:nvSpPr>
      <dsp:spPr>
        <a:xfrm>
          <a:off x="0" y="118769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36E4B-D3A3-49FD-A48D-77B815B31364}">
      <dsp:nvSpPr>
        <dsp:cNvPr id="0" name=""/>
        <dsp:cNvSpPr/>
      </dsp:nvSpPr>
      <dsp:spPr>
        <a:xfrm>
          <a:off x="0" y="1187694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 dirty="0"/>
            <a:t>Kaskö </a:t>
          </a:r>
          <a:endParaRPr lang="en-US" sz="1800" kern="1200" dirty="0"/>
        </a:p>
      </dsp:txBody>
      <dsp:txXfrm>
        <a:off x="0" y="1187694"/>
        <a:ext cx="5181600" cy="395189"/>
      </dsp:txXfrm>
    </dsp:sp>
    <dsp:sp modelId="{5F294FE3-C2D3-438B-8A22-489DF0ECE88E}">
      <dsp:nvSpPr>
        <dsp:cNvPr id="0" name=""/>
        <dsp:cNvSpPr/>
      </dsp:nvSpPr>
      <dsp:spPr>
        <a:xfrm>
          <a:off x="0" y="158288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9D698-20DA-458C-BE77-23A68FDA6D54}">
      <dsp:nvSpPr>
        <dsp:cNvPr id="0" name=""/>
        <dsp:cNvSpPr/>
      </dsp:nvSpPr>
      <dsp:spPr>
        <a:xfrm>
          <a:off x="0" y="1582884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Karleby</a:t>
          </a:r>
          <a:endParaRPr lang="en-US" sz="1800" kern="1200"/>
        </a:p>
      </dsp:txBody>
      <dsp:txXfrm>
        <a:off x="0" y="1582884"/>
        <a:ext cx="5181600" cy="395189"/>
      </dsp:txXfrm>
    </dsp:sp>
    <dsp:sp modelId="{9017D858-9D07-44DE-853E-517C15567915}">
      <dsp:nvSpPr>
        <dsp:cNvPr id="0" name=""/>
        <dsp:cNvSpPr/>
      </dsp:nvSpPr>
      <dsp:spPr>
        <a:xfrm>
          <a:off x="0" y="197807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8EAD2-854D-43F0-BDD3-C51824ABA2A8}">
      <dsp:nvSpPr>
        <dsp:cNvPr id="0" name=""/>
        <dsp:cNvSpPr/>
      </dsp:nvSpPr>
      <dsp:spPr>
        <a:xfrm>
          <a:off x="0" y="1978074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Kimitoön</a:t>
          </a:r>
          <a:endParaRPr lang="en-US" sz="1800" kern="1200"/>
        </a:p>
      </dsp:txBody>
      <dsp:txXfrm>
        <a:off x="0" y="1978074"/>
        <a:ext cx="5181600" cy="395189"/>
      </dsp:txXfrm>
    </dsp:sp>
    <dsp:sp modelId="{AD54BBC4-9589-4411-A588-D23B5E7FF683}">
      <dsp:nvSpPr>
        <dsp:cNvPr id="0" name=""/>
        <dsp:cNvSpPr/>
      </dsp:nvSpPr>
      <dsp:spPr>
        <a:xfrm>
          <a:off x="0" y="237326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8D5D8-77E7-4656-BD46-1828AF423B94}">
      <dsp:nvSpPr>
        <dsp:cNvPr id="0" name=""/>
        <dsp:cNvSpPr/>
      </dsp:nvSpPr>
      <dsp:spPr>
        <a:xfrm>
          <a:off x="0" y="2373263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Kyrkslätt</a:t>
          </a:r>
          <a:endParaRPr lang="en-US" sz="1800" kern="1200"/>
        </a:p>
      </dsp:txBody>
      <dsp:txXfrm>
        <a:off x="0" y="2373263"/>
        <a:ext cx="5181600" cy="395189"/>
      </dsp:txXfrm>
    </dsp:sp>
    <dsp:sp modelId="{30009E26-4E6F-4B85-B968-9DE98E3B3A3B}">
      <dsp:nvSpPr>
        <dsp:cNvPr id="0" name=""/>
        <dsp:cNvSpPr/>
      </dsp:nvSpPr>
      <dsp:spPr>
        <a:xfrm>
          <a:off x="0" y="276845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0FBAF-0BFF-46FF-96BA-47238904E819}">
      <dsp:nvSpPr>
        <dsp:cNvPr id="0" name=""/>
        <dsp:cNvSpPr/>
      </dsp:nvSpPr>
      <dsp:spPr>
        <a:xfrm>
          <a:off x="0" y="2768453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 dirty="0"/>
            <a:t>Mariehamn </a:t>
          </a:r>
          <a:endParaRPr lang="en-US" sz="1800" kern="1200" dirty="0"/>
        </a:p>
      </dsp:txBody>
      <dsp:txXfrm>
        <a:off x="0" y="2768453"/>
        <a:ext cx="5181600" cy="395189"/>
      </dsp:txXfrm>
    </dsp:sp>
    <dsp:sp modelId="{0C45F3C4-4C4D-44FD-84D9-326DCA674CBA}">
      <dsp:nvSpPr>
        <dsp:cNvPr id="0" name=""/>
        <dsp:cNvSpPr/>
      </dsp:nvSpPr>
      <dsp:spPr>
        <a:xfrm>
          <a:off x="0" y="316364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43EF4-B218-4114-AA89-8D6C13B142E6}">
      <dsp:nvSpPr>
        <dsp:cNvPr id="0" name=""/>
        <dsp:cNvSpPr/>
      </dsp:nvSpPr>
      <dsp:spPr>
        <a:xfrm>
          <a:off x="0" y="3163643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Raseborg</a:t>
          </a:r>
          <a:endParaRPr lang="en-US" sz="1800" kern="1200"/>
        </a:p>
      </dsp:txBody>
      <dsp:txXfrm>
        <a:off x="0" y="3163643"/>
        <a:ext cx="5181600" cy="395189"/>
      </dsp:txXfrm>
    </dsp:sp>
    <dsp:sp modelId="{ED44CC77-1C36-4ADE-84FE-F2AE91E283C0}">
      <dsp:nvSpPr>
        <dsp:cNvPr id="0" name=""/>
        <dsp:cNvSpPr/>
      </dsp:nvSpPr>
      <dsp:spPr>
        <a:xfrm>
          <a:off x="0" y="355883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B7450-12FF-4651-A099-D3CB3EC07CA3}">
      <dsp:nvSpPr>
        <dsp:cNvPr id="0" name=""/>
        <dsp:cNvSpPr/>
      </dsp:nvSpPr>
      <dsp:spPr>
        <a:xfrm>
          <a:off x="0" y="3558833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/>
            <a:t>Åbo</a:t>
          </a:r>
          <a:endParaRPr lang="en-US" sz="1800" kern="1200"/>
        </a:p>
      </dsp:txBody>
      <dsp:txXfrm>
        <a:off x="0" y="3558833"/>
        <a:ext cx="5181600" cy="395189"/>
      </dsp:txXfrm>
    </dsp:sp>
    <dsp:sp modelId="{A6CF58EB-58FA-44AA-B560-4254C96E8031}">
      <dsp:nvSpPr>
        <dsp:cNvPr id="0" name=""/>
        <dsp:cNvSpPr/>
      </dsp:nvSpPr>
      <dsp:spPr>
        <a:xfrm>
          <a:off x="0" y="395402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3D736-3120-4A39-B30B-8AD59F8F3E11}">
      <dsp:nvSpPr>
        <dsp:cNvPr id="0" name=""/>
        <dsp:cNvSpPr/>
      </dsp:nvSpPr>
      <dsp:spPr>
        <a:xfrm>
          <a:off x="0" y="3954023"/>
          <a:ext cx="5181600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FI" sz="1800" kern="1200" dirty="0"/>
            <a:t>Annan (Tyskland)</a:t>
          </a:r>
          <a:endParaRPr lang="en-US" sz="1800" kern="1200" dirty="0"/>
        </a:p>
      </dsp:txBody>
      <dsp:txXfrm>
        <a:off x="0" y="3954023"/>
        <a:ext cx="5181600" cy="395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5D2EE1-5C48-A589-CBB5-233C917C6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25F6A4-4B20-F3A0-BF3B-3C9B39D10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C3E031-A4D0-F849-261D-D88D2C9B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52D15A-F991-D3A9-BF9D-F7CB3E29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87E2D57-8E0A-C3B0-606E-D2E8803F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71663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5702DE-F5E2-BABB-17A5-B5EFE134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1E44BFD-CA61-4422-B915-C780E2893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BA0B6A-9C36-E765-7659-B7069494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88A01D-B361-FFDA-D0AA-EB97DD69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9C10AB-4EB1-EF09-7B74-8CF5F97D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42931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FBFE273-DEDE-B863-A5A3-788465211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5E3651C-E7A2-5C31-251F-2D2B72332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44A7E6-C1F7-C684-DDB4-8148A298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A25DE2-F335-1287-0F59-3145A1BBB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22C8A6-1526-5652-7E1B-253752C5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5278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9D1D35-BBDA-752C-F896-FBCCA8DE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E9AE25-DF56-6C28-C03C-A3C249459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DE6BF0-FC0E-D777-BD60-D763726C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0B3E3E-D2CC-4680-92E3-4F681109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AB32515-E5EE-F37E-BF81-C00947AB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51868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24D3D-CA0F-CDF0-E843-69BDC5B22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24A66C2-1D2B-E330-2B21-9FF866903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58C981B-3E78-3303-EDA6-474E58EA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15C0A7-3262-445E-D745-D788D447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717541-E010-EBD2-DD15-4AF535C6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6654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137A5B-0BDF-89D0-55ED-BCCBD567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2DE280-2EF9-2996-D779-5D913CE7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03DB254-0C31-6229-D55C-DF8EE8BA1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93BBEDA-28FE-BB38-D226-56A84AC8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696C0BB-C364-5D3F-CB26-DA92C8C2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C89C1F0-5F65-8A0E-5841-B3547AA2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8975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C59928-43E7-9BF1-71A3-16E63294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649E8F7-7FDE-9F8C-CD6C-055D4E803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6A91B91-761A-B580-B438-5F03BC581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E25B29F-8AC2-F0AF-FA56-41CA78193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A85F877-CE55-B7A6-5408-66993F87C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E0514B4-B786-471B-D29E-F72ED072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D8B6A50-3696-ED74-7EF6-8D66187D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D41FD66-01E4-4EAD-24E1-A8AE1E83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994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FEC69A-6233-146C-336B-FE3B2746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16FAE6B-071C-4741-AE71-C9D2183F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DA3A03-3448-D17A-2084-0B7D2177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F19C43-EC0E-F095-9FA0-C5F8A838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8042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021AA36-7B3F-64F6-3D21-4DBBD8AE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4CF0DB8-ADBE-CDB7-F128-37C44F8C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86C5C65-7A92-7623-2352-0DCC3F2E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5119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8803CB-64C2-DC20-8F68-4ECE237C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59D12B-9EFE-432B-AFA4-3FE14B0E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9A4249D-06AA-C028-A49D-127291E16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05CC783-6907-7D31-6BA4-7ED6B2C4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C656ECD-B9B2-01B4-B2FB-5D8F83B2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EBFEE65-2EA8-19A8-D6F0-46A33FEF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6928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B433D6-0C40-488A-091A-F75F12A5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AE6125A-071D-507E-9E40-9F8005CCB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2D8032-AC7F-395A-1DE2-35DA6A5C0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63DA315-613B-0B21-ACEA-3A9D8041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DC97290-D9CF-E2BE-B2BF-55543D68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254FBFD-52B6-6E2B-12C5-A27897B3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17481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E3DB0AA-01A5-318C-2F47-0224B1173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756FEC-E15A-1FB2-BB6B-72C9D6E1F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D3317D-67D0-4266-5A18-664CAA1C52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42FE8-AF66-4387-82EA-253FD4B56157}" type="datetimeFigureOut">
              <a:rPr lang="sv-FI" smtClean="0"/>
              <a:t>2025-08-29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EEEB72-38EA-440A-BA94-C00A164DE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AC72549-350B-4FB0-26CF-E212ED655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0FD4E0-46BF-4BF6-BED3-538F8E6F723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366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Katja.von.wendt@sydkusten.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426764-9816-4E86-C478-D7BCE2849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FI"/>
              <a:t>Utveckla distansundervisningen i grundläggande </a:t>
            </a:r>
            <a:r>
              <a:rPr lang="sv-FI" err="1"/>
              <a:t>konstundervisning</a:t>
            </a:r>
            <a:r>
              <a:rPr lang="sv-FI"/>
              <a:t> i ordkonst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BEB293-48DD-D629-BFDB-33CD7B0352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Sydkustens ordkonstskola</a:t>
            </a:r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575E4A20-8A3D-B5E8-D044-EBC130D96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" y="4926699"/>
            <a:ext cx="4180114" cy="1343907"/>
          </a:xfrm>
          <a:prstGeom prst="rect">
            <a:avLst/>
          </a:prstGeom>
        </p:spPr>
      </p:pic>
      <p:pic>
        <p:nvPicPr>
          <p:cNvPr id="7" name="Bildobjekt 6" descr="En bild som visar Teckensnitt, skärmbild, Grafik, text&#10;&#10;AI-genererat innehåll kan vara felaktigt.">
            <a:extLst>
              <a:ext uri="{FF2B5EF4-FFF2-40B4-BE49-F238E27FC236}">
                <a16:creationId xmlns:a16="http://schemas.microsoft.com/office/drawing/2014/main" id="{9061F67B-AD8B-6CEA-A1B8-09E95F366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44" y="5349875"/>
            <a:ext cx="6258599" cy="9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Saker jag gillar med distansundervisning (du kan välja flera)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13, Valda alternativ: 32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1044145552"/>
              </p:ext>
            </p:extLst>
          </p:nvPr>
        </p:nvGraphicFramePr>
        <p:xfrm>
          <a:off x="254000" y="1092200"/>
          <a:ext cx="9358086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61D1A312-F8F2-9703-3326-A1E313377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Utmanande med distansundervisning är (du kan välja flera)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12, Valda alternativ: 17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863635011"/>
              </p:ext>
            </p:extLst>
          </p:nvPr>
        </p:nvGraphicFramePr>
        <p:xfrm>
          <a:off x="254000" y="1092200"/>
          <a:ext cx="9575800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65D908DF-999F-FD40-7AEB-C84C00EF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7ABA-3535-2804-F6EA-67F9722BA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4F5B90D-9DB1-7AFD-3973-5AA9E377FBAB}"/>
              </a:ext>
            </a:extLst>
          </p:cNvPr>
          <p:cNvSpPr txBox="1">
            <a:spLocks/>
          </p:cNvSpPr>
          <p:nvPr/>
        </p:nvSpPr>
        <p:spPr>
          <a:xfrm>
            <a:off x="478971" y="579687"/>
            <a:ext cx="4953000" cy="592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 err="1">
                <a:latin typeface="Avenir Next LT Pro Demi" panose="020B0704020202020204" pitchFamily="34" charset="0"/>
              </a:rPr>
              <a:t>Det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bästa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med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distansundervisning</a:t>
            </a:r>
            <a:r>
              <a:rPr lang="fi-FI" sz="2800" noProof="0" dirty="0">
                <a:latin typeface="Avenir Next LT Pro Demi" panose="020B0704020202020204" pitchFamily="34" charset="0"/>
              </a:rPr>
              <a:t>…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C3A07F4-280A-3CB4-7E57-3ADEA14E2403}"/>
              </a:ext>
            </a:extLst>
          </p:cNvPr>
          <p:cNvSpPr txBox="1"/>
          <p:nvPr/>
        </p:nvSpPr>
        <p:spPr>
          <a:xfrm>
            <a:off x="576942" y="1701574"/>
            <a:ext cx="47570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noProof="0" dirty="0">
                <a:latin typeface="Avenir Next LT Pro Light" panose="020B0304020202020204" pitchFamily="34" charset="0"/>
              </a:rPr>
              <a:t>”M</a:t>
            </a:r>
            <a:r>
              <a:rPr lang="fi-FI" sz="2000" i="1" dirty="0">
                <a:latin typeface="Avenir Next LT Pro Light" panose="020B0304020202020204" pitchFamily="34" charset="0"/>
              </a:rPr>
              <a:t>an </a:t>
            </a:r>
            <a:r>
              <a:rPr lang="fi-FI" sz="2000" i="1" dirty="0" err="1">
                <a:latin typeface="Avenir Next LT Pro Light" panose="020B0304020202020204" pitchFamily="34" charset="0"/>
              </a:rPr>
              <a:t>får</a:t>
            </a:r>
            <a:r>
              <a:rPr lang="fi-FI" sz="2000" i="1" dirty="0">
                <a:latin typeface="Avenir Next LT Pro Light" panose="020B0304020202020204" pitchFamily="34" charset="0"/>
              </a:rPr>
              <a:t> vara </a:t>
            </a:r>
            <a:r>
              <a:rPr lang="fi-FI" sz="2000" i="1" dirty="0" err="1">
                <a:latin typeface="Avenir Next LT Pro Light" panose="020B0304020202020204" pitchFamily="34" charset="0"/>
              </a:rPr>
              <a:t>hemma</a:t>
            </a:r>
            <a:r>
              <a:rPr lang="fi-FI" sz="2000" i="1" dirty="0">
                <a:latin typeface="Avenir Next LT Pro Light" panose="020B0304020202020204" pitchFamily="34" charset="0"/>
              </a:rPr>
              <a:t> och </a:t>
            </a:r>
            <a:r>
              <a:rPr lang="fi-FI" sz="2000" i="1" dirty="0" err="1">
                <a:latin typeface="Avenir Next LT Pro Light" panose="020B0304020202020204" pitchFamily="34" charset="0"/>
              </a:rPr>
              <a:t>behöver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inte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fara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någonstans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Att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det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är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lätt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och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flexibelt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och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man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kan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delta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varifrån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som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helst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dirty="0" err="1">
                <a:latin typeface="Avenir Next LT Pro Light" panose="020B0304020202020204" pitchFamily="34" charset="0"/>
              </a:rPr>
              <a:t>Läraren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kan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kommentera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mina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texter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utan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att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störa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andra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”Ingen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lämnas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utanför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Jag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kan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delta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också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om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jag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är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trött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eller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sjuk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A44103A-A9EF-E405-0307-4B4A2D986577}"/>
              </a:ext>
            </a:extLst>
          </p:cNvPr>
          <p:cNvSpPr txBox="1"/>
          <p:nvPr/>
        </p:nvSpPr>
        <p:spPr>
          <a:xfrm>
            <a:off x="6096000" y="399042"/>
            <a:ext cx="5366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 err="1">
                <a:latin typeface="Avenir Next LT Pro Demi" panose="020B0704020202020204" pitchFamily="34" charset="0"/>
              </a:rPr>
              <a:t>Det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sämsta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med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distansundervisning</a:t>
            </a:r>
            <a:r>
              <a:rPr lang="fi-FI" sz="2800" noProof="0" dirty="0">
                <a:latin typeface="Avenir Next LT Pro Demi" panose="020B0704020202020204" pitchFamily="34" charset="0"/>
              </a:rPr>
              <a:t>...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07B6ED5-A43B-6FCC-41E7-DC470BD5362D}"/>
              </a:ext>
            </a:extLst>
          </p:cNvPr>
          <p:cNvSpPr txBox="1"/>
          <p:nvPr/>
        </p:nvSpPr>
        <p:spPr>
          <a:xfrm>
            <a:off x="6248400" y="1799545"/>
            <a:ext cx="56279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Tekniken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strular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ibland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Det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finns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ingenting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speciellt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som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jag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är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missnöjd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med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dirty="0" err="1">
                <a:latin typeface="Avenir Next LT Pro Light" panose="020B0304020202020204" pitchFamily="34" charset="0"/>
              </a:rPr>
              <a:t>Det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tar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mycket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batteri</a:t>
            </a:r>
            <a:r>
              <a:rPr lang="fi-FI" sz="2000" i="1" dirty="0">
                <a:latin typeface="Avenir Next LT Pro Light" panose="020B0304020202020204" pitchFamily="34" charset="0"/>
              </a:rPr>
              <a:t>, </a:t>
            </a:r>
            <a:r>
              <a:rPr lang="fi-FI" sz="2000" i="1" dirty="0" err="1">
                <a:latin typeface="Avenir Next LT Pro Light" panose="020B0304020202020204" pitchFamily="34" charset="0"/>
              </a:rPr>
              <a:t>man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måste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ladda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datorn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samtidigt</a:t>
            </a:r>
            <a:r>
              <a:rPr lang="fi-FI" sz="2000" i="1" dirty="0">
                <a:latin typeface="Avenir Next LT Pro Light" panose="020B0304020202020204" pitchFamily="34" charset="0"/>
              </a:rPr>
              <a:t>.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</a:p>
          <a:p>
            <a:endParaRPr lang="fi-FI" sz="2000" i="1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”Sv</a:t>
            </a:r>
            <a:r>
              <a:rPr lang="fi-FI" sz="2000" i="1" dirty="0" err="1">
                <a:latin typeface="Avenir Next LT Pro Light" panose="020B0304020202020204" pitchFamily="34" charset="0"/>
              </a:rPr>
              <a:t>årare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att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få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enskild</a:t>
            </a:r>
            <a:r>
              <a:rPr lang="fi-FI" sz="2000" i="1" dirty="0">
                <a:latin typeface="Avenir Next LT Pro Light" panose="020B0304020202020204" pitchFamily="34" charset="0"/>
              </a:rPr>
              <a:t> </a:t>
            </a:r>
            <a:r>
              <a:rPr lang="fi-FI" sz="2000" i="1" dirty="0" err="1">
                <a:latin typeface="Avenir Next LT Pro Light" panose="020B0304020202020204" pitchFamily="34" charset="0"/>
              </a:rPr>
              <a:t>hjälp</a:t>
            </a:r>
            <a:r>
              <a:rPr lang="fi-FI" sz="2000" i="1" dirty="0">
                <a:latin typeface="Avenir Next LT Pro Light" panose="020B0304020202020204" pitchFamily="34" charset="0"/>
              </a:rPr>
              <a:t> av </a:t>
            </a:r>
            <a:r>
              <a:rPr lang="fi-FI" sz="2000" i="1" dirty="0" err="1">
                <a:latin typeface="Avenir Next LT Pro Light" panose="020B0304020202020204" pitchFamily="34" charset="0"/>
              </a:rPr>
              <a:t>läraren</a:t>
            </a:r>
            <a:r>
              <a:rPr lang="fi-FI" sz="2000" i="1" dirty="0">
                <a:latin typeface="Avenir Next LT Pro Light" panose="020B0304020202020204" pitchFamily="34" charset="0"/>
              </a:rPr>
              <a:t>.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Ibland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är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det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svårt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att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koncentrera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sig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om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det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är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stökigt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 </a:t>
            </a:r>
            <a:r>
              <a:rPr lang="fi-FI" sz="2000" i="1" noProof="0" dirty="0" err="1">
                <a:latin typeface="Avenir Next LT Pro Light" panose="020B0304020202020204" pitchFamily="34" charset="0"/>
              </a:rPr>
              <a:t>hemma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endParaRPr lang="fi-FI" sz="2000" i="1" noProof="0" dirty="0">
              <a:latin typeface="Avenir Next LT Pro Light" panose="020B0304020202020204" pitchFamily="34" charset="0"/>
            </a:endParaRPr>
          </a:p>
          <a:p>
            <a:r>
              <a:rPr lang="fi-FI" sz="2000" i="1" noProof="0" dirty="0">
                <a:latin typeface="Avenir Next LT Pro Light" panose="020B0304020202020204" pitchFamily="34" charset="0"/>
              </a:rPr>
              <a:t>”INGET</a:t>
            </a:r>
            <a:r>
              <a:rPr lang="fi-FI" sz="2000" i="1" dirty="0">
                <a:latin typeface="Avenir Next LT Pro Light" panose="020B0304020202020204" pitchFamily="34" charset="0"/>
              </a:rPr>
              <a:t>!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</a:p>
          <a:p>
            <a:endParaRPr lang="fi-FI" noProof="0" dirty="0"/>
          </a:p>
          <a:p>
            <a:endParaRPr lang="fi-FI" noProof="0" dirty="0"/>
          </a:p>
          <a:p>
            <a:endParaRPr lang="fi-FI" noProof="0" dirty="0"/>
          </a:p>
          <a:p>
            <a:endParaRPr lang="fi-FI" noProof="0" dirty="0"/>
          </a:p>
        </p:txBody>
      </p:sp>
      <p:pic>
        <p:nvPicPr>
          <p:cNvPr id="2" name="Bildobjekt 1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0FED18F6-1572-3765-C3C6-54CABAD36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0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Den bästa lektionslängden för mig är: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239161745"/>
              </p:ext>
            </p:extLst>
          </p:nvPr>
        </p:nvGraphicFramePr>
        <p:xfrm>
          <a:off x="254000" y="1092200"/>
          <a:ext cx="9064172" cy="457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1A7CBC25-F7B3-664F-E5E4-7DFAF9DB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För mig passar det bäst att träffas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12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1298496254"/>
              </p:ext>
            </p:extLst>
          </p:nvPr>
        </p:nvGraphicFramePr>
        <p:xfrm>
          <a:off x="254000" y="1092200"/>
          <a:ext cx="825500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51322F43-FF05-99E2-3F72-C71427ED7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Förutom veckovis distansundervisning kunde det vara roligt att ha möjlighet att träffas med närträffar (du kan välja flera)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13, Valda alternativ: 28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1288471462"/>
              </p:ext>
            </p:extLst>
          </p:nvPr>
        </p:nvGraphicFramePr>
        <p:xfrm>
          <a:off x="253999" y="1092200"/>
          <a:ext cx="9390743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1D3CC39F-E547-036B-9D4C-E0BA42960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Jag tycker att den bästa gruppstorleken för distansundervisning är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12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4027564004"/>
              </p:ext>
            </p:extLst>
          </p:nvPr>
        </p:nvGraphicFramePr>
        <p:xfrm>
          <a:off x="254000" y="1092200"/>
          <a:ext cx="825500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44015DB6-D792-4719-2DC8-A797DCA7A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Roliga uppgifter inom distansundervisning är (du kan välja flera)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13, Valda alternativ: 43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607815132"/>
              </p:ext>
            </p:extLst>
          </p:nvPr>
        </p:nvGraphicFramePr>
        <p:xfrm>
          <a:off x="253999" y="1092200"/>
          <a:ext cx="9096829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7CE4D34D-E6FE-18FD-8DB3-515DD56D7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Välj det för dig bästa förhållandet mellan undervisning och egen skrivtid: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3497149734"/>
              </p:ext>
            </p:extLst>
          </p:nvPr>
        </p:nvGraphicFramePr>
        <p:xfrm>
          <a:off x="253999" y="1092200"/>
          <a:ext cx="9379857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5FD809D1-C7A2-A555-6458-E966643ED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 dirty="0" err="1">
                <a:latin typeface="Arial" pitchFamily="34" charset="0"/>
              </a:rPr>
              <a:t>Åsikter</a:t>
            </a:r>
            <a:r>
              <a:rPr sz="1600" b="1" i="0" u="none" dirty="0">
                <a:latin typeface="Arial" pitchFamily="34" charset="0"/>
              </a:rPr>
              <a:t> om </a:t>
            </a:r>
            <a:r>
              <a:rPr sz="1600" b="1" i="0" u="none" dirty="0" err="1">
                <a:latin typeface="Arial" pitchFamily="34" charset="0"/>
              </a:rPr>
              <a:t>skriftlig</a:t>
            </a:r>
            <a:r>
              <a:rPr lang="sv-FI" sz="1600" b="1" i="0" u="none" dirty="0">
                <a:latin typeface="Arial" pitchFamily="34" charset="0"/>
              </a:rPr>
              <a:t> formativ</a:t>
            </a:r>
            <a:r>
              <a:rPr sz="1600" b="1" i="0" u="none" dirty="0">
                <a:latin typeface="Arial" pitchFamily="34" charset="0"/>
              </a:rPr>
              <a:t> </a:t>
            </a:r>
            <a:r>
              <a:rPr sz="1600" b="1" i="0" u="none" dirty="0" err="1">
                <a:latin typeface="Arial" pitchFamily="34" charset="0"/>
              </a:rPr>
              <a:t>respons</a:t>
            </a:r>
            <a:r>
              <a:rPr sz="1600" b="1" i="0" u="none" dirty="0">
                <a:latin typeface="Arial" pitchFamily="34" charset="0"/>
              </a:rPr>
              <a:t> (</a:t>
            </a:r>
            <a:r>
              <a:rPr sz="1600" b="1" i="0" u="none" dirty="0" err="1">
                <a:latin typeface="Arial" pitchFamily="34" charset="0"/>
              </a:rPr>
              <a:t>kommentarer</a:t>
            </a:r>
            <a:r>
              <a:rPr sz="1600" b="1" i="0" u="none" dirty="0">
                <a:latin typeface="Arial" pitchFamily="34" charset="0"/>
              </a:rPr>
              <a:t> till </a:t>
            </a:r>
            <a:r>
              <a:rPr sz="1600" b="1" i="0" u="none" dirty="0" err="1">
                <a:latin typeface="Arial" pitchFamily="34" charset="0"/>
              </a:rPr>
              <a:t>texterna</a:t>
            </a:r>
            <a:r>
              <a:rPr sz="1600" b="1" i="0" u="none" dirty="0">
                <a:latin typeface="Arial" pitchFamily="34" charset="0"/>
              </a:rPr>
              <a:t>):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13, Valda alternativ: 20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744050969"/>
              </p:ext>
            </p:extLst>
          </p:nvPr>
        </p:nvGraphicFramePr>
        <p:xfrm>
          <a:off x="254000" y="1092199"/>
          <a:ext cx="9412514" cy="5406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3FCC2672-085F-C7F4-0D15-E0BE0F9BD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81C6A-EE3F-3F5F-126D-518D5CBA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Sydkustens ordkonstskola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547603-2A46-83C1-FB35-6A9E99E5B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FI" dirty="0"/>
              <a:t>Enda arrangör av grundläggande </a:t>
            </a:r>
            <a:r>
              <a:rPr lang="sv-FI" dirty="0" err="1"/>
              <a:t>konstundervisning</a:t>
            </a:r>
            <a:r>
              <a:rPr lang="sv-FI" dirty="0"/>
              <a:t> i ordkonst på svenska</a:t>
            </a:r>
          </a:p>
          <a:p>
            <a:r>
              <a:rPr lang="sv-FI" dirty="0"/>
              <a:t>Allmän och fördjupad lärokurs </a:t>
            </a:r>
          </a:p>
          <a:p>
            <a:r>
              <a:rPr lang="sv-FI" dirty="0"/>
              <a:t>Närundervisning i Borgå, Helsingfors, Pargas, Sibbo och Åbo</a:t>
            </a:r>
          </a:p>
          <a:p>
            <a:r>
              <a:rPr lang="sv-FI" dirty="0"/>
              <a:t>Distansundervisningsgrupper sedan år 2021</a:t>
            </a:r>
          </a:p>
          <a:p>
            <a:r>
              <a:rPr lang="sv-FI" dirty="0"/>
              <a:t>Sammanlagt ca 250 elever, varav ca 20 på distans</a:t>
            </a:r>
          </a:p>
        </p:txBody>
      </p:sp>
      <p:pic>
        <p:nvPicPr>
          <p:cNvPr id="4" name="Bildobjekt 3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F69EDDF1-8D12-4311-4A01-6187E6727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41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Välj det alternativ som passar bäst: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svar: 13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13508201"/>
              </p:ext>
            </p:extLst>
          </p:nvPr>
        </p:nvGraphicFramePr>
        <p:xfrm>
          <a:off x="254000" y="1092200"/>
          <a:ext cx="9499600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8DB154E9-48AB-3EE7-83DD-F3BE23FD3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98F54E-B3B0-8CCF-EE41-AD2E4A8D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92627"/>
            <a:ext cx="4767943" cy="610304"/>
          </a:xfrm>
        </p:spPr>
        <p:txBody>
          <a:bodyPr>
            <a:normAutofit fontScale="90000"/>
          </a:bodyPr>
          <a:lstStyle/>
          <a:p>
            <a:r>
              <a:rPr lang="fi-FI" sz="2800" dirty="0" err="1">
                <a:latin typeface="Avenir Next LT Pro Demi" panose="020B0704020202020204" pitchFamily="34" charset="0"/>
              </a:rPr>
              <a:t>Det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viktigaste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med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distansundervisning</a:t>
            </a:r>
            <a:r>
              <a:rPr lang="fi-FI" sz="2800" noProof="0" dirty="0">
                <a:latin typeface="Avenir Next LT Pro Demi" panose="020B0704020202020204" pitchFamily="34" charset="0"/>
              </a:rPr>
              <a:t>: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5CEBB5D-4F15-4859-6446-077C0911C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1316"/>
            <a:ext cx="5246914" cy="3011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sv-SE" sz="2000" i="1" noProof="0" dirty="0">
                <a:latin typeface="Avenir Next LT Pro Light" panose="020B0304020202020204" pitchFamily="34" charset="0"/>
              </a:rPr>
              <a:t> Att man får skriva i lugn och ro hemma utan att någon stör mig.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</a:p>
          <a:p>
            <a:pPr marL="0" indent="0">
              <a:buNone/>
            </a:pPr>
            <a:endParaRPr lang="fi-FI" sz="2000" i="1" noProof="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sv-SE" sz="2000" i="1" noProof="0" dirty="0">
                <a:latin typeface="Avenir Next LT Pro Light" panose="020B0304020202020204" pitchFamily="34" charset="0"/>
              </a:rPr>
              <a:t> Att man får skriva men inte behöver åka någonstans.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</a:p>
          <a:p>
            <a:pPr marL="0" indent="0">
              <a:buNone/>
            </a:pPr>
            <a:endParaRPr lang="fi-FI" sz="2000" i="1" noProof="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sv-SE" sz="2000" i="1" noProof="0" dirty="0">
                <a:latin typeface="Avenir Next LT Pro Light" panose="020B0304020202020204" pitchFamily="34" charset="0"/>
              </a:rPr>
              <a:t> Att man får skriva, får kommentarer och lära sig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pPr marL="0" indent="0">
              <a:buNone/>
            </a:pPr>
            <a:endParaRPr lang="fi-FI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7CABFFD-3E6A-B8B9-A5A3-F72E61FA8003}"/>
              </a:ext>
            </a:extLst>
          </p:cNvPr>
          <p:cNvSpPr txBox="1"/>
          <p:nvPr/>
        </p:nvSpPr>
        <p:spPr>
          <a:xfrm>
            <a:off x="6096000" y="892627"/>
            <a:ext cx="4103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latin typeface="Avenir Next LT Pro Demi" panose="020B0704020202020204" pitchFamily="34" charset="0"/>
              </a:rPr>
              <a:t>Annat</a:t>
            </a:r>
            <a:r>
              <a:rPr lang="fi-FI" sz="2800" noProof="0" dirty="0">
                <a:latin typeface="Avenir Next LT Pro Demi" panose="020B0704020202020204" pitchFamily="34" charset="0"/>
              </a:rPr>
              <a:t>? </a:t>
            </a:r>
            <a:r>
              <a:rPr lang="fi-FI" sz="2800" dirty="0" err="1">
                <a:latin typeface="Avenir Next LT Pro Demi" panose="020B0704020202020204" pitchFamily="34" charset="0"/>
              </a:rPr>
              <a:t>Ordet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är</a:t>
            </a:r>
            <a:r>
              <a:rPr lang="fi-FI" sz="2800" dirty="0">
                <a:latin typeface="Avenir Next LT Pro Demi" panose="020B0704020202020204" pitchFamily="34" charset="0"/>
              </a:rPr>
              <a:t> </a:t>
            </a:r>
            <a:r>
              <a:rPr lang="fi-FI" sz="2800" dirty="0" err="1">
                <a:latin typeface="Avenir Next LT Pro Demi" panose="020B0704020202020204" pitchFamily="34" charset="0"/>
              </a:rPr>
              <a:t>fritt</a:t>
            </a:r>
            <a:r>
              <a:rPr lang="fi-FI" sz="2800" noProof="0" dirty="0">
                <a:latin typeface="Avenir Next LT Pro Demi" panose="020B0704020202020204" pitchFamily="34" charset="0"/>
              </a:rPr>
              <a:t>!</a:t>
            </a:r>
            <a:endParaRPr lang="sv-FI" sz="2800" dirty="0">
              <a:latin typeface="Avenir Next LT Pro Demi" panose="020B07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C75D39A2-A909-E8A7-A439-75A0EE4B81C7}"/>
              </a:ext>
            </a:extLst>
          </p:cNvPr>
          <p:cNvSpPr txBox="1"/>
          <p:nvPr/>
        </p:nvSpPr>
        <p:spPr>
          <a:xfrm>
            <a:off x="6096000" y="1821317"/>
            <a:ext cx="49747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sv-SE" sz="2000" i="1" noProof="0" dirty="0">
                <a:latin typeface="Avenir Next LT Pro Light" panose="020B0304020202020204" pitchFamily="34" charset="0"/>
              </a:rPr>
              <a:t> Det är riktigt, riktigt bra som det är nu! Jag tycker om att jag får skriva mycket men samtidigt så kan jag höra hur andra har haft det under skrivtiden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  <a:p>
            <a:pPr marL="0" indent="0">
              <a:buNone/>
            </a:pPr>
            <a:endParaRPr lang="fi-FI" sz="2000" i="1" noProof="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fi-FI" sz="2000" i="1" noProof="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fi-FI" sz="2000" i="1" noProof="0" dirty="0">
                <a:latin typeface="Avenir Next LT Pro Light" panose="020B0304020202020204" pitchFamily="34" charset="0"/>
              </a:rPr>
              <a:t>”</a:t>
            </a:r>
            <a:r>
              <a:rPr lang="sv-SE" sz="2000" i="1" noProof="0" dirty="0">
                <a:latin typeface="Avenir Next LT Pro Light" panose="020B0304020202020204" pitchFamily="34" charset="0"/>
              </a:rPr>
              <a:t> Det </a:t>
            </a:r>
            <a:r>
              <a:rPr lang="sv-SE" sz="2000" i="1" dirty="0">
                <a:latin typeface="Avenir Next LT Pro Light" panose="020B0304020202020204" pitchFamily="34" charset="0"/>
              </a:rPr>
              <a:t>är</a:t>
            </a:r>
            <a:r>
              <a:rPr lang="sv-SE" sz="2000" i="1" noProof="0" dirty="0">
                <a:latin typeface="Avenir Next LT Pro Light" panose="020B0304020202020204" pitchFamily="34" charset="0"/>
              </a:rPr>
              <a:t> helt sjukt skönt att göra de på distans och sättet att få respons passar mig</a:t>
            </a:r>
            <a:r>
              <a:rPr lang="fi-FI" sz="2000" i="1" noProof="0" dirty="0">
                <a:latin typeface="Avenir Next LT Pro Light" panose="020B0304020202020204" pitchFamily="34" charset="0"/>
              </a:rPr>
              <a:t>.”</a:t>
            </a:r>
          </a:p>
        </p:txBody>
      </p:sp>
      <p:pic>
        <p:nvPicPr>
          <p:cNvPr id="11" name="Bildobjekt 10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29CF0123-9484-3268-8830-5E66D5937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3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26A252-21B0-6714-B717-FBA49751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Läsåret 2025-2026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FD41C4-23C0-E5BE-AF02-80194CDF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168"/>
            <a:ext cx="10515600" cy="4351338"/>
          </a:xfrm>
        </p:spPr>
        <p:txBody>
          <a:bodyPr/>
          <a:lstStyle/>
          <a:p>
            <a:r>
              <a:rPr lang="sv-FI" dirty="0"/>
              <a:t>Gruppstorlek maximalt 6 elever</a:t>
            </a:r>
          </a:p>
          <a:p>
            <a:r>
              <a:rPr lang="sv-FI" dirty="0"/>
              <a:t>Läsåret 2025-2026 erbjuds fem skilda undervisningsgrupper för fyra olika nivåer</a:t>
            </a:r>
          </a:p>
          <a:p>
            <a:r>
              <a:rPr lang="sv-FI" dirty="0"/>
              <a:t>Ge eleverna tillräckligt med skrivtid under lektionerna och respons både under och mellan lektionerna.</a:t>
            </a:r>
          </a:p>
          <a:p>
            <a:r>
              <a:rPr lang="sv-FI" dirty="0"/>
              <a:t>Allt mera undervisningsmaterial som eleverna kan använda som ett referensbibliotek (korta undervisningsfilmer under arbete).</a:t>
            </a:r>
          </a:p>
          <a:p>
            <a:r>
              <a:rPr lang="sv-FI" dirty="0"/>
              <a:t>Utveckla de valfria kurserna (litteraturkurser och andra fördjupade kortkurser) så att distans är ett fullgott alternativ.</a:t>
            </a:r>
          </a:p>
          <a:p>
            <a:pPr marL="0" indent="0">
              <a:buNone/>
            </a:pPr>
            <a:endParaRPr lang="sv-FI" dirty="0"/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D3A8C8A2-FCEB-60C1-787F-885CA9B3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43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EB372E-8B9F-1FD5-9214-6AD2E19F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829"/>
            <a:ext cx="10515600" cy="1066801"/>
          </a:xfrm>
        </p:spPr>
        <p:txBody>
          <a:bodyPr/>
          <a:lstStyle/>
          <a:p>
            <a:r>
              <a:rPr lang="sv-FI" dirty="0"/>
              <a:t>Fortsatta utmaningar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2F9F07-539A-A9A3-C5CB-335DB6D44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30"/>
            <a:ext cx="10515600" cy="4903333"/>
          </a:xfrm>
        </p:spPr>
        <p:txBody>
          <a:bodyPr/>
          <a:lstStyle/>
          <a:p>
            <a:r>
              <a:rPr lang="sv-FI" dirty="0"/>
              <a:t>Hur möjliggöra deltagande i distansundervisning om eleven inte har tillgång till dator/nätuppkoppling och/eller en ostörd vrå i hemmet?</a:t>
            </a:r>
          </a:p>
          <a:p>
            <a:r>
              <a:rPr lang="sv-FI" dirty="0"/>
              <a:t>Utveckla samarbetet med skolor, bibliotek?</a:t>
            </a:r>
          </a:p>
          <a:p>
            <a:r>
              <a:rPr lang="sv-FI" dirty="0"/>
              <a:t>Hur utveckla valfria kurser så att de fungerar bättre på distans och möjliggöra att distanselever kan delta i valfria kurser i närundervisning?</a:t>
            </a:r>
          </a:p>
          <a:p>
            <a:r>
              <a:rPr lang="sv-FI" dirty="0"/>
              <a:t>Hur informera vårdnadshavare runtom i Svenskfinland om att distansundervisning inom grundläggande </a:t>
            </a:r>
            <a:r>
              <a:rPr lang="sv-FI" dirty="0" err="1"/>
              <a:t>konstundervisning</a:t>
            </a:r>
            <a:r>
              <a:rPr lang="sv-FI" dirty="0"/>
              <a:t> i ordkonst är ett reellt och kvalitativt alternativ?</a:t>
            </a:r>
          </a:p>
          <a:p>
            <a:r>
              <a:rPr lang="sv-FI" dirty="0"/>
              <a:t>Hur arrangera distansundervisning för yngre elever?</a:t>
            </a:r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FF2A67B4-8E01-5CEC-AD2E-DDB654DE0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6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4E07-EA9E-8470-3A05-FE87385E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Undervisningsmaterial under arbete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3146-8FEE-7BE3-4443-DC9D60731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sv-SE" dirty="0"/>
              <a:t>För </a:t>
            </a:r>
            <a:r>
              <a:rPr lang="sv-SE" dirty="0" err="1"/>
              <a:t>grk</a:t>
            </a:r>
            <a:r>
              <a:rPr lang="sv-SE" dirty="0"/>
              <a:t>-elever:</a:t>
            </a:r>
          </a:p>
          <a:p>
            <a:r>
              <a:rPr lang="sv-SE" dirty="0"/>
              <a:t>Korta undervisningsfilmer kring centrala begrepp och metoder</a:t>
            </a:r>
          </a:p>
          <a:p>
            <a:r>
              <a:rPr lang="sv-SE" dirty="0"/>
              <a:t>Innehåll: exempel, information, ordkonstuppgift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För </a:t>
            </a:r>
            <a:r>
              <a:rPr lang="sv-SE" dirty="0" err="1"/>
              <a:t>grk</a:t>
            </a:r>
            <a:r>
              <a:rPr lang="sv-SE" dirty="0"/>
              <a:t>-arrangörer:</a:t>
            </a:r>
          </a:p>
          <a:p>
            <a:r>
              <a:rPr lang="sv-SE" dirty="0"/>
              <a:t>Överskådlig och praktisk handbok för arrangerande av grundläggande </a:t>
            </a:r>
            <a:r>
              <a:rPr lang="sv-SE" dirty="0" err="1"/>
              <a:t>konstundervisning</a:t>
            </a:r>
            <a:r>
              <a:rPr lang="sv-SE" dirty="0"/>
              <a:t> på distans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Materialen publiceras på ordkonst.fi under slutet av 2025</a:t>
            </a:r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EC31F53E-FC6E-C666-CB50-BD4C8C902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5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4B9E16-0CF4-7698-C83C-13762116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Tack!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D256D6-A387-D3E5-2C71-B2E7F04D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dirty="0"/>
              <a:t>Ordkonst.fi</a:t>
            </a:r>
          </a:p>
          <a:p>
            <a:pPr marL="0" indent="0">
              <a:buNone/>
            </a:pPr>
            <a:endParaRPr lang="sv-FI" dirty="0"/>
          </a:p>
          <a:p>
            <a:pPr marL="0" indent="0">
              <a:buNone/>
            </a:pPr>
            <a:r>
              <a:rPr lang="sv-FI" dirty="0">
                <a:hlinkClick r:id="rId2"/>
              </a:rPr>
              <a:t>Katja.von.wendt@sydkusten</a:t>
            </a:r>
            <a:r>
              <a:rPr lang="sv-FI">
                <a:hlinkClick r:id="rId2"/>
              </a:rPr>
              <a:t>.fi</a:t>
            </a:r>
            <a:endParaRPr lang="sv-FI" dirty="0"/>
          </a:p>
          <a:p>
            <a:pPr marL="0" indent="0">
              <a:buNone/>
            </a:pPr>
            <a:endParaRPr lang="sv-FI" dirty="0"/>
          </a:p>
          <a:p>
            <a:pPr marL="0" indent="0">
              <a:buNone/>
            </a:pPr>
            <a:endParaRPr lang="sv-FI" dirty="0"/>
          </a:p>
        </p:txBody>
      </p:sp>
      <p:pic>
        <p:nvPicPr>
          <p:cNvPr id="4" name="Bildobjekt 3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A53543E5-2FF1-D8EA-5E33-D9F201D74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4949482"/>
            <a:ext cx="4800599" cy="15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1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F00020-36BD-C176-C995-28BE162B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Bakgrund till distansundervisningen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F172EB-4FAE-B308-F448-2BC684A6C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sv-FI" dirty="0"/>
              <a:t>Många elever bor på glesbygden med krångliga förbindelser och haltande kollektivtrafik</a:t>
            </a:r>
          </a:p>
          <a:p>
            <a:r>
              <a:rPr lang="sv-FI" dirty="0"/>
              <a:t>Utmanande att kunna arrangera åldersadekvat och kvalitativ undervisning med utspridda elever</a:t>
            </a:r>
          </a:p>
          <a:p>
            <a:r>
              <a:rPr lang="sv-FI" dirty="0"/>
              <a:t>Svårt att hitta behöriga lärare då man endast kan erbjuda enstaka undervisningstimmar</a:t>
            </a:r>
          </a:p>
          <a:p>
            <a:r>
              <a:rPr lang="sv-FI" dirty="0"/>
              <a:t>Ekonomiskt och ekologiskt ohållbart med långa arbetsresor för lärarna </a:t>
            </a:r>
          </a:p>
          <a:p>
            <a:r>
              <a:rPr lang="sv-FI" dirty="0"/>
              <a:t>Alternativ för de elever som av olika skäl föredrar distansundervisning som undervisningsform (av personliga eller sociala skäl)</a:t>
            </a:r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7CD582E3-0DB8-E207-3EE6-55BD00AE1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6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6C1DFA-8A91-6956-79B6-AB68FE03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Hur distansundervisningen arrangeras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16DB7E-C34D-D8DA-7FF1-DD429F6E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70771" cy="4351338"/>
          </a:xfrm>
        </p:spPr>
        <p:txBody>
          <a:bodyPr>
            <a:normAutofit fontScale="92500" lnSpcReduction="10000"/>
          </a:bodyPr>
          <a:lstStyle/>
          <a:p>
            <a:r>
              <a:rPr lang="sv-FI" dirty="0"/>
              <a:t>Mötesplattform zoom med en person/dator</a:t>
            </a:r>
          </a:p>
          <a:p>
            <a:r>
              <a:rPr lang="sv-FI" dirty="0"/>
              <a:t>90 minuter långa lektioner</a:t>
            </a:r>
          </a:p>
          <a:p>
            <a:r>
              <a:rPr lang="sv-FI" dirty="0"/>
              <a:t>Undervisning varvas med eget skrivande.</a:t>
            </a:r>
          </a:p>
          <a:p>
            <a:r>
              <a:rPr lang="sv-FI" dirty="0"/>
              <a:t>Eleverna får uppgifter och skriver i Google </a:t>
            </a:r>
            <a:r>
              <a:rPr lang="sv-FI" dirty="0" err="1"/>
              <a:t>Classroom</a:t>
            </a:r>
            <a:endParaRPr lang="sv-FI" dirty="0"/>
          </a:p>
          <a:p>
            <a:r>
              <a:rPr lang="sv-FI" dirty="0"/>
              <a:t>Läraren handleder muntligt/skriftligt medan eleverna skriver</a:t>
            </a:r>
          </a:p>
          <a:p>
            <a:r>
              <a:rPr lang="sv-FI" dirty="0"/>
              <a:t>Utöver undervisningen under lektionen läser läraren alla texter som eleven skrivit under veckan och ger formativ respons i form av kommentarer i texten</a:t>
            </a:r>
          </a:p>
          <a:p>
            <a:r>
              <a:rPr lang="sv-FI" dirty="0" err="1"/>
              <a:t>Whatsapp</a:t>
            </a:r>
            <a:r>
              <a:rPr lang="sv-FI" dirty="0"/>
              <a:t>-grupp som stöd och komplement</a:t>
            </a:r>
          </a:p>
          <a:p>
            <a:r>
              <a:rPr lang="sv-FI" dirty="0"/>
              <a:t>Gruppstorlek 8-9 elever våren 2025 (delvis i omlott)</a:t>
            </a:r>
          </a:p>
          <a:p>
            <a:endParaRPr lang="sv-FI" dirty="0"/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C4112EB9-9B5B-CE15-4D8B-3FAA6B46A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8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841D6C-5885-A692-AF2B-9818B3C7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Distanselevernas ålder 2024-2025</a:t>
            </a:r>
          </a:p>
        </p:txBody>
      </p:sp>
      <p:graphicFrame>
        <p:nvGraphicFramePr>
          <p:cNvPr id="6" name="Platshållare för innehåll 5">
            <a:extLst>
              <a:ext uri="{FF2B5EF4-FFF2-40B4-BE49-F238E27FC236}">
                <a16:creationId xmlns:a16="http://schemas.microsoft.com/office/drawing/2014/main" id="{CD348F69-0775-3694-ADDB-0F59AF05B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518868"/>
              </p:ext>
            </p:extLst>
          </p:nvPr>
        </p:nvGraphicFramePr>
        <p:xfrm>
          <a:off x="228600" y="1513114"/>
          <a:ext cx="8523514" cy="497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868B1DBE-56D6-CD14-8FF2-B2A188F3A0B0}"/>
              </a:ext>
            </a:extLst>
          </p:cNvPr>
          <p:cNvSpPr txBox="1"/>
          <p:nvPr/>
        </p:nvSpPr>
        <p:spPr>
          <a:xfrm>
            <a:off x="8828315" y="2589589"/>
            <a:ext cx="25254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/>
              <a:t>I praktiken verkar åk 3 vara minimiåldern för fungerande distansundervisning i den form vi arrangerar. </a:t>
            </a:r>
          </a:p>
          <a:p>
            <a:endParaRPr lang="sv-FI"/>
          </a:p>
          <a:p>
            <a:r>
              <a:rPr lang="sv-FI"/>
              <a:t>Om eleven inte har en vuxen som kan hjälpa till med tekniken blir det för utmanande för elever yngre än åk 3.</a:t>
            </a:r>
          </a:p>
        </p:txBody>
      </p:sp>
      <p:pic>
        <p:nvPicPr>
          <p:cNvPr id="4" name="Bildobjekt 3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3F61EEAA-AC40-AFC7-7525-E16F26B7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6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3E4A9A-1354-7D12-B106-D68AF92E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Distanselevernas hemort 2024-2025</a:t>
            </a:r>
          </a:p>
        </p:txBody>
      </p:sp>
      <p:graphicFrame>
        <p:nvGraphicFramePr>
          <p:cNvPr id="17" name="Platshållare för innehåll 7">
            <a:extLst>
              <a:ext uri="{FF2B5EF4-FFF2-40B4-BE49-F238E27FC236}">
                <a16:creationId xmlns:a16="http://schemas.microsoft.com/office/drawing/2014/main" id="{9C58D0EC-65B9-EECB-B070-593AC02552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073611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FBA0CC4B-D02A-0560-8DAB-2D37C9A3CAB5}"/>
              </a:ext>
            </a:extLst>
          </p:cNvPr>
          <p:cNvSpPr txBox="1"/>
          <p:nvPr/>
        </p:nvSpPr>
        <p:spPr>
          <a:xfrm>
            <a:off x="6096000" y="1825625"/>
            <a:ext cx="470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Av distanseleverna har 35 % tidigare deltagit i närundervisning, men bytt till distansundervisning av olika skäl (ofta p.g.a. flytt till ort där det inte finns närundervisning)</a:t>
            </a:r>
          </a:p>
        </p:txBody>
      </p:sp>
      <p:pic>
        <p:nvPicPr>
          <p:cNvPr id="11" name="Bildobjekt 10" descr="En bild som visar bokskåp, bibliotek, möbler, inomhus&#10;&#10;AI-genererat innehåll kan vara felaktigt.">
            <a:extLst>
              <a:ext uri="{FF2B5EF4-FFF2-40B4-BE49-F238E27FC236}">
                <a16:creationId xmlns:a16="http://schemas.microsoft.com/office/drawing/2014/main" id="{71D6EBAB-A75A-C6F3-816B-79BDB744C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7266"/>
            <a:ext cx="5816322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4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94A439-9669-2427-D776-394FC403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65125"/>
            <a:ext cx="10406743" cy="1325563"/>
          </a:xfrm>
        </p:spPr>
        <p:txBody>
          <a:bodyPr>
            <a:normAutofit/>
          </a:bodyPr>
          <a:lstStyle/>
          <a:p>
            <a:r>
              <a:rPr lang="fi-FI" dirty="0" err="1">
                <a:latin typeface="Aptos Display" panose="020B0004020202020204" pitchFamily="34" charset="0"/>
              </a:rPr>
              <a:t>Utveckla</a:t>
            </a:r>
            <a:r>
              <a:rPr lang="fi-FI" dirty="0">
                <a:latin typeface="Aptos Display" panose="020B0004020202020204" pitchFamily="34" charset="0"/>
              </a:rPr>
              <a:t> </a:t>
            </a:r>
            <a:r>
              <a:rPr lang="fi-FI" dirty="0" err="1">
                <a:latin typeface="Aptos Display" panose="020B0004020202020204" pitchFamily="34" charset="0"/>
              </a:rPr>
              <a:t>distansundervisningen</a:t>
            </a:r>
            <a:r>
              <a:rPr lang="fi-FI" dirty="0">
                <a:latin typeface="Aptos Display" panose="020B0004020202020204" pitchFamily="34" charset="0"/>
              </a:rPr>
              <a:t>,</a:t>
            </a:r>
            <a:br>
              <a:rPr lang="fi-FI" dirty="0">
                <a:latin typeface="Aptos Display" panose="020B0004020202020204" pitchFamily="34" charset="0"/>
              </a:rPr>
            </a:br>
            <a:r>
              <a:rPr lang="fi-FI" dirty="0" err="1">
                <a:latin typeface="Aptos Display" panose="020B0004020202020204" pitchFamily="34" charset="0"/>
              </a:rPr>
              <a:t>varför</a:t>
            </a:r>
            <a:r>
              <a:rPr lang="fi-FI" dirty="0">
                <a:latin typeface="Aptos Display" panose="020B0004020202020204" pitchFamily="34" charset="0"/>
              </a:rPr>
              <a:t> och </a:t>
            </a:r>
            <a:r>
              <a:rPr lang="fi-FI" dirty="0" err="1">
                <a:latin typeface="Aptos Display" panose="020B0004020202020204" pitchFamily="34" charset="0"/>
              </a:rPr>
              <a:t>hur</a:t>
            </a:r>
            <a:endParaRPr lang="fi-FI" noProof="0" dirty="0">
              <a:latin typeface="Aptos Display" panose="020B00040202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ED9EC7-A7F2-19A1-75CD-187240F8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30" y="1959428"/>
            <a:ext cx="10515600" cy="40825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>
                <a:latin typeface="Aptos" panose="020B0004020202020204" pitchFamily="34" charset="0"/>
              </a:rPr>
              <a:t>Behovet</a:t>
            </a:r>
            <a:r>
              <a:rPr lang="fi-FI" dirty="0">
                <a:latin typeface="Aptos" panose="020B0004020202020204" pitchFamily="34" charset="0"/>
              </a:rPr>
              <a:t> av </a:t>
            </a:r>
            <a:r>
              <a:rPr lang="fi-FI" dirty="0" err="1">
                <a:latin typeface="Aptos" panose="020B0004020202020204" pitchFamily="34" charset="0"/>
              </a:rPr>
              <a:t>distansundervisning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ökar</a:t>
            </a:r>
            <a:endParaRPr lang="fi-FI" noProof="0" dirty="0">
              <a:latin typeface="Aptos" panose="020B0004020202020204" pitchFamily="34" charset="0"/>
            </a:endParaRPr>
          </a:p>
          <a:p>
            <a:r>
              <a:rPr lang="fi-FI" dirty="0" err="1">
                <a:latin typeface="Aptos" panose="020B0004020202020204" pitchFamily="34" charset="0"/>
              </a:rPr>
              <a:t>Kontinuerlig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utveckling</a:t>
            </a:r>
            <a:r>
              <a:rPr lang="fi-FI" dirty="0">
                <a:latin typeface="Aptos" panose="020B0004020202020204" pitchFamily="34" charset="0"/>
              </a:rPr>
              <a:t> del av </a:t>
            </a:r>
            <a:r>
              <a:rPr lang="fi-FI" dirty="0" err="1">
                <a:latin typeface="Aptos" panose="020B0004020202020204" pitchFamily="34" charset="0"/>
              </a:rPr>
              <a:t>kvalitativ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undervisning</a:t>
            </a:r>
            <a:endParaRPr lang="fi-FI" noProof="0" dirty="0">
              <a:latin typeface="Aptos" panose="020B0004020202020204" pitchFamily="34" charset="0"/>
            </a:endParaRPr>
          </a:p>
          <a:p>
            <a:r>
              <a:rPr lang="fi-FI" dirty="0" err="1">
                <a:latin typeface="Aptos" panose="020B0004020202020204" pitchFamily="34" charset="0"/>
              </a:rPr>
              <a:t>Anonym</a:t>
            </a:r>
            <a:r>
              <a:rPr lang="fi-FI" dirty="0">
                <a:latin typeface="Aptos" panose="020B0004020202020204" pitchFamily="34" charset="0"/>
              </a:rPr>
              <a:t> e</a:t>
            </a:r>
            <a:r>
              <a:rPr lang="fi-FI" noProof="0" dirty="0" err="1">
                <a:latin typeface="Aptos" panose="020B0004020202020204" pitchFamily="34" charset="0"/>
              </a:rPr>
              <a:t>nkät</a:t>
            </a:r>
            <a:r>
              <a:rPr lang="fi-FI" noProof="0" dirty="0">
                <a:latin typeface="Aptos" panose="020B0004020202020204" pitchFamily="34" charset="0"/>
              </a:rPr>
              <a:t> för </a:t>
            </a:r>
            <a:r>
              <a:rPr lang="fi-FI" b="1" noProof="0" dirty="0" err="1">
                <a:latin typeface="Aptos" panose="020B0004020202020204" pitchFamily="34" charset="0"/>
              </a:rPr>
              <a:t>eleverna</a:t>
            </a:r>
            <a:r>
              <a:rPr lang="fi-FI" noProof="0" dirty="0">
                <a:latin typeface="Aptos" panose="020B0004020202020204" pitchFamily="34" charset="0"/>
              </a:rPr>
              <a:t> </a:t>
            </a:r>
            <a:r>
              <a:rPr lang="fi-FI" noProof="0" dirty="0" err="1">
                <a:latin typeface="Aptos" panose="020B0004020202020204" pitchFamily="34" charset="0"/>
              </a:rPr>
              <a:t>som</a:t>
            </a:r>
            <a:r>
              <a:rPr lang="fi-FI" noProof="0" dirty="0">
                <a:latin typeface="Aptos" panose="020B0004020202020204" pitchFamily="34" charset="0"/>
              </a:rPr>
              <a:t> </a:t>
            </a:r>
            <a:r>
              <a:rPr lang="fi-FI" noProof="0" dirty="0" err="1">
                <a:latin typeface="Aptos" panose="020B0004020202020204" pitchFamily="34" charset="0"/>
              </a:rPr>
              <a:t>deltar</a:t>
            </a:r>
            <a:r>
              <a:rPr lang="fi-FI" noProof="0" dirty="0">
                <a:latin typeface="Aptos" panose="020B0004020202020204" pitchFamily="34" charset="0"/>
              </a:rPr>
              <a:t> i </a:t>
            </a:r>
            <a:r>
              <a:rPr lang="fi-FI" noProof="0" dirty="0" err="1">
                <a:latin typeface="Aptos" panose="020B0004020202020204" pitchFamily="34" charset="0"/>
              </a:rPr>
              <a:t>distansundervisningen</a:t>
            </a:r>
            <a:r>
              <a:rPr lang="fi-FI" noProof="0" dirty="0">
                <a:latin typeface="Aptos" panose="020B0004020202020204" pitchFamily="34" charset="0"/>
              </a:rPr>
              <a:t> </a:t>
            </a:r>
          </a:p>
          <a:p>
            <a:r>
              <a:rPr lang="fi-FI" dirty="0" err="1">
                <a:latin typeface="Aptos" panose="020B0004020202020204" pitchFamily="34" charset="0"/>
              </a:rPr>
              <a:t>Utveckling</a:t>
            </a:r>
            <a:r>
              <a:rPr lang="fi-FI" dirty="0">
                <a:latin typeface="Aptos" panose="020B0004020202020204" pitchFamily="34" charset="0"/>
              </a:rPr>
              <a:t> av </a:t>
            </a:r>
            <a:r>
              <a:rPr lang="fi-FI" dirty="0" err="1">
                <a:latin typeface="Aptos" panose="020B0004020202020204" pitchFamily="34" charset="0"/>
              </a:rPr>
              <a:t>undervisningen</a:t>
            </a:r>
            <a:r>
              <a:rPr lang="fi-FI" dirty="0">
                <a:latin typeface="Aptos" panose="020B0004020202020204" pitchFamily="34" charset="0"/>
              </a:rPr>
              <a:t> och </a:t>
            </a:r>
            <a:r>
              <a:rPr lang="fi-FI" dirty="0" err="1">
                <a:latin typeface="Aptos" panose="020B0004020202020204" pitchFamily="34" charset="0"/>
              </a:rPr>
              <a:t>arrangemangen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enligt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resultaten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från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enkäten</a:t>
            </a:r>
            <a:endParaRPr lang="fi-FI" noProof="0" dirty="0">
              <a:latin typeface="Aptos" panose="020B0004020202020204" pitchFamily="34" charset="0"/>
            </a:endParaRPr>
          </a:p>
          <a:p>
            <a:r>
              <a:rPr lang="fi-FI" noProof="0" dirty="0" err="1">
                <a:latin typeface="Aptos" panose="020B0004020202020204" pitchFamily="34" charset="0"/>
              </a:rPr>
              <a:t>Undervisningsfilmer</a:t>
            </a:r>
            <a:r>
              <a:rPr lang="fi-FI" noProof="0" dirty="0">
                <a:latin typeface="Aptos" panose="020B0004020202020204" pitchFamily="34" charset="0"/>
              </a:rPr>
              <a:t> för </a:t>
            </a:r>
            <a:r>
              <a:rPr lang="fi-FI" noProof="0" dirty="0" err="1">
                <a:latin typeface="Aptos" panose="020B0004020202020204" pitchFamily="34" charset="0"/>
              </a:rPr>
              <a:t>att</a:t>
            </a:r>
            <a:r>
              <a:rPr lang="fi-FI" noProof="0" dirty="0">
                <a:latin typeface="Aptos" panose="020B0004020202020204" pitchFamily="34" charset="0"/>
              </a:rPr>
              <a:t> </a:t>
            </a:r>
            <a:r>
              <a:rPr lang="fi-FI" noProof="0" dirty="0" err="1">
                <a:latin typeface="Aptos" panose="020B0004020202020204" pitchFamily="34" charset="0"/>
              </a:rPr>
              <a:t>stöda</a:t>
            </a:r>
            <a:r>
              <a:rPr lang="fi-FI" noProof="0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undervisningen</a:t>
            </a:r>
            <a:r>
              <a:rPr lang="fi-FI" dirty="0">
                <a:latin typeface="Aptos" panose="020B0004020202020204" pitchFamily="34" charset="0"/>
              </a:rPr>
              <a:t> och ett </a:t>
            </a:r>
            <a:r>
              <a:rPr lang="fi-FI" dirty="0" err="1">
                <a:latin typeface="Aptos" panose="020B0004020202020204" pitchFamily="34" charset="0"/>
              </a:rPr>
              <a:t>tillgängligt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stöd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även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mellan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lektionerna</a:t>
            </a:r>
            <a:r>
              <a:rPr lang="fi-FI" dirty="0">
                <a:latin typeface="Aptos" panose="020B0004020202020204" pitchFamily="34" charset="0"/>
              </a:rPr>
              <a:t> </a:t>
            </a:r>
            <a:endParaRPr lang="fi-FI" noProof="0" dirty="0">
              <a:latin typeface="Aptos" panose="020B0004020202020204" pitchFamily="34" charset="0"/>
            </a:endParaRPr>
          </a:p>
          <a:p>
            <a:r>
              <a:rPr lang="fi-FI" dirty="0" err="1">
                <a:latin typeface="Aptos" panose="020B0004020202020204" pitchFamily="34" charset="0"/>
              </a:rPr>
              <a:t>Handbok</a:t>
            </a:r>
            <a:r>
              <a:rPr lang="fi-FI" dirty="0">
                <a:latin typeface="Aptos" panose="020B0004020202020204" pitchFamily="34" charset="0"/>
              </a:rPr>
              <a:t> för </a:t>
            </a:r>
            <a:r>
              <a:rPr lang="fi-FI" dirty="0" err="1">
                <a:latin typeface="Aptos" panose="020B0004020202020204" pitchFamily="34" charset="0"/>
              </a:rPr>
              <a:t>arrangörer</a:t>
            </a:r>
            <a:r>
              <a:rPr lang="fi-FI" dirty="0">
                <a:latin typeface="Aptos" panose="020B0004020202020204" pitchFamily="34" charset="0"/>
              </a:rPr>
              <a:t> av </a:t>
            </a:r>
            <a:r>
              <a:rPr lang="fi-FI" dirty="0" err="1">
                <a:latin typeface="Aptos" panose="020B0004020202020204" pitchFamily="34" charset="0"/>
              </a:rPr>
              <a:t>ordkonstundervisning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på</a:t>
            </a:r>
            <a:r>
              <a:rPr lang="fi-FI" dirty="0">
                <a:latin typeface="Aptos" panose="020B0004020202020204" pitchFamily="34" charset="0"/>
              </a:rPr>
              <a:t> </a:t>
            </a:r>
            <a:r>
              <a:rPr lang="fi-FI" dirty="0" err="1">
                <a:latin typeface="Aptos" panose="020B0004020202020204" pitchFamily="34" charset="0"/>
              </a:rPr>
              <a:t>distans</a:t>
            </a:r>
            <a:endParaRPr lang="fi-FI" noProof="0" dirty="0">
              <a:latin typeface="Aptos" panose="020B0004020202020204" pitchFamily="34" charset="0"/>
            </a:endParaRPr>
          </a:p>
        </p:txBody>
      </p:sp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23401E0E-A711-AE32-EE99-AACBAF85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A641C-CDD2-9E89-1B4D-FB5A3449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Enkät om distansundervisningen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6D83EF-A539-964D-E7C4-A2C02F218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/>
              <a:t>Genomfördes våren 2025</a:t>
            </a:r>
          </a:p>
          <a:p>
            <a:r>
              <a:rPr lang="sv-FI"/>
              <a:t>76 % svarade på den anonyma enkäten</a:t>
            </a:r>
          </a:p>
          <a:p>
            <a:r>
              <a:rPr lang="sv-FI"/>
              <a:t>Både frågor med svarsalternativ och öppna frågor</a:t>
            </a:r>
          </a:p>
          <a:p>
            <a:r>
              <a:rPr lang="sv-FI"/>
              <a:t>Centrala frågeställningar var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v-FI"/>
              <a:t>varför eleven deltar på distans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v-FI"/>
              <a:t>respons på det nuvarande upplägget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v-FI"/>
              <a:t>önskemål kring hur distansundervisningen borde arrangeras</a:t>
            </a:r>
          </a:p>
        </p:txBody>
      </p:sp>
      <p:pic>
        <p:nvPicPr>
          <p:cNvPr id="5" name="Bildobjekt 4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0AC8BE9E-E447-F79A-A58C-DB32A4B83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4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254000" y="254000"/>
            <a:ext cx="11684000" cy="243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r>
              <a:rPr sz="1600" b="1" i="0" u="none">
                <a:latin typeface="Arial" pitchFamily="34" charset="0"/>
              </a:rPr>
              <a:t>Jag </a:t>
            </a:r>
            <a:r>
              <a:rPr sz="1600" b="1" i="0" u="none" err="1">
                <a:latin typeface="Arial" pitchFamily="34" charset="0"/>
              </a:rPr>
              <a:t>deltar</a:t>
            </a:r>
            <a:r>
              <a:rPr sz="1600" b="1" i="0" u="none">
                <a:latin typeface="Arial" pitchFamily="34" charset="0"/>
              </a:rPr>
              <a:t> i </a:t>
            </a:r>
            <a:r>
              <a:rPr sz="1600" b="1" i="0" u="none" err="1">
                <a:latin typeface="Arial" pitchFamily="34" charset="0"/>
              </a:rPr>
              <a:t>distansundervisning</a:t>
            </a:r>
            <a:r>
              <a:rPr sz="1600" b="1" i="0" u="none">
                <a:latin typeface="Arial" pitchFamily="34" charset="0"/>
              </a:rPr>
              <a:t> för </a:t>
            </a:r>
            <a:r>
              <a:rPr sz="1600" b="1" i="0" u="none" err="1">
                <a:latin typeface="Arial" pitchFamily="34" charset="0"/>
              </a:rPr>
              <a:t>att</a:t>
            </a:r>
            <a:r>
              <a:rPr sz="1600" b="1" i="0" u="none">
                <a:latin typeface="Arial" pitchFamily="34" charset="0"/>
              </a:rPr>
              <a:t> (du </a:t>
            </a:r>
            <a:r>
              <a:rPr sz="1600" b="1" i="0" u="none" err="1">
                <a:latin typeface="Arial" pitchFamily="34" charset="0"/>
              </a:rPr>
              <a:t>kan</a:t>
            </a:r>
            <a:r>
              <a:rPr sz="1600" b="1" i="0" u="none">
                <a:latin typeface="Arial" pitchFamily="34" charset="0"/>
              </a:rPr>
              <a:t> </a:t>
            </a:r>
            <a:r>
              <a:rPr sz="1600" b="1" i="0" u="none" err="1">
                <a:latin typeface="Arial" pitchFamily="34" charset="0"/>
              </a:rPr>
              <a:t>välja</a:t>
            </a:r>
            <a:r>
              <a:rPr sz="1600" b="1" i="0" u="none">
                <a:latin typeface="Arial" pitchFamily="34" charset="0"/>
              </a:rPr>
              <a:t> </a:t>
            </a:r>
            <a:r>
              <a:rPr sz="1600" b="1" i="0" u="none" err="1">
                <a:latin typeface="Arial" pitchFamily="34" charset="0"/>
              </a:rPr>
              <a:t>flera</a:t>
            </a:r>
            <a:r>
              <a:rPr sz="1600" b="1" i="0" u="none">
                <a:latin typeface="Arial" pitchFamily="34" charset="0"/>
              </a:rPr>
              <a:t>):</a:t>
            </a:r>
          </a:p>
        </p:txBody>
      </p:sp>
      <p:sp>
        <p:nvSpPr>
          <p:cNvPr id="3" name="New shape"/>
          <p:cNvSpPr/>
          <p:nvPr/>
        </p:nvSpPr>
        <p:spPr>
          <a:xfrm>
            <a:off x="254000" y="688340"/>
            <a:ext cx="11684000" cy="213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333333"/>
          </a:fontRef>
        </p:style>
        <p:txBody>
          <a:bodyPr lIns="0" tIns="0" rIns="0" bIns="0" rtlCol="0" anchor="t">
            <a:spAutoFit/>
          </a:bodyPr>
          <a:lstStyle/>
          <a:p>
            <a:pPr algn="l"/>
            <a:r>
              <a:rPr sz="1400" b="0" i="0" u="none">
                <a:solidFill>
                  <a:srgbClr val="333333"/>
                </a:solidFill>
                <a:latin typeface="Arial"/>
              </a:rPr>
              <a:t>Antal </a:t>
            </a:r>
            <a:r>
              <a:rPr sz="1400" b="0" i="0" u="none" err="1">
                <a:solidFill>
                  <a:srgbClr val="333333"/>
                </a:solidFill>
                <a:latin typeface="Arial"/>
              </a:rPr>
              <a:t>svar</a:t>
            </a:r>
            <a:r>
              <a:rPr sz="1400" b="0" i="0" u="none">
                <a:solidFill>
                  <a:srgbClr val="333333"/>
                </a:solidFill>
                <a:latin typeface="Arial"/>
              </a:rPr>
              <a:t>: 13, Valda </a:t>
            </a:r>
            <a:r>
              <a:rPr sz="1400" b="0" i="0" u="none" err="1">
                <a:solidFill>
                  <a:srgbClr val="333333"/>
                </a:solidFill>
                <a:latin typeface="Arial"/>
              </a:rPr>
              <a:t>alternativ</a:t>
            </a:r>
            <a:r>
              <a:rPr sz="1400" b="0" i="0" u="none">
                <a:solidFill>
                  <a:srgbClr val="333333"/>
                </a:solidFill>
                <a:latin typeface="Arial"/>
              </a:rPr>
              <a:t>: 17</a:t>
            </a:r>
          </a:p>
        </p:txBody>
      </p:sp>
      <p:graphicFrame>
        <p:nvGraphicFramePr>
          <p:cNvPr id="4" name="ChartObject"/>
          <p:cNvGraphicFramePr/>
          <p:nvPr>
            <p:extLst>
              <p:ext uri="{D42A27DB-BD31-4B8C-83A1-F6EECF244321}">
                <p14:modId xmlns:p14="http://schemas.microsoft.com/office/powerpoint/2010/main" val="1348262966"/>
              </p:ext>
            </p:extLst>
          </p:nvPr>
        </p:nvGraphicFramePr>
        <p:xfrm>
          <a:off x="254000" y="1092199"/>
          <a:ext cx="9194800" cy="5363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 descr="En bild som visar Grafik, tecknad serie, clipart&#10;&#10;AI-genererat innehåll kan vara felaktigt.">
            <a:extLst>
              <a:ext uri="{FF2B5EF4-FFF2-40B4-BE49-F238E27FC236}">
                <a16:creationId xmlns:a16="http://schemas.microsoft.com/office/drawing/2014/main" id="{7D3269F8-6334-707A-CCE9-B9969ACFE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6260323"/>
            <a:ext cx="1317171" cy="4234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Gul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cc05b9-c553-4ac7-a9fc-20d562d21baa">
      <UserInfo>
        <DisplayName/>
        <AccountId xsi:nil="true"/>
        <AccountType/>
      </UserInfo>
    </SharedWithUsers>
    <TaxCatchAll xmlns="89a70de2-bafd-41ce-b752-6b5a97a5f5b7" xsi:nil="true"/>
    <lcf76f155ced4ddcb4097134ff3c332f xmlns="f171edd7-4d9c-4bef-b80f-86ff3a62b0a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54D0E32A067A4BAB7056C2F5E9A4BA" ma:contentTypeVersion="18" ma:contentTypeDescription="Skapa ett nytt dokument." ma:contentTypeScope="" ma:versionID="dfecd9eec722ed531f7f9aa5dde90d4f">
  <xsd:schema xmlns:xsd="http://www.w3.org/2001/XMLSchema" xmlns:xs="http://www.w3.org/2001/XMLSchema" xmlns:p="http://schemas.microsoft.com/office/2006/metadata/properties" xmlns:ns2="f171edd7-4d9c-4bef-b80f-86ff3a62b0a4" xmlns:ns3="59cc05b9-c553-4ac7-a9fc-20d562d21baa" xmlns:ns4="89a70de2-bafd-41ce-b752-6b5a97a5f5b7" targetNamespace="http://schemas.microsoft.com/office/2006/metadata/properties" ma:root="true" ma:fieldsID="1a4f81ddc90875ddec4fac90edf0c5c6" ns2:_="" ns3:_="" ns4:_="">
    <xsd:import namespace="f171edd7-4d9c-4bef-b80f-86ff3a62b0a4"/>
    <xsd:import namespace="59cc05b9-c553-4ac7-a9fc-20d562d21baa"/>
    <xsd:import namespace="89a70de2-bafd-41ce-b752-6b5a97a5f5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1edd7-4d9c-4bef-b80f-86ff3a62b0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67685365-435d-405b-9386-8eb35761f0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c05b9-c553-4ac7-a9fc-20d562d21ba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a70de2-bafd-41ce-b752-6b5a97a5f5b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c16684b-a70a-435b-9917-a3810dfe660b}" ma:internalName="TaxCatchAll" ma:showField="CatchAllData" ma:web="89a70de2-bafd-41ce-b752-6b5a97a5f5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6945C-BECF-4304-900C-C8E3FD9455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236355-31F5-405B-AEFA-71DCE550FD5F}">
  <ds:schemaRefs>
    <ds:schemaRef ds:uri="59cc05b9-c553-4ac7-a9fc-20d562d21baa"/>
    <ds:schemaRef ds:uri="89a70de2-bafd-41ce-b752-6b5a97a5f5b7"/>
    <ds:schemaRef ds:uri="f171edd7-4d9c-4bef-b80f-86ff3a62b0a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A195BE-A69F-4A37-A3FF-7F784F75CE75}">
  <ds:schemaRefs>
    <ds:schemaRef ds:uri="59cc05b9-c553-4ac7-a9fc-20d562d21baa"/>
    <ds:schemaRef ds:uri="89a70de2-bafd-41ce-b752-6b5a97a5f5b7"/>
    <ds:schemaRef ds:uri="f171edd7-4d9c-4bef-b80f-86ff3a62b0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1082</Words>
  <Application>Microsoft Office PowerPoint</Application>
  <PresentationFormat>Laajakuva</PresentationFormat>
  <Paragraphs>181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Avenir Next LT Pro Demi</vt:lpstr>
      <vt:lpstr>Avenir Next LT Pro Light</vt:lpstr>
      <vt:lpstr>Wingdings</vt:lpstr>
      <vt:lpstr>Office-tema</vt:lpstr>
      <vt:lpstr>Utveckla distansundervisningen i grundläggande konstundervisning i ordkonst</vt:lpstr>
      <vt:lpstr>Sydkustens ordkonstskola</vt:lpstr>
      <vt:lpstr>Bakgrund till distansundervisningen</vt:lpstr>
      <vt:lpstr>Hur distansundervisningen arrangeras</vt:lpstr>
      <vt:lpstr>Distanselevernas ålder 2024-2025</vt:lpstr>
      <vt:lpstr>Distanselevernas hemort 2024-2025</vt:lpstr>
      <vt:lpstr>Utveckla distansundervisningen, varför och hur</vt:lpstr>
      <vt:lpstr>Enkät om distansundervisningen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Det viktigaste med distansundervisning:</vt:lpstr>
      <vt:lpstr>Läsåret 2025-2026</vt:lpstr>
      <vt:lpstr>Fortsatta utmaningar</vt:lpstr>
      <vt:lpstr>Undervisningsmaterial under arbete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Utveckla distansundervisningen i grundläggande konstundervisning i ordkonst</dc:title>
  <dc:creator>Katja von Wendt</dc:creator>
  <cp:lastModifiedBy>Anttila Elina (OKM)</cp:lastModifiedBy>
  <cp:revision>3</cp:revision>
  <dcterms:created xsi:type="dcterms:W3CDTF">2025-05-22T10:13:28Z</dcterms:created>
  <dcterms:modified xsi:type="dcterms:W3CDTF">2025-08-29T06:01:25Z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101200.000000000</vt:lpwstr>
  </property>
  <property fmtid="{D5CDD505-2E9C-101B-9397-08002B2CF9AE}" pid="3" name="ContentTypeId">
    <vt:lpwstr>0x0101002F54D0E32A067A4BAB7056C2F5E9A4BA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