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910" y="-13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588FA-2961-46AB-AC92-6AEFE174BCF1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C39A8-36C6-4675-A6E2-7506C9A27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81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C39A8-36C6-4675-A6E2-7506C9A27D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02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E87C-38E8-4C5D-8631-5CDDA6B1976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2EFE-82B0-40C3-BEE7-655D89D62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04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E87C-38E8-4C5D-8631-5CDDA6B1976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2EFE-82B0-40C3-BEE7-655D89D62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33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E87C-38E8-4C5D-8631-5CDDA6B1976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2EFE-82B0-40C3-BEE7-655D89D62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9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E87C-38E8-4C5D-8631-5CDDA6B1976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2EFE-82B0-40C3-BEE7-655D89D62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180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E87C-38E8-4C5D-8631-5CDDA6B1976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2EFE-82B0-40C3-BEE7-655D89D62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91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E87C-38E8-4C5D-8631-5CDDA6B1976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2EFE-82B0-40C3-BEE7-655D89D62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34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E87C-38E8-4C5D-8631-5CDDA6B1976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2EFE-82B0-40C3-BEE7-655D89D62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84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E87C-38E8-4C5D-8631-5CDDA6B1976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2EFE-82B0-40C3-BEE7-655D89D62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97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E87C-38E8-4C5D-8631-5CDDA6B1976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2EFE-82B0-40C3-BEE7-655D89D62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83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E87C-38E8-4C5D-8631-5CDDA6B1976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2EFE-82B0-40C3-BEE7-655D89D62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36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E87C-38E8-4C5D-8631-5CDDA6B1976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2EFE-82B0-40C3-BEE7-655D89D62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90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1E87C-38E8-4C5D-8631-5CDDA6B1976C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C2EFE-82B0-40C3-BEE7-655D89D62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uorakulmio 20"/>
          <p:cNvSpPr/>
          <p:nvPr/>
        </p:nvSpPr>
        <p:spPr>
          <a:xfrm>
            <a:off x="511884" y="980729"/>
            <a:ext cx="3916099" cy="280348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uorakulmio 17"/>
          <p:cNvSpPr/>
          <p:nvPr/>
        </p:nvSpPr>
        <p:spPr>
          <a:xfrm>
            <a:off x="620668" y="2138365"/>
            <a:ext cx="1433100" cy="1578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orakulmio 2"/>
          <p:cNvSpPr/>
          <p:nvPr/>
        </p:nvSpPr>
        <p:spPr>
          <a:xfrm>
            <a:off x="2195736" y="2138366"/>
            <a:ext cx="2160240" cy="1578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uorakulmio 47"/>
          <p:cNvSpPr/>
          <p:nvPr/>
        </p:nvSpPr>
        <p:spPr>
          <a:xfrm>
            <a:off x="4979305" y="2340381"/>
            <a:ext cx="3328825" cy="233300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uorakulmio 3"/>
          <p:cNvSpPr/>
          <p:nvPr/>
        </p:nvSpPr>
        <p:spPr>
          <a:xfrm>
            <a:off x="511884" y="269950"/>
            <a:ext cx="8064896" cy="43204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MINISTERIÖT</a:t>
            </a:r>
            <a:endParaRPr lang="en-US" dirty="0"/>
          </a:p>
        </p:txBody>
      </p:sp>
      <p:sp>
        <p:nvSpPr>
          <p:cNvPr id="5" name="Suorakulmio 4"/>
          <p:cNvSpPr/>
          <p:nvPr/>
        </p:nvSpPr>
        <p:spPr>
          <a:xfrm>
            <a:off x="662682" y="1084245"/>
            <a:ext cx="1391086" cy="97660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Lupa- ja valvonta-tehtävät</a:t>
            </a:r>
            <a:endParaRPr lang="en-US" dirty="0"/>
          </a:p>
        </p:txBody>
      </p:sp>
      <p:sp>
        <p:nvSpPr>
          <p:cNvPr id="6" name="Suorakulmio 5"/>
          <p:cNvSpPr/>
          <p:nvPr/>
        </p:nvSpPr>
        <p:spPr>
          <a:xfrm>
            <a:off x="2195736" y="1090983"/>
            <a:ext cx="2088232" cy="96986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Kehittäminen ja ohjaaminen</a:t>
            </a:r>
            <a:endParaRPr lang="en-US" dirty="0"/>
          </a:p>
        </p:txBody>
      </p:sp>
      <p:sp>
        <p:nvSpPr>
          <p:cNvPr id="7" name="Suorakulmio 6"/>
          <p:cNvSpPr/>
          <p:nvPr/>
        </p:nvSpPr>
        <p:spPr>
          <a:xfrm>
            <a:off x="4018458" y="2183735"/>
            <a:ext cx="265510" cy="14712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i-FI" sz="1400" dirty="0" smtClean="0"/>
              <a:t>Metsäkeskus</a:t>
            </a:r>
            <a:endParaRPr lang="en-US" sz="1400" dirty="0"/>
          </a:p>
        </p:txBody>
      </p:sp>
      <p:sp>
        <p:nvSpPr>
          <p:cNvPr id="8" name="Suorakulmio 7"/>
          <p:cNvSpPr/>
          <p:nvPr/>
        </p:nvSpPr>
        <p:spPr>
          <a:xfrm>
            <a:off x="8690464" y="269951"/>
            <a:ext cx="311752" cy="99880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i-FI" dirty="0" smtClean="0"/>
              <a:t>VALTIO</a:t>
            </a:r>
            <a:endParaRPr lang="en-US" dirty="0"/>
          </a:p>
        </p:txBody>
      </p:sp>
      <p:sp>
        <p:nvSpPr>
          <p:cNvPr id="9" name="Suorakulmio 8"/>
          <p:cNvSpPr/>
          <p:nvPr/>
        </p:nvSpPr>
        <p:spPr>
          <a:xfrm>
            <a:off x="2931779" y="2192093"/>
            <a:ext cx="289097" cy="14712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i-FI" sz="1400" dirty="0" smtClean="0"/>
              <a:t>Tekes</a:t>
            </a:r>
            <a:endParaRPr lang="en-US" sz="1400" dirty="0"/>
          </a:p>
        </p:txBody>
      </p:sp>
      <p:sp>
        <p:nvSpPr>
          <p:cNvPr id="10" name="Suorakulmio 9"/>
          <p:cNvSpPr/>
          <p:nvPr/>
        </p:nvSpPr>
        <p:spPr>
          <a:xfrm>
            <a:off x="1166882" y="2173814"/>
            <a:ext cx="319729" cy="14712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i-FI" sz="1400" dirty="0" err="1" smtClean="0"/>
              <a:t>Tukes</a:t>
            </a:r>
            <a:endParaRPr lang="en-US" sz="1400" dirty="0"/>
          </a:p>
        </p:txBody>
      </p:sp>
      <p:sp>
        <p:nvSpPr>
          <p:cNvPr id="11" name="Suorakulmio 10"/>
          <p:cNvSpPr/>
          <p:nvPr/>
        </p:nvSpPr>
        <p:spPr>
          <a:xfrm>
            <a:off x="1581817" y="2170907"/>
            <a:ext cx="311522" cy="14840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i-FI" sz="1400" dirty="0" err="1" smtClean="0"/>
              <a:t>Evira</a:t>
            </a:r>
            <a:endParaRPr lang="en-US" sz="1400" dirty="0"/>
          </a:p>
        </p:txBody>
      </p:sp>
      <p:sp>
        <p:nvSpPr>
          <p:cNvPr id="12" name="Suorakulmio 11"/>
          <p:cNvSpPr/>
          <p:nvPr/>
        </p:nvSpPr>
        <p:spPr>
          <a:xfrm>
            <a:off x="7236296" y="2345987"/>
            <a:ext cx="288032" cy="20191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i-FI" sz="1400" dirty="0" smtClean="0"/>
              <a:t>Elinkeinojen kehittäminen</a:t>
            </a:r>
            <a:endParaRPr lang="en-US" sz="1400" dirty="0"/>
          </a:p>
        </p:txBody>
      </p:sp>
      <p:sp>
        <p:nvSpPr>
          <p:cNvPr id="13" name="Suorakulmio 12"/>
          <p:cNvSpPr/>
          <p:nvPr/>
        </p:nvSpPr>
        <p:spPr>
          <a:xfrm>
            <a:off x="719013" y="2173814"/>
            <a:ext cx="360040" cy="14712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i-FI" sz="1400" dirty="0" err="1" smtClean="0"/>
              <a:t>Valvira</a:t>
            </a:r>
            <a:endParaRPr lang="en-US" sz="1400" dirty="0"/>
          </a:p>
        </p:txBody>
      </p:sp>
      <p:sp>
        <p:nvSpPr>
          <p:cNvPr id="14" name="Suorakulmio 13"/>
          <p:cNvSpPr/>
          <p:nvPr/>
        </p:nvSpPr>
        <p:spPr>
          <a:xfrm>
            <a:off x="3275856" y="2173815"/>
            <a:ext cx="269529" cy="14712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i-FI" sz="1400" dirty="0" smtClean="0"/>
              <a:t>Maanmittauslaitos</a:t>
            </a:r>
            <a:endParaRPr lang="en-US" sz="1400" dirty="0"/>
          </a:p>
        </p:txBody>
      </p:sp>
      <p:sp>
        <p:nvSpPr>
          <p:cNvPr id="15" name="Suorakulmio 14"/>
          <p:cNvSpPr/>
          <p:nvPr/>
        </p:nvSpPr>
        <p:spPr>
          <a:xfrm>
            <a:off x="3635896" y="2183736"/>
            <a:ext cx="288032" cy="14712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i-FI" sz="1400" dirty="0" smtClean="0"/>
              <a:t>Liikennevirasto</a:t>
            </a:r>
            <a:endParaRPr lang="en-US" sz="1400" dirty="0"/>
          </a:p>
        </p:txBody>
      </p:sp>
      <p:sp>
        <p:nvSpPr>
          <p:cNvPr id="16" name="Suorakulmio 15"/>
          <p:cNvSpPr/>
          <p:nvPr/>
        </p:nvSpPr>
        <p:spPr>
          <a:xfrm>
            <a:off x="8676456" y="1412776"/>
            <a:ext cx="325760" cy="326060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i-FI" dirty="0" smtClean="0"/>
              <a:t>ALUEHALLINTO</a:t>
            </a:r>
            <a:endParaRPr lang="en-US" dirty="0"/>
          </a:p>
        </p:txBody>
      </p:sp>
      <p:sp>
        <p:nvSpPr>
          <p:cNvPr id="17" name="Suorakulmio 16"/>
          <p:cNvSpPr/>
          <p:nvPr/>
        </p:nvSpPr>
        <p:spPr>
          <a:xfrm>
            <a:off x="8690464" y="5133747"/>
            <a:ext cx="323164" cy="146360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i-FI" dirty="0" smtClean="0"/>
              <a:t>KUNTA</a:t>
            </a:r>
            <a:endParaRPr lang="en-US" dirty="0"/>
          </a:p>
        </p:txBody>
      </p:sp>
      <p:sp>
        <p:nvSpPr>
          <p:cNvPr id="19" name="Suorakulmio 18"/>
          <p:cNvSpPr/>
          <p:nvPr/>
        </p:nvSpPr>
        <p:spPr>
          <a:xfrm>
            <a:off x="4979305" y="1412776"/>
            <a:ext cx="3328825" cy="83998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ITSEHALLINTOALUEET</a:t>
            </a:r>
            <a:endParaRPr lang="en-US" dirty="0"/>
          </a:p>
        </p:txBody>
      </p:sp>
      <p:sp>
        <p:nvSpPr>
          <p:cNvPr id="22" name="Suorakulmio 21"/>
          <p:cNvSpPr/>
          <p:nvPr/>
        </p:nvSpPr>
        <p:spPr>
          <a:xfrm>
            <a:off x="5969332" y="5123994"/>
            <a:ext cx="2617114" cy="68127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Alueelliset palvelupisteet</a:t>
            </a:r>
            <a:endParaRPr lang="en-US" dirty="0"/>
          </a:p>
        </p:txBody>
      </p:sp>
      <p:sp>
        <p:nvSpPr>
          <p:cNvPr id="23" name="Suorakulmio 22"/>
          <p:cNvSpPr/>
          <p:nvPr/>
        </p:nvSpPr>
        <p:spPr>
          <a:xfrm>
            <a:off x="3059298" y="5123994"/>
            <a:ext cx="2880853" cy="6812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Kunnan omat palvelut</a:t>
            </a:r>
          </a:p>
          <a:p>
            <a:pPr algn="ctr"/>
            <a:r>
              <a:rPr lang="fi-FI" dirty="0" smtClean="0"/>
              <a:t>ja </a:t>
            </a:r>
            <a:r>
              <a:rPr lang="fi-FI" dirty="0" err="1" smtClean="0"/>
              <a:t>TE-toimistot</a:t>
            </a:r>
            <a:endParaRPr lang="en-US" dirty="0"/>
          </a:p>
        </p:txBody>
      </p:sp>
      <p:sp>
        <p:nvSpPr>
          <p:cNvPr id="24" name="Alanuoli 23"/>
          <p:cNvSpPr/>
          <p:nvPr/>
        </p:nvSpPr>
        <p:spPr>
          <a:xfrm>
            <a:off x="1422199" y="706124"/>
            <a:ext cx="269481" cy="274606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lanuoli 24"/>
          <p:cNvSpPr/>
          <p:nvPr/>
        </p:nvSpPr>
        <p:spPr>
          <a:xfrm>
            <a:off x="3159053" y="694167"/>
            <a:ext cx="271567" cy="286564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lanuoli 25"/>
          <p:cNvSpPr/>
          <p:nvPr/>
        </p:nvSpPr>
        <p:spPr>
          <a:xfrm>
            <a:off x="1264430" y="4673812"/>
            <a:ext cx="270638" cy="1282612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lanuoli 26"/>
          <p:cNvSpPr/>
          <p:nvPr/>
        </p:nvSpPr>
        <p:spPr>
          <a:xfrm>
            <a:off x="6588224" y="701998"/>
            <a:ext cx="292892" cy="710778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lanuoli 27"/>
          <p:cNvSpPr/>
          <p:nvPr/>
        </p:nvSpPr>
        <p:spPr>
          <a:xfrm>
            <a:off x="4499992" y="701998"/>
            <a:ext cx="301178" cy="4433895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lanuoli 29"/>
          <p:cNvSpPr/>
          <p:nvPr/>
        </p:nvSpPr>
        <p:spPr>
          <a:xfrm>
            <a:off x="5386946" y="4725144"/>
            <a:ext cx="265174" cy="398850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lanuoli 30"/>
          <p:cNvSpPr/>
          <p:nvPr/>
        </p:nvSpPr>
        <p:spPr>
          <a:xfrm>
            <a:off x="6875090" y="4725145"/>
            <a:ext cx="289198" cy="398849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lanuoli 31"/>
          <p:cNvSpPr/>
          <p:nvPr/>
        </p:nvSpPr>
        <p:spPr>
          <a:xfrm>
            <a:off x="3386406" y="3784208"/>
            <a:ext cx="251086" cy="1339785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uorakulmio 34"/>
          <p:cNvSpPr/>
          <p:nvPr/>
        </p:nvSpPr>
        <p:spPr>
          <a:xfrm>
            <a:off x="120341" y="980729"/>
            <a:ext cx="288032" cy="280348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i-FI" dirty="0" smtClean="0"/>
              <a:t>Valtion keskusvirastot</a:t>
            </a:r>
            <a:endParaRPr lang="en-US" dirty="0"/>
          </a:p>
        </p:txBody>
      </p:sp>
      <p:sp>
        <p:nvSpPr>
          <p:cNvPr id="34" name="Suorakulmio 33"/>
          <p:cNvSpPr/>
          <p:nvPr/>
        </p:nvSpPr>
        <p:spPr>
          <a:xfrm>
            <a:off x="2589077" y="2192093"/>
            <a:ext cx="288032" cy="14712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i-FI" sz="1400" dirty="0" smtClean="0"/>
              <a:t>THL</a:t>
            </a:r>
            <a:endParaRPr lang="en-US" sz="1400" dirty="0"/>
          </a:p>
        </p:txBody>
      </p:sp>
      <p:sp>
        <p:nvSpPr>
          <p:cNvPr id="36" name="Suorakulmio 35"/>
          <p:cNvSpPr/>
          <p:nvPr/>
        </p:nvSpPr>
        <p:spPr>
          <a:xfrm>
            <a:off x="2243282" y="2192092"/>
            <a:ext cx="283938" cy="14712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i-FI" sz="1400" dirty="0" err="1" smtClean="0"/>
              <a:t>Mavi</a:t>
            </a:r>
            <a:endParaRPr lang="en-US" sz="1400" dirty="0"/>
          </a:p>
        </p:txBody>
      </p:sp>
      <p:sp>
        <p:nvSpPr>
          <p:cNvPr id="37" name="Suorakulmio 36"/>
          <p:cNvSpPr/>
          <p:nvPr/>
        </p:nvSpPr>
        <p:spPr>
          <a:xfrm>
            <a:off x="6880760" y="2340381"/>
            <a:ext cx="283528" cy="20247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i-FI" sz="1400" dirty="0" smtClean="0"/>
              <a:t>Ympäristöterveydenhuolto</a:t>
            </a:r>
            <a:endParaRPr lang="en-US" sz="1400" dirty="0"/>
          </a:p>
        </p:txBody>
      </p:sp>
      <p:sp>
        <p:nvSpPr>
          <p:cNvPr id="38" name="Suorakulmio 37"/>
          <p:cNvSpPr/>
          <p:nvPr/>
        </p:nvSpPr>
        <p:spPr>
          <a:xfrm>
            <a:off x="6511794" y="2345987"/>
            <a:ext cx="292454" cy="20191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i-FI" sz="1400" dirty="0" smtClean="0"/>
              <a:t>Rakennus- ja ympäristö</a:t>
            </a:r>
            <a:endParaRPr lang="en-US" sz="1400" dirty="0"/>
          </a:p>
        </p:txBody>
      </p:sp>
      <p:sp>
        <p:nvSpPr>
          <p:cNvPr id="39" name="Suorakulmio 38"/>
          <p:cNvSpPr/>
          <p:nvPr/>
        </p:nvSpPr>
        <p:spPr>
          <a:xfrm>
            <a:off x="6159152" y="2345987"/>
            <a:ext cx="285056" cy="20191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i-FI" sz="1400" dirty="0" smtClean="0"/>
              <a:t>Maaseutuelinkeinot</a:t>
            </a:r>
            <a:endParaRPr lang="en-US" sz="1400" dirty="0"/>
          </a:p>
        </p:txBody>
      </p:sp>
      <p:sp>
        <p:nvSpPr>
          <p:cNvPr id="40" name="Suorakulmio 39"/>
          <p:cNvSpPr/>
          <p:nvPr/>
        </p:nvSpPr>
        <p:spPr>
          <a:xfrm>
            <a:off x="5796136" y="2345987"/>
            <a:ext cx="288032" cy="20191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i-FI" sz="1400" dirty="0" smtClean="0"/>
              <a:t>Pelastustoimi</a:t>
            </a:r>
            <a:endParaRPr lang="en-US" sz="1400" dirty="0"/>
          </a:p>
        </p:txBody>
      </p:sp>
      <p:sp>
        <p:nvSpPr>
          <p:cNvPr id="41" name="Suorakulmio 40"/>
          <p:cNvSpPr/>
          <p:nvPr/>
        </p:nvSpPr>
        <p:spPr>
          <a:xfrm>
            <a:off x="5436096" y="2349533"/>
            <a:ext cx="288032" cy="20064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Maakuntakaavoitus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Suorakulmio 41"/>
          <p:cNvSpPr/>
          <p:nvPr/>
        </p:nvSpPr>
        <p:spPr>
          <a:xfrm>
            <a:off x="5067770" y="2358659"/>
            <a:ext cx="296318" cy="20064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i-FI" sz="1400" dirty="0" err="1" smtClean="0"/>
              <a:t>Sote</a:t>
            </a:r>
            <a:r>
              <a:rPr lang="fi-FI" sz="1400" dirty="0" smtClean="0"/>
              <a:t> (mukana lomitus)</a:t>
            </a:r>
            <a:endParaRPr lang="en-US" sz="1400" dirty="0"/>
          </a:p>
        </p:txBody>
      </p:sp>
      <p:sp>
        <p:nvSpPr>
          <p:cNvPr id="43" name="Suorakulmio 42"/>
          <p:cNvSpPr/>
          <p:nvPr/>
        </p:nvSpPr>
        <p:spPr>
          <a:xfrm>
            <a:off x="7596336" y="2352336"/>
            <a:ext cx="288032" cy="20191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i-FI" sz="1400" dirty="0" smtClean="0"/>
              <a:t>Kiinteistönmuodostus</a:t>
            </a:r>
            <a:endParaRPr lang="en-US" sz="1400" dirty="0"/>
          </a:p>
        </p:txBody>
      </p:sp>
      <p:sp>
        <p:nvSpPr>
          <p:cNvPr id="44" name="Suorakulmio 43"/>
          <p:cNvSpPr/>
          <p:nvPr/>
        </p:nvSpPr>
        <p:spPr>
          <a:xfrm>
            <a:off x="7949728" y="2340381"/>
            <a:ext cx="288032" cy="20191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i-FI" sz="1400" dirty="0" smtClean="0"/>
              <a:t>Maistraatti</a:t>
            </a:r>
            <a:endParaRPr lang="en-US" sz="1400" dirty="0"/>
          </a:p>
        </p:txBody>
      </p:sp>
      <p:sp>
        <p:nvSpPr>
          <p:cNvPr id="45" name="Suorakulmio 44"/>
          <p:cNvSpPr/>
          <p:nvPr/>
        </p:nvSpPr>
        <p:spPr>
          <a:xfrm>
            <a:off x="611560" y="3888541"/>
            <a:ext cx="1442208" cy="9817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dirty="0" smtClean="0"/>
              <a:t>Valvonta</a:t>
            </a:r>
          </a:p>
          <a:p>
            <a:pPr algn="ctr"/>
            <a:r>
              <a:rPr lang="fi-FI" sz="1100" dirty="0" smtClean="0"/>
              <a:t>(Virastojen omana työnä tai toimeksiantona yrityksiltä)</a:t>
            </a:r>
            <a:endParaRPr lang="en-US" sz="1100" dirty="0"/>
          </a:p>
        </p:txBody>
      </p:sp>
      <p:sp>
        <p:nvSpPr>
          <p:cNvPr id="46" name="Suorakulmio 45"/>
          <p:cNvSpPr/>
          <p:nvPr/>
        </p:nvSpPr>
        <p:spPr>
          <a:xfrm>
            <a:off x="662683" y="5998296"/>
            <a:ext cx="7923764" cy="599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Kuntalaiset, yritykset</a:t>
            </a:r>
            <a:endParaRPr lang="en-US" dirty="0"/>
          </a:p>
        </p:txBody>
      </p:sp>
      <p:sp>
        <p:nvSpPr>
          <p:cNvPr id="47" name="Nuoli oikealle 46"/>
          <p:cNvSpPr/>
          <p:nvPr/>
        </p:nvSpPr>
        <p:spPr>
          <a:xfrm>
            <a:off x="2053769" y="4307395"/>
            <a:ext cx="2940660" cy="252873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Ylös kääntyvä nuoli 19"/>
          <p:cNvSpPr/>
          <p:nvPr/>
        </p:nvSpPr>
        <p:spPr>
          <a:xfrm rot="5400000">
            <a:off x="4132634" y="3459626"/>
            <a:ext cx="480751" cy="1186196"/>
          </a:xfrm>
          <a:prstGeom prst="bentUpArrow">
            <a:avLst>
              <a:gd name="adj1" fmla="val 23254"/>
              <a:gd name="adj2" fmla="val 25000"/>
              <a:gd name="adj3" fmla="val 250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Ylös kääntyvä nuoli 48"/>
          <p:cNvSpPr/>
          <p:nvPr/>
        </p:nvSpPr>
        <p:spPr>
          <a:xfrm rot="5400000">
            <a:off x="2038974" y="4568919"/>
            <a:ext cx="718925" cy="1321719"/>
          </a:xfrm>
          <a:prstGeom prst="bentUpArrow">
            <a:avLst>
              <a:gd name="adj1" fmla="val 13221"/>
              <a:gd name="adj2" fmla="val 17207"/>
              <a:gd name="adj3" fmla="val 19679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Alanuoli 49"/>
          <p:cNvSpPr/>
          <p:nvPr/>
        </p:nvSpPr>
        <p:spPr>
          <a:xfrm>
            <a:off x="2513435" y="3784209"/>
            <a:ext cx="251086" cy="2172214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6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58</Words>
  <Application>Microsoft Office PowerPoint</Application>
  <PresentationFormat>Näytössä katseltava diaesitys (4:3)</PresentationFormat>
  <Paragraphs>33</Paragraphs>
  <Slides>1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PowerPoint-esitys</vt:lpstr>
    </vt:vector>
  </TitlesOfParts>
  <Company>MTK Viestilehdet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Halkilahti Jaakko</dc:creator>
  <cp:lastModifiedBy>stmrfri</cp:lastModifiedBy>
  <cp:revision>23</cp:revision>
  <cp:lastPrinted>2015-12-11T20:25:43Z</cp:lastPrinted>
  <dcterms:created xsi:type="dcterms:W3CDTF">2015-12-07T08:43:11Z</dcterms:created>
  <dcterms:modified xsi:type="dcterms:W3CDTF">2016-01-26T16:07:14Z</dcterms:modified>
</cp:coreProperties>
</file>