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84" r:id="rId5"/>
    <p:sldMasterId id="2147483744" r:id="rId6"/>
  </p:sldMasterIdLst>
  <p:notesMasterIdLst>
    <p:notesMasterId r:id="rId14"/>
  </p:notesMasterIdLst>
  <p:sldIdLst>
    <p:sldId id="385" r:id="rId7"/>
    <p:sldId id="386" r:id="rId8"/>
    <p:sldId id="389" r:id="rId9"/>
    <p:sldId id="390" r:id="rId10"/>
    <p:sldId id="388" r:id="rId11"/>
    <p:sldId id="391" r:id="rId12"/>
    <p:sldId id="392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4E96"/>
    <a:srgbClr val="365ABD"/>
    <a:srgbClr val="479A36"/>
    <a:srgbClr val="1B365D"/>
    <a:srgbClr val="EBEFF8"/>
    <a:srgbClr val="F6EDF5"/>
    <a:srgbClr val="546885"/>
    <a:srgbClr val="E1E6F5"/>
    <a:srgbClr val="051E46"/>
    <a:srgbClr val="364E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Normaali tyyli 3 - Korostu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26" autoAdjust="0"/>
  </p:normalViewPr>
  <p:slideViewPr>
    <p:cSldViewPr showGuides="1">
      <p:cViewPr varScale="1">
        <p:scale>
          <a:sx n="69" d="100"/>
          <a:sy n="69" d="100"/>
        </p:scale>
        <p:origin x="56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-5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C1038-75B3-4690-9F04-308CA5B8CA49}" type="datetimeFigureOut">
              <a:rPr lang="fi-FI" smtClean="0"/>
              <a:t>27.5.2020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86448-0962-443A-A7A6-40140D0BD5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4276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3.jp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Ryhmä 20">
            <a:extLst>
              <a:ext uri="{FF2B5EF4-FFF2-40B4-BE49-F238E27FC236}">
                <a16:creationId xmlns:a16="http://schemas.microsoft.com/office/drawing/2014/main" id="{0EE7235B-98DF-4BBE-9E8E-5C98688095B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193200" cy="6858000"/>
            <a:chOff x="166688" y="158750"/>
            <a:chExt cx="12163426" cy="6845301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64F166F-69FD-49CF-8A3D-68CEF3F28F1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259638" y="1146175"/>
              <a:ext cx="5070475" cy="5857875"/>
            </a:xfrm>
            <a:custGeom>
              <a:avLst/>
              <a:gdLst>
                <a:gd name="T0" fmla="*/ 28231 w 28231"/>
                <a:gd name="T1" fmla="*/ 0 h 32607"/>
                <a:gd name="T2" fmla="*/ 12810 w 28231"/>
                <a:gd name="T3" fmla="*/ 11644 h 32607"/>
                <a:gd name="T4" fmla="*/ 0 w 28231"/>
                <a:gd name="T5" fmla="*/ 32607 h 32607"/>
                <a:gd name="T6" fmla="*/ 28231 w 28231"/>
                <a:gd name="T7" fmla="*/ 32607 h 32607"/>
                <a:gd name="T8" fmla="*/ 28231 w 28231"/>
                <a:gd name="T9" fmla="*/ 0 h 32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231" h="32607">
                  <a:moveTo>
                    <a:pt x="28231" y="0"/>
                  </a:moveTo>
                  <a:cubicBezTo>
                    <a:pt x="22627" y="2921"/>
                    <a:pt x="17404" y="6803"/>
                    <a:pt x="12810" y="11644"/>
                  </a:cubicBezTo>
                  <a:cubicBezTo>
                    <a:pt x="7200" y="17545"/>
                    <a:pt x="2781" y="24647"/>
                    <a:pt x="0" y="32607"/>
                  </a:cubicBezTo>
                  <a:lnTo>
                    <a:pt x="28231" y="32607"/>
                  </a:lnTo>
                  <a:lnTo>
                    <a:pt x="28231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86EBD2D0-8F8D-40B7-8466-A70F0F222C7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66688" y="1966913"/>
              <a:ext cx="12163425" cy="5037138"/>
            </a:xfrm>
            <a:custGeom>
              <a:avLst/>
              <a:gdLst>
                <a:gd name="T0" fmla="*/ 67733 w 67733"/>
                <a:gd name="T1" fmla="*/ 17739 h 28039"/>
                <a:gd name="T2" fmla="*/ 52312 w 67733"/>
                <a:gd name="T3" fmla="*/ 7076 h 28039"/>
                <a:gd name="T4" fmla="*/ 16393 w 67733"/>
                <a:gd name="T5" fmla="*/ 2347 h 28039"/>
                <a:gd name="T6" fmla="*/ 0 w 67733"/>
                <a:gd name="T7" fmla="*/ 7978 h 28039"/>
                <a:gd name="T8" fmla="*/ 0 w 67733"/>
                <a:gd name="T9" fmla="*/ 28039 h 28039"/>
                <a:gd name="T10" fmla="*/ 67733 w 67733"/>
                <a:gd name="T11" fmla="*/ 28039 h 28039"/>
                <a:gd name="T12" fmla="*/ 67733 w 67733"/>
                <a:gd name="T13" fmla="*/ 17739 h 280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733" h="28039">
                  <a:moveTo>
                    <a:pt x="67733" y="17739"/>
                  </a:moveTo>
                  <a:cubicBezTo>
                    <a:pt x="63315" y="13487"/>
                    <a:pt x="58150" y="9861"/>
                    <a:pt x="52312" y="7076"/>
                  </a:cubicBezTo>
                  <a:cubicBezTo>
                    <a:pt x="41519" y="1917"/>
                    <a:pt x="29055" y="0"/>
                    <a:pt x="16393" y="2347"/>
                  </a:cubicBezTo>
                  <a:cubicBezTo>
                    <a:pt x="10734" y="3391"/>
                    <a:pt x="5203" y="5270"/>
                    <a:pt x="0" y="7978"/>
                  </a:cubicBezTo>
                  <a:lnTo>
                    <a:pt x="0" y="28039"/>
                  </a:lnTo>
                  <a:lnTo>
                    <a:pt x="67733" y="28039"/>
                  </a:lnTo>
                  <a:lnTo>
                    <a:pt x="67733" y="17739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2283D766-1997-4ADC-9D70-135DA7587C6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308851" y="158750"/>
              <a:ext cx="3365500" cy="3079750"/>
            </a:xfrm>
            <a:custGeom>
              <a:avLst/>
              <a:gdLst>
                <a:gd name="T0" fmla="*/ 18501 w 18750"/>
                <a:gd name="T1" fmla="*/ 4647 h 17137"/>
                <a:gd name="T2" fmla="*/ 18631 w 18750"/>
                <a:gd name="T3" fmla="*/ 0 h 17137"/>
                <a:gd name="T4" fmla="*/ 0 w 18750"/>
                <a:gd name="T5" fmla="*/ 0 h 17137"/>
                <a:gd name="T6" fmla="*/ 2506 w 18750"/>
                <a:gd name="T7" fmla="*/ 7612 h 17137"/>
                <a:gd name="T8" fmla="*/ 12544 w 18750"/>
                <a:gd name="T9" fmla="*/ 17137 h 17137"/>
                <a:gd name="T10" fmla="*/ 18501 w 18750"/>
                <a:gd name="T11" fmla="*/ 4647 h 17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750" h="17137">
                  <a:moveTo>
                    <a:pt x="18501" y="4647"/>
                  </a:moveTo>
                  <a:cubicBezTo>
                    <a:pt x="18704" y="3115"/>
                    <a:pt x="18750" y="1558"/>
                    <a:pt x="18631" y="0"/>
                  </a:cubicBezTo>
                  <a:lnTo>
                    <a:pt x="0" y="0"/>
                  </a:lnTo>
                  <a:cubicBezTo>
                    <a:pt x="359" y="2596"/>
                    <a:pt x="1182" y="5172"/>
                    <a:pt x="2506" y="7612"/>
                  </a:cubicBezTo>
                  <a:cubicBezTo>
                    <a:pt x="4683" y="11629"/>
                    <a:pt x="8104" y="15020"/>
                    <a:pt x="12544" y="17137"/>
                  </a:cubicBezTo>
                  <a:cubicBezTo>
                    <a:pt x="15692" y="13825"/>
                    <a:pt x="17859" y="9524"/>
                    <a:pt x="18501" y="4647"/>
                  </a:cubicBezTo>
                  <a:close/>
                </a:path>
              </a:pathLst>
            </a:custGeom>
            <a:solidFill>
              <a:srgbClr val="869C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61C55AF5-41ED-4FED-8B17-E572D95A2EF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9563101" y="158750"/>
              <a:ext cx="2767013" cy="3076575"/>
            </a:xfrm>
            <a:custGeom>
              <a:avLst/>
              <a:gdLst>
                <a:gd name="T0" fmla="*/ 6077 w 15411"/>
                <a:gd name="T1" fmla="*/ 0 h 17126"/>
                <a:gd name="T2" fmla="*/ 5947 w 15411"/>
                <a:gd name="T3" fmla="*/ 4647 h 17126"/>
                <a:gd name="T4" fmla="*/ 0 w 15411"/>
                <a:gd name="T5" fmla="*/ 17126 h 17126"/>
                <a:gd name="T6" fmla="*/ 15411 w 15411"/>
                <a:gd name="T7" fmla="*/ 5493 h 17126"/>
                <a:gd name="T8" fmla="*/ 15411 w 15411"/>
                <a:gd name="T9" fmla="*/ 0 h 17126"/>
                <a:gd name="T10" fmla="*/ 6077 w 15411"/>
                <a:gd name="T11" fmla="*/ 0 h 17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11" h="17126">
                  <a:moveTo>
                    <a:pt x="6077" y="0"/>
                  </a:moveTo>
                  <a:cubicBezTo>
                    <a:pt x="6196" y="1558"/>
                    <a:pt x="6150" y="3115"/>
                    <a:pt x="5947" y="4647"/>
                  </a:cubicBezTo>
                  <a:cubicBezTo>
                    <a:pt x="5306" y="9519"/>
                    <a:pt x="3142" y="13816"/>
                    <a:pt x="0" y="17126"/>
                  </a:cubicBezTo>
                  <a:cubicBezTo>
                    <a:pt x="4591" y="12291"/>
                    <a:pt x="9811" y="8411"/>
                    <a:pt x="15411" y="5493"/>
                  </a:cubicBezTo>
                  <a:lnTo>
                    <a:pt x="15411" y="0"/>
                  </a:lnTo>
                  <a:lnTo>
                    <a:pt x="6077" y="0"/>
                  </a:lnTo>
                  <a:close/>
                </a:path>
              </a:pathLst>
            </a:custGeom>
            <a:solidFill>
              <a:srgbClr val="C3C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8207A6F9-D3E1-4322-B846-960DD6FC99C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259638" y="3238500"/>
              <a:ext cx="5070475" cy="3765550"/>
            </a:xfrm>
            <a:custGeom>
              <a:avLst/>
              <a:gdLst>
                <a:gd name="T0" fmla="*/ 28231 w 28231"/>
                <a:gd name="T1" fmla="*/ 10663 h 20963"/>
                <a:gd name="T2" fmla="*/ 12810 w 28231"/>
                <a:gd name="T3" fmla="*/ 0 h 20963"/>
                <a:gd name="T4" fmla="*/ 12810 w 28231"/>
                <a:gd name="T5" fmla="*/ 0 h 20963"/>
                <a:gd name="T6" fmla="*/ 12810 w 28231"/>
                <a:gd name="T7" fmla="*/ 0 h 20963"/>
                <a:gd name="T8" fmla="*/ 0 w 28231"/>
                <a:gd name="T9" fmla="*/ 20963 h 20963"/>
                <a:gd name="T10" fmla="*/ 28231 w 28231"/>
                <a:gd name="T11" fmla="*/ 20963 h 20963"/>
                <a:gd name="T12" fmla="*/ 28231 w 28231"/>
                <a:gd name="T13" fmla="*/ 10663 h 20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231" h="20963">
                  <a:moveTo>
                    <a:pt x="28231" y="10663"/>
                  </a:moveTo>
                  <a:cubicBezTo>
                    <a:pt x="23813" y="6411"/>
                    <a:pt x="18648" y="2785"/>
                    <a:pt x="12810" y="0"/>
                  </a:cubicBezTo>
                  <a:cubicBezTo>
                    <a:pt x="12810" y="0"/>
                    <a:pt x="12810" y="0"/>
                    <a:pt x="12810" y="0"/>
                  </a:cubicBezTo>
                  <a:cubicBezTo>
                    <a:pt x="12810" y="0"/>
                    <a:pt x="12810" y="0"/>
                    <a:pt x="12810" y="0"/>
                  </a:cubicBezTo>
                  <a:cubicBezTo>
                    <a:pt x="7200" y="5901"/>
                    <a:pt x="2781" y="13003"/>
                    <a:pt x="0" y="20963"/>
                  </a:cubicBezTo>
                  <a:lnTo>
                    <a:pt x="28231" y="20963"/>
                  </a:lnTo>
                  <a:lnTo>
                    <a:pt x="28231" y="10663"/>
                  </a:lnTo>
                  <a:close/>
                </a:path>
              </a:pathLst>
            </a:custGeom>
            <a:solidFill>
              <a:srgbClr val="213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7B819825-3200-472E-9BDC-39A078E1784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9559926" y="1146175"/>
              <a:ext cx="2770188" cy="2576513"/>
            </a:xfrm>
            <a:custGeom>
              <a:avLst/>
              <a:gdLst>
                <a:gd name="T0" fmla="*/ 15421 w 15421"/>
                <a:gd name="T1" fmla="*/ 0 h 14347"/>
                <a:gd name="T2" fmla="*/ 0 w 15421"/>
                <a:gd name="T3" fmla="*/ 11644 h 14347"/>
                <a:gd name="T4" fmla="*/ 0 w 15421"/>
                <a:gd name="T5" fmla="*/ 11644 h 14347"/>
                <a:gd name="T6" fmla="*/ 0 w 15421"/>
                <a:gd name="T7" fmla="*/ 11644 h 14347"/>
                <a:gd name="T8" fmla="*/ 13720 w 15421"/>
                <a:gd name="T9" fmla="*/ 13450 h 14347"/>
                <a:gd name="T10" fmla="*/ 15421 w 15421"/>
                <a:gd name="T11" fmla="*/ 13067 h 14347"/>
                <a:gd name="T12" fmla="*/ 15421 w 15421"/>
                <a:gd name="T13" fmla="*/ 0 h 14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21" h="14347">
                  <a:moveTo>
                    <a:pt x="15421" y="0"/>
                  </a:moveTo>
                  <a:cubicBezTo>
                    <a:pt x="9817" y="2921"/>
                    <a:pt x="4594" y="6803"/>
                    <a:pt x="0" y="11644"/>
                  </a:cubicBezTo>
                  <a:cubicBezTo>
                    <a:pt x="0" y="11644"/>
                    <a:pt x="0" y="11644"/>
                    <a:pt x="0" y="11644"/>
                  </a:cubicBezTo>
                  <a:cubicBezTo>
                    <a:pt x="0" y="11644"/>
                    <a:pt x="0" y="11644"/>
                    <a:pt x="0" y="11644"/>
                  </a:cubicBezTo>
                  <a:cubicBezTo>
                    <a:pt x="4122" y="13615"/>
                    <a:pt x="8883" y="14347"/>
                    <a:pt x="13720" y="13450"/>
                  </a:cubicBezTo>
                  <a:cubicBezTo>
                    <a:pt x="14291" y="13345"/>
                    <a:pt x="14859" y="13217"/>
                    <a:pt x="15421" y="13067"/>
                  </a:cubicBezTo>
                  <a:lnTo>
                    <a:pt x="15421" y="0"/>
                  </a:lnTo>
                  <a:close/>
                </a:path>
              </a:pathLst>
            </a:custGeom>
            <a:solidFill>
              <a:srgbClr val="EBE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CD504085-D74E-4639-BB3D-F043553024C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3111501" y="1966913"/>
              <a:ext cx="6448425" cy="2617788"/>
            </a:xfrm>
            <a:custGeom>
              <a:avLst/>
              <a:gdLst>
                <a:gd name="T0" fmla="*/ 0 w 35919"/>
                <a:gd name="T1" fmla="*/ 2347 h 14576"/>
                <a:gd name="T2" fmla="*/ 0 w 35919"/>
                <a:gd name="T3" fmla="*/ 2347 h 14576"/>
                <a:gd name="T4" fmla="*/ 10038 w 35919"/>
                <a:gd name="T5" fmla="*/ 11873 h 14576"/>
                <a:gd name="T6" fmla="*/ 23758 w 35919"/>
                <a:gd name="T7" fmla="*/ 13679 h 14576"/>
                <a:gd name="T8" fmla="*/ 35919 w 35919"/>
                <a:gd name="T9" fmla="*/ 7076 h 14576"/>
                <a:gd name="T10" fmla="*/ 35919 w 35919"/>
                <a:gd name="T11" fmla="*/ 7076 h 14576"/>
                <a:gd name="T12" fmla="*/ 35919 w 35919"/>
                <a:gd name="T13" fmla="*/ 7076 h 14576"/>
                <a:gd name="T14" fmla="*/ 0 w 35919"/>
                <a:gd name="T15" fmla="*/ 2347 h 14576"/>
                <a:gd name="T16" fmla="*/ 0 w 35919"/>
                <a:gd name="T17" fmla="*/ 2347 h 14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919" h="14576">
                  <a:moveTo>
                    <a:pt x="0" y="2347"/>
                  </a:moveTo>
                  <a:cubicBezTo>
                    <a:pt x="0" y="2347"/>
                    <a:pt x="0" y="2347"/>
                    <a:pt x="0" y="2347"/>
                  </a:cubicBezTo>
                  <a:cubicBezTo>
                    <a:pt x="2177" y="6365"/>
                    <a:pt x="5598" y="9755"/>
                    <a:pt x="10038" y="11873"/>
                  </a:cubicBezTo>
                  <a:cubicBezTo>
                    <a:pt x="14160" y="13843"/>
                    <a:pt x="18921" y="14576"/>
                    <a:pt x="23758" y="13679"/>
                  </a:cubicBezTo>
                  <a:cubicBezTo>
                    <a:pt x="28251" y="12850"/>
                    <a:pt x="32533" y="10644"/>
                    <a:pt x="35919" y="7076"/>
                  </a:cubicBezTo>
                  <a:cubicBezTo>
                    <a:pt x="35919" y="7076"/>
                    <a:pt x="35919" y="7076"/>
                    <a:pt x="35919" y="7076"/>
                  </a:cubicBezTo>
                  <a:cubicBezTo>
                    <a:pt x="35919" y="7076"/>
                    <a:pt x="35919" y="7076"/>
                    <a:pt x="35919" y="7076"/>
                  </a:cubicBezTo>
                  <a:cubicBezTo>
                    <a:pt x="25126" y="1917"/>
                    <a:pt x="12662" y="0"/>
                    <a:pt x="0" y="2347"/>
                  </a:cubicBezTo>
                  <a:cubicBezTo>
                    <a:pt x="0" y="2347"/>
                    <a:pt x="0" y="2347"/>
                    <a:pt x="0" y="2347"/>
                  </a:cubicBezTo>
                  <a:close/>
                </a:path>
              </a:pathLst>
            </a:custGeom>
            <a:solidFill>
              <a:srgbClr val="2E50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C04E04C8-35A5-45D6-A655-664B6E92E8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26920" y="3073399"/>
            <a:ext cx="6661368" cy="1864043"/>
          </a:xfrm>
        </p:spPr>
        <p:txBody>
          <a:bodyPr anchor="b"/>
          <a:lstStyle>
            <a:lvl1pPr algn="l">
              <a:defRPr sz="41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Esityksen aloitussivu, </a:t>
            </a:r>
            <a:br>
              <a:rPr lang="fi-FI" dirty="0"/>
            </a:br>
            <a:r>
              <a:rPr lang="fi-FI" dirty="0"/>
              <a:t>tumma sininen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06C93D0-DA83-4CF7-A503-5AEDE6A9787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26920" y="5318760"/>
            <a:ext cx="8641080" cy="702528"/>
          </a:xfrm>
        </p:spPr>
        <p:txBody>
          <a:bodyPr/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Esittäjän nimi, tehtävänimike</a:t>
            </a:r>
          </a:p>
          <a:p>
            <a:r>
              <a:rPr lang="fi-FI" dirty="0" err="1"/>
              <a:t>pp.kk.vvvv</a:t>
            </a:r>
            <a:endParaRPr lang="fi-FI" dirty="0"/>
          </a:p>
          <a:p>
            <a:r>
              <a:rPr lang="fi-FI" dirty="0"/>
              <a:t>Tilaisuuden nimi </a:t>
            </a:r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9B432168-221C-4229-ABD4-620A83233A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39" y="188259"/>
            <a:ext cx="5687933" cy="1864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345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tekstillinen kuvapaik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2320" y="306000"/>
            <a:ext cx="5025648" cy="1325563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Tekstisivu kuvalla, </a:t>
            </a:r>
            <a:br>
              <a:rPr lang="fi-FI" dirty="0"/>
            </a:br>
            <a:r>
              <a:rPr lang="fi-FI" dirty="0"/>
              <a:t>lyhyt otsikko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20" y="1762761"/>
            <a:ext cx="5025648" cy="4248000"/>
          </a:xfrm>
        </p:spPr>
        <p:txBody>
          <a:bodyPr/>
          <a:lstStyle>
            <a:lvl1pPr marL="269875" indent="-269875">
              <a:defRPr sz="2200"/>
            </a:lvl1pPr>
            <a:lvl2pPr marL="625475" indent="-265113">
              <a:defRPr/>
            </a:lvl2pPr>
            <a:lvl3pPr marL="715962" indent="0">
              <a:buNone/>
              <a:defRPr/>
            </a:lvl3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8" name="Kuvan paikkamerkki 19">
            <a:extLst>
              <a:ext uri="{FF2B5EF4-FFF2-40B4-BE49-F238E27FC236}">
                <a16:creationId xmlns:a16="http://schemas.microsoft.com/office/drawing/2014/main" id="{1CD34E48-431E-47C9-8075-E449B22F1C1A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13461" y="-4484"/>
            <a:ext cx="6086310" cy="6866965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6086309"/>
              <a:gd name="connsiteY0" fmla="*/ 4483 h 6862483"/>
              <a:gd name="connsiteX1" fmla="*/ 6086309 w 6086309"/>
              <a:gd name="connsiteY1" fmla="*/ 0 h 6862483"/>
              <a:gd name="connsiteX2" fmla="*/ 4087180 w 6086309"/>
              <a:gd name="connsiteY2" fmla="*/ 6862483 h 6862483"/>
              <a:gd name="connsiteX3" fmla="*/ 655475 w 6086309"/>
              <a:gd name="connsiteY3" fmla="*/ 6862483 h 6862483"/>
              <a:gd name="connsiteX4" fmla="*/ 5 w 6086309"/>
              <a:gd name="connsiteY4" fmla="*/ 3409885 h 6862483"/>
              <a:gd name="connsiteX5" fmla="*/ 655475 w 6086309"/>
              <a:gd name="connsiteY5" fmla="*/ 4483 h 6862483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86310" h="6866965">
                <a:moveTo>
                  <a:pt x="655475" y="4483"/>
                </a:moveTo>
                <a:lnTo>
                  <a:pt x="6086309" y="0"/>
                </a:lnTo>
                <a:cubicBezTo>
                  <a:pt x="6086309" y="2288988"/>
                  <a:pt x="6086310" y="4577977"/>
                  <a:pt x="6086310" y="6866965"/>
                </a:cubicBezTo>
                <a:lnTo>
                  <a:pt x="655475" y="6862483"/>
                </a:lnTo>
                <a:cubicBezTo>
                  <a:pt x="198241" y="5584022"/>
                  <a:pt x="-1047" y="4542725"/>
                  <a:pt x="5" y="3409885"/>
                </a:cubicBezTo>
                <a:cubicBezTo>
                  <a:pt x="1057" y="2277045"/>
                  <a:pt x="220670" y="999399"/>
                  <a:pt x="655475" y="4483"/>
                </a:cubicBezTo>
                <a:close/>
              </a:path>
            </a:pathLst>
          </a:cu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9700E9CE-DAC8-4704-A149-43A60B27A84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522E9968-6017-4856-A4C4-E7595C39E8B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9509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15F941-B7C0-48FA-BC12-7B7C22682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7CD8110F-CCB3-4F2C-A24C-583951140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DD1E9F2C-6E23-43A9-A7DE-626D34CED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65371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BD59BAD-0669-42AB-9904-BB6AA4465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F973901-92EE-424C-B835-C2D00C6C5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31573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4D532A6C-0B99-4216-A2F9-969D711A60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0" y="-1"/>
            <a:ext cx="12193200" cy="6858000"/>
            <a:chOff x="14288" y="6350"/>
            <a:chExt cx="12163426" cy="6845301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F21C24B7-8266-4B7D-8989-0F53D893F86E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4288" y="6350"/>
              <a:ext cx="8693150" cy="6845300"/>
            </a:xfrm>
            <a:custGeom>
              <a:avLst/>
              <a:gdLst>
                <a:gd name="T0" fmla="*/ 44859 w 48412"/>
                <a:gd name="T1" fmla="*/ 38100 h 38100"/>
                <a:gd name="T2" fmla="*/ 45228 w 48412"/>
                <a:gd name="T3" fmla="*/ 7653 h 38100"/>
                <a:gd name="T4" fmla="*/ 48412 w 48412"/>
                <a:gd name="T5" fmla="*/ 0 h 38100"/>
                <a:gd name="T6" fmla="*/ 0 w 48412"/>
                <a:gd name="T7" fmla="*/ 0 h 38100"/>
                <a:gd name="T8" fmla="*/ 0 w 48412"/>
                <a:gd name="T9" fmla="*/ 38100 h 38100"/>
                <a:gd name="T10" fmla="*/ 44859 w 48412"/>
                <a:gd name="T11" fmla="*/ 3810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412" h="38100">
                  <a:moveTo>
                    <a:pt x="44859" y="38100"/>
                  </a:moveTo>
                  <a:cubicBezTo>
                    <a:pt x="41980" y="28483"/>
                    <a:pt x="41891" y="17923"/>
                    <a:pt x="45228" y="7653"/>
                  </a:cubicBezTo>
                  <a:cubicBezTo>
                    <a:pt x="46078" y="5031"/>
                    <a:pt x="47141" y="2470"/>
                    <a:pt x="48412" y="0"/>
                  </a:cubicBezTo>
                  <a:lnTo>
                    <a:pt x="0" y="0"/>
                  </a:lnTo>
                  <a:lnTo>
                    <a:pt x="0" y="38100"/>
                  </a:lnTo>
                  <a:lnTo>
                    <a:pt x="44859" y="3810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B999390E-2FB8-427B-B933-E6E732173052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4288" y="6350"/>
              <a:ext cx="8051800" cy="6845300"/>
            </a:xfrm>
            <a:custGeom>
              <a:avLst/>
              <a:gdLst>
                <a:gd name="T0" fmla="*/ 44836 w 44836"/>
                <a:gd name="T1" fmla="*/ 38100 h 38100"/>
                <a:gd name="T2" fmla="*/ 24804 w 44836"/>
                <a:gd name="T3" fmla="*/ 0 h 38100"/>
                <a:gd name="T4" fmla="*/ 0 w 44836"/>
                <a:gd name="T5" fmla="*/ 0 h 38100"/>
                <a:gd name="T6" fmla="*/ 0 w 44836"/>
                <a:gd name="T7" fmla="*/ 38100 h 38100"/>
                <a:gd name="T8" fmla="*/ 44836 w 44836"/>
                <a:gd name="T9" fmla="*/ 3810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836" h="38100">
                  <a:moveTo>
                    <a:pt x="44836" y="38100"/>
                  </a:moveTo>
                  <a:cubicBezTo>
                    <a:pt x="40120" y="24025"/>
                    <a:pt x="33286" y="11245"/>
                    <a:pt x="24804" y="0"/>
                  </a:cubicBezTo>
                  <a:lnTo>
                    <a:pt x="0" y="0"/>
                  </a:lnTo>
                  <a:lnTo>
                    <a:pt x="0" y="38100"/>
                  </a:lnTo>
                  <a:lnTo>
                    <a:pt x="44836" y="38100"/>
                  </a:lnTo>
                  <a:close/>
                </a:path>
              </a:pathLst>
            </a:custGeom>
            <a:solidFill>
              <a:srgbClr val="213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EA7E893D-9A24-4C16-949F-F2219584D473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8424863" y="3360738"/>
              <a:ext cx="3752850" cy="3490913"/>
            </a:xfrm>
            <a:custGeom>
              <a:avLst/>
              <a:gdLst>
                <a:gd name="T0" fmla="*/ 20900 w 20900"/>
                <a:gd name="T1" fmla="*/ 0 h 19429"/>
                <a:gd name="T2" fmla="*/ 0 w 20900"/>
                <a:gd name="T3" fmla="*/ 19429 h 19429"/>
                <a:gd name="T4" fmla="*/ 98 w 20900"/>
                <a:gd name="T5" fmla="*/ 19429 h 19429"/>
                <a:gd name="T6" fmla="*/ 20900 w 20900"/>
                <a:gd name="T7" fmla="*/ 11398 h 19429"/>
                <a:gd name="T8" fmla="*/ 20900 w 20900"/>
                <a:gd name="T9" fmla="*/ 0 h 19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00" h="19429">
                  <a:moveTo>
                    <a:pt x="20900" y="0"/>
                  </a:moveTo>
                  <a:cubicBezTo>
                    <a:pt x="14762" y="7069"/>
                    <a:pt x="7788" y="13595"/>
                    <a:pt x="0" y="19429"/>
                  </a:cubicBezTo>
                  <a:lnTo>
                    <a:pt x="98" y="19429"/>
                  </a:lnTo>
                  <a:cubicBezTo>
                    <a:pt x="6228" y="15335"/>
                    <a:pt x="13290" y="12528"/>
                    <a:pt x="20900" y="11398"/>
                  </a:cubicBezTo>
                  <a:lnTo>
                    <a:pt x="20900" y="0"/>
                  </a:lnTo>
                  <a:close/>
                </a:path>
              </a:pathLst>
            </a:custGeom>
            <a:solidFill>
              <a:srgbClr val="D7DE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02C92432-A7C5-495D-9420-AEC24657CB04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537451" y="6350"/>
              <a:ext cx="4640263" cy="6845300"/>
            </a:xfrm>
            <a:custGeom>
              <a:avLst/>
              <a:gdLst>
                <a:gd name="T0" fmla="*/ 6521 w 25842"/>
                <a:gd name="T1" fmla="*/ 0 h 38100"/>
                <a:gd name="T2" fmla="*/ 3337 w 25842"/>
                <a:gd name="T3" fmla="*/ 7653 h 38100"/>
                <a:gd name="T4" fmla="*/ 2968 w 25842"/>
                <a:gd name="T5" fmla="*/ 38100 h 38100"/>
                <a:gd name="T6" fmla="*/ 4942 w 25842"/>
                <a:gd name="T7" fmla="*/ 38100 h 38100"/>
                <a:gd name="T8" fmla="*/ 25842 w 25842"/>
                <a:gd name="T9" fmla="*/ 18671 h 38100"/>
                <a:gd name="T10" fmla="*/ 25842 w 25842"/>
                <a:gd name="T11" fmla="*/ 0 h 38100"/>
                <a:gd name="T12" fmla="*/ 6521 w 25842"/>
                <a:gd name="T13" fmla="*/ 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842" h="38100">
                  <a:moveTo>
                    <a:pt x="6521" y="0"/>
                  </a:moveTo>
                  <a:cubicBezTo>
                    <a:pt x="5250" y="2470"/>
                    <a:pt x="4187" y="5031"/>
                    <a:pt x="3337" y="7653"/>
                  </a:cubicBezTo>
                  <a:cubicBezTo>
                    <a:pt x="0" y="17923"/>
                    <a:pt x="89" y="28483"/>
                    <a:pt x="2968" y="38100"/>
                  </a:cubicBezTo>
                  <a:lnTo>
                    <a:pt x="4942" y="38100"/>
                  </a:lnTo>
                  <a:cubicBezTo>
                    <a:pt x="12730" y="32266"/>
                    <a:pt x="19704" y="25740"/>
                    <a:pt x="25842" y="18671"/>
                  </a:cubicBezTo>
                  <a:lnTo>
                    <a:pt x="25842" y="0"/>
                  </a:lnTo>
                  <a:lnTo>
                    <a:pt x="6521" y="0"/>
                  </a:lnTo>
                  <a:close/>
                </a:path>
              </a:pathLst>
            </a:custGeom>
            <a:solidFill>
              <a:srgbClr val="EBE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819770" y="1404939"/>
            <a:ext cx="6356350" cy="2526981"/>
          </a:xfrm>
        </p:spPr>
        <p:txBody>
          <a:bodyPr anchor="t" anchorCtr="0"/>
          <a:lstStyle>
            <a:lvl1pPr>
              <a:defRPr sz="41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Väliotsikkosivu </a:t>
            </a:r>
            <a:br>
              <a:rPr lang="fi-FI" dirty="0"/>
            </a:br>
            <a:r>
              <a:rPr lang="fi-FI" dirty="0"/>
              <a:t>esityksen </a:t>
            </a:r>
            <a:br>
              <a:rPr lang="fi-FI" dirty="0"/>
            </a:br>
            <a:r>
              <a:rPr lang="fi-FI" dirty="0"/>
              <a:t>jäsentämiseen, </a:t>
            </a:r>
            <a:br>
              <a:rPr lang="fi-FI" dirty="0"/>
            </a:br>
            <a:r>
              <a:rPr lang="fi-FI" dirty="0"/>
              <a:t>4 riviä lyhyellä tekstillä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9F8BFF4-EC86-4A85-B914-B241AE572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4F20DE8F-8CBA-4069-B1E4-BBCC9BE8A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028993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4D532A6C-0B99-4216-A2F9-969D711A60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0" y="-1"/>
            <a:ext cx="12193200" cy="6858000"/>
            <a:chOff x="14288" y="6350"/>
            <a:chExt cx="12163426" cy="6845301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F21C24B7-8266-4B7D-8989-0F53D893F86E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4288" y="6350"/>
              <a:ext cx="8693150" cy="6845300"/>
            </a:xfrm>
            <a:custGeom>
              <a:avLst/>
              <a:gdLst>
                <a:gd name="T0" fmla="*/ 44859 w 48412"/>
                <a:gd name="T1" fmla="*/ 38100 h 38100"/>
                <a:gd name="T2" fmla="*/ 45228 w 48412"/>
                <a:gd name="T3" fmla="*/ 7653 h 38100"/>
                <a:gd name="T4" fmla="*/ 48412 w 48412"/>
                <a:gd name="T5" fmla="*/ 0 h 38100"/>
                <a:gd name="T6" fmla="*/ 0 w 48412"/>
                <a:gd name="T7" fmla="*/ 0 h 38100"/>
                <a:gd name="T8" fmla="*/ 0 w 48412"/>
                <a:gd name="T9" fmla="*/ 38100 h 38100"/>
                <a:gd name="T10" fmla="*/ 44859 w 48412"/>
                <a:gd name="T11" fmla="*/ 3810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412" h="38100">
                  <a:moveTo>
                    <a:pt x="44859" y="38100"/>
                  </a:moveTo>
                  <a:cubicBezTo>
                    <a:pt x="41980" y="28483"/>
                    <a:pt x="41891" y="17923"/>
                    <a:pt x="45228" y="7653"/>
                  </a:cubicBezTo>
                  <a:cubicBezTo>
                    <a:pt x="46078" y="5031"/>
                    <a:pt x="47141" y="2470"/>
                    <a:pt x="48412" y="0"/>
                  </a:cubicBezTo>
                  <a:lnTo>
                    <a:pt x="0" y="0"/>
                  </a:lnTo>
                  <a:lnTo>
                    <a:pt x="0" y="38100"/>
                  </a:lnTo>
                  <a:lnTo>
                    <a:pt x="44859" y="3810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B999390E-2FB8-427B-B933-E6E732173052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4288" y="6350"/>
              <a:ext cx="8051800" cy="6845300"/>
            </a:xfrm>
            <a:custGeom>
              <a:avLst/>
              <a:gdLst>
                <a:gd name="T0" fmla="*/ 44836 w 44836"/>
                <a:gd name="T1" fmla="*/ 38100 h 38100"/>
                <a:gd name="T2" fmla="*/ 24804 w 44836"/>
                <a:gd name="T3" fmla="*/ 0 h 38100"/>
                <a:gd name="T4" fmla="*/ 0 w 44836"/>
                <a:gd name="T5" fmla="*/ 0 h 38100"/>
                <a:gd name="T6" fmla="*/ 0 w 44836"/>
                <a:gd name="T7" fmla="*/ 38100 h 38100"/>
                <a:gd name="T8" fmla="*/ 44836 w 44836"/>
                <a:gd name="T9" fmla="*/ 3810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836" h="38100">
                  <a:moveTo>
                    <a:pt x="44836" y="38100"/>
                  </a:moveTo>
                  <a:cubicBezTo>
                    <a:pt x="40120" y="24025"/>
                    <a:pt x="33286" y="11245"/>
                    <a:pt x="24804" y="0"/>
                  </a:cubicBezTo>
                  <a:lnTo>
                    <a:pt x="0" y="0"/>
                  </a:lnTo>
                  <a:lnTo>
                    <a:pt x="0" y="38100"/>
                  </a:lnTo>
                  <a:lnTo>
                    <a:pt x="44836" y="38100"/>
                  </a:lnTo>
                  <a:close/>
                </a:path>
              </a:pathLst>
            </a:custGeom>
            <a:solidFill>
              <a:srgbClr val="213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EA7E893D-9A24-4C16-949F-F2219584D473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8424863" y="3360738"/>
              <a:ext cx="3752850" cy="3490913"/>
            </a:xfrm>
            <a:custGeom>
              <a:avLst/>
              <a:gdLst>
                <a:gd name="T0" fmla="*/ 20900 w 20900"/>
                <a:gd name="T1" fmla="*/ 0 h 19429"/>
                <a:gd name="T2" fmla="*/ 0 w 20900"/>
                <a:gd name="T3" fmla="*/ 19429 h 19429"/>
                <a:gd name="T4" fmla="*/ 98 w 20900"/>
                <a:gd name="T5" fmla="*/ 19429 h 19429"/>
                <a:gd name="T6" fmla="*/ 20900 w 20900"/>
                <a:gd name="T7" fmla="*/ 11398 h 19429"/>
                <a:gd name="T8" fmla="*/ 20900 w 20900"/>
                <a:gd name="T9" fmla="*/ 0 h 19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00" h="19429">
                  <a:moveTo>
                    <a:pt x="20900" y="0"/>
                  </a:moveTo>
                  <a:cubicBezTo>
                    <a:pt x="14762" y="7069"/>
                    <a:pt x="7788" y="13595"/>
                    <a:pt x="0" y="19429"/>
                  </a:cubicBezTo>
                  <a:lnTo>
                    <a:pt x="98" y="19429"/>
                  </a:lnTo>
                  <a:cubicBezTo>
                    <a:pt x="6228" y="15335"/>
                    <a:pt x="13290" y="12528"/>
                    <a:pt x="20900" y="11398"/>
                  </a:cubicBezTo>
                  <a:lnTo>
                    <a:pt x="20900" y="0"/>
                  </a:lnTo>
                  <a:close/>
                </a:path>
              </a:pathLst>
            </a:custGeom>
            <a:solidFill>
              <a:srgbClr val="D7DE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02C92432-A7C5-495D-9420-AEC24657CB04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537451" y="6350"/>
              <a:ext cx="4640263" cy="6845300"/>
            </a:xfrm>
            <a:custGeom>
              <a:avLst/>
              <a:gdLst>
                <a:gd name="T0" fmla="*/ 6521 w 25842"/>
                <a:gd name="T1" fmla="*/ 0 h 38100"/>
                <a:gd name="T2" fmla="*/ 3337 w 25842"/>
                <a:gd name="T3" fmla="*/ 7653 h 38100"/>
                <a:gd name="T4" fmla="*/ 2968 w 25842"/>
                <a:gd name="T5" fmla="*/ 38100 h 38100"/>
                <a:gd name="T6" fmla="*/ 4942 w 25842"/>
                <a:gd name="T7" fmla="*/ 38100 h 38100"/>
                <a:gd name="T8" fmla="*/ 25842 w 25842"/>
                <a:gd name="T9" fmla="*/ 18671 h 38100"/>
                <a:gd name="T10" fmla="*/ 25842 w 25842"/>
                <a:gd name="T11" fmla="*/ 0 h 38100"/>
                <a:gd name="T12" fmla="*/ 6521 w 25842"/>
                <a:gd name="T13" fmla="*/ 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842" h="38100">
                  <a:moveTo>
                    <a:pt x="6521" y="0"/>
                  </a:moveTo>
                  <a:cubicBezTo>
                    <a:pt x="5250" y="2470"/>
                    <a:pt x="4187" y="5031"/>
                    <a:pt x="3337" y="7653"/>
                  </a:cubicBezTo>
                  <a:cubicBezTo>
                    <a:pt x="0" y="17923"/>
                    <a:pt x="89" y="28483"/>
                    <a:pt x="2968" y="38100"/>
                  </a:cubicBezTo>
                  <a:lnTo>
                    <a:pt x="4942" y="38100"/>
                  </a:lnTo>
                  <a:cubicBezTo>
                    <a:pt x="12730" y="32266"/>
                    <a:pt x="19704" y="25740"/>
                    <a:pt x="25842" y="18671"/>
                  </a:cubicBezTo>
                  <a:lnTo>
                    <a:pt x="25842" y="0"/>
                  </a:lnTo>
                  <a:lnTo>
                    <a:pt x="6521" y="0"/>
                  </a:lnTo>
                  <a:close/>
                </a:path>
              </a:pathLst>
            </a:custGeom>
            <a:solidFill>
              <a:srgbClr val="EBE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819770" y="1404939"/>
            <a:ext cx="6932414" cy="871933"/>
          </a:xfrm>
        </p:spPr>
        <p:txBody>
          <a:bodyPr anchor="t" anchorCtr="0"/>
          <a:lstStyle>
            <a:lvl1pPr>
              <a:defRPr sz="56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Yksi tekstirivi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D25FCF1C-6312-4783-B492-30778B19C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5" name="Dian numeron paikkamerkki 14">
            <a:extLst>
              <a:ext uri="{FF2B5EF4-FFF2-40B4-BE49-F238E27FC236}">
                <a16:creationId xmlns:a16="http://schemas.microsoft.com/office/drawing/2014/main" id="{B58E6CF3-2C51-4D95-85AA-2F72E91E1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81760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371D5EAE-A81E-4265-8AF7-3903B28582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0" y="-1"/>
            <a:ext cx="12193200" cy="6858000"/>
            <a:chOff x="14288" y="6350"/>
            <a:chExt cx="12163426" cy="6845301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044C3A0F-7691-49FE-96B6-E859DEADF166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4288" y="6350"/>
              <a:ext cx="8818016" cy="6845300"/>
            </a:xfrm>
            <a:custGeom>
              <a:avLst/>
              <a:gdLst>
                <a:gd name="T0" fmla="*/ 44859 w 48412"/>
                <a:gd name="T1" fmla="*/ 38100 h 38100"/>
                <a:gd name="T2" fmla="*/ 45228 w 48412"/>
                <a:gd name="T3" fmla="*/ 7653 h 38100"/>
                <a:gd name="T4" fmla="*/ 48412 w 48412"/>
                <a:gd name="T5" fmla="*/ 0 h 38100"/>
                <a:gd name="T6" fmla="*/ 0 w 48412"/>
                <a:gd name="T7" fmla="*/ 0 h 38100"/>
                <a:gd name="T8" fmla="*/ 0 w 48412"/>
                <a:gd name="T9" fmla="*/ 38100 h 38100"/>
                <a:gd name="T10" fmla="*/ 44859 w 48412"/>
                <a:gd name="T11" fmla="*/ 3810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412" h="38100">
                  <a:moveTo>
                    <a:pt x="44859" y="38100"/>
                  </a:moveTo>
                  <a:cubicBezTo>
                    <a:pt x="41980" y="28483"/>
                    <a:pt x="41891" y="17923"/>
                    <a:pt x="45228" y="7653"/>
                  </a:cubicBezTo>
                  <a:cubicBezTo>
                    <a:pt x="46078" y="5031"/>
                    <a:pt x="47141" y="2470"/>
                    <a:pt x="48412" y="0"/>
                  </a:cubicBezTo>
                  <a:lnTo>
                    <a:pt x="0" y="0"/>
                  </a:lnTo>
                  <a:lnTo>
                    <a:pt x="0" y="38100"/>
                  </a:lnTo>
                  <a:lnTo>
                    <a:pt x="44859" y="3810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A1030837-DB02-4459-9A4B-059E43444645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537451" y="6350"/>
              <a:ext cx="4640263" cy="6845300"/>
            </a:xfrm>
            <a:custGeom>
              <a:avLst/>
              <a:gdLst>
                <a:gd name="T0" fmla="*/ 6521 w 25842"/>
                <a:gd name="T1" fmla="*/ 0 h 38100"/>
                <a:gd name="T2" fmla="*/ 3337 w 25842"/>
                <a:gd name="T3" fmla="*/ 7653 h 38100"/>
                <a:gd name="T4" fmla="*/ 2968 w 25842"/>
                <a:gd name="T5" fmla="*/ 38100 h 38100"/>
                <a:gd name="T6" fmla="*/ 4942 w 25842"/>
                <a:gd name="T7" fmla="*/ 38100 h 38100"/>
                <a:gd name="T8" fmla="*/ 25842 w 25842"/>
                <a:gd name="T9" fmla="*/ 18671 h 38100"/>
                <a:gd name="T10" fmla="*/ 25842 w 25842"/>
                <a:gd name="T11" fmla="*/ 0 h 38100"/>
                <a:gd name="T12" fmla="*/ 6521 w 25842"/>
                <a:gd name="T13" fmla="*/ 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842" h="38100">
                  <a:moveTo>
                    <a:pt x="6521" y="0"/>
                  </a:moveTo>
                  <a:cubicBezTo>
                    <a:pt x="5250" y="2470"/>
                    <a:pt x="4187" y="5031"/>
                    <a:pt x="3337" y="7653"/>
                  </a:cubicBezTo>
                  <a:cubicBezTo>
                    <a:pt x="0" y="17923"/>
                    <a:pt x="89" y="28483"/>
                    <a:pt x="2968" y="38100"/>
                  </a:cubicBezTo>
                  <a:lnTo>
                    <a:pt x="4942" y="38100"/>
                  </a:lnTo>
                  <a:cubicBezTo>
                    <a:pt x="12730" y="32266"/>
                    <a:pt x="19704" y="25740"/>
                    <a:pt x="25842" y="18671"/>
                  </a:cubicBezTo>
                  <a:lnTo>
                    <a:pt x="25842" y="0"/>
                  </a:lnTo>
                  <a:lnTo>
                    <a:pt x="6521" y="0"/>
                  </a:lnTo>
                  <a:close/>
                </a:path>
              </a:pathLst>
            </a:custGeom>
            <a:solidFill>
              <a:srgbClr val="4A6B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C76AF66B-5E40-49AE-9A2F-3ABA9901A079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8424863" y="3360738"/>
              <a:ext cx="3752850" cy="3490913"/>
            </a:xfrm>
            <a:custGeom>
              <a:avLst/>
              <a:gdLst>
                <a:gd name="T0" fmla="*/ 20900 w 20900"/>
                <a:gd name="T1" fmla="*/ 0 h 19429"/>
                <a:gd name="T2" fmla="*/ 0 w 20900"/>
                <a:gd name="T3" fmla="*/ 19429 h 19429"/>
                <a:gd name="T4" fmla="*/ 98 w 20900"/>
                <a:gd name="T5" fmla="*/ 19429 h 19429"/>
                <a:gd name="T6" fmla="*/ 20900 w 20900"/>
                <a:gd name="T7" fmla="*/ 11398 h 19429"/>
                <a:gd name="T8" fmla="*/ 20900 w 20900"/>
                <a:gd name="T9" fmla="*/ 0 h 19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00" h="19429">
                  <a:moveTo>
                    <a:pt x="20900" y="0"/>
                  </a:moveTo>
                  <a:cubicBezTo>
                    <a:pt x="14762" y="7069"/>
                    <a:pt x="7788" y="13595"/>
                    <a:pt x="0" y="19429"/>
                  </a:cubicBezTo>
                  <a:lnTo>
                    <a:pt x="98" y="19429"/>
                  </a:lnTo>
                  <a:cubicBezTo>
                    <a:pt x="6228" y="15335"/>
                    <a:pt x="13290" y="12528"/>
                    <a:pt x="20900" y="11398"/>
                  </a:cubicBezTo>
                  <a:lnTo>
                    <a:pt x="20900" y="0"/>
                  </a:lnTo>
                  <a:close/>
                </a:path>
              </a:pathLst>
            </a:custGeom>
            <a:solidFill>
              <a:srgbClr val="D7DE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52C3FDA0-0DB0-41FE-9FFC-0002998FEFD7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4288" y="6350"/>
              <a:ext cx="8051800" cy="6845300"/>
            </a:xfrm>
            <a:custGeom>
              <a:avLst/>
              <a:gdLst>
                <a:gd name="T0" fmla="*/ 44836 w 44836"/>
                <a:gd name="T1" fmla="*/ 38100 h 38100"/>
                <a:gd name="T2" fmla="*/ 24804 w 44836"/>
                <a:gd name="T3" fmla="*/ 0 h 38100"/>
                <a:gd name="T4" fmla="*/ 0 w 44836"/>
                <a:gd name="T5" fmla="*/ 0 h 38100"/>
                <a:gd name="T6" fmla="*/ 0 w 44836"/>
                <a:gd name="T7" fmla="*/ 38100 h 38100"/>
                <a:gd name="T8" fmla="*/ 44836 w 44836"/>
                <a:gd name="T9" fmla="*/ 3810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836" h="38100">
                  <a:moveTo>
                    <a:pt x="44836" y="38100"/>
                  </a:moveTo>
                  <a:cubicBezTo>
                    <a:pt x="40120" y="24025"/>
                    <a:pt x="33286" y="11245"/>
                    <a:pt x="24804" y="0"/>
                  </a:cubicBezTo>
                  <a:lnTo>
                    <a:pt x="0" y="0"/>
                  </a:lnTo>
                  <a:lnTo>
                    <a:pt x="0" y="38100"/>
                  </a:lnTo>
                  <a:lnTo>
                    <a:pt x="44836" y="38100"/>
                  </a:lnTo>
                  <a:close/>
                </a:path>
              </a:pathLst>
            </a:custGeom>
            <a:solidFill>
              <a:srgbClr val="213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819770" y="1404939"/>
            <a:ext cx="9828000" cy="1955671"/>
          </a:xfrm>
        </p:spPr>
        <p:txBody>
          <a:bodyPr anchor="t" anchorCtr="0"/>
          <a:lstStyle>
            <a:lvl1pPr>
              <a:defRPr sz="41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Väliotsikkosivu esityksen </a:t>
            </a:r>
            <a:br>
              <a:rPr lang="fi-FI" dirty="0"/>
            </a:br>
            <a:r>
              <a:rPr lang="fi-FI" dirty="0"/>
              <a:t>jäsentämiseen pitkällä tekstillä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  <p:sp>
        <p:nvSpPr>
          <p:cNvPr id="20" name="Alatunnisteen paikkamerkki 19">
            <a:extLst>
              <a:ext uri="{FF2B5EF4-FFF2-40B4-BE49-F238E27FC236}">
                <a16:creationId xmlns:a16="http://schemas.microsoft.com/office/drawing/2014/main" id="{5A33775A-8692-4630-B0A7-351A15032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21" name="Dian numeron paikkamerkki 20">
            <a:extLst>
              <a:ext uri="{FF2B5EF4-FFF2-40B4-BE49-F238E27FC236}">
                <a16:creationId xmlns:a16="http://schemas.microsoft.com/office/drawing/2014/main" id="{DBD8842B-CE46-458C-9327-5C7AC4214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084150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371D5EAE-A81E-4265-8AF7-3903B28582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0" y="-1"/>
            <a:ext cx="12193200" cy="6858000"/>
            <a:chOff x="14288" y="6350"/>
            <a:chExt cx="12163426" cy="6845301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044C3A0F-7691-49FE-96B6-E859DEADF166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4288" y="6350"/>
              <a:ext cx="8818016" cy="6845300"/>
            </a:xfrm>
            <a:custGeom>
              <a:avLst/>
              <a:gdLst>
                <a:gd name="T0" fmla="*/ 44859 w 48412"/>
                <a:gd name="T1" fmla="*/ 38100 h 38100"/>
                <a:gd name="T2" fmla="*/ 45228 w 48412"/>
                <a:gd name="T3" fmla="*/ 7653 h 38100"/>
                <a:gd name="T4" fmla="*/ 48412 w 48412"/>
                <a:gd name="T5" fmla="*/ 0 h 38100"/>
                <a:gd name="T6" fmla="*/ 0 w 48412"/>
                <a:gd name="T7" fmla="*/ 0 h 38100"/>
                <a:gd name="T8" fmla="*/ 0 w 48412"/>
                <a:gd name="T9" fmla="*/ 38100 h 38100"/>
                <a:gd name="T10" fmla="*/ 44859 w 48412"/>
                <a:gd name="T11" fmla="*/ 3810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412" h="38100">
                  <a:moveTo>
                    <a:pt x="44859" y="38100"/>
                  </a:moveTo>
                  <a:cubicBezTo>
                    <a:pt x="41980" y="28483"/>
                    <a:pt x="41891" y="17923"/>
                    <a:pt x="45228" y="7653"/>
                  </a:cubicBezTo>
                  <a:cubicBezTo>
                    <a:pt x="46078" y="5031"/>
                    <a:pt x="47141" y="2470"/>
                    <a:pt x="48412" y="0"/>
                  </a:cubicBezTo>
                  <a:lnTo>
                    <a:pt x="0" y="0"/>
                  </a:lnTo>
                  <a:lnTo>
                    <a:pt x="0" y="38100"/>
                  </a:lnTo>
                  <a:lnTo>
                    <a:pt x="44859" y="3810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A1030837-DB02-4459-9A4B-059E43444645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537451" y="6350"/>
              <a:ext cx="4640263" cy="6845300"/>
            </a:xfrm>
            <a:custGeom>
              <a:avLst/>
              <a:gdLst>
                <a:gd name="T0" fmla="*/ 6521 w 25842"/>
                <a:gd name="T1" fmla="*/ 0 h 38100"/>
                <a:gd name="T2" fmla="*/ 3337 w 25842"/>
                <a:gd name="T3" fmla="*/ 7653 h 38100"/>
                <a:gd name="T4" fmla="*/ 2968 w 25842"/>
                <a:gd name="T5" fmla="*/ 38100 h 38100"/>
                <a:gd name="T6" fmla="*/ 4942 w 25842"/>
                <a:gd name="T7" fmla="*/ 38100 h 38100"/>
                <a:gd name="T8" fmla="*/ 25842 w 25842"/>
                <a:gd name="T9" fmla="*/ 18671 h 38100"/>
                <a:gd name="T10" fmla="*/ 25842 w 25842"/>
                <a:gd name="T11" fmla="*/ 0 h 38100"/>
                <a:gd name="T12" fmla="*/ 6521 w 25842"/>
                <a:gd name="T13" fmla="*/ 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842" h="38100">
                  <a:moveTo>
                    <a:pt x="6521" y="0"/>
                  </a:moveTo>
                  <a:cubicBezTo>
                    <a:pt x="5250" y="2470"/>
                    <a:pt x="4187" y="5031"/>
                    <a:pt x="3337" y="7653"/>
                  </a:cubicBezTo>
                  <a:cubicBezTo>
                    <a:pt x="0" y="17923"/>
                    <a:pt x="89" y="28483"/>
                    <a:pt x="2968" y="38100"/>
                  </a:cubicBezTo>
                  <a:lnTo>
                    <a:pt x="4942" y="38100"/>
                  </a:lnTo>
                  <a:cubicBezTo>
                    <a:pt x="12730" y="32266"/>
                    <a:pt x="19704" y="25740"/>
                    <a:pt x="25842" y="18671"/>
                  </a:cubicBezTo>
                  <a:lnTo>
                    <a:pt x="25842" y="0"/>
                  </a:lnTo>
                  <a:lnTo>
                    <a:pt x="6521" y="0"/>
                  </a:lnTo>
                  <a:close/>
                </a:path>
              </a:pathLst>
            </a:custGeom>
            <a:solidFill>
              <a:srgbClr val="4A6B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C76AF66B-5E40-49AE-9A2F-3ABA9901A079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8424863" y="3360738"/>
              <a:ext cx="3752850" cy="3490913"/>
            </a:xfrm>
            <a:custGeom>
              <a:avLst/>
              <a:gdLst>
                <a:gd name="T0" fmla="*/ 20900 w 20900"/>
                <a:gd name="T1" fmla="*/ 0 h 19429"/>
                <a:gd name="T2" fmla="*/ 0 w 20900"/>
                <a:gd name="T3" fmla="*/ 19429 h 19429"/>
                <a:gd name="T4" fmla="*/ 98 w 20900"/>
                <a:gd name="T5" fmla="*/ 19429 h 19429"/>
                <a:gd name="T6" fmla="*/ 20900 w 20900"/>
                <a:gd name="T7" fmla="*/ 11398 h 19429"/>
                <a:gd name="T8" fmla="*/ 20900 w 20900"/>
                <a:gd name="T9" fmla="*/ 0 h 19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00" h="19429">
                  <a:moveTo>
                    <a:pt x="20900" y="0"/>
                  </a:moveTo>
                  <a:cubicBezTo>
                    <a:pt x="14762" y="7069"/>
                    <a:pt x="7788" y="13595"/>
                    <a:pt x="0" y="19429"/>
                  </a:cubicBezTo>
                  <a:lnTo>
                    <a:pt x="98" y="19429"/>
                  </a:lnTo>
                  <a:cubicBezTo>
                    <a:pt x="6228" y="15335"/>
                    <a:pt x="13290" y="12528"/>
                    <a:pt x="20900" y="11398"/>
                  </a:cubicBezTo>
                  <a:lnTo>
                    <a:pt x="20900" y="0"/>
                  </a:lnTo>
                  <a:close/>
                </a:path>
              </a:pathLst>
            </a:custGeom>
            <a:solidFill>
              <a:srgbClr val="D7DE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52C3FDA0-0DB0-41FE-9FFC-0002998FEFD7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4288" y="6350"/>
              <a:ext cx="8051800" cy="6845300"/>
            </a:xfrm>
            <a:custGeom>
              <a:avLst/>
              <a:gdLst>
                <a:gd name="T0" fmla="*/ 44836 w 44836"/>
                <a:gd name="T1" fmla="*/ 38100 h 38100"/>
                <a:gd name="T2" fmla="*/ 24804 w 44836"/>
                <a:gd name="T3" fmla="*/ 0 h 38100"/>
                <a:gd name="T4" fmla="*/ 0 w 44836"/>
                <a:gd name="T5" fmla="*/ 0 h 38100"/>
                <a:gd name="T6" fmla="*/ 0 w 44836"/>
                <a:gd name="T7" fmla="*/ 38100 h 38100"/>
                <a:gd name="T8" fmla="*/ 44836 w 44836"/>
                <a:gd name="T9" fmla="*/ 3810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836" h="38100">
                  <a:moveTo>
                    <a:pt x="44836" y="38100"/>
                  </a:moveTo>
                  <a:cubicBezTo>
                    <a:pt x="40120" y="24025"/>
                    <a:pt x="33286" y="11245"/>
                    <a:pt x="24804" y="0"/>
                  </a:cubicBezTo>
                  <a:lnTo>
                    <a:pt x="0" y="0"/>
                  </a:lnTo>
                  <a:lnTo>
                    <a:pt x="0" y="38100"/>
                  </a:lnTo>
                  <a:lnTo>
                    <a:pt x="44836" y="38100"/>
                  </a:lnTo>
                  <a:close/>
                </a:path>
              </a:pathLst>
            </a:custGeom>
            <a:solidFill>
              <a:srgbClr val="213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819770" y="1404939"/>
            <a:ext cx="9828000" cy="936000"/>
          </a:xfrm>
        </p:spPr>
        <p:txBody>
          <a:bodyPr anchor="t" anchorCtr="0"/>
          <a:lstStyle>
            <a:lvl1pPr>
              <a:defRPr sz="56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Väliotsikkosivu, yksi sana tai rivi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9E982F-E5C4-4750-B82A-0622B3AA7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9AF1C7D1-8DB2-411A-8933-F5D3A01AD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69322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 kuvapaikka">
    <p:bg>
      <p:bgPr>
        <a:solidFill>
          <a:srgbClr val="365A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11">
            <a:extLst>
              <a:ext uri="{FF2B5EF4-FFF2-40B4-BE49-F238E27FC236}">
                <a16:creationId xmlns:a16="http://schemas.microsoft.com/office/drawing/2014/main" id="{C38B15FE-EB78-49DB-9C78-8EDF68976BF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gray">
          <a:xfrm>
            <a:off x="0" y="5084653"/>
            <a:ext cx="5514073" cy="1773347"/>
          </a:xfrm>
          <a:custGeom>
            <a:avLst/>
            <a:gdLst>
              <a:gd name="T0" fmla="*/ 30648 w 30648"/>
              <a:gd name="T1" fmla="*/ 9848 h 9848"/>
              <a:gd name="T2" fmla="*/ 0 w 30648"/>
              <a:gd name="T3" fmla="*/ 0 h 9848"/>
              <a:gd name="T4" fmla="*/ 0 w 30648"/>
              <a:gd name="T5" fmla="*/ 9848 h 9848"/>
              <a:gd name="T6" fmla="*/ 30648 w 30648"/>
              <a:gd name="T7" fmla="*/ 9848 h 9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648" h="9848">
                <a:moveTo>
                  <a:pt x="30648" y="9848"/>
                </a:moveTo>
                <a:cubicBezTo>
                  <a:pt x="20769" y="5269"/>
                  <a:pt x="10471" y="1994"/>
                  <a:pt x="0" y="0"/>
                </a:cubicBezTo>
                <a:lnTo>
                  <a:pt x="0" y="9848"/>
                </a:lnTo>
                <a:lnTo>
                  <a:pt x="30648" y="9848"/>
                </a:lnTo>
                <a:close/>
              </a:path>
            </a:pathLst>
          </a:custGeom>
          <a:solidFill>
            <a:srgbClr val="213C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819770" y="2196246"/>
            <a:ext cx="6428358" cy="1952053"/>
          </a:xfrm>
        </p:spPr>
        <p:txBody>
          <a:bodyPr anchor="t" anchorCtr="0"/>
          <a:lstStyle>
            <a:lvl1pPr>
              <a:defRPr sz="41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Kuvallinen väliotsikkosivu </a:t>
            </a:r>
            <a:br>
              <a:rPr lang="fi-FI" dirty="0"/>
            </a:br>
            <a:r>
              <a:rPr lang="fi-FI" dirty="0"/>
              <a:t>esityksen jäsentämiseen, </a:t>
            </a:r>
            <a:br>
              <a:rPr lang="fi-FI" dirty="0"/>
            </a:br>
            <a:r>
              <a:rPr lang="fi-FI" dirty="0"/>
              <a:t>3 riviä tekstiä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9E982F-E5C4-4750-B82A-0622B3AA7839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9AF1C7D1-8DB2-411A-8933-F5D3A01ADF9D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0" name="Kuvan paikkamerkki 19">
            <a:extLst>
              <a:ext uri="{FF2B5EF4-FFF2-40B4-BE49-F238E27FC236}">
                <a16:creationId xmlns:a16="http://schemas.microsoft.com/office/drawing/2014/main" id="{8DB9BFF2-C31A-4614-8C44-870E61EDC78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pic" sz="quarter" idx="13"/>
          </p:nvPr>
        </p:nvSpPr>
        <p:spPr>
          <a:xfrm>
            <a:off x="8104820" y="0"/>
            <a:ext cx="4087180" cy="6858000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7180" h="6858000">
                <a:moveTo>
                  <a:pt x="655475" y="0"/>
                </a:moveTo>
                <a:lnTo>
                  <a:pt x="4087180" y="0"/>
                </a:lnTo>
                <a:lnTo>
                  <a:pt x="4087180" y="6858000"/>
                </a:lnTo>
                <a:lnTo>
                  <a:pt x="655475" y="6858000"/>
                </a:lnTo>
                <a:cubicBezTo>
                  <a:pt x="198241" y="5579539"/>
                  <a:pt x="-1047" y="4538242"/>
                  <a:pt x="5" y="3405402"/>
                </a:cubicBezTo>
                <a:cubicBezTo>
                  <a:pt x="1057" y="2272562"/>
                  <a:pt x="220670" y="994916"/>
                  <a:pt x="655475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772530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 kuva 1">
    <p:bg>
      <p:bgPr>
        <a:solidFill>
          <a:srgbClr val="365A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Kuva 27" descr="Kuva, joka sisältää kohteen lumi, rakennus, mies, katettu">
            <a:extLst>
              <a:ext uri="{FF2B5EF4-FFF2-40B4-BE49-F238E27FC236}">
                <a16:creationId xmlns:a16="http://schemas.microsoft.com/office/drawing/2014/main" id="{0C894645-360E-4B0E-B056-721914725C19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84729" y="0"/>
            <a:ext cx="4108704" cy="6858000"/>
          </a:xfrm>
          <a:prstGeom prst="rect">
            <a:avLst/>
          </a:prstGeom>
        </p:spPr>
      </p:pic>
      <p:grpSp>
        <p:nvGrpSpPr>
          <p:cNvPr id="26" name="Ryhmä 25">
            <a:extLst>
              <a:ext uri="{FF2B5EF4-FFF2-40B4-BE49-F238E27FC236}">
                <a16:creationId xmlns:a16="http://schemas.microsoft.com/office/drawing/2014/main" id="{F799DD09-7730-4542-89B9-54881FBB577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 bwMode="gray">
          <a:xfrm>
            <a:off x="0" y="0"/>
            <a:ext cx="8756990" cy="6858000"/>
            <a:chOff x="1725613" y="6350"/>
            <a:chExt cx="8740775" cy="6845301"/>
          </a:xfrm>
        </p:grpSpPr>
        <p:sp>
          <p:nvSpPr>
            <p:cNvPr id="24" name="Freeform 10">
              <a:extLst>
                <a:ext uri="{FF2B5EF4-FFF2-40B4-BE49-F238E27FC236}">
                  <a16:creationId xmlns:a16="http://schemas.microsoft.com/office/drawing/2014/main" id="{E5B9F0F0-2539-458B-AAF7-535BE5D78F43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725613" y="6350"/>
              <a:ext cx="8740775" cy="6845300"/>
            </a:xfrm>
            <a:custGeom>
              <a:avLst/>
              <a:gdLst>
                <a:gd name="T0" fmla="*/ 0 w 48666"/>
                <a:gd name="T1" fmla="*/ 38100 h 38100"/>
                <a:gd name="T2" fmla="*/ 48666 w 48666"/>
                <a:gd name="T3" fmla="*/ 38100 h 38100"/>
                <a:gd name="T4" fmla="*/ 46174 w 48666"/>
                <a:gd name="T5" fmla="*/ 29774 h 38100"/>
                <a:gd name="T6" fmla="*/ 46174 w 48666"/>
                <a:gd name="T7" fmla="*/ 29774 h 38100"/>
                <a:gd name="T8" fmla="*/ 48657 w 48666"/>
                <a:gd name="T9" fmla="*/ 0 h 38100"/>
                <a:gd name="T10" fmla="*/ 0 w 48666"/>
                <a:gd name="T11" fmla="*/ 0 h 38100"/>
                <a:gd name="T12" fmla="*/ 0 w 48666"/>
                <a:gd name="T13" fmla="*/ 3810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666" h="38100">
                  <a:moveTo>
                    <a:pt x="0" y="38100"/>
                  </a:moveTo>
                  <a:lnTo>
                    <a:pt x="48666" y="38100"/>
                  </a:lnTo>
                  <a:cubicBezTo>
                    <a:pt x="47620" y="35440"/>
                    <a:pt x="46781" y="32661"/>
                    <a:pt x="46174" y="29774"/>
                  </a:cubicBezTo>
                  <a:lnTo>
                    <a:pt x="46174" y="29774"/>
                  </a:lnTo>
                  <a:cubicBezTo>
                    <a:pt x="44128" y="20120"/>
                    <a:pt x="44799" y="9795"/>
                    <a:pt x="48657" y="0"/>
                  </a:cubicBezTo>
                  <a:lnTo>
                    <a:pt x="0" y="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11">
              <a:extLst>
                <a:ext uri="{FF2B5EF4-FFF2-40B4-BE49-F238E27FC236}">
                  <a16:creationId xmlns:a16="http://schemas.microsoft.com/office/drawing/2014/main" id="{C38B15FE-EB78-49DB-9C78-8EDF68976BF4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725613" y="5081588"/>
              <a:ext cx="5503863" cy="1770063"/>
            </a:xfrm>
            <a:custGeom>
              <a:avLst/>
              <a:gdLst>
                <a:gd name="T0" fmla="*/ 30648 w 30648"/>
                <a:gd name="T1" fmla="*/ 9848 h 9848"/>
                <a:gd name="T2" fmla="*/ 0 w 30648"/>
                <a:gd name="T3" fmla="*/ 0 h 9848"/>
                <a:gd name="T4" fmla="*/ 0 w 30648"/>
                <a:gd name="T5" fmla="*/ 9848 h 9848"/>
                <a:gd name="T6" fmla="*/ 30648 w 30648"/>
                <a:gd name="T7" fmla="*/ 9848 h 9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648" h="9848">
                  <a:moveTo>
                    <a:pt x="30648" y="9848"/>
                  </a:moveTo>
                  <a:cubicBezTo>
                    <a:pt x="20769" y="5269"/>
                    <a:pt x="10471" y="1994"/>
                    <a:pt x="0" y="0"/>
                  </a:cubicBezTo>
                  <a:lnTo>
                    <a:pt x="0" y="9848"/>
                  </a:lnTo>
                  <a:lnTo>
                    <a:pt x="30648" y="9848"/>
                  </a:lnTo>
                  <a:close/>
                </a:path>
              </a:pathLst>
            </a:custGeom>
            <a:solidFill>
              <a:srgbClr val="213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819770" y="2196246"/>
            <a:ext cx="6428358" cy="1952053"/>
          </a:xfrm>
        </p:spPr>
        <p:txBody>
          <a:bodyPr anchor="t" anchorCtr="0"/>
          <a:lstStyle>
            <a:lvl1pPr>
              <a:defRPr sz="41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Kuvallinen väliotsikkosivu </a:t>
            </a:r>
            <a:br>
              <a:rPr lang="fi-FI" dirty="0"/>
            </a:br>
            <a:r>
              <a:rPr lang="fi-FI" dirty="0"/>
              <a:t>esityksen jäsentämiseen, </a:t>
            </a:r>
            <a:br>
              <a:rPr lang="fi-FI" dirty="0"/>
            </a:br>
            <a:r>
              <a:rPr lang="fi-FI" dirty="0"/>
              <a:t>3 riviä tekstiä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9E982F-E5C4-4750-B82A-0622B3AA7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9AF1C7D1-8DB2-411A-8933-F5D3A01AD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692135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 kuva 3">
    <p:bg>
      <p:bgPr>
        <a:solidFill>
          <a:srgbClr val="365A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Kuva 27" descr="Kuva, joka sisältää kohteen tuulimylly, ulko, näkymä, auto">
            <a:extLst>
              <a:ext uri="{FF2B5EF4-FFF2-40B4-BE49-F238E27FC236}">
                <a16:creationId xmlns:a16="http://schemas.microsoft.com/office/drawing/2014/main" id="{0C894645-360E-4B0E-B056-721914725C19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75765" y="0"/>
            <a:ext cx="4108704" cy="6858000"/>
          </a:xfrm>
          <a:prstGeom prst="rect">
            <a:avLst/>
          </a:prstGeom>
        </p:spPr>
      </p:pic>
      <p:grpSp>
        <p:nvGrpSpPr>
          <p:cNvPr id="26" name="Ryhmä 25">
            <a:extLst>
              <a:ext uri="{FF2B5EF4-FFF2-40B4-BE49-F238E27FC236}">
                <a16:creationId xmlns:a16="http://schemas.microsoft.com/office/drawing/2014/main" id="{F799DD09-7730-4542-89B9-54881FBB577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 bwMode="gray">
          <a:xfrm>
            <a:off x="0" y="0"/>
            <a:ext cx="8756990" cy="6858000"/>
            <a:chOff x="1725613" y="6350"/>
            <a:chExt cx="8740775" cy="6845301"/>
          </a:xfrm>
        </p:grpSpPr>
        <p:sp>
          <p:nvSpPr>
            <p:cNvPr id="24" name="Freeform 10">
              <a:extLst>
                <a:ext uri="{FF2B5EF4-FFF2-40B4-BE49-F238E27FC236}">
                  <a16:creationId xmlns:a16="http://schemas.microsoft.com/office/drawing/2014/main" id="{E5B9F0F0-2539-458B-AAF7-535BE5D78F43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725613" y="6350"/>
              <a:ext cx="8740775" cy="6845300"/>
            </a:xfrm>
            <a:custGeom>
              <a:avLst/>
              <a:gdLst>
                <a:gd name="T0" fmla="*/ 0 w 48666"/>
                <a:gd name="T1" fmla="*/ 38100 h 38100"/>
                <a:gd name="T2" fmla="*/ 48666 w 48666"/>
                <a:gd name="T3" fmla="*/ 38100 h 38100"/>
                <a:gd name="T4" fmla="*/ 46174 w 48666"/>
                <a:gd name="T5" fmla="*/ 29774 h 38100"/>
                <a:gd name="T6" fmla="*/ 46174 w 48666"/>
                <a:gd name="T7" fmla="*/ 29774 h 38100"/>
                <a:gd name="T8" fmla="*/ 48657 w 48666"/>
                <a:gd name="T9" fmla="*/ 0 h 38100"/>
                <a:gd name="T10" fmla="*/ 0 w 48666"/>
                <a:gd name="T11" fmla="*/ 0 h 38100"/>
                <a:gd name="T12" fmla="*/ 0 w 48666"/>
                <a:gd name="T13" fmla="*/ 3810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666" h="38100">
                  <a:moveTo>
                    <a:pt x="0" y="38100"/>
                  </a:moveTo>
                  <a:lnTo>
                    <a:pt x="48666" y="38100"/>
                  </a:lnTo>
                  <a:cubicBezTo>
                    <a:pt x="47620" y="35440"/>
                    <a:pt x="46781" y="32661"/>
                    <a:pt x="46174" y="29774"/>
                  </a:cubicBezTo>
                  <a:lnTo>
                    <a:pt x="46174" y="29774"/>
                  </a:lnTo>
                  <a:cubicBezTo>
                    <a:pt x="44128" y="20120"/>
                    <a:pt x="44799" y="9795"/>
                    <a:pt x="48657" y="0"/>
                  </a:cubicBezTo>
                  <a:lnTo>
                    <a:pt x="0" y="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11">
              <a:extLst>
                <a:ext uri="{FF2B5EF4-FFF2-40B4-BE49-F238E27FC236}">
                  <a16:creationId xmlns:a16="http://schemas.microsoft.com/office/drawing/2014/main" id="{C38B15FE-EB78-49DB-9C78-8EDF68976BF4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725613" y="5081588"/>
              <a:ext cx="5503863" cy="1770063"/>
            </a:xfrm>
            <a:custGeom>
              <a:avLst/>
              <a:gdLst>
                <a:gd name="T0" fmla="*/ 30648 w 30648"/>
                <a:gd name="T1" fmla="*/ 9848 h 9848"/>
                <a:gd name="T2" fmla="*/ 0 w 30648"/>
                <a:gd name="T3" fmla="*/ 0 h 9848"/>
                <a:gd name="T4" fmla="*/ 0 w 30648"/>
                <a:gd name="T5" fmla="*/ 9848 h 9848"/>
                <a:gd name="T6" fmla="*/ 30648 w 30648"/>
                <a:gd name="T7" fmla="*/ 9848 h 9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648" h="9848">
                  <a:moveTo>
                    <a:pt x="30648" y="9848"/>
                  </a:moveTo>
                  <a:cubicBezTo>
                    <a:pt x="20769" y="5269"/>
                    <a:pt x="10471" y="1994"/>
                    <a:pt x="0" y="0"/>
                  </a:cubicBezTo>
                  <a:lnTo>
                    <a:pt x="0" y="9848"/>
                  </a:lnTo>
                  <a:lnTo>
                    <a:pt x="30648" y="9848"/>
                  </a:lnTo>
                  <a:close/>
                </a:path>
              </a:pathLst>
            </a:custGeom>
            <a:solidFill>
              <a:srgbClr val="213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819770" y="2196246"/>
            <a:ext cx="6428358" cy="1952053"/>
          </a:xfrm>
        </p:spPr>
        <p:txBody>
          <a:bodyPr anchor="t" anchorCtr="0"/>
          <a:lstStyle>
            <a:lvl1pPr>
              <a:defRPr sz="56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Yksi tekstirivi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9E982F-E5C4-4750-B82A-0622B3AA7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9AF1C7D1-8DB2-411A-8933-F5D3A01AD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7C376E3-2ABB-974B-9114-E2184E099A4F}"/>
              </a:ext>
            </a:extLst>
          </p:cNvPr>
          <p:cNvSpPr txBox="1"/>
          <p:nvPr userDrawn="1"/>
        </p:nvSpPr>
        <p:spPr>
          <a:xfrm>
            <a:off x="5405163" y="476672"/>
            <a:ext cx="453650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FI" dirty="0">
                <a:solidFill>
                  <a:schemeClr val="bg1"/>
                </a:solidFill>
              </a:rPr>
              <a:t>Tämä kuva pois, tilalle kuvalaatikko</a:t>
            </a:r>
          </a:p>
        </p:txBody>
      </p:sp>
    </p:spTree>
    <p:extLst>
      <p:ext uri="{BB962C8B-B14F-4D97-AF65-F5344CB8AC3E}">
        <p14:creationId xmlns:p14="http://schemas.microsoft.com/office/powerpoint/2010/main" val="2206587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Ryhmä 20">
            <a:extLst>
              <a:ext uri="{FF2B5EF4-FFF2-40B4-BE49-F238E27FC236}">
                <a16:creationId xmlns:a16="http://schemas.microsoft.com/office/drawing/2014/main" id="{0EE7235B-98DF-4BBE-9E8E-5C98688095B0}"/>
              </a:ext>
            </a:extLst>
          </p:cNvPr>
          <p:cNvGrpSpPr/>
          <p:nvPr userDrawn="1"/>
        </p:nvGrpSpPr>
        <p:grpSpPr>
          <a:xfrm>
            <a:off x="0" y="-1"/>
            <a:ext cx="12193200" cy="6858000"/>
            <a:chOff x="166688" y="158750"/>
            <a:chExt cx="12163426" cy="6845301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64F166F-69FD-49CF-8A3D-68CEF3F28F1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259638" y="1146175"/>
              <a:ext cx="5070475" cy="5857875"/>
            </a:xfrm>
            <a:custGeom>
              <a:avLst/>
              <a:gdLst>
                <a:gd name="T0" fmla="*/ 28231 w 28231"/>
                <a:gd name="T1" fmla="*/ 0 h 32607"/>
                <a:gd name="T2" fmla="*/ 12810 w 28231"/>
                <a:gd name="T3" fmla="*/ 11644 h 32607"/>
                <a:gd name="T4" fmla="*/ 0 w 28231"/>
                <a:gd name="T5" fmla="*/ 32607 h 32607"/>
                <a:gd name="T6" fmla="*/ 28231 w 28231"/>
                <a:gd name="T7" fmla="*/ 32607 h 32607"/>
                <a:gd name="T8" fmla="*/ 28231 w 28231"/>
                <a:gd name="T9" fmla="*/ 0 h 32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231" h="32607">
                  <a:moveTo>
                    <a:pt x="28231" y="0"/>
                  </a:moveTo>
                  <a:cubicBezTo>
                    <a:pt x="22627" y="2921"/>
                    <a:pt x="17404" y="6803"/>
                    <a:pt x="12810" y="11644"/>
                  </a:cubicBezTo>
                  <a:cubicBezTo>
                    <a:pt x="7200" y="17545"/>
                    <a:pt x="2781" y="24647"/>
                    <a:pt x="0" y="32607"/>
                  </a:cubicBezTo>
                  <a:lnTo>
                    <a:pt x="28231" y="32607"/>
                  </a:lnTo>
                  <a:lnTo>
                    <a:pt x="28231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86EBD2D0-8F8D-40B7-8466-A70F0F222C7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66688" y="1966913"/>
              <a:ext cx="12163425" cy="5037138"/>
            </a:xfrm>
            <a:custGeom>
              <a:avLst/>
              <a:gdLst>
                <a:gd name="T0" fmla="*/ 67733 w 67733"/>
                <a:gd name="T1" fmla="*/ 17739 h 28039"/>
                <a:gd name="T2" fmla="*/ 52312 w 67733"/>
                <a:gd name="T3" fmla="*/ 7076 h 28039"/>
                <a:gd name="T4" fmla="*/ 16393 w 67733"/>
                <a:gd name="T5" fmla="*/ 2347 h 28039"/>
                <a:gd name="T6" fmla="*/ 0 w 67733"/>
                <a:gd name="T7" fmla="*/ 7978 h 28039"/>
                <a:gd name="T8" fmla="*/ 0 w 67733"/>
                <a:gd name="T9" fmla="*/ 28039 h 28039"/>
                <a:gd name="T10" fmla="*/ 67733 w 67733"/>
                <a:gd name="T11" fmla="*/ 28039 h 28039"/>
                <a:gd name="T12" fmla="*/ 67733 w 67733"/>
                <a:gd name="T13" fmla="*/ 17739 h 280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733" h="28039">
                  <a:moveTo>
                    <a:pt x="67733" y="17739"/>
                  </a:moveTo>
                  <a:cubicBezTo>
                    <a:pt x="63315" y="13487"/>
                    <a:pt x="58150" y="9861"/>
                    <a:pt x="52312" y="7076"/>
                  </a:cubicBezTo>
                  <a:cubicBezTo>
                    <a:pt x="41519" y="1917"/>
                    <a:pt x="29055" y="0"/>
                    <a:pt x="16393" y="2347"/>
                  </a:cubicBezTo>
                  <a:cubicBezTo>
                    <a:pt x="10734" y="3391"/>
                    <a:pt x="5203" y="5270"/>
                    <a:pt x="0" y="7978"/>
                  </a:cubicBezTo>
                  <a:lnTo>
                    <a:pt x="0" y="28039"/>
                  </a:lnTo>
                  <a:lnTo>
                    <a:pt x="67733" y="28039"/>
                  </a:lnTo>
                  <a:lnTo>
                    <a:pt x="67733" y="17739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2283D766-1997-4ADC-9D70-135DA7587C6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308851" y="158750"/>
              <a:ext cx="3365500" cy="3079750"/>
            </a:xfrm>
            <a:custGeom>
              <a:avLst/>
              <a:gdLst>
                <a:gd name="T0" fmla="*/ 18501 w 18750"/>
                <a:gd name="T1" fmla="*/ 4647 h 17137"/>
                <a:gd name="T2" fmla="*/ 18631 w 18750"/>
                <a:gd name="T3" fmla="*/ 0 h 17137"/>
                <a:gd name="T4" fmla="*/ 0 w 18750"/>
                <a:gd name="T5" fmla="*/ 0 h 17137"/>
                <a:gd name="T6" fmla="*/ 2506 w 18750"/>
                <a:gd name="T7" fmla="*/ 7612 h 17137"/>
                <a:gd name="T8" fmla="*/ 12544 w 18750"/>
                <a:gd name="T9" fmla="*/ 17137 h 17137"/>
                <a:gd name="T10" fmla="*/ 18501 w 18750"/>
                <a:gd name="T11" fmla="*/ 4647 h 17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750" h="17137">
                  <a:moveTo>
                    <a:pt x="18501" y="4647"/>
                  </a:moveTo>
                  <a:cubicBezTo>
                    <a:pt x="18704" y="3115"/>
                    <a:pt x="18750" y="1558"/>
                    <a:pt x="18631" y="0"/>
                  </a:cubicBezTo>
                  <a:lnTo>
                    <a:pt x="0" y="0"/>
                  </a:lnTo>
                  <a:cubicBezTo>
                    <a:pt x="359" y="2596"/>
                    <a:pt x="1182" y="5172"/>
                    <a:pt x="2506" y="7612"/>
                  </a:cubicBezTo>
                  <a:cubicBezTo>
                    <a:pt x="4683" y="11629"/>
                    <a:pt x="8104" y="15020"/>
                    <a:pt x="12544" y="17137"/>
                  </a:cubicBezTo>
                  <a:cubicBezTo>
                    <a:pt x="15692" y="13825"/>
                    <a:pt x="17859" y="9524"/>
                    <a:pt x="18501" y="4647"/>
                  </a:cubicBezTo>
                  <a:close/>
                </a:path>
              </a:pathLst>
            </a:custGeom>
            <a:solidFill>
              <a:srgbClr val="5AB5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61C55AF5-41ED-4FED-8B17-E572D95A2EF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9563101" y="158750"/>
              <a:ext cx="2767013" cy="3076575"/>
            </a:xfrm>
            <a:custGeom>
              <a:avLst/>
              <a:gdLst>
                <a:gd name="T0" fmla="*/ 6077 w 15411"/>
                <a:gd name="T1" fmla="*/ 0 h 17126"/>
                <a:gd name="T2" fmla="*/ 5947 w 15411"/>
                <a:gd name="T3" fmla="*/ 4647 h 17126"/>
                <a:gd name="T4" fmla="*/ 0 w 15411"/>
                <a:gd name="T5" fmla="*/ 17126 h 17126"/>
                <a:gd name="T6" fmla="*/ 15411 w 15411"/>
                <a:gd name="T7" fmla="*/ 5493 h 17126"/>
                <a:gd name="T8" fmla="*/ 15411 w 15411"/>
                <a:gd name="T9" fmla="*/ 0 h 17126"/>
                <a:gd name="T10" fmla="*/ 6077 w 15411"/>
                <a:gd name="T11" fmla="*/ 0 h 17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11" h="17126">
                  <a:moveTo>
                    <a:pt x="6077" y="0"/>
                  </a:moveTo>
                  <a:cubicBezTo>
                    <a:pt x="6196" y="1558"/>
                    <a:pt x="6150" y="3115"/>
                    <a:pt x="5947" y="4647"/>
                  </a:cubicBezTo>
                  <a:cubicBezTo>
                    <a:pt x="5306" y="9519"/>
                    <a:pt x="3142" y="13816"/>
                    <a:pt x="0" y="17126"/>
                  </a:cubicBezTo>
                  <a:cubicBezTo>
                    <a:pt x="4591" y="12291"/>
                    <a:pt x="9811" y="8411"/>
                    <a:pt x="15411" y="5493"/>
                  </a:cubicBezTo>
                  <a:lnTo>
                    <a:pt x="15411" y="0"/>
                  </a:lnTo>
                  <a:lnTo>
                    <a:pt x="6077" y="0"/>
                  </a:lnTo>
                  <a:close/>
                </a:path>
              </a:pathLst>
            </a:custGeom>
            <a:solidFill>
              <a:srgbClr val="ADDA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8207A6F9-D3E1-4322-B846-960DD6FC99C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259638" y="3238500"/>
              <a:ext cx="5070475" cy="3765550"/>
            </a:xfrm>
            <a:custGeom>
              <a:avLst/>
              <a:gdLst>
                <a:gd name="T0" fmla="*/ 28231 w 28231"/>
                <a:gd name="T1" fmla="*/ 10663 h 20963"/>
                <a:gd name="T2" fmla="*/ 12810 w 28231"/>
                <a:gd name="T3" fmla="*/ 0 h 20963"/>
                <a:gd name="T4" fmla="*/ 12810 w 28231"/>
                <a:gd name="T5" fmla="*/ 0 h 20963"/>
                <a:gd name="T6" fmla="*/ 12810 w 28231"/>
                <a:gd name="T7" fmla="*/ 0 h 20963"/>
                <a:gd name="T8" fmla="*/ 0 w 28231"/>
                <a:gd name="T9" fmla="*/ 20963 h 20963"/>
                <a:gd name="T10" fmla="*/ 28231 w 28231"/>
                <a:gd name="T11" fmla="*/ 20963 h 20963"/>
                <a:gd name="T12" fmla="*/ 28231 w 28231"/>
                <a:gd name="T13" fmla="*/ 10663 h 20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231" h="20963">
                  <a:moveTo>
                    <a:pt x="28231" y="10663"/>
                  </a:moveTo>
                  <a:cubicBezTo>
                    <a:pt x="23813" y="6411"/>
                    <a:pt x="18648" y="2785"/>
                    <a:pt x="12810" y="0"/>
                  </a:cubicBezTo>
                  <a:cubicBezTo>
                    <a:pt x="12810" y="0"/>
                    <a:pt x="12810" y="0"/>
                    <a:pt x="12810" y="0"/>
                  </a:cubicBezTo>
                  <a:cubicBezTo>
                    <a:pt x="12810" y="0"/>
                    <a:pt x="12810" y="0"/>
                    <a:pt x="12810" y="0"/>
                  </a:cubicBezTo>
                  <a:cubicBezTo>
                    <a:pt x="7200" y="5901"/>
                    <a:pt x="2781" y="13003"/>
                    <a:pt x="0" y="20963"/>
                  </a:cubicBezTo>
                  <a:lnTo>
                    <a:pt x="28231" y="20963"/>
                  </a:lnTo>
                  <a:lnTo>
                    <a:pt x="28231" y="10663"/>
                  </a:lnTo>
                  <a:close/>
                </a:path>
              </a:pathLst>
            </a:custGeom>
            <a:solidFill>
              <a:srgbClr val="213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7B819825-3200-472E-9BDC-39A078E1784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9559926" y="1146175"/>
              <a:ext cx="2770188" cy="2576513"/>
            </a:xfrm>
            <a:custGeom>
              <a:avLst/>
              <a:gdLst>
                <a:gd name="T0" fmla="*/ 15421 w 15421"/>
                <a:gd name="T1" fmla="*/ 0 h 14347"/>
                <a:gd name="T2" fmla="*/ 0 w 15421"/>
                <a:gd name="T3" fmla="*/ 11644 h 14347"/>
                <a:gd name="T4" fmla="*/ 0 w 15421"/>
                <a:gd name="T5" fmla="*/ 11644 h 14347"/>
                <a:gd name="T6" fmla="*/ 0 w 15421"/>
                <a:gd name="T7" fmla="*/ 11644 h 14347"/>
                <a:gd name="T8" fmla="*/ 13720 w 15421"/>
                <a:gd name="T9" fmla="*/ 13450 h 14347"/>
                <a:gd name="T10" fmla="*/ 15421 w 15421"/>
                <a:gd name="T11" fmla="*/ 13067 h 14347"/>
                <a:gd name="T12" fmla="*/ 15421 w 15421"/>
                <a:gd name="T13" fmla="*/ 0 h 14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21" h="14347">
                  <a:moveTo>
                    <a:pt x="15421" y="0"/>
                  </a:moveTo>
                  <a:cubicBezTo>
                    <a:pt x="9817" y="2921"/>
                    <a:pt x="4594" y="6803"/>
                    <a:pt x="0" y="11644"/>
                  </a:cubicBezTo>
                  <a:cubicBezTo>
                    <a:pt x="0" y="11644"/>
                    <a:pt x="0" y="11644"/>
                    <a:pt x="0" y="11644"/>
                  </a:cubicBezTo>
                  <a:cubicBezTo>
                    <a:pt x="0" y="11644"/>
                    <a:pt x="0" y="11644"/>
                    <a:pt x="0" y="11644"/>
                  </a:cubicBezTo>
                  <a:cubicBezTo>
                    <a:pt x="4122" y="13615"/>
                    <a:pt x="8883" y="14347"/>
                    <a:pt x="13720" y="13450"/>
                  </a:cubicBezTo>
                  <a:cubicBezTo>
                    <a:pt x="14291" y="13345"/>
                    <a:pt x="14859" y="13217"/>
                    <a:pt x="15421" y="13067"/>
                  </a:cubicBezTo>
                  <a:lnTo>
                    <a:pt x="15421" y="0"/>
                  </a:lnTo>
                  <a:close/>
                </a:path>
              </a:pathLst>
            </a:custGeom>
            <a:solidFill>
              <a:srgbClr val="EBE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CD504085-D74E-4639-BB3D-F043553024C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3111501" y="1966913"/>
              <a:ext cx="6448425" cy="2617788"/>
            </a:xfrm>
            <a:custGeom>
              <a:avLst/>
              <a:gdLst>
                <a:gd name="T0" fmla="*/ 0 w 35919"/>
                <a:gd name="T1" fmla="*/ 2347 h 14576"/>
                <a:gd name="T2" fmla="*/ 0 w 35919"/>
                <a:gd name="T3" fmla="*/ 2347 h 14576"/>
                <a:gd name="T4" fmla="*/ 10038 w 35919"/>
                <a:gd name="T5" fmla="*/ 11873 h 14576"/>
                <a:gd name="T6" fmla="*/ 23758 w 35919"/>
                <a:gd name="T7" fmla="*/ 13679 h 14576"/>
                <a:gd name="T8" fmla="*/ 35919 w 35919"/>
                <a:gd name="T9" fmla="*/ 7076 h 14576"/>
                <a:gd name="T10" fmla="*/ 35919 w 35919"/>
                <a:gd name="T11" fmla="*/ 7076 h 14576"/>
                <a:gd name="T12" fmla="*/ 35919 w 35919"/>
                <a:gd name="T13" fmla="*/ 7076 h 14576"/>
                <a:gd name="T14" fmla="*/ 0 w 35919"/>
                <a:gd name="T15" fmla="*/ 2347 h 14576"/>
                <a:gd name="T16" fmla="*/ 0 w 35919"/>
                <a:gd name="T17" fmla="*/ 2347 h 14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919" h="14576">
                  <a:moveTo>
                    <a:pt x="0" y="2347"/>
                  </a:moveTo>
                  <a:cubicBezTo>
                    <a:pt x="0" y="2347"/>
                    <a:pt x="0" y="2347"/>
                    <a:pt x="0" y="2347"/>
                  </a:cubicBezTo>
                  <a:cubicBezTo>
                    <a:pt x="2177" y="6365"/>
                    <a:pt x="5598" y="9755"/>
                    <a:pt x="10038" y="11873"/>
                  </a:cubicBezTo>
                  <a:cubicBezTo>
                    <a:pt x="14160" y="13843"/>
                    <a:pt x="18921" y="14576"/>
                    <a:pt x="23758" y="13679"/>
                  </a:cubicBezTo>
                  <a:cubicBezTo>
                    <a:pt x="28251" y="12850"/>
                    <a:pt x="32533" y="10644"/>
                    <a:pt x="35919" y="7076"/>
                  </a:cubicBezTo>
                  <a:cubicBezTo>
                    <a:pt x="35919" y="7076"/>
                    <a:pt x="35919" y="7076"/>
                    <a:pt x="35919" y="7076"/>
                  </a:cubicBezTo>
                  <a:cubicBezTo>
                    <a:pt x="35919" y="7076"/>
                    <a:pt x="35919" y="7076"/>
                    <a:pt x="35919" y="7076"/>
                  </a:cubicBezTo>
                  <a:cubicBezTo>
                    <a:pt x="25126" y="1917"/>
                    <a:pt x="12662" y="0"/>
                    <a:pt x="0" y="2347"/>
                  </a:cubicBezTo>
                  <a:cubicBezTo>
                    <a:pt x="0" y="2347"/>
                    <a:pt x="0" y="2347"/>
                    <a:pt x="0" y="2347"/>
                  </a:cubicBezTo>
                  <a:close/>
                </a:path>
              </a:pathLst>
            </a:custGeom>
            <a:solidFill>
              <a:srgbClr val="2E50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C04E04C8-35A5-45D6-A655-664B6E92E8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26920" y="3073399"/>
            <a:ext cx="6661368" cy="1864043"/>
          </a:xfrm>
        </p:spPr>
        <p:txBody>
          <a:bodyPr anchor="b"/>
          <a:lstStyle>
            <a:lvl1pPr algn="l">
              <a:defRPr sz="41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Esityksen aloitussivu, </a:t>
            </a:r>
            <a:br>
              <a:rPr lang="fi-FI" dirty="0"/>
            </a:br>
            <a:r>
              <a:rPr lang="fi-FI" dirty="0"/>
              <a:t>vaalea sininen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06C93D0-DA83-4CF7-A503-5AEDE6A9787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26920" y="5318760"/>
            <a:ext cx="8641080" cy="702528"/>
          </a:xfrm>
        </p:spPr>
        <p:txBody>
          <a:bodyPr/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Esittäjän nimi, tehtävänimike</a:t>
            </a:r>
          </a:p>
          <a:p>
            <a:r>
              <a:rPr lang="fi-FI" dirty="0" err="1"/>
              <a:t>pp.kk.vvvv</a:t>
            </a:r>
            <a:endParaRPr lang="fi-FI" dirty="0"/>
          </a:p>
          <a:p>
            <a:r>
              <a:rPr lang="fi-FI" dirty="0"/>
              <a:t>Tilaisuuden nimi </a:t>
            </a:r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3606673C-8E2D-462A-8FED-E7C3DAE7F60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39" y="188259"/>
            <a:ext cx="5687933" cy="1864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7970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 kuv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Kuva 27" descr="Kuva, joka sisältää kohteen pöytä, istuminen, kirjoituspöytä, tietokone">
            <a:extLst>
              <a:ext uri="{FF2B5EF4-FFF2-40B4-BE49-F238E27FC236}">
                <a16:creationId xmlns:a16="http://schemas.microsoft.com/office/drawing/2014/main" id="{0C894645-360E-4B0E-B056-721914725C19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PicPr>
            <a:picLocks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75765" y="0"/>
            <a:ext cx="4122000" cy="6858000"/>
          </a:xfrm>
          <a:prstGeom prst="rect">
            <a:avLst/>
          </a:prstGeom>
        </p:spPr>
      </p:pic>
      <p:sp>
        <p:nvSpPr>
          <p:cNvPr id="25" name="Freeform 11">
            <a:extLst>
              <a:ext uri="{FF2B5EF4-FFF2-40B4-BE49-F238E27FC236}">
                <a16:creationId xmlns:a16="http://schemas.microsoft.com/office/drawing/2014/main" id="{C38B15FE-EB78-49DB-9C78-8EDF68976BF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gray">
          <a:xfrm>
            <a:off x="0" y="5084653"/>
            <a:ext cx="5514073" cy="1773347"/>
          </a:xfrm>
          <a:custGeom>
            <a:avLst/>
            <a:gdLst>
              <a:gd name="T0" fmla="*/ 30648 w 30648"/>
              <a:gd name="T1" fmla="*/ 9848 h 9848"/>
              <a:gd name="T2" fmla="*/ 0 w 30648"/>
              <a:gd name="T3" fmla="*/ 0 h 9848"/>
              <a:gd name="T4" fmla="*/ 0 w 30648"/>
              <a:gd name="T5" fmla="*/ 9848 h 9848"/>
              <a:gd name="T6" fmla="*/ 30648 w 30648"/>
              <a:gd name="T7" fmla="*/ 9848 h 9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648" h="9848">
                <a:moveTo>
                  <a:pt x="30648" y="9848"/>
                </a:moveTo>
                <a:cubicBezTo>
                  <a:pt x="20769" y="5269"/>
                  <a:pt x="10471" y="1994"/>
                  <a:pt x="0" y="0"/>
                </a:cubicBezTo>
                <a:lnTo>
                  <a:pt x="0" y="9848"/>
                </a:lnTo>
                <a:lnTo>
                  <a:pt x="30648" y="9848"/>
                </a:lnTo>
                <a:close/>
              </a:path>
            </a:pathLst>
          </a:custGeom>
          <a:solidFill>
            <a:srgbClr val="E1E6F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819770" y="2196246"/>
            <a:ext cx="6428358" cy="1952053"/>
          </a:xfrm>
        </p:spPr>
        <p:txBody>
          <a:bodyPr anchor="t" anchorCtr="0"/>
          <a:lstStyle>
            <a:lvl1pPr>
              <a:defRPr sz="41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Kuvallinen väliotsikkosivu </a:t>
            </a:r>
            <a:br>
              <a:rPr lang="fi-FI" dirty="0"/>
            </a:br>
            <a:r>
              <a:rPr lang="fi-FI" dirty="0"/>
              <a:t>esityksen jäsentämiseen, </a:t>
            </a:r>
            <a:br>
              <a:rPr lang="fi-FI" dirty="0"/>
            </a:br>
            <a:r>
              <a:rPr lang="fi-FI" dirty="0"/>
              <a:t>3 riviä tekstiä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9E982F-E5C4-4750-B82A-0622B3AA7839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9AF1C7D1-8DB2-411A-8933-F5D3A01ADF9D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52616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 kuv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1">
            <a:extLst>
              <a:ext uri="{FF2B5EF4-FFF2-40B4-BE49-F238E27FC236}">
                <a16:creationId xmlns:a16="http://schemas.microsoft.com/office/drawing/2014/main" id="{A9699318-17A8-4406-8545-15EC6D0D763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gray">
          <a:xfrm>
            <a:off x="0" y="5084653"/>
            <a:ext cx="5514073" cy="1773347"/>
          </a:xfrm>
          <a:custGeom>
            <a:avLst/>
            <a:gdLst>
              <a:gd name="T0" fmla="*/ 30648 w 30648"/>
              <a:gd name="T1" fmla="*/ 9848 h 9848"/>
              <a:gd name="T2" fmla="*/ 0 w 30648"/>
              <a:gd name="T3" fmla="*/ 0 h 9848"/>
              <a:gd name="T4" fmla="*/ 0 w 30648"/>
              <a:gd name="T5" fmla="*/ 9848 h 9848"/>
              <a:gd name="T6" fmla="*/ 30648 w 30648"/>
              <a:gd name="T7" fmla="*/ 9848 h 9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648" h="9848">
                <a:moveTo>
                  <a:pt x="30648" y="9848"/>
                </a:moveTo>
                <a:cubicBezTo>
                  <a:pt x="20769" y="5269"/>
                  <a:pt x="10471" y="1994"/>
                  <a:pt x="0" y="0"/>
                </a:cubicBezTo>
                <a:lnTo>
                  <a:pt x="0" y="9848"/>
                </a:lnTo>
                <a:lnTo>
                  <a:pt x="30648" y="9848"/>
                </a:lnTo>
                <a:close/>
              </a:path>
            </a:pathLst>
          </a:custGeom>
          <a:solidFill>
            <a:srgbClr val="E1E6F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819770" y="2196246"/>
            <a:ext cx="6428358" cy="1952053"/>
          </a:xfrm>
        </p:spPr>
        <p:txBody>
          <a:bodyPr anchor="t" anchorCtr="0"/>
          <a:lstStyle>
            <a:lvl1pPr>
              <a:defRPr sz="56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Yksi tekstirivi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9E982F-E5C4-4750-B82A-0622B3AA7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9AF1C7D1-8DB2-411A-8933-F5D3A01AD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Kuvan paikkamerkki 19">
            <a:extLst>
              <a:ext uri="{FF2B5EF4-FFF2-40B4-BE49-F238E27FC236}">
                <a16:creationId xmlns:a16="http://schemas.microsoft.com/office/drawing/2014/main" id="{C20D1C9F-02E1-4C00-846A-9CC67CA2EDE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04820" y="0"/>
            <a:ext cx="4087180" cy="6858000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7180" h="6858000">
                <a:moveTo>
                  <a:pt x="655475" y="0"/>
                </a:moveTo>
                <a:lnTo>
                  <a:pt x="4087180" y="0"/>
                </a:lnTo>
                <a:lnTo>
                  <a:pt x="4087180" y="6858000"/>
                </a:lnTo>
                <a:lnTo>
                  <a:pt x="655475" y="6858000"/>
                </a:lnTo>
                <a:cubicBezTo>
                  <a:pt x="198241" y="5579539"/>
                  <a:pt x="-1047" y="4538242"/>
                  <a:pt x="5" y="3405402"/>
                </a:cubicBezTo>
                <a:cubicBezTo>
                  <a:pt x="1057" y="2272562"/>
                  <a:pt x="220670" y="994916"/>
                  <a:pt x="655475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911945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taatti kuvapaikka">
    <p:bg>
      <p:bgPr>
        <a:solidFill>
          <a:srgbClr val="365A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819770" y="2276873"/>
            <a:ext cx="6860406" cy="1822687"/>
          </a:xfrm>
        </p:spPr>
        <p:txBody>
          <a:bodyPr anchor="t" anchorCtr="0"/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Sitaattivälisivu – esitykseen </a:t>
            </a:r>
            <a:br>
              <a:rPr lang="fi-FI" dirty="0"/>
            </a:br>
            <a:r>
              <a:rPr lang="fi-FI" dirty="0"/>
              <a:t>voi nostaa sisältöön sopivia lauseita tai sanontoja, 3 riviä tekstiä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F719A860-795B-428F-80F9-D6F9FDADB42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19770" y="4246881"/>
            <a:ext cx="6860555" cy="62228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1300">
                <a:solidFill>
                  <a:schemeClr val="bg1"/>
                </a:solidFill>
              </a:defRPr>
            </a:lvl1pPr>
            <a:lvl2pPr marL="360363" indent="0">
              <a:buNone/>
              <a:defRPr/>
            </a:lvl2pPr>
          </a:lstStyle>
          <a:p>
            <a:pPr lvl="0"/>
            <a:r>
              <a:rPr lang="fi-FI" dirty="0"/>
              <a:t>Sitaatin esittäjän nimi tai lähde </a:t>
            </a:r>
          </a:p>
        </p:txBody>
      </p:sp>
      <p:sp>
        <p:nvSpPr>
          <p:cNvPr id="17" name="Kuvan paikkamerkki 19">
            <a:extLst>
              <a:ext uri="{FF2B5EF4-FFF2-40B4-BE49-F238E27FC236}">
                <a16:creationId xmlns:a16="http://schemas.microsoft.com/office/drawing/2014/main" id="{79A4B3D4-F743-4ABE-BF43-A842D73C48B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104820" y="0"/>
            <a:ext cx="4087180" cy="6858000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7180" h="6858000">
                <a:moveTo>
                  <a:pt x="655475" y="0"/>
                </a:moveTo>
                <a:lnTo>
                  <a:pt x="4087180" y="0"/>
                </a:lnTo>
                <a:lnTo>
                  <a:pt x="4087180" y="6858000"/>
                </a:lnTo>
                <a:lnTo>
                  <a:pt x="655475" y="6858000"/>
                </a:lnTo>
                <a:cubicBezTo>
                  <a:pt x="198241" y="5579539"/>
                  <a:pt x="-1047" y="4538242"/>
                  <a:pt x="5" y="3405402"/>
                </a:cubicBezTo>
                <a:cubicBezTo>
                  <a:pt x="1057" y="2272562"/>
                  <a:pt x="220670" y="994916"/>
                  <a:pt x="655475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9A6D78D3-4FC0-42A7-9715-18AAAB1276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257177" y="1270"/>
            <a:ext cx="2267584" cy="1890186"/>
            <a:chOff x="206376" y="-19050"/>
            <a:chExt cx="4511675" cy="376078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268701B8-B376-43FE-B7F2-878080FDF0E6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206376" y="-19050"/>
              <a:ext cx="2081213" cy="3760788"/>
            </a:xfrm>
            <a:custGeom>
              <a:avLst/>
              <a:gdLst>
                <a:gd name="T0" fmla="*/ 5775 w 5775"/>
                <a:gd name="T1" fmla="*/ 0 h 10440"/>
                <a:gd name="T2" fmla="*/ 60 w 5775"/>
                <a:gd name="T3" fmla="*/ 0 h 10440"/>
                <a:gd name="T4" fmla="*/ 60 w 5775"/>
                <a:gd name="T5" fmla="*/ 4939 h 10440"/>
                <a:gd name="T6" fmla="*/ 2799 w 5775"/>
                <a:gd name="T7" fmla="*/ 4939 h 10440"/>
                <a:gd name="T8" fmla="*/ 0 w 5775"/>
                <a:gd name="T9" fmla="*/ 7977 h 10440"/>
                <a:gd name="T10" fmla="*/ 1310 w 5775"/>
                <a:gd name="T11" fmla="*/ 10440 h 10440"/>
                <a:gd name="T12" fmla="*/ 5775 w 5775"/>
                <a:gd name="T13" fmla="*/ 4939 h 10440"/>
                <a:gd name="T14" fmla="*/ 5775 w 5775"/>
                <a:gd name="T15" fmla="*/ 0 h 10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75" h="10440">
                  <a:moveTo>
                    <a:pt x="5775" y="0"/>
                  </a:moveTo>
                  <a:lnTo>
                    <a:pt x="60" y="0"/>
                  </a:lnTo>
                  <a:lnTo>
                    <a:pt x="60" y="4939"/>
                  </a:lnTo>
                  <a:lnTo>
                    <a:pt x="2799" y="4939"/>
                  </a:lnTo>
                  <a:cubicBezTo>
                    <a:pt x="2690" y="6434"/>
                    <a:pt x="1640" y="7398"/>
                    <a:pt x="0" y="7977"/>
                  </a:cubicBezTo>
                  <a:lnTo>
                    <a:pt x="1310" y="10440"/>
                  </a:lnTo>
                  <a:cubicBezTo>
                    <a:pt x="3916" y="9363"/>
                    <a:pt x="5684" y="7549"/>
                    <a:pt x="5775" y="4939"/>
                  </a:cubicBezTo>
                  <a:lnTo>
                    <a:pt x="5775" y="0"/>
                  </a:lnTo>
                  <a:close/>
                </a:path>
              </a:pathLst>
            </a:custGeom>
            <a:solidFill>
              <a:srgbClr val="7C9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A7BFF58C-823E-4991-AC39-EEE807FFA1E7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2636838" y="-19050"/>
              <a:ext cx="2081213" cy="3760788"/>
            </a:xfrm>
            <a:custGeom>
              <a:avLst/>
              <a:gdLst>
                <a:gd name="T0" fmla="*/ 5775 w 5775"/>
                <a:gd name="T1" fmla="*/ 0 h 10440"/>
                <a:gd name="T2" fmla="*/ 60 w 5775"/>
                <a:gd name="T3" fmla="*/ 0 h 10440"/>
                <a:gd name="T4" fmla="*/ 60 w 5775"/>
                <a:gd name="T5" fmla="*/ 4939 h 10440"/>
                <a:gd name="T6" fmla="*/ 2799 w 5775"/>
                <a:gd name="T7" fmla="*/ 4939 h 10440"/>
                <a:gd name="T8" fmla="*/ 0 w 5775"/>
                <a:gd name="T9" fmla="*/ 7977 h 10440"/>
                <a:gd name="T10" fmla="*/ 1310 w 5775"/>
                <a:gd name="T11" fmla="*/ 10440 h 10440"/>
                <a:gd name="T12" fmla="*/ 5775 w 5775"/>
                <a:gd name="T13" fmla="*/ 4939 h 10440"/>
                <a:gd name="T14" fmla="*/ 5775 w 5775"/>
                <a:gd name="T15" fmla="*/ 0 h 10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75" h="10440">
                  <a:moveTo>
                    <a:pt x="5775" y="0"/>
                  </a:moveTo>
                  <a:lnTo>
                    <a:pt x="60" y="0"/>
                  </a:lnTo>
                  <a:lnTo>
                    <a:pt x="60" y="4939"/>
                  </a:lnTo>
                  <a:lnTo>
                    <a:pt x="2799" y="4939"/>
                  </a:lnTo>
                  <a:cubicBezTo>
                    <a:pt x="2690" y="6434"/>
                    <a:pt x="1640" y="7398"/>
                    <a:pt x="0" y="7977"/>
                  </a:cubicBezTo>
                  <a:lnTo>
                    <a:pt x="1310" y="10440"/>
                  </a:lnTo>
                  <a:cubicBezTo>
                    <a:pt x="3916" y="9363"/>
                    <a:pt x="5684" y="7549"/>
                    <a:pt x="5775" y="4939"/>
                  </a:cubicBezTo>
                  <a:lnTo>
                    <a:pt x="5775" y="0"/>
                  </a:lnTo>
                  <a:close/>
                </a:path>
              </a:pathLst>
            </a:custGeom>
            <a:solidFill>
              <a:srgbClr val="7C9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9E982F-E5C4-4750-B82A-0622B3AA7839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9AF1C7D1-8DB2-411A-8933-F5D3A01ADF9D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518300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taatti kuva 1">
    <p:bg>
      <p:bgPr>
        <a:solidFill>
          <a:srgbClr val="365A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Kuva 27" descr="Kuva, joka sisältää kohteen lumi, piiri, hiihtäminen, kello">
            <a:extLst>
              <a:ext uri="{FF2B5EF4-FFF2-40B4-BE49-F238E27FC236}">
                <a16:creationId xmlns:a16="http://schemas.microsoft.com/office/drawing/2014/main" id="{0C894645-360E-4B0E-B056-721914725C19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84730" y="0"/>
            <a:ext cx="4108704" cy="6858000"/>
          </a:xfrm>
          <a:prstGeom prst="rect">
            <a:avLst/>
          </a:prstGeom>
        </p:spPr>
      </p:pic>
      <p:sp>
        <p:nvSpPr>
          <p:cNvPr id="24" name="Freeform 10">
            <a:extLst>
              <a:ext uri="{FF2B5EF4-FFF2-40B4-BE49-F238E27FC236}">
                <a16:creationId xmlns:a16="http://schemas.microsoft.com/office/drawing/2014/main" id="{E5B9F0F0-2539-458B-AAF7-535BE5D78F43}"/>
              </a:ext>
            </a:extLst>
          </p:cNvPr>
          <p:cNvSpPr>
            <a:spLocks/>
          </p:cNvSpPr>
          <p:nvPr userDrawn="1"/>
        </p:nvSpPr>
        <p:spPr bwMode="gray">
          <a:xfrm>
            <a:off x="0" y="0"/>
            <a:ext cx="8756990" cy="6857999"/>
          </a:xfrm>
          <a:custGeom>
            <a:avLst/>
            <a:gdLst>
              <a:gd name="T0" fmla="*/ 0 w 48666"/>
              <a:gd name="T1" fmla="*/ 38100 h 38100"/>
              <a:gd name="T2" fmla="*/ 48666 w 48666"/>
              <a:gd name="T3" fmla="*/ 38100 h 38100"/>
              <a:gd name="T4" fmla="*/ 46174 w 48666"/>
              <a:gd name="T5" fmla="*/ 29774 h 38100"/>
              <a:gd name="T6" fmla="*/ 46174 w 48666"/>
              <a:gd name="T7" fmla="*/ 29774 h 38100"/>
              <a:gd name="T8" fmla="*/ 48657 w 48666"/>
              <a:gd name="T9" fmla="*/ 0 h 38100"/>
              <a:gd name="T10" fmla="*/ 0 w 48666"/>
              <a:gd name="T11" fmla="*/ 0 h 38100"/>
              <a:gd name="T12" fmla="*/ 0 w 48666"/>
              <a:gd name="T13" fmla="*/ 38100 h 38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666" h="38100">
                <a:moveTo>
                  <a:pt x="0" y="38100"/>
                </a:moveTo>
                <a:lnTo>
                  <a:pt x="48666" y="38100"/>
                </a:lnTo>
                <a:cubicBezTo>
                  <a:pt x="47620" y="35440"/>
                  <a:pt x="46781" y="32661"/>
                  <a:pt x="46174" y="29774"/>
                </a:cubicBezTo>
                <a:lnTo>
                  <a:pt x="46174" y="29774"/>
                </a:lnTo>
                <a:cubicBezTo>
                  <a:pt x="44128" y="20120"/>
                  <a:pt x="44799" y="9795"/>
                  <a:pt x="48657" y="0"/>
                </a:cubicBez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365A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819770" y="2276873"/>
            <a:ext cx="6860406" cy="1822687"/>
          </a:xfrm>
        </p:spPr>
        <p:txBody>
          <a:bodyPr anchor="t" anchorCtr="0"/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Sitaattivälisivu – esitykseen </a:t>
            </a:r>
            <a:br>
              <a:rPr lang="fi-FI" dirty="0"/>
            </a:br>
            <a:r>
              <a:rPr lang="fi-FI" dirty="0"/>
              <a:t>voi nostaa sisältöön sopivia lauseita tai sanontoja, 3 riviä tekstiä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F719A860-795B-428F-80F9-D6F9FDADB42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19770" y="4246881"/>
            <a:ext cx="6860555" cy="62228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1300">
                <a:solidFill>
                  <a:schemeClr val="bg1"/>
                </a:solidFill>
              </a:defRPr>
            </a:lvl1pPr>
            <a:lvl2pPr marL="360363" indent="0">
              <a:buNone/>
              <a:defRPr/>
            </a:lvl2pPr>
          </a:lstStyle>
          <a:p>
            <a:pPr lvl="0"/>
            <a:r>
              <a:rPr lang="fi-FI" dirty="0"/>
              <a:t>Sitaatin esittäjän nimi tai lähde </a:t>
            </a:r>
          </a:p>
        </p:txBody>
      </p: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9A6D78D3-4FC0-42A7-9715-18AAAB1276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257177" y="1270"/>
            <a:ext cx="2267584" cy="1890186"/>
            <a:chOff x="206376" y="-19050"/>
            <a:chExt cx="4511675" cy="376078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268701B8-B376-43FE-B7F2-878080FDF0E6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206376" y="-19050"/>
              <a:ext cx="2081213" cy="3760788"/>
            </a:xfrm>
            <a:custGeom>
              <a:avLst/>
              <a:gdLst>
                <a:gd name="T0" fmla="*/ 5775 w 5775"/>
                <a:gd name="T1" fmla="*/ 0 h 10440"/>
                <a:gd name="T2" fmla="*/ 60 w 5775"/>
                <a:gd name="T3" fmla="*/ 0 h 10440"/>
                <a:gd name="T4" fmla="*/ 60 w 5775"/>
                <a:gd name="T5" fmla="*/ 4939 h 10440"/>
                <a:gd name="T6" fmla="*/ 2799 w 5775"/>
                <a:gd name="T7" fmla="*/ 4939 h 10440"/>
                <a:gd name="T8" fmla="*/ 0 w 5775"/>
                <a:gd name="T9" fmla="*/ 7977 h 10440"/>
                <a:gd name="T10" fmla="*/ 1310 w 5775"/>
                <a:gd name="T11" fmla="*/ 10440 h 10440"/>
                <a:gd name="T12" fmla="*/ 5775 w 5775"/>
                <a:gd name="T13" fmla="*/ 4939 h 10440"/>
                <a:gd name="T14" fmla="*/ 5775 w 5775"/>
                <a:gd name="T15" fmla="*/ 0 h 10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75" h="10440">
                  <a:moveTo>
                    <a:pt x="5775" y="0"/>
                  </a:moveTo>
                  <a:lnTo>
                    <a:pt x="60" y="0"/>
                  </a:lnTo>
                  <a:lnTo>
                    <a:pt x="60" y="4939"/>
                  </a:lnTo>
                  <a:lnTo>
                    <a:pt x="2799" y="4939"/>
                  </a:lnTo>
                  <a:cubicBezTo>
                    <a:pt x="2690" y="6434"/>
                    <a:pt x="1640" y="7398"/>
                    <a:pt x="0" y="7977"/>
                  </a:cubicBezTo>
                  <a:lnTo>
                    <a:pt x="1310" y="10440"/>
                  </a:lnTo>
                  <a:cubicBezTo>
                    <a:pt x="3916" y="9363"/>
                    <a:pt x="5684" y="7549"/>
                    <a:pt x="5775" y="4939"/>
                  </a:cubicBezTo>
                  <a:lnTo>
                    <a:pt x="5775" y="0"/>
                  </a:lnTo>
                  <a:close/>
                </a:path>
              </a:pathLst>
            </a:custGeom>
            <a:solidFill>
              <a:srgbClr val="7C9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A7BFF58C-823E-4991-AC39-EEE807FFA1E7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2636838" y="-19050"/>
              <a:ext cx="2081213" cy="3760788"/>
            </a:xfrm>
            <a:custGeom>
              <a:avLst/>
              <a:gdLst>
                <a:gd name="T0" fmla="*/ 5775 w 5775"/>
                <a:gd name="T1" fmla="*/ 0 h 10440"/>
                <a:gd name="T2" fmla="*/ 60 w 5775"/>
                <a:gd name="T3" fmla="*/ 0 h 10440"/>
                <a:gd name="T4" fmla="*/ 60 w 5775"/>
                <a:gd name="T5" fmla="*/ 4939 h 10440"/>
                <a:gd name="T6" fmla="*/ 2799 w 5775"/>
                <a:gd name="T7" fmla="*/ 4939 h 10440"/>
                <a:gd name="T8" fmla="*/ 0 w 5775"/>
                <a:gd name="T9" fmla="*/ 7977 h 10440"/>
                <a:gd name="T10" fmla="*/ 1310 w 5775"/>
                <a:gd name="T11" fmla="*/ 10440 h 10440"/>
                <a:gd name="T12" fmla="*/ 5775 w 5775"/>
                <a:gd name="T13" fmla="*/ 4939 h 10440"/>
                <a:gd name="T14" fmla="*/ 5775 w 5775"/>
                <a:gd name="T15" fmla="*/ 0 h 10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75" h="10440">
                  <a:moveTo>
                    <a:pt x="5775" y="0"/>
                  </a:moveTo>
                  <a:lnTo>
                    <a:pt x="60" y="0"/>
                  </a:lnTo>
                  <a:lnTo>
                    <a:pt x="60" y="4939"/>
                  </a:lnTo>
                  <a:lnTo>
                    <a:pt x="2799" y="4939"/>
                  </a:lnTo>
                  <a:cubicBezTo>
                    <a:pt x="2690" y="6434"/>
                    <a:pt x="1640" y="7398"/>
                    <a:pt x="0" y="7977"/>
                  </a:cubicBezTo>
                  <a:lnTo>
                    <a:pt x="1310" y="10440"/>
                  </a:lnTo>
                  <a:cubicBezTo>
                    <a:pt x="3916" y="9363"/>
                    <a:pt x="5684" y="7549"/>
                    <a:pt x="5775" y="4939"/>
                  </a:cubicBezTo>
                  <a:lnTo>
                    <a:pt x="5775" y="0"/>
                  </a:lnTo>
                  <a:close/>
                </a:path>
              </a:pathLst>
            </a:custGeom>
            <a:solidFill>
              <a:srgbClr val="7C9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9E982F-E5C4-4750-B82A-0622B3AA7839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9AF1C7D1-8DB2-411A-8933-F5D3A01ADF9D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542875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743A037A-3296-40C2-9074-84427B0EB2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 bwMode="gray">
          <a:xfrm>
            <a:off x="0" y="0"/>
            <a:ext cx="6756211" cy="6858000"/>
            <a:chOff x="2724150" y="6350"/>
            <a:chExt cx="6743700" cy="6845301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89334710-4573-413A-9371-58D53E964033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2724150" y="6350"/>
              <a:ext cx="6743700" cy="6845300"/>
            </a:xfrm>
            <a:custGeom>
              <a:avLst/>
              <a:gdLst>
                <a:gd name="T0" fmla="*/ 37531 w 37531"/>
                <a:gd name="T1" fmla="*/ 38100 h 38100"/>
                <a:gd name="T2" fmla="*/ 35005 w 37531"/>
                <a:gd name="T3" fmla="*/ 29739 h 38100"/>
                <a:gd name="T4" fmla="*/ 37500 w 37531"/>
                <a:gd name="T5" fmla="*/ 0 h 38100"/>
                <a:gd name="T6" fmla="*/ 0 w 37531"/>
                <a:gd name="T7" fmla="*/ 0 h 38100"/>
                <a:gd name="T8" fmla="*/ 0 w 37531"/>
                <a:gd name="T9" fmla="*/ 38100 h 38100"/>
                <a:gd name="T10" fmla="*/ 37531 w 37531"/>
                <a:gd name="T11" fmla="*/ 3810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531" h="38100">
                  <a:moveTo>
                    <a:pt x="37531" y="38100"/>
                  </a:moveTo>
                  <a:cubicBezTo>
                    <a:pt x="36473" y="35432"/>
                    <a:pt x="35622" y="32640"/>
                    <a:pt x="35005" y="29739"/>
                  </a:cubicBezTo>
                  <a:cubicBezTo>
                    <a:pt x="32947" y="20093"/>
                    <a:pt x="33623" y="9779"/>
                    <a:pt x="37500" y="0"/>
                  </a:cubicBezTo>
                  <a:lnTo>
                    <a:pt x="0" y="0"/>
                  </a:lnTo>
                  <a:lnTo>
                    <a:pt x="0" y="38100"/>
                  </a:lnTo>
                  <a:lnTo>
                    <a:pt x="37531" y="3810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F025CC1E-66FA-4412-98F7-D19894F2D9B2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2724150" y="4011613"/>
              <a:ext cx="6443663" cy="2840038"/>
            </a:xfrm>
            <a:custGeom>
              <a:avLst/>
              <a:gdLst>
                <a:gd name="T0" fmla="*/ 35867 w 35867"/>
                <a:gd name="T1" fmla="*/ 15808 h 15808"/>
                <a:gd name="T2" fmla="*/ 0 w 35867"/>
                <a:gd name="T3" fmla="*/ 0 h 15808"/>
                <a:gd name="T4" fmla="*/ 0 w 35867"/>
                <a:gd name="T5" fmla="*/ 15808 h 15808"/>
                <a:gd name="T6" fmla="*/ 35867 w 35867"/>
                <a:gd name="T7" fmla="*/ 15808 h 15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867" h="15808">
                  <a:moveTo>
                    <a:pt x="35867" y="15808"/>
                  </a:moveTo>
                  <a:cubicBezTo>
                    <a:pt x="24829" y="8026"/>
                    <a:pt x="12618" y="2772"/>
                    <a:pt x="0" y="0"/>
                  </a:cubicBezTo>
                  <a:lnTo>
                    <a:pt x="0" y="15808"/>
                  </a:lnTo>
                  <a:lnTo>
                    <a:pt x="35867" y="15808"/>
                  </a:lnTo>
                  <a:close/>
                </a:path>
              </a:pathLst>
            </a:custGeom>
            <a:solidFill>
              <a:srgbClr val="213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819770" y="1404939"/>
            <a:ext cx="4916190" cy="1808037"/>
          </a:xfrm>
        </p:spPr>
        <p:txBody>
          <a:bodyPr anchor="t" anchorCtr="0"/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Asianostosivu </a:t>
            </a:r>
            <a:br>
              <a:rPr lang="fi-FI" dirty="0"/>
            </a:br>
            <a:r>
              <a:rPr lang="fi-FI" dirty="0"/>
              <a:t>esityksen jäsentämiseen, 3 rivin otsikko</a:t>
            </a:r>
          </a:p>
        </p:txBody>
      </p:sp>
      <p:sp>
        <p:nvSpPr>
          <p:cNvPr id="23" name="Tekstin paikkamerkki 22">
            <a:extLst>
              <a:ext uri="{FF2B5EF4-FFF2-40B4-BE49-F238E27FC236}">
                <a16:creationId xmlns:a16="http://schemas.microsoft.com/office/drawing/2014/main" id="{C91B202D-FB5A-4250-8735-81C439C51C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53880" y="1514325"/>
            <a:ext cx="4658744" cy="4248000"/>
          </a:xfrm>
        </p:spPr>
        <p:txBody>
          <a:bodyPr/>
          <a:lstStyle>
            <a:lvl1pPr marL="269875" indent="-269875">
              <a:lnSpc>
                <a:spcPct val="95000"/>
              </a:lnSpc>
              <a:defRPr sz="2200"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0" name="Alatunnisteen paikkamerkki 19">
            <a:extLst>
              <a:ext uri="{FF2B5EF4-FFF2-40B4-BE49-F238E27FC236}">
                <a16:creationId xmlns:a16="http://schemas.microsoft.com/office/drawing/2014/main" id="{38A531D9-3794-4382-A4CC-D062827D8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21" name="Dian numeron paikkamerkki 20">
            <a:extLst>
              <a:ext uri="{FF2B5EF4-FFF2-40B4-BE49-F238E27FC236}">
                <a16:creationId xmlns:a16="http://schemas.microsoft.com/office/drawing/2014/main" id="{E9C40528-505B-4E57-81CB-FA8E7278B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604064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Ryhmä 17">
            <a:extLst>
              <a:ext uri="{FF2B5EF4-FFF2-40B4-BE49-F238E27FC236}">
                <a16:creationId xmlns:a16="http://schemas.microsoft.com/office/drawing/2014/main" id="{BF83FD59-B2EE-42A4-AC03-53869A1132E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0" y="0"/>
            <a:ext cx="12193200" cy="6858000"/>
            <a:chOff x="166688" y="158750"/>
            <a:chExt cx="12163425" cy="6845301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52F1267F-7172-44B3-9A7E-906E5E4A0F87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885113" y="1652588"/>
              <a:ext cx="4445000" cy="5351463"/>
            </a:xfrm>
            <a:custGeom>
              <a:avLst/>
              <a:gdLst>
                <a:gd name="T0" fmla="*/ 24755 w 24755"/>
                <a:gd name="T1" fmla="*/ 0 h 29783"/>
                <a:gd name="T2" fmla="*/ 12889 w 24755"/>
                <a:gd name="T3" fmla="*/ 9835 h 29783"/>
                <a:gd name="T4" fmla="*/ 0 w 24755"/>
                <a:gd name="T5" fmla="*/ 29783 h 29783"/>
                <a:gd name="T6" fmla="*/ 24755 w 24755"/>
                <a:gd name="T7" fmla="*/ 29783 h 29783"/>
                <a:gd name="T8" fmla="*/ 24755 w 24755"/>
                <a:gd name="T9" fmla="*/ 0 h 29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55" h="29783">
                  <a:moveTo>
                    <a:pt x="24755" y="0"/>
                  </a:moveTo>
                  <a:cubicBezTo>
                    <a:pt x="20509" y="2731"/>
                    <a:pt x="16519" y="6009"/>
                    <a:pt x="12889" y="9835"/>
                  </a:cubicBezTo>
                  <a:cubicBezTo>
                    <a:pt x="7462" y="15544"/>
                    <a:pt x="3054" y="22280"/>
                    <a:pt x="0" y="29783"/>
                  </a:cubicBezTo>
                  <a:lnTo>
                    <a:pt x="24755" y="29783"/>
                  </a:lnTo>
                  <a:lnTo>
                    <a:pt x="24755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3FDD5063-1FA4-49AC-88A8-BBD3F6322368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66688" y="2028825"/>
              <a:ext cx="12163425" cy="4975225"/>
            </a:xfrm>
            <a:custGeom>
              <a:avLst/>
              <a:gdLst>
                <a:gd name="T0" fmla="*/ 67733 w 67733"/>
                <a:gd name="T1" fmla="*/ 15074 h 27696"/>
                <a:gd name="T2" fmla="*/ 55867 w 67733"/>
                <a:gd name="T3" fmla="*/ 7748 h 27696"/>
                <a:gd name="T4" fmla="*/ 16534 w 67733"/>
                <a:gd name="T5" fmla="*/ 2570 h 27696"/>
                <a:gd name="T6" fmla="*/ 0 w 67733"/>
                <a:gd name="T7" fmla="*/ 8021 h 27696"/>
                <a:gd name="T8" fmla="*/ 0 w 67733"/>
                <a:gd name="T9" fmla="*/ 27696 h 27696"/>
                <a:gd name="T10" fmla="*/ 67733 w 67733"/>
                <a:gd name="T11" fmla="*/ 27696 h 27696"/>
                <a:gd name="T12" fmla="*/ 67733 w 67733"/>
                <a:gd name="T13" fmla="*/ 15074 h 27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733" h="27696">
                  <a:moveTo>
                    <a:pt x="67733" y="15074"/>
                  </a:moveTo>
                  <a:cubicBezTo>
                    <a:pt x="64127" y="12264"/>
                    <a:pt x="60164" y="9798"/>
                    <a:pt x="55867" y="7748"/>
                  </a:cubicBezTo>
                  <a:cubicBezTo>
                    <a:pt x="44048" y="2099"/>
                    <a:pt x="30400" y="0"/>
                    <a:pt x="16534" y="2570"/>
                  </a:cubicBezTo>
                  <a:cubicBezTo>
                    <a:pt x="10848" y="3619"/>
                    <a:pt x="5281" y="5438"/>
                    <a:pt x="0" y="8021"/>
                  </a:cubicBezTo>
                  <a:lnTo>
                    <a:pt x="0" y="27696"/>
                  </a:lnTo>
                  <a:lnTo>
                    <a:pt x="67733" y="27696"/>
                  </a:lnTo>
                  <a:lnTo>
                    <a:pt x="67733" y="15074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7D958EC3-4B66-4A2A-814C-45DFD9E57F7E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748588" y="158750"/>
              <a:ext cx="3668713" cy="3260725"/>
            </a:xfrm>
            <a:custGeom>
              <a:avLst/>
              <a:gdLst>
                <a:gd name="T0" fmla="*/ 0 w 20424"/>
                <a:gd name="T1" fmla="*/ 0 h 18152"/>
                <a:gd name="T2" fmla="*/ 2651 w 20424"/>
                <a:gd name="T3" fmla="*/ 7721 h 18152"/>
                <a:gd name="T4" fmla="*/ 13643 w 20424"/>
                <a:gd name="T5" fmla="*/ 18152 h 18152"/>
                <a:gd name="T6" fmla="*/ 20167 w 20424"/>
                <a:gd name="T7" fmla="*/ 4475 h 18152"/>
                <a:gd name="T8" fmla="*/ 20347 w 20424"/>
                <a:gd name="T9" fmla="*/ 0 h 18152"/>
                <a:gd name="T10" fmla="*/ 0 w 20424"/>
                <a:gd name="T11" fmla="*/ 0 h 18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424" h="18152">
                  <a:moveTo>
                    <a:pt x="0" y="0"/>
                  </a:moveTo>
                  <a:cubicBezTo>
                    <a:pt x="433" y="2635"/>
                    <a:pt x="1305" y="5243"/>
                    <a:pt x="2651" y="7721"/>
                  </a:cubicBezTo>
                  <a:cubicBezTo>
                    <a:pt x="5035" y="12120"/>
                    <a:pt x="8781" y="15833"/>
                    <a:pt x="13643" y="18152"/>
                  </a:cubicBezTo>
                  <a:cubicBezTo>
                    <a:pt x="17090" y="14526"/>
                    <a:pt x="19464" y="9815"/>
                    <a:pt x="20167" y="4475"/>
                  </a:cubicBezTo>
                  <a:cubicBezTo>
                    <a:pt x="20362" y="2999"/>
                    <a:pt x="20424" y="1501"/>
                    <a:pt x="2034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1E6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F647EA55-DBDB-4E2D-AD6D-F126CFACA5FC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885113" y="3419475"/>
              <a:ext cx="4445000" cy="3584575"/>
            </a:xfrm>
            <a:custGeom>
              <a:avLst/>
              <a:gdLst>
                <a:gd name="T0" fmla="*/ 24755 w 24755"/>
                <a:gd name="T1" fmla="*/ 7326 h 19948"/>
                <a:gd name="T2" fmla="*/ 12889 w 24755"/>
                <a:gd name="T3" fmla="*/ 0 h 19948"/>
                <a:gd name="T4" fmla="*/ 12889 w 24755"/>
                <a:gd name="T5" fmla="*/ 0 h 19948"/>
                <a:gd name="T6" fmla="*/ 12889 w 24755"/>
                <a:gd name="T7" fmla="*/ 0 h 19948"/>
                <a:gd name="T8" fmla="*/ 0 w 24755"/>
                <a:gd name="T9" fmla="*/ 19948 h 19948"/>
                <a:gd name="T10" fmla="*/ 24755 w 24755"/>
                <a:gd name="T11" fmla="*/ 19948 h 19948"/>
                <a:gd name="T12" fmla="*/ 24755 w 24755"/>
                <a:gd name="T13" fmla="*/ 7326 h 19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755" h="19948">
                  <a:moveTo>
                    <a:pt x="24755" y="7326"/>
                  </a:moveTo>
                  <a:cubicBezTo>
                    <a:pt x="21149" y="4516"/>
                    <a:pt x="17186" y="2050"/>
                    <a:pt x="12889" y="0"/>
                  </a:cubicBezTo>
                  <a:cubicBezTo>
                    <a:pt x="12889" y="0"/>
                    <a:pt x="12889" y="0"/>
                    <a:pt x="12889" y="0"/>
                  </a:cubicBezTo>
                  <a:cubicBezTo>
                    <a:pt x="12889" y="0"/>
                    <a:pt x="12889" y="0"/>
                    <a:pt x="12889" y="0"/>
                  </a:cubicBezTo>
                  <a:cubicBezTo>
                    <a:pt x="7462" y="5709"/>
                    <a:pt x="3054" y="12445"/>
                    <a:pt x="0" y="19948"/>
                  </a:cubicBezTo>
                  <a:lnTo>
                    <a:pt x="24755" y="19948"/>
                  </a:lnTo>
                  <a:lnTo>
                    <a:pt x="24755" y="7326"/>
                  </a:lnTo>
                  <a:close/>
                </a:path>
              </a:pathLst>
            </a:custGeom>
            <a:solidFill>
              <a:srgbClr val="213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24AB4DAC-943D-40D7-9EED-76F69D6845E8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0199688" y="1652588"/>
              <a:ext cx="2130425" cy="2232025"/>
            </a:xfrm>
            <a:custGeom>
              <a:avLst/>
              <a:gdLst>
                <a:gd name="T0" fmla="*/ 11866 w 11866"/>
                <a:gd name="T1" fmla="*/ 0 h 12419"/>
                <a:gd name="T2" fmla="*/ 0 w 11866"/>
                <a:gd name="T3" fmla="*/ 9835 h 12419"/>
                <a:gd name="T4" fmla="*/ 0 w 11866"/>
                <a:gd name="T5" fmla="*/ 9835 h 12419"/>
                <a:gd name="T6" fmla="*/ 0 w 11866"/>
                <a:gd name="T7" fmla="*/ 9835 h 12419"/>
                <a:gd name="T8" fmla="*/ 11866 w 11866"/>
                <a:gd name="T9" fmla="*/ 12190 h 12419"/>
                <a:gd name="T10" fmla="*/ 11866 w 11866"/>
                <a:gd name="T11" fmla="*/ 0 h 12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66" h="12419">
                  <a:moveTo>
                    <a:pt x="11866" y="0"/>
                  </a:moveTo>
                  <a:cubicBezTo>
                    <a:pt x="7620" y="2731"/>
                    <a:pt x="3630" y="6009"/>
                    <a:pt x="0" y="9835"/>
                  </a:cubicBezTo>
                  <a:cubicBezTo>
                    <a:pt x="0" y="9835"/>
                    <a:pt x="0" y="9835"/>
                    <a:pt x="0" y="9835"/>
                  </a:cubicBezTo>
                  <a:cubicBezTo>
                    <a:pt x="0" y="9835"/>
                    <a:pt x="0" y="9835"/>
                    <a:pt x="0" y="9835"/>
                  </a:cubicBezTo>
                  <a:cubicBezTo>
                    <a:pt x="3613" y="11562"/>
                    <a:pt x="7674" y="12419"/>
                    <a:pt x="11866" y="12190"/>
                  </a:cubicBezTo>
                  <a:lnTo>
                    <a:pt x="11866" y="0"/>
                  </a:lnTo>
                  <a:close/>
                </a:path>
              </a:pathLst>
            </a:custGeom>
            <a:solidFill>
              <a:srgbClr val="2E50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091207B8-FCA3-4AF6-8D9D-ED83A74F3C4F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3136901" y="2028825"/>
              <a:ext cx="7062788" cy="2867025"/>
            </a:xfrm>
            <a:custGeom>
              <a:avLst/>
              <a:gdLst>
                <a:gd name="T0" fmla="*/ 0 w 39333"/>
                <a:gd name="T1" fmla="*/ 2570 h 15960"/>
                <a:gd name="T2" fmla="*/ 0 w 39333"/>
                <a:gd name="T3" fmla="*/ 2570 h 15960"/>
                <a:gd name="T4" fmla="*/ 10992 w 39333"/>
                <a:gd name="T5" fmla="*/ 13001 h 15960"/>
                <a:gd name="T6" fmla="*/ 26016 w 39333"/>
                <a:gd name="T7" fmla="*/ 14979 h 15960"/>
                <a:gd name="T8" fmla="*/ 39333 w 39333"/>
                <a:gd name="T9" fmla="*/ 7748 h 15960"/>
                <a:gd name="T10" fmla="*/ 39333 w 39333"/>
                <a:gd name="T11" fmla="*/ 7748 h 15960"/>
                <a:gd name="T12" fmla="*/ 39333 w 39333"/>
                <a:gd name="T13" fmla="*/ 7748 h 15960"/>
                <a:gd name="T14" fmla="*/ 0 w 39333"/>
                <a:gd name="T15" fmla="*/ 2570 h 15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333" h="15960">
                  <a:moveTo>
                    <a:pt x="0" y="2570"/>
                  </a:moveTo>
                  <a:cubicBezTo>
                    <a:pt x="0" y="2570"/>
                    <a:pt x="0" y="2570"/>
                    <a:pt x="0" y="2570"/>
                  </a:cubicBezTo>
                  <a:cubicBezTo>
                    <a:pt x="2384" y="6969"/>
                    <a:pt x="6130" y="10682"/>
                    <a:pt x="10992" y="13001"/>
                  </a:cubicBezTo>
                  <a:cubicBezTo>
                    <a:pt x="15506" y="15159"/>
                    <a:pt x="20720" y="15960"/>
                    <a:pt x="26016" y="14979"/>
                  </a:cubicBezTo>
                  <a:cubicBezTo>
                    <a:pt x="30936" y="14071"/>
                    <a:pt x="35625" y="11655"/>
                    <a:pt x="39333" y="7748"/>
                  </a:cubicBezTo>
                  <a:cubicBezTo>
                    <a:pt x="39333" y="7748"/>
                    <a:pt x="39333" y="7748"/>
                    <a:pt x="39333" y="7748"/>
                  </a:cubicBezTo>
                  <a:cubicBezTo>
                    <a:pt x="39333" y="7748"/>
                    <a:pt x="39333" y="7748"/>
                    <a:pt x="39333" y="7748"/>
                  </a:cubicBezTo>
                  <a:cubicBezTo>
                    <a:pt x="27514" y="2099"/>
                    <a:pt x="13866" y="0"/>
                    <a:pt x="0" y="2570"/>
                  </a:cubicBezTo>
                  <a:close/>
                </a:path>
              </a:pathLst>
            </a:custGeom>
            <a:solidFill>
              <a:srgbClr val="2E50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2059289" y="2996952"/>
            <a:ext cx="4455881" cy="1572384"/>
          </a:xfrm>
        </p:spPr>
        <p:txBody>
          <a:bodyPr anchor="b" anchorCtr="0"/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Lisää tähän kiitosteksti tai </a:t>
            </a:r>
            <a:r>
              <a:rPr lang="fi-FI" dirty="0" err="1"/>
              <a:t>lopetuskehoitus</a:t>
            </a:r>
            <a:endParaRPr lang="fi-FI" dirty="0"/>
          </a:p>
        </p:txBody>
      </p:sp>
      <p:sp>
        <p:nvSpPr>
          <p:cNvPr id="23" name="Tekstin paikkamerkki 22">
            <a:extLst>
              <a:ext uri="{FF2B5EF4-FFF2-40B4-BE49-F238E27FC236}">
                <a16:creationId xmlns:a16="http://schemas.microsoft.com/office/drawing/2014/main" id="{C91B202D-FB5A-4250-8735-81C439C51C4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59290" y="4822552"/>
            <a:ext cx="2236510" cy="749149"/>
          </a:xfrm>
        </p:spPr>
        <p:txBody>
          <a:bodyPr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30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dirty="0"/>
              <a:t>etunimi.sukunimi@vm.fi </a:t>
            </a:r>
            <a:r>
              <a:rPr lang="es-ES" dirty="0" err="1"/>
              <a:t>Loremipsum</a:t>
            </a:r>
            <a:r>
              <a:rPr lang="es-ES" dirty="0"/>
              <a:t> dolores </a:t>
            </a:r>
            <a:r>
              <a:rPr lang="es-ES" dirty="0" err="1"/>
              <a:t>sitamet</a:t>
            </a:r>
            <a:r>
              <a:rPr lang="es-ES" dirty="0"/>
              <a:t> vm.fi</a:t>
            </a:r>
            <a:endParaRPr lang="fi-FI" dirty="0"/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6E19D34C-D51B-407C-A1A6-BB6CEEC5DD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39" y="188259"/>
            <a:ext cx="5687933" cy="1864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898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51A648F7-F576-4713-A6C4-2A90C8D80F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0" y="-1"/>
            <a:ext cx="12193200" cy="6858000"/>
            <a:chOff x="14288" y="6350"/>
            <a:chExt cx="12163426" cy="6845301"/>
          </a:xfrm>
        </p:grpSpPr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4748C762-4317-4373-8F04-1FCA4274424E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475322" y="6350"/>
              <a:ext cx="4702392" cy="6845300"/>
            </a:xfrm>
            <a:custGeom>
              <a:avLst/>
              <a:gdLst>
                <a:gd name="T0" fmla="*/ 6521 w 25842"/>
                <a:gd name="T1" fmla="*/ 0 h 38100"/>
                <a:gd name="T2" fmla="*/ 3337 w 25842"/>
                <a:gd name="T3" fmla="*/ 7653 h 38100"/>
                <a:gd name="T4" fmla="*/ 2968 w 25842"/>
                <a:gd name="T5" fmla="*/ 38100 h 38100"/>
                <a:gd name="T6" fmla="*/ 4942 w 25842"/>
                <a:gd name="T7" fmla="*/ 38100 h 38100"/>
                <a:gd name="T8" fmla="*/ 25842 w 25842"/>
                <a:gd name="T9" fmla="*/ 18671 h 38100"/>
                <a:gd name="T10" fmla="*/ 25842 w 25842"/>
                <a:gd name="T11" fmla="*/ 0 h 38100"/>
                <a:gd name="T12" fmla="*/ 6521 w 25842"/>
                <a:gd name="T13" fmla="*/ 0 h 38100"/>
                <a:gd name="connsiteX0" fmla="*/ 6125 w 25446"/>
                <a:gd name="connsiteY0" fmla="*/ 0 h 38100"/>
                <a:gd name="connsiteX1" fmla="*/ 2941 w 25446"/>
                <a:gd name="connsiteY1" fmla="*/ 7653 h 38100"/>
                <a:gd name="connsiteX2" fmla="*/ 2572 w 25446"/>
                <a:gd name="connsiteY2" fmla="*/ 38100 h 38100"/>
                <a:gd name="connsiteX3" fmla="*/ 4546 w 25446"/>
                <a:gd name="connsiteY3" fmla="*/ 38100 h 38100"/>
                <a:gd name="connsiteX4" fmla="*/ 25446 w 25446"/>
                <a:gd name="connsiteY4" fmla="*/ 18671 h 38100"/>
                <a:gd name="connsiteX5" fmla="*/ 25446 w 25446"/>
                <a:gd name="connsiteY5" fmla="*/ 0 h 38100"/>
                <a:gd name="connsiteX6" fmla="*/ 6125 w 25446"/>
                <a:gd name="connsiteY6" fmla="*/ 0 h 38100"/>
                <a:gd name="connsiteX0" fmla="*/ 6867 w 26188"/>
                <a:gd name="connsiteY0" fmla="*/ 0 h 38100"/>
                <a:gd name="connsiteX1" fmla="*/ 2215 w 26188"/>
                <a:gd name="connsiteY1" fmla="*/ 6411 h 38100"/>
                <a:gd name="connsiteX2" fmla="*/ 3314 w 26188"/>
                <a:gd name="connsiteY2" fmla="*/ 38100 h 38100"/>
                <a:gd name="connsiteX3" fmla="*/ 5288 w 26188"/>
                <a:gd name="connsiteY3" fmla="*/ 38100 h 38100"/>
                <a:gd name="connsiteX4" fmla="*/ 26188 w 26188"/>
                <a:gd name="connsiteY4" fmla="*/ 18671 h 38100"/>
                <a:gd name="connsiteX5" fmla="*/ 26188 w 26188"/>
                <a:gd name="connsiteY5" fmla="*/ 0 h 38100"/>
                <a:gd name="connsiteX6" fmla="*/ 6867 w 26188"/>
                <a:gd name="connsiteY6" fmla="*/ 0 h 38100"/>
                <a:gd name="connsiteX0" fmla="*/ 6867 w 26188"/>
                <a:gd name="connsiteY0" fmla="*/ 0 h 38100"/>
                <a:gd name="connsiteX1" fmla="*/ 2215 w 26188"/>
                <a:gd name="connsiteY1" fmla="*/ 6411 h 38100"/>
                <a:gd name="connsiteX2" fmla="*/ 3314 w 26188"/>
                <a:gd name="connsiteY2" fmla="*/ 38100 h 38100"/>
                <a:gd name="connsiteX3" fmla="*/ 5288 w 26188"/>
                <a:gd name="connsiteY3" fmla="*/ 38100 h 38100"/>
                <a:gd name="connsiteX4" fmla="*/ 26188 w 26188"/>
                <a:gd name="connsiteY4" fmla="*/ 18671 h 38100"/>
                <a:gd name="connsiteX5" fmla="*/ 26188 w 26188"/>
                <a:gd name="connsiteY5" fmla="*/ 0 h 38100"/>
                <a:gd name="connsiteX6" fmla="*/ 6867 w 26188"/>
                <a:gd name="connsiteY6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188" h="38100">
                  <a:moveTo>
                    <a:pt x="6867" y="0"/>
                  </a:moveTo>
                  <a:cubicBezTo>
                    <a:pt x="4721" y="1934"/>
                    <a:pt x="3065" y="3789"/>
                    <a:pt x="2215" y="6411"/>
                  </a:cubicBezTo>
                  <a:cubicBezTo>
                    <a:pt x="-1122" y="16681"/>
                    <a:pt x="-637" y="29414"/>
                    <a:pt x="3314" y="38100"/>
                  </a:cubicBezTo>
                  <a:lnTo>
                    <a:pt x="5288" y="38100"/>
                  </a:lnTo>
                  <a:cubicBezTo>
                    <a:pt x="13076" y="32266"/>
                    <a:pt x="20050" y="25740"/>
                    <a:pt x="26188" y="18671"/>
                  </a:cubicBezTo>
                  <a:lnTo>
                    <a:pt x="26188" y="0"/>
                  </a:lnTo>
                  <a:lnTo>
                    <a:pt x="6867" y="0"/>
                  </a:lnTo>
                  <a:close/>
                </a:path>
              </a:pathLst>
            </a:custGeom>
            <a:solidFill>
              <a:srgbClr val="F6ED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978706DB-4254-4D24-B756-610D662D487E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4288" y="6350"/>
              <a:ext cx="8693150" cy="6845300"/>
            </a:xfrm>
            <a:custGeom>
              <a:avLst/>
              <a:gdLst>
                <a:gd name="T0" fmla="*/ 44859 w 48412"/>
                <a:gd name="T1" fmla="*/ 38100 h 38100"/>
                <a:gd name="T2" fmla="*/ 45228 w 48412"/>
                <a:gd name="T3" fmla="*/ 7653 h 38100"/>
                <a:gd name="T4" fmla="*/ 48412 w 48412"/>
                <a:gd name="T5" fmla="*/ 0 h 38100"/>
                <a:gd name="T6" fmla="*/ 0 w 48412"/>
                <a:gd name="T7" fmla="*/ 0 h 38100"/>
                <a:gd name="T8" fmla="*/ 0 w 48412"/>
                <a:gd name="T9" fmla="*/ 38100 h 38100"/>
                <a:gd name="T10" fmla="*/ 44859 w 48412"/>
                <a:gd name="T11" fmla="*/ 3810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412" h="38100">
                  <a:moveTo>
                    <a:pt x="44859" y="38100"/>
                  </a:moveTo>
                  <a:cubicBezTo>
                    <a:pt x="41980" y="28483"/>
                    <a:pt x="41891" y="17923"/>
                    <a:pt x="45228" y="7653"/>
                  </a:cubicBezTo>
                  <a:cubicBezTo>
                    <a:pt x="46078" y="5031"/>
                    <a:pt x="47141" y="2470"/>
                    <a:pt x="48412" y="0"/>
                  </a:cubicBezTo>
                  <a:lnTo>
                    <a:pt x="0" y="0"/>
                  </a:lnTo>
                  <a:lnTo>
                    <a:pt x="0" y="38100"/>
                  </a:lnTo>
                  <a:lnTo>
                    <a:pt x="44859" y="38100"/>
                  </a:lnTo>
                  <a:close/>
                </a:path>
              </a:pathLst>
            </a:custGeom>
            <a:solidFill>
              <a:srgbClr val="A34E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74BC717E-F7E7-492B-8691-55A89818E00F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4288" y="6350"/>
              <a:ext cx="8051800" cy="6845300"/>
            </a:xfrm>
            <a:custGeom>
              <a:avLst/>
              <a:gdLst>
                <a:gd name="T0" fmla="*/ 44836 w 44836"/>
                <a:gd name="T1" fmla="*/ 38100 h 38100"/>
                <a:gd name="T2" fmla="*/ 24804 w 44836"/>
                <a:gd name="T3" fmla="*/ 0 h 38100"/>
                <a:gd name="T4" fmla="*/ 0 w 44836"/>
                <a:gd name="T5" fmla="*/ 0 h 38100"/>
                <a:gd name="T6" fmla="*/ 0 w 44836"/>
                <a:gd name="T7" fmla="*/ 38100 h 38100"/>
                <a:gd name="T8" fmla="*/ 44836 w 44836"/>
                <a:gd name="T9" fmla="*/ 3810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836" h="38100">
                  <a:moveTo>
                    <a:pt x="44836" y="38100"/>
                  </a:moveTo>
                  <a:cubicBezTo>
                    <a:pt x="40120" y="24025"/>
                    <a:pt x="33286" y="11245"/>
                    <a:pt x="24804" y="0"/>
                  </a:cubicBezTo>
                  <a:lnTo>
                    <a:pt x="0" y="0"/>
                  </a:lnTo>
                  <a:lnTo>
                    <a:pt x="0" y="38100"/>
                  </a:lnTo>
                  <a:lnTo>
                    <a:pt x="44836" y="38100"/>
                  </a:lnTo>
                  <a:close/>
                </a:path>
              </a:pathLst>
            </a:custGeom>
            <a:solidFill>
              <a:srgbClr val="8336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id="{BA0BFC73-E241-40CB-9BA6-1B333B7BF521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8424863" y="3360738"/>
              <a:ext cx="3752850" cy="3490913"/>
            </a:xfrm>
            <a:custGeom>
              <a:avLst/>
              <a:gdLst>
                <a:gd name="T0" fmla="*/ 20900 w 20900"/>
                <a:gd name="T1" fmla="*/ 0 h 19429"/>
                <a:gd name="T2" fmla="*/ 0 w 20900"/>
                <a:gd name="T3" fmla="*/ 19429 h 19429"/>
                <a:gd name="T4" fmla="*/ 98 w 20900"/>
                <a:gd name="T5" fmla="*/ 19429 h 19429"/>
                <a:gd name="T6" fmla="*/ 20900 w 20900"/>
                <a:gd name="T7" fmla="*/ 11398 h 19429"/>
                <a:gd name="T8" fmla="*/ 20900 w 20900"/>
                <a:gd name="T9" fmla="*/ 0 h 19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00" h="19429">
                  <a:moveTo>
                    <a:pt x="20900" y="0"/>
                  </a:moveTo>
                  <a:cubicBezTo>
                    <a:pt x="14762" y="7069"/>
                    <a:pt x="7788" y="13595"/>
                    <a:pt x="0" y="19429"/>
                  </a:cubicBezTo>
                  <a:lnTo>
                    <a:pt x="98" y="19429"/>
                  </a:lnTo>
                  <a:cubicBezTo>
                    <a:pt x="6228" y="15335"/>
                    <a:pt x="13290" y="12528"/>
                    <a:pt x="20900" y="11398"/>
                  </a:cubicBezTo>
                  <a:lnTo>
                    <a:pt x="20900" y="0"/>
                  </a:lnTo>
                  <a:close/>
                </a:path>
              </a:pathLst>
            </a:custGeom>
            <a:solidFill>
              <a:srgbClr val="EDDC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819770" y="1404939"/>
            <a:ext cx="6356350" cy="2526981"/>
          </a:xfrm>
        </p:spPr>
        <p:txBody>
          <a:bodyPr anchor="t" anchorCtr="0"/>
          <a:lstStyle>
            <a:lvl1pPr>
              <a:defRPr sz="41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Väliotsikkosivu </a:t>
            </a:r>
            <a:br>
              <a:rPr lang="fi-FI" dirty="0"/>
            </a:br>
            <a:r>
              <a:rPr lang="fi-FI" dirty="0"/>
              <a:t>esityksen </a:t>
            </a:r>
            <a:br>
              <a:rPr lang="fi-FI" dirty="0"/>
            </a:br>
            <a:r>
              <a:rPr lang="fi-FI" dirty="0"/>
              <a:t>jäsentämiseen, </a:t>
            </a:r>
            <a:br>
              <a:rPr lang="fi-FI" dirty="0"/>
            </a:br>
            <a:r>
              <a:rPr lang="fi-FI" dirty="0"/>
              <a:t>4 riviä lyhyellä tekstillä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9F8BFF4-EC86-4A85-B914-B241AE572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4F20DE8F-8CBA-4069-B1E4-BBCC9BE8A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69774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 2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Ryhmä 9">
            <a:extLst>
              <a:ext uri="{FF2B5EF4-FFF2-40B4-BE49-F238E27FC236}">
                <a16:creationId xmlns:a16="http://schemas.microsoft.com/office/drawing/2014/main" id="{49109116-8ADD-4551-BE7C-554B66DD953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0" y="-1"/>
            <a:ext cx="12193200" cy="6858000"/>
            <a:chOff x="14288" y="6350"/>
            <a:chExt cx="12163426" cy="6845301"/>
          </a:xfrm>
        </p:grpSpPr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16EACB97-65DC-4642-8E13-75D989CC551D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475322" y="6350"/>
              <a:ext cx="4702392" cy="6845300"/>
            </a:xfrm>
            <a:custGeom>
              <a:avLst/>
              <a:gdLst>
                <a:gd name="T0" fmla="*/ 6521 w 25842"/>
                <a:gd name="T1" fmla="*/ 0 h 38100"/>
                <a:gd name="T2" fmla="*/ 3337 w 25842"/>
                <a:gd name="T3" fmla="*/ 7653 h 38100"/>
                <a:gd name="T4" fmla="*/ 2968 w 25842"/>
                <a:gd name="T5" fmla="*/ 38100 h 38100"/>
                <a:gd name="T6" fmla="*/ 4942 w 25842"/>
                <a:gd name="T7" fmla="*/ 38100 h 38100"/>
                <a:gd name="T8" fmla="*/ 25842 w 25842"/>
                <a:gd name="T9" fmla="*/ 18671 h 38100"/>
                <a:gd name="T10" fmla="*/ 25842 w 25842"/>
                <a:gd name="T11" fmla="*/ 0 h 38100"/>
                <a:gd name="T12" fmla="*/ 6521 w 25842"/>
                <a:gd name="T13" fmla="*/ 0 h 38100"/>
                <a:gd name="connsiteX0" fmla="*/ 6125 w 25446"/>
                <a:gd name="connsiteY0" fmla="*/ 0 h 38100"/>
                <a:gd name="connsiteX1" fmla="*/ 2941 w 25446"/>
                <a:gd name="connsiteY1" fmla="*/ 7653 h 38100"/>
                <a:gd name="connsiteX2" fmla="*/ 2572 w 25446"/>
                <a:gd name="connsiteY2" fmla="*/ 38100 h 38100"/>
                <a:gd name="connsiteX3" fmla="*/ 4546 w 25446"/>
                <a:gd name="connsiteY3" fmla="*/ 38100 h 38100"/>
                <a:gd name="connsiteX4" fmla="*/ 25446 w 25446"/>
                <a:gd name="connsiteY4" fmla="*/ 18671 h 38100"/>
                <a:gd name="connsiteX5" fmla="*/ 25446 w 25446"/>
                <a:gd name="connsiteY5" fmla="*/ 0 h 38100"/>
                <a:gd name="connsiteX6" fmla="*/ 6125 w 25446"/>
                <a:gd name="connsiteY6" fmla="*/ 0 h 38100"/>
                <a:gd name="connsiteX0" fmla="*/ 6867 w 26188"/>
                <a:gd name="connsiteY0" fmla="*/ 0 h 38100"/>
                <a:gd name="connsiteX1" fmla="*/ 2215 w 26188"/>
                <a:gd name="connsiteY1" fmla="*/ 6411 h 38100"/>
                <a:gd name="connsiteX2" fmla="*/ 3314 w 26188"/>
                <a:gd name="connsiteY2" fmla="*/ 38100 h 38100"/>
                <a:gd name="connsiteX3" fmla="*/ 5288 w 26188"/>
                <a:gd name="connsiteY3" fmla="*/ 38100 h 38100"/>
                <a:gd name="connsiteX4" fmla="*/ 26188 w 26188"/>
                <a:gd name="connsiteY4" fmla="*/ 18671 h 38100"/>
                <a:gd name="connsiteX5" fmla="*/ 26188 w 26188"/>
                <a:gd name="connsiteY5" fmla="*/ 0 h 38100"/>
                <a:gd name="connsiteX6" fmla="*/ 6867 w 26188"/>
                <a:gd name="connsiteY6" fmla="*/ 0 h 38100"/>
                <a:gd name="connsiteX0" fmla="*/ 6867 w 26188"/>
                <a:gd name="connsiteY0" fmla="*/ 0 h 38100"/>
                <a:gd name="connsiteX1" fmla="*/ 2215 w 26188"/>
                <a:gd name="connsiteY1" fmla="*/ 6411 h 38100"/>
                <a:gd name="connsiteX2" fmla="*/ 3314 w 26188"/>
                <a:gd name="connsiteY2" fmla="*/ 38100 h 38100"/>
                <a:gd name="connsiteX3" fmla="*/ 5288 w 26188"/>
                <a:gd name="connsiteY3" fmla="*/ 38100 h 38100"/>
                <a:gd name="connsiteX4" fmla="*/ 26188 w 26188"/>
                <a:gd name="connsiteY4" fmla="*/ 18671 h 38100"/>
                <a:gd name="connsiteX5" fmla="*/ 26188 w 26188"/>
                <a:gd name="connsiteY5" fmla="*/ 0 h 38100"/>
                <a:gd name="connsiteX6" fmla="*/ 6867 w 26188"/>
                <a:gd name="connsiteY6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188" h="38100">
                  <a:moveTo>
                    <a:pt x="6867" y="0"/>
                  </a:moveTo>
                  <a:cubicBezTo>
                    <a:pt x="4721" y="1934"/>
                    <a:pt x="3065" y="3789"/>
                    <a:pt x="2215" y="6411"/>
                  </a:cubicBezTo>
                  <a:cubicBezTo>
                    <a:pt x="-1122" y="16681"/>
                    <a:pt x="-637" y="29414"/>
                    <a:pt x="3314" y="38100"/>
                  </a:cubicBezTo>
                  <a:lnTo>
                    <a:pt x="5288" y="38100"/>
                  </a:lnTo>
                  <a:cubicBezTo>
                    <a:pt x="13076" y="32266"/>
                    <a:pt x="20050" y="25740"/>
                    <a:pt x="26188" y="18671"/>
                  </a:cubicBezTo>
                  <a:lnTo>
                    <a:pt x="26188" y="0"/>
                  </a:lnTo>
                  <a:lnTo>
                    <a:pt x="6867" y="0"/>
                  </a:lnTo>
                  <a:close/>
                </a:path>
              </a:pathLst>
            </a:custGeom>
            <a:solidFill>
              <a:srgbClr val="F6ED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BCB14051-6DC9-4752-9731-DF71F34B21B7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4288" y="6350"/>
              <a:ext cx="8693150" cy="6845300"/>
            </a:xfrm>
            <a:custGeom>
              <a:avLst/>
              <a:gdLst>
                <a:gd name="T0" fmla="*/ 44859 w 48412"/>
                <a:gd name="T1" fmla="*/ 38100 h 38100"/>
                <a:gd name="T2" fmla="*/ 45228 w 48412"/>
                <a:gd name="T3" fmla="*/ 7653 h 38100"/>
                <a:gd name="T4" fmla="*/ 48412 w 48412"/>
                <a:gd name="T5" fmla="*/ 0 h 38100"/>
                <a:gd name="T6" fmla="*/ 0 w 48412"/>
                <a:gd name="T7" fmla="*/ 0 h 38100"/>
                <a:gd name="T8" fmla="*/ 0 w 48412"/>
                <a:gd name="T9" fmla="*/ 38100 h 38100"/>
                <a:gd name="T10" fmla="*/ 44859 w 48412"/>
                <a:gd name="T11" fmla="*/ 3810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412" h="38100">
                  <a:moveTo>
                    <a:pt x="44859" y="38100"/>
                  </a:moveTo>
                  <a:cubicBezTo>
                    <a:pt x="41980" y="28483"/>
                    <a:pt x="41891" y="17923"/>
                    <a:pt x="45228" y="7653"/>
                  </a:cubicBezTo>
                  <a:cubicBezTo>
                    <a:pt x="46078" y="5031"/>
                    <a:pt x="47141" y="2470"/>
                    <a:pt x="48412" y="0"/>
                  </a:cubicBezTo>
                  <a:lnTo>
                    <a:pt x="0" y="0"/>
                  </a:lnTo>
                  <a:lnTo>
                    <a:pt x="0" y="38100"/>
                  </a:lnTo>
                  <a:lnTo>
                    <a:pt x="44859" y="38100"/>
                  </a:lnTo>
                  <a:close/>
                </a:path>
              </a:pathLst>
            </a:custGeom>
            <a:solidFill>
              <a:srgbClr val="A34E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26398AC9-D771-4A69-A1CF-E89FB701EFC8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4288" y="6350"/>
              <a:ext cx="8051800" cy="6845300"/>
            </a:xfrm>
            <a:custGeom>
              <a:avLst/>
              <a:gdLst>
                <a:gd name="T0" fmla="*/ 44836 w 44836"/>
                <a:gd name="T1" fmla="*/ 38100 h 38100"/>
                <a:gd name="T2" fmla="*/ 24804 w 44836"/>
                <a:gd name="T3" fmla="*/ 0 h 38100"/>
                <a:gd name="T4" fmla="*/ 0 w 44836"/>
                <a:gd name="T5" fmla="*/ 0 h 38100"/>
                <a:gd name="T6" fmla="*/ 0 w 44836"/>
                <a:gd name="T7" fmla="*/ 38100 h 38100"/>
                <a:gd name="T8" fmla="*/ 44836 w 44836"/>
                <a:gd name="T9" fmla="*/ 3810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836" h="38100">
                  <a:moveTo>
                    <a:pt x="44836" y="38100"/>
                  </a:moveTo>
                  <a:cubicBezTo>
                    <a:pt x="40120" y="24025"/>
                    <a:pt x="33286" y="11245"/>
                    <a:pt x="24804" y="0"/>
                  </a:cubicBezTo>
                  <a:lnTo>
                    <a:pt x="0" y="0"/>
                  </a:lnTo>
                  <a:lnTo>
                    <a:pt x="0" y="38100"/>
                  </a:lnTo>
                  <a:lnTo>
                    <a:pt x="44836" y="38100"/>
                  </a:lnTo>
                  <a:close/>
                </a:path>
              </a:pathLst>
            </a:custGeom>
            <a:solidFill>
              <a:srgbClr val="8336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CECE613C-CF5F-4D67-87A9-12809DC719AB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8424863" y="3360738"/>
              <a:ext cx="3752850" cy="3490913"/>
            </a:xfrm>
            <a:custGeom>
              <a:avLst/>
              <a:gdLst>
                <a:gd name="T0" fmla="*/ 20900 w 20900"/>
                <a:gd name="T1" fmla="*/ 0 h 19429"/>
                <a:gd name="T2" fmla="*/ 0 w 20900"/>
                <a:gd name="T3" fmla="*/ 19429 h 19429"/>
                <a:gd name="T4" fmla="*/ 98 w 20900"/>
                <a:gd name="T5" fmla="*/ 19429 h 19429"/>
                <a:gd name="T6" fmla="*/ 20900 w 20900"/>
                <a:gd name="T7" fmla="*/ 11398 h 19429"/>
                <a:gd name="T8" fmla="*/ 20900 w 20900"/>
                <a:gd name="T9" fmla="*/ 0 h 19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00" h="19429">
                  <a:moveTo>
                    <a:pt x="20900" y="0"/>
                  </a:moveTo>
                  <a:cubicBezTo>
                    <a:pt x="14762" y="7069"/>
                    <a:pt x="7788" y="13595"/>
                    <a:pt x="0" y="19429"/>
                  </a:cubicBezTo>
                  <a:lnTo>
                    <a:pt x="98" y="19429"/>
                  </a:lnTo>
                  <a:cubicBezTo>
                    <a:pt x="6228" y="15335"/>
                    <a:pt x="13290" y="12528"/>
                    <a:pt x="20900" y="11398"/>
                  </a:cubicBezTo>
                  <a:lnTo>
                    <a:pt x="20900" y="0"/>
                  </a:lnTo>
                  <a:close/>
                </a:path>
              </a:pathLst>
            </a:custGeom>
            <a:solidFill>
              <a:srgbClr val="EDDC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819770" y="1404939"/>
            <a:ext cx="6932414" cy="871933"/>
          </a:xfrm>
        </p:spPr>
        <p:txBody>
          <a:bodyPr anchor="t" anchorCtr="0"/>
          <a:lstStyle>
            <a:lvl1pPr>
              <a:defRPr sz="56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Yksi tekstirivi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D25FCF1C-6312-4783-B492-30778B19C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5" name="Dian numeron paikkamerkki 14">
            <a:extLst>
              <a:ext uri="{FF2B5EF4-FFF2-40B4-BE49-F238E27FC236}">
                <a16:creationId xmlns:a16="http://schemas.microsoft.com/office/drawing/2014/main" id="{B58E6CF3-2C51-4D95-85AA-2F72E91E1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746468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 3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E7721B6A-F4D5-4656-BFAA-B188670CD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0" y="-1"/>
            <a:ext cx="12193200" cy="6858000"/>
            <a:chOff x="14288" y="6350"/>
            <a:chExt cx="12163426" cy="6845301"/>
          </a:xfrm>
        </p:grpSpPr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C903C71A-53BA-430A-90C1-3548CFF58531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475322" y="6350"/>
              <a:ext cx="4702392" cy="6845300"/>
            </a:xfrm>
            <a:custGeom>
              <a:avLst/>
              <a:gdLst>
                <a:gd name="T0" fmla="*/ 6521 w 25842"/>
                <a:gd name="T1" fmla="*/ 0 h 38100"/>
                <a:gd name="T2" fmla="*/ 3337 w 25842"/>
                <a:gd name="T3" fmla="*/ 7653 h 38100"/>
                <a:gd name="T4" fmla="*/ 2968 w 25842"/>
                <a:gd name="T5" fmla="*/ 38100 h 38100"/>
                <a:gd name="T6" fmla="*/ 4942 w 25842"/>
                <a:gd name="T7" fmla="*/ 38100 h 38100"/>
                <a:gd name="T8" fmla="*/ 25842 w 25842"/>
                <a:gd name="T9" fmla="*/ 18671 h 38100"/>
                <a:gd name="T10" fmla="*/ 25842 w 25842"/>
                <a:gd name="T11" fmla="*/ 0 h 38100"/>
                <a:gd name="T12" fmla="*/ 6521 w 25842"/>
                <a:gd name="T13" fmla="*/ 0 h 38100"/>
                <a:gd name="connsiteX0" fmla="*/ 6125 w 25446"/>
                <a:gd name="connsiteY0" fmla="*/ 0 h 38100"/>
                <a:gd name="connsiteX1" fmla="*/ 2941 w 25446"/>
                <a:gd name="connsiteY1" fmla="*/ 7653 h 38100"/>
                <a:gd name="connsiteX2" fmla="*/ 2572 w 25446"/>
                <a:gd name="connsiteY2" fmla="*/ 38100 h 38100"/>
                <a:gd name="connsiteX3" fmla="*/ 4546 w 25446"/>
                <a:gd name="connsiteY3" fmla="*/ 38100 h 38100"/>
                <a:gd name="connsiteX4" fmla="*/ 25446 w 25446"/>
                <a:gd name="connsiteY4" fmla="*/ 18671 h 38100"/>
                <a:gd name="connsiteX5" fmla="*/ 25446 w 25446"/>
                <a:gd name="connsiteY5" fmla="*/ 0 h 38100"/>
                <a:gd name="connsiteX6" fmla="*/ 6125 w 25446"/>
                <a:gd name="connsiteY6" fmla="*/ 0 h 38100"/>
                <a:gd name="connsiteX0" fmla="*/ 6867 w 26188"/>
                <a:gd name="connsiteY0" fmla="*/ 0 h 38100"/>
                <a:gd name="connsiteX1" fmla="*/ 2215 w 26188"/>
                <a:gd name="connsiteY1" fmla="*/ 6411 h 38100"/>
                <a:gd name="connsiteX2" fmla="*/ 3314 w 26188"/>
                <a:gd name="connsiteY2" fmla="*/ 38100 h 38100"/>
                <a:gd name="connsiteX3" fmla="*/ 5288 w 26188"/>
                <a:gd name="connsiteY3" fmla="*/ 38100 h 38100"/>
                <a:gd name="connsiteX4" fmla="*/ 26188 w 26188"/>
                <a:gd name="connsiteY4" fmla="*/ 18671 h 38100"/>
                <a:gd name="connsiteX5" fmla="*/ 26188 w 26188"/>
                <a:gd name="connsiteY5" fmla="*/ 0 h 38100"/>
                <a:gd name="connsiteX6" fmla="*/ 6867 w 26188"/>
                <a:gd name="connsiteY6" fmla="*/ 0 h 38100"/>
                <a:gd name="connsiteX0" fmla="*/ 6867 w 26188"/>
                <a:gd name="connsiteY0" fmla="*/ 0 h 38100"/>
                <a:gd name="connsiteX1" fmla="*/ 2215 w 26188"/>
                <a:gd name="connsiteY1" fmla="*/ 6411 h 38100"/>
                <a:gd name="connsiteX2" fmla="*/ 3314 w 26188"/>
                <a:gd name="connsiteY2" fmla="*/ 38100 h 38100"/>
                <a:gd name="connsiteX3" fmla="*/ 5288 w 26188"/>
                <a:gd name="connsiteY3" fmla="*/ 38100 h 38100"/>
                <a:gd name="connsiteX4" fmla="*/ 26188 w 26188"/>
                <a:gd name="connsiteY4" fmla="*/ 18671 h 38100"/>
                <a:gd name="connsiteX5" fmla="*/ 26188 w 26188"/>
                <a:gd name="connsiteY5" fmla="*/ 0 h 38100"/>
                <a:gd name="connsiteX6" fmla="*/ 6867 w 26188"/>
                <a:gd name="connsiteY6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188" h="38100">
                  <a:moveTo>
                    <a:pt x="6867" y="0"/>
                  </a:moveTo>
                  <a:cubicBezTo>
                    <a:pt x="4721" y="1934"/>
                    <a:pt x="3065" y="3789"/>
                    <a:pt x="2215" y="6411"/>
                  </a:cubicBezTo>
                  <a:cubicBezTo>
                    <a:pt x="-1122" y="16681"/>
                    <a:pt x="-637" y="29414"/>
                    <a:pt x="3314" y="38100"/>
                  </a:cubicBezTo>
                  <a:lnTo>
                    <a:pt x="5288" y="38100"/>
                  </a:lnTo>
                  <a:cubicBezTo>
                    <a:pt x="13076" y="32266"/>
                    <a:pt x="20050" y="25740"/>
                    <a:pt x="26188" y="18671"/>
                  </a:cubicBezTo>
                  <a:lnTo>
                    <a:pt x="26188" y="0"/>
                  </a:lnTo>
                  <a:lnTo>
                    <a:pt x="6867" y="0"/>
                  </a:lnTo>
                  <a:close/>
                </a:path>
              </a:pathLst>
            </a:custGeom>
            <a:solidFill>
              <a:srgbClr val="AC60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79D2BE0B-16F8-46B1-970F-D7A4AB13A7FD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4288" y="6350"/>
              <a:ext cx="8693150" cy="6845300"/>
            </a:xfrm>
            <a:custGeom>
              <a:avLst/>
              <a:gdLst>
                <a:gd name="T0" fmla="*/ 44859 w 48412"/>
                <a:gd name="T1" fmla="*/ 38100 h 38100"/>
                <a:gd name="T2" fmla="*/ 45228 w 48412"/>
                <a:gd name="T3" fmla="*/ 7653 h 38100"/>
                <a:gd name="T4" fmla="*/ 48412 w 48412"/>
                <a:gd name="T5" fmla="*/ 0 h 38100"/>
                <a:gd name="T6" fmla="*/ 0 w 48412"/>
                <a:gd name="T7" fmla="*/ 0 h 38100"/>
                <a:gd name="T8" fmla="*/ 0 w 48412"/>
                <a:gd name="T9" fmla="*/ 38100 h 38100"/>
                <a:gd name="T10" fmla="*/ 44859 w 48412"/>
                <a:gd name="T11" fmla="*/ 3810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412" h="38100">
                  <a:moveTo>
                    <a:pt x="44859" y="38100"/>
                  </a:moveTo>
                  <a:cubicBezTo>
                    <a:pt x="41980" y="28483"/>
                    <a:pt x="41891" y="17923"/>
                    <a:pt x="45228" y="7653"/>
                  </a:cubicBezTo>
                  <a:cubicBezTo>
                    <a:pt x="46078" y="5031"/>
                    <a:pt x="47141" y="2470"/>
                    <a:pt x="48412" y="0"/>
                  </a:cubicBezTo>
                  <a:lnTo>
                    <a:pt x="0" y="0"/>
                  </a:lnTo>
                  <a:lnTo>
                    <a:pt x="0" y="38100"/>
                  </a:lnTo>
                  <a:lnTo>
                    <a:pt x="44859" y="38100"/>
                  </a:lnTo>
                  <a:close/>
                </a:path>
              </a:pathLst>
            </a:custGeom>
            <a:solidFill>
              <a:srgbClr val="A34E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5EA06ACA-38BE-4621-A612-9866C87714BF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4288" y="6350"/>
              <a:ext cx="8051800" cy="6845300"/>
            </a:xfrm>
            <a:custGeom>
              <a:avLst/>
              <a:gdLst>
                <a:gd name="T0" fmla="*/ 44836 w 44836"/>
                <a:gd name="T1" fmla="*/ 38100 h 38100"/>
                <a:gd name="T2" fmla="*/ 24804 w 44836"/>
                <a:gd name="T3" fmla="*/ 0 h 38100"/>
                <a:gd name="T4" fmla="*/ 0 w 44836"/>
                <a:gd name="T5" fmla="*/ 0 h 38100"/>
                <a:gd name="T6" fmla="*/ 0 w 44836"/>
                <a:gd name="T7" fmla="*/ 38100 h 38100"/>
                <a:gd name="T8" fmla="*/ 44836 w 44836"/>
                <a:gd name="T9" fmla="*/ 3810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836" h="38100">
                  <a:moveTo>
                    <a:pt x="44836" y="38100"/>
                  </a:moveTo>
                  <a:cubicBezTo>
                    <a:pt x="40120" y="24025"/>
                    <a:pt x="33286" y="11245"/>
                    <a:pt x="24804" y="0"/>
                  </a:cubicBezTo>
                  <a:lnTo>
                    <a:pt x="0" y="0"/>
                  </a:lnTo>
                  <a:lnTo>
                    <a:pt x="0" y="38100"/>
                  </a:lnTo>
                  <a:lnTo>
                    <a:pt x="44836" y="38100"/>
                  </a:lnTo>
                  <a:close/>
                </a:path>
              </a:pathLst>
            </a:custGeom>
            <a:solidFill>
              <a:srgbClr val="8336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id="{E1C54E72-5660-4060-9B87-4C306B2FEBDE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8424863" y="3360738"/>
              <a:ext cx="3752850" cy="3490913"/>
            </a:xfrm>
            <a:custGeom>
              <a:avLst/>
              <a:gdLst>
                <a:gd name="T0" fmla="*/ 20900 w 20900"/>
                <a:gd name="T1" fmla="*/ 0 h 19429"/>
                <a:gd name="T2" fmla="*/ 0 w 20900"/>
                <a:gd name="T3" fmla="*/ 19429 h 19429"/>
                <a:gd name="T4" fmla="*/ 98 w 20900"/>
                <a:gd name="T5" fmla="*/ 19429 h 19429"/>
                <a:gd name="T6" fmla="*/ 20900 w 20900"/>
                <a:gd name="T7" fmla="*/ 11398 h 19429"/>
                <a:gd name="T8" fmla="*/ 20900 w 20900"/>
                <a:gd name="T9" fmla="*/ 0 h 19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00" h="19429">
                  <a:moveTo>
                    <a:pt x="20900" y="0"/>
                  </a:moveTo>
                  <a:cubicBezTo>
                    <a:pt x="14762" y="7069"/>
                    <a:pt x="7788" y="13595"/>
                    <a:pt x="0" y="19429"/>
                  </a:cubicBezTo>
                  <a:lnTo>
                    <a:pt x="98" y="19429"/>
                  </a:lnTo>
                  <a:cubicBezTo>
                    <a:pt x="6228" y="15335"/>
                    <a:pt x="13290" y="12528"/>
                    <a:pt x="20900" y="11398"/>
                  </a:cubicBezTo>
                  <a:lnTo>
                    <a:pt x="20900" y="0"/>
                  </a:lnTo>
                  <a:close/>
                </a:path>
              </a:pathLst>
            </a:custGeom>
            <a:solidFill>
              <a:srgbClr val="EDDC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819770" y="1404939"/>
            <a:ext cx="6356350" cy="1980000"/>
          </a:xfrm>
        </p:spPr>
        <p:txBody>
          <a:bodyPr anchor="t" anchorCtr="0"/>
          <a:lstStyle>
            <a:lvl1pPr>
              <a:defRPr sz="41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Väliotsikkosivu esityksen </a:t>
            </a:r>
            <a:br>
              <a:rPr lang="fi-FI" dirty="0"/>
            </a:br>
            <a:r>
              <a:rPr lang="fi-FI" dirty="0"/>
              <a:t>jäsentämiseen pitkällä tekstillä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9F8BFF4-EC86-4A85-B914-B241AE572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4F20DE8F-8CBA-4069-B1E4-BBCC9BE8A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880523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 4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Ryhmä 9">
            <a:extLst>
              <a:ext uri="{FF2B5EF4-FFF2-40B4-BE49-F238E27FC236}">
                <a16:creationId xmlns:a16="http://schemas.microsoft.com/office/drawing/2014/main" id="{7E36D437-CA28-4403-A26F-73185E69CB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0" y="-1"/>
            <a:ext cx="12193200" cy="6858000"/>
            <a:chOff x="14288" y="6350"/>
            <a:chExt cx="12163426" cy="6845301"/>
          </a:xfrm>
        </p:grpSpPr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DAD7F79D-20B7-408A-BBE3-4D5468B7339E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475322" y="6350"/>
              <a:ext cx="4702392" cy="6845300"/>
            </a:xfrm>
            <a:custGeom>
              <a:avLst/>
              <a:gdLst>
                <a:gd name="T0" fmla="*/ 6521 w 25842"/>
                <a:gd name="T1" fmla="*/ 0 h 38100"/>
                <a:gd name="T2" fmla="*/ 3337 w 25842"/>
                <a:gd name="T3" fmla="*/ 7653 h 38100"/>
                <a:gd name="T4" fmla="*/ 2968 w 25842"/>
                <a:gd name="T5" fmla="*/ 38100 h 38100"/>
                <a:gd name="T6" fmla="*/ 4942 w 25842"/>
                <a:gd name="T7" fmla="*/ 38100 h 38100"/>
                <a:gd name="T8" fmla="*/ 25842 w 25842"/>
                <a:gd name="T9" fmla="*/ 18671 h 38100"/>
                <a:gd name="T10" fmla="*/ 25842 w 25842"/>
                <a:gd name="T11" fmla="*/ 0 h 38100"/>
                <a:gd name="T12" fmla="*/ 6521 w 25842"/>
                <a:gd name="T13" fmla="*/ 0 h 38100"/>
                <a:gd name="connsiteX0" fmla="*/ 6125 w 25446"/>
                <a:gd name="connsiteY0" fmla="*/ 0 h 38100"/>
                <a:gd name="connsiteX1" fmla="*/ 2941 w 25446"/>
                <a:gd name="connsiteY1" fmla="*/ 7653 h 38100"/>
                <a:gd name="connsiteX2" fmla="*/ 2572 w 25446"/>
                <a:gd name="connsiteY2" fmla="*/ 38100 h 38100"/>
                <a:gd name="connsiteX3" fmla="*/ 4546 w 25446"/>
                <a:gd name="connsiteY3" fmla="*/ 38100 h 38100"/>
                <a:gd name="connsiteX4" fmla="*/ 25446 w 25446"/>
                <a:gd name="connsiteY4" fmla="*/ 18671 h 38100"/>
                <a:gd name="connsiteX5" fmla="*/ 25446 w 25446"/>
                <a:gd name="connsiteY5" fmla="*/ 0 h 38100"/>
                <a:gd name="connsiteX6" fmla="*/ 6125 w 25446"/>
                <a:gd name="connsiteY6" fmla="*/ 0 h 38100"/>
                <a:gd name="connsiteX0" fmla="*/ 6867 w 26188"/>
                <a:gd name="connsiteY0" fmla="*/ 0 h 38100"/>
                <a:gd name="connsiteX1" fmla="*/ 2215 w 26188"/>
                <a:gd name="connsiteY1" fmla="*/ 6411 h 38100"/>
                <a:gd name="connsiteX2" fmla="*/ 3314 w 26188"/>
                <a:gd name="connsiteY2" fmla="*/ 38100 h 38100"/>
                <a:gd name="connsiteX3" fmla="*/ 5288 w 26188"/>
                <a:gd name="connsiteY3" fmla="*/ 38100 h 38100"/>
                <a:gd name="connsiteX4" fmla="*/ 26188 w 26188"/>
                <a:gd name="connsiteY4" fmla="*/ 18671 h 38100"/>
                <a:gd name="connsiteX5" fmla="*/ 26188 w 26188"/>
                <a:gd name="connsiteY5" fmla="*/ 0 h 38100"/>
                <a:gd name="connsiteX6" fmla="*/ 6867 w 26188"/>
                <a:gd name="connsiteY6" fmla="*/ 0 h 38100"/>
                <a:gd name="connsiteX0" fmla="*/ 6867 w 26188"/>
                <a:gd name="connsiteY0" fmla="*/ 0 h 38100"/>
                <a:gd name="connsiteX1" fmla="*/ 2215 w 26188"/>
                <a:gd name="connsiteY1" fmla="*/ 6411 h 38100"/>
                <a:gd name="connsiteX2" fmla="*/ 3314 w 26188"/>
                <a:gd name="connsiteY2" fmla="*/ 38100 h 38100"/>
                <a:gd name="connsiteX3" fmla="*/ 5288 w 26188"/>
                <a:gd name="connsiteY3" fmla="*/ 38100 h 38100"/>
                <a:gd name="connsiteX4" fmla="*/ 26188 w 26188"/>
                <a:gd name="connsiteY4" fmla="*/ 18671 h 38100"/>
                <a:gd name="connsiteX5" fmla="*/ 26188 w 26188"/>
                <a:gd name="connsiteY5" fmla="*/ 0 h 38100"/>
                <a:gd name="connsiteX6" fmla="*/ 6867 w 26188"/>
                <a:gd name="connsiteY6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188" h="38100">
                  <a:moveTo>
                    <a:pt x="6867" y="0"/>
                  </a:moveTo>
                  <a:cubicBezTo>
                    <a:pt x="4721" y="1934"/>
                    <a:pt x="3065" y="3789"/>
                    <a:pt x="2215" y="6411"/>
                  </a:cubicBezTo>
                  <a:cubicBezTo>
                    <a:pt x="-1122" y="16681"/>
                    <a:pt x="-637" y="29414"/>
                    <a:pt x="3314" y="38100"/>
                  </a:cubicBezTo>
                  <a:lnTo>
                    <a:pt x="5288" y="38100"/>
                  </a:lnTo>
                  <a:cubicBezTo>
                    <a:pt x="13076" y="32266"/>
                    <a:pt x="20050" y="25740"/>
                    <a:pt x="26188" y="18671"/>
                  </a:cubicBezTo>
                  <a:lnTo>
                    <a:pt x="26188" y="0"/>
                  </a:lnTo>
                  <a:lnTo>
                    <a:pt x="6867" y="0"/>
                  </a:lnTo>
                  <a:close/>
                </a:path>
              </a:pathLst>
            </a:custGeom>
            <a:solidFill>
              <a:srgbClr val="AC60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94DC4BAD-35A9-4191-B1AF-15FB505B2017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4288" y="6350"/>
              <a:ext cx="8693150" cy="6845300"/>
            </a:xfrm>
            <a:custGeom>
              <a:avLst/>
              <a:gdLst>
                <a:gd name="T0" fmla="*/ 44859 w 48412"/>
                <a:gd name="T1" fmla="*/ 38100 h 38100"/>
                <a:gd name="T2" fmla="*/ 45228 w 48412"/>
                <a:gd name="T3" fmla="*/ 7653 h 38100"/>
                <a:gd name="T4" fmla="*/ 48412 w 48412"/>
                <a:gd name="T5" fmla="*/ 0 h 38100"/>
                <a:gd name="T6" fmla="*/ 0 w 48412"/>
                <a:gd name="T7" fmla="*/ 0 h 38100"/>
                <a:gd name="T8" fmla="*/ 0 w 48412"/>
                <a:gd name="T9" fmla="*/ 38100 h 38100"/>
                <a:gd name="T10" fmla="*/ 44859 w 48412"/>
                <a:gd name="T11" fmla="*/ 3810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412" h="38100">
                  <a:moveTo>
                    <a:pt x="44859" y="38100"/>
                  </a:moveTo>
                  <a:cubicBezTo>
                    <a:pt x="41980" y="28483"/>
                    <a:pt x="41891" y="17923"/>
                    <a:pt x="45228" y="7653"/>
                  </a:cubicBezTo>
                  <a:cubicBezTo>
                    <a:pt x="46078" y="5031"/>
                    <a:pt x="47141" y="2470"/>
                    <a:pt x="48412" y="0"/>
                  </a:cubicBezTo>
                  <a:lnTo>
                    <a:pt x="0" y="0"/>
                  </a:lnTo>
                  <a:lnTo>
                    <a:pt x="0" y="38100"/>
                  </a:lnTo>
                  <a:lnTo>
                    <a:pt x="44859" y="38100"/>
                  </a:lnTo>
                  <a:close/>
                </a:path>
              </a:pathLst>
            </a:custGeom>
            <a:solidFill>
              <a:srgbClr val="A34E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1987C79-4B17-4F56-A32E-66D88837F4E0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4288" y="6350"/>
              <a:ext cx="8051800" cy="6845300"/>
            </a:xfrm>
            <a:custGeom>
              <a:avLst/>
              <a:gdLst>
                <a:gd name="T0" fmla="*/ 44836 w 44836"/>
                <a:gd name="T1" fmla="*/ 38100 h 38100"/>
                <a:gd name="T2" fmla="*/ 24804 w 44836"/>
                <a:gd name="T3" fmla="*/ 0 h 38100"/>
                <a:gd name="T4" fmla="*/ 0 w 44836"/>
                <a:gd name="T5" fmla="*/ 0 h 38100"/>
                <a:gd name="T6" fmla="*/ 0 w 44836"/>
                <a:gd name="T7" fmla="*/ 38100 h 38100"/>
                <a:gd name="T8" fmla="*/ 44836 w 44836"/>
                <a:gd name="T9" fmla="*/ 3810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836" h="38100">
                  <a:moveTo>
                    <a:pt x="44836" y="38100"/>
                  </a:moveTo>
                  <a:cubicBezTo>
                    <a:pt x="40120" y="24025"/>
                    <a:pt x="33286" y="11245"/>
                    <a:pt x="24804" y="0"/>
                  </a:cubicBezTo>
                  <a:lnTo>
                    <a:pt x="0" y="0"/>
                  </a:lnTo>
                  <a:lnTo>
                    <a:pt x="0" y="38100"/>
                  </a:lnTo>
                  <a:lnTo>
                    <a:pt x="44836" y="38100"/>
                  </a:lnTo>
                  <a:close/>
                </a:path>
              </a:pathLst>
            </a:custGeom>
            <a:solidFill>
              <a:srgbClr val="8336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24EEE4E9-B43C-45D5-8A4D-B5F188D93601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8424863" y="3360738"/>
              <a:ext cx="3752850" cy="3490913"/>
            </a:xfrm>
            <a:custGeom>
              <a:avLst/>
              <a:gdLst>
                <a:gd name="T0" fmla="*/ 20900 w 20900"/>
                <a:gd name="T1" fmla="*/ 0 h 19429"/>
                <a:gd name="T2" fmla="*/ 0 w 20900"/>
                <a:gd name="T3" fmla="*/ 19429 h 19429"/>
                <a:gd name="T4" fmla="*/ 98 w 20900"/>
                <a:gd name="T5" fmla="*/ 19429 h 19429"/>
                <a:gd name="T6" fmla="*/ 20900 w 20900"/>
                <a:gd name="T7" fmla="*/ 11398 h 19429"/>
                <a:gd name="T8" fmla="*/ 20900 w 20900"/>
                <a:gd name="T9" fmla="*/ 0 h 19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00" h="19429">
                  <a:moveTo>
                    <a:pt x="20900" y="0"/>
                  </a:moveTo>
                  <a:cubicBezTo>
                    <a:pt x="14762" y="7069"/>
                    <a:pt x="7788" y="13595"/>
                    <a:pt x="0" y="19429"/>
                  </a:cubicBezTo>
                  <a:lnTo>
                    <a:pt x="98" y="19429"/>
                  </a:lnTo>
                  <a:cubicBezTo>
                    <a:pt x="6228" y="15335"/>
                    <a:pt x="13290" y="12528"/>
                    <a:pt x="20900" y="11398"/>
                  </a:cubicBezTo>
                  <a:lnTo>
                    <a:pt x="20900" y="0"/>
                  </a:lnTo>
                  <a:close/>
                </a:path>
              </a:pathLst>
            </a:custGeom>
            <a:solidFill>
              <a:srgbClr val="EDDC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819770" y="1404939"/>
            <a:ext cx="9360000" cy="871933"/>
          </a:xfrm>
        </p:spPr>
        <p:txBody>
          <a:bodyPr anchor="t" anchorCtr="0"/>
          <a:lstStyle>
            <a:lvl1pPr>
              <a:defRPr sz="56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Väliotsikkosivu, yksi sana tai rivi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D25FCF1C-6312-4783-B492-30778B19C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5" name="Dian numeron paikkamerkki 14">
            <a:extLst>
              <a:ext uri="{FF2B5EF4-FFF2-40B4-BE49-F238E27FC236}">
                <a16:creationId xmlns:a16="http://schemas.microsoft.com/office/drawing/2014/main" id="{B58E6CF3-2C51-4D95-85AA-2F72E91E1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37586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kuv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Kuva 18" descr="Kuva, joka sisältää kohteen henkilö, sisä, mies, pöytä">
            <a:extLst>
              <a:ext uri="{FF2B5EF4-FFF2-40B4-BE49-F238E27FC236}">
                <a16:creationId xmlns:a16="http://schemas.microsoft.com/office/drawing/2014/main" id="{7FFB4FBC-1765-4F80-9F01-A708CFC6118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87581" y="973267"/>
            <a:ext cx="5105619" cy="5882415"/>
          </a:xfrm>
          <a:prstGeom prst="rect">
            <a:avLst/>
          </a:prstGeom>
        </p:spPr>
      </p:pic>
      <p:grpSp>
        <p:nvGrpSpPr>
          <p:cNvPr id="13" name="Ryhmä 12">
            <a:extLst>
              <a:ext uri="{FF2B5EF4-FFF2-40B4-BE49-F238E27FC236}">
                <a16:creationId xmlns:a16="http://schemas.microsoft.com/office/drawing/2014/main" id="{98655196-BAC0-4CEB-933E-8A4B9D2B7C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>
          <a:xfrm>
            <a:off x="0" y="0"/>
            <a:ext cx="12193200" cy="6858000"/>
            <a:chOff x="166688" y="158750"/>
            <a:chExt cx="12163426" cy="6845301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B0297B7B-BF36-40DB-8B62-082661B4EF7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08851" y="158750"/>
              <a:ext cx="3365500" cy="3079750"/>
            </a:xfrm>
            <a:custGeom>
              <a:avLst/>
              <a:gdLst>
                <a:gd name="T0" fmla="*/ 18501 w 18750"/>
                <a:gd name="T1" fmla="*/ 4647 h 17137"/>
                <a:gd name="T2" fmla="*/ 18631 w 18750"/>
                <a:gd name="T3" fmla="*/ 0 h 17137"/>
                <a:gd name="T4" fmla="*/ 0 w 18750"/>
                <a:gd name="T5" fmla="*/ 0 h 17137"/>
                <a:gd name="T6" fmla="*/ 2506 w 18750"/>
                <a:gd name="T7" fmla="*/ 7612 h 17137"/>
                <a:gd name="T8" fmla="*/ 12544 w 18750"/>
                <a:gd name="T9" fmla="*/ 17137 h 17137"/>
                <a:gd name="T10" fmla="*/ 18501 w 18750"/>
                <a:gd name="T11" fmla="*/ 4647 h 17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750" h="17137">
                  <a:moveTo>
                    <a:pt x="18501" y="4647"/>
                  </a:moveTo>
                  <a:cubicBezTo>
                    <a:pt x="18704" y="3115"/>
                    <a:pt x="18750" y="1558"/>
                    <a:pt x="18631" y="0"/>
                  </a:cubicBezTo>
                  <a:lnTo>
                    <a:pt x="0" y="0"/>
                  </a:lnTo>
                  <a:cubicBezTo>
                    <a:pt x="359" y="2596"/>
                    <a:pt x="1182" y="5172"/>
                    <a:pt x="2506" y="7612"/>
                  </a:cubicBezTo>
                  <a:cubicBezTo>
                    <a:pt x="4683" y="11629"/>
                    <a:pt x="8104" y="15020"/>
                    <a:pt x="12544" y="17137"/>
                  </a:cubicBezTo>
                  <a:cubicBezTo>
                    <a:pt x="15692" y="13825"/>
                    <a:pt x="17859" y="9524"/>
                    <a:pt x="18501" y="4647"/>
                  </a:cubicBezTo>
                  <a:close/>
                </a:path>
              </a:pathLst>
            </a:custGeom>
            <a:solidFill>
              <a:srgbClr val="869C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E986AD81-1917-4EF2-BB83-EB1A3A10D4E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563101" y="158750"/>
              <a:ext cx="2767013" cy="3076575"/>
            </a:xfrm>
            <a:custGeom>
              <a:avLst/>
              <a:gdLst>
                <a:gd name="T0" fmla="*/ 6077 w 15411"/>
                <a:gd name="T1" fmla="*/ 0 h 17126"/>
                <a:gd name="T2" fmla="*/ 5947 w 15411"/>
                <a:gd name="T3" fmla="*/ 4647 h 17126"/>
                <a:gd name="T4" fmla="*/ 0 w 15411"/>
                <a:gd name="T5" fmla="*/ 17126 h 17126"/>
                <a:gd name="T6" fmla="*/ 15411 w 15411"/>
                <a:gd name="T7" fmla="*/ 5493 h 17126"/>
                <a:gd name="T8" fmla="*/ 15411 w 15411"/>
                <a:gd name="T9" fmla="*/ 0 h 17126"/>
                <a:gd name="T10" fmla="*/ 6077 w 15411"/>
                <a:gd name="T11" fmla="*/ 0 h 17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11" h="17126">
                  <a:moveTo>
                    <a:pt x="6077" y="0"/>
                  </a:moveTo>
                  <a:cubicBezTo>
                    <a:pt x="6196" y="1558"/>
                    <a:pt x="6150" y="3115"/>
                    <a:pt x="5947" y="4647"/>
                  </a:cubicBezTo>
                  <a:cubicBezTo>
                    <a:pt x="5306" y="9519"/>
                    <a:pt x="3142" y="13816"/>
                    <a:pt x="0" y="17126"/>
                  </a:cubicBezTo>
                  <a:cubicBezTo>
                    <a:pt x="4591" y="12291"/>
                    <a:pt x="9811" y="8411"/>
                    <a:pt x="15411" y="5493"/>
                  </a:cubicBezTo>
                  <a:lnTo>
                    <a:pt x="15411" y="0"/>
                  </a:lnTo>
                  <a:lnTo>
                    <a:pt x="6077" y="0"/>
                  </a:lnTo>
                  <a:close/>
                </a:path>
              </a:pathLst>
            </a:custGeom>
            <a:solidFill>
              <a:srgbClr val="C3C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79F90214-63B6-4096-8845-0104201FD12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688" y="1966913"/>
              <a:ext cx="9393238" cy="5037138"/>
            </a:xfrm>
            <a:custGeom>
              <a:avLst/>
              <a:gdLst>
                <a:gd name="T0" fmla="*/ 52312 w 52312"/>
                <a:gd name="T1" fmla="*/ 7076 h 28039"/>
                <a:gd name="T2" fmla="*/ 16393 w 52312"/>
                <a:gd name="T3" fmla="*/ 2347 h 28039"/>
                <a:gd name="T4" fmla="*/ 0 w 52312"/>
                <a:gd name="T5" fmla="*/ 7978 h 28039"/>
                <a:gd name="T6" fmla="*/ 0 w 52312"/>
                <a:gd name="T7" fmla="*/ 28039 h 28039"/>
                <a:gd name="T8" fmla="*/ 39502 w 52312"/>
                <a:gd name="T9" fmla="*/ 28039 h 28039"/>
                <a:gd name="T10" fmla="*/ 52312 w 52312"/>
                <a:gd name="T11" fmla="*/ 7076 h 280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312" h="28039">
                  <a:moveTo>
                    <a:pt x="52312" y="7076"/>
                  </a:moveTo>
                  <a:cubicBezTo>
                    <a:pt x="41519" y="1917"/>
                    <a:pt x="29055" y="0"/>
                    <a:pt x="16393" y="2347"/>
                  </a:cubicBezTo>
                  <a:cubicBezTo>
                    <a:pt x="10734" y="3391"/>
                    <a:pt x="5203" y="5270"/>
                    <a:pt x="0" y="7978"/>
                  </a:cubicBezTo>
                  <a:lnTo>
                    <a:pt x="0" y="28039"/>
                  </a:lnTo>
                  <a:lnTo>
                    <a:pt x="39502" y="28039"/>
                  </a:lnTo>
                  <a:cubicBezTo>
                    <a:pt x="42283" y="20079"/>
                    <a:pt x="46702" y="12977"/>
                    <a:pt x="52312" y="7076"/>
                  </a:cubicBez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74543203-7BF6-4F24-99A4-FC9AE2D693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11501" y="1966913"/>
              <a:ext cx="6448425" cy="2617788"/>
            </a:xfrm>
            <a:custGeom>
              <a:avLst/>
              <a:gdLst>
                <a:gd name="T0" fmla="*/ 0 w 35919"/>
                <a:gd name="T1" fmla="*/ 2347 h 14576"/>
                <a:gd name="T2" fmla="*/ 0 w 35919"/>
                <a:gd name="T3" fmla="*/ 2347 h 14576"/>
                <a:gd name="T4" fmla="*/ 10038 w 35919"/>
                <a:gd name="T5" fmla="*/ 11873 h 14576"/>
                <a:gd name="T6" fmla="*/ 23758 w 35919"/>
                <a:gd name="T7" fmla="*/ 13679 h 14576"/>
                <a:gd name="T8" fmla="*/ 35919 w 35919"/>
                <a:gd name="T9" fmla="*/ 7076 h 14576"/>
                <a:gd name="T10" fmla="*/ 35919 w 35919"/>
                <a:gd name="T11" fmla="*/ 7076 h 14576"/>
                <a:gd name="T12" fmla="*/ 35919 w 35919"/>
                <a:gd name="T13" fmla="*/ 7076 h 14576"/>
                <a:gd name="T14" fmla="*/ 0 w 35919"/>
                <a:gd name="T15" fmla="*/ 2347 h 14576"/>
                <a:gd name="T16" fmla="*/ 0 w 35919"/>
                <a:gd name="T17" fmla="*/ 2347 h 14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919" h="14576">
                  <a:moveTo>
                    <a:pt x="0" y="2347"/>
                  </a:moveTo>
                  <a:cubicBezTo>
                    <a:pt x="0" y="2347"/>
                    <a:pt x="0" y="2347"/>
                    <a:pt x="0" y="2347"/>
                  </a:cubicBezTo>
                  <a:cubicBezTo>
                    <a:pt x="2177" y="6365"/>
                    <a:pt x="5598" y="9755"/>
                    <a:pt x="10038" y="11873"/>
                  </a:cubicBezTo>
                  <a:cubicBezTo>
                    <a:pt x="14160" y="13843"/>
                    <a:pt x="18921" y="14576"/>
                    <a:pt x="23758" y="13679"/>
                  </a:cubicBezTo>
                  <a:cubicBezTo>
                    <a:pt x="28251" y="12850"/>
                    <a:pt x="32533" y="10644"/>
                    <a:pt x="35919" y="7076"/>
                  </a:cubicBezTo>
                  <a:cubicBezTo>
                    <a:pt x="35919" y="7076"/>
                    <a:pt x="35919" y="7076"/>
                    <a:pt x="35919" y="7076"/>
                  </a:cubicBezTo>
                  <a:cubicBezTo>
                    <a:pt x="35919" y="7076"/>
                    <a:pt x="35919" y="7076"/>
                    <a:pt x="35919" y="7076"/>
                  </a:cubicBezTo>
                  <a:cubicBezTo>
                    <a:pt x="25126" y="1917"/>
                    <a:pt x="12662" y="0"/>
                    <a:pt x="0" y="2347"/>
                  </a:cubicBezTo>
                  <a:cubicBezTo>
                    <a:pt x="0" y="2347"/>
                    <a:pt x="0" y="2347"/>
                    <a:pt x="0" y="2347"/>
                  </a:cubicBezTo>
                  <a:close/>
                </a:path>
              </a:pathLst>
            </a:custGeom>
            <a:solidFill>
              <a:srgbClr val="2E50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C04E04C8-35A5-45D6-A655-664B6E92E8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26920" y="3073399"/>
            <a:ext cx="6661368" cy="1864043"/>
          </a:xfrm>
        </p:spPr>
        <p:txBody>
          <a:bodyPr anchor="b"/>
          <a:lstStyle>
            <a:lvl1pPr algn="l">
              <a:defRPr sz="41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Esityksen aloitussivu </a:t>
            </a:r>
            <a:br>
              <a:rPr lang="fi-FI" dirty="0"/>
            </a:br>
            <a:r>
              <a:rPr lang="fi-FI" dirty="0"/>
              <a:t>valokuvalla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06C93D0-DA83-4CF7-A503-5AEDE6A9787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26920" y="5318760"/>
            <a:ext cx="8641080" cy="702528"/>
          </a:xfrm>
        </p:spPr>
        <p:txBody>
          <a:bodyPr/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Esittäjän nimi, tehtävänimike</a:t>
            </a:r>
          </a:p>
          <a:p>
            <a:r>
              <a:rPr lang="fi-FI" dirty="0" err="1"/>
              <a:t>pp.kk.vvvv</a:t>
            </a:r>
            <a:endParaRPr lang="fi-FI" dirty="0"/>
          </a:p>
          <a:p>
            <a:r>
              <a:rPr lang="fi-FI" dirty="0"/>
              <a:t>Tilaisuuden nimi 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F5617BC5-F913-49ED-AFBD-024D12849E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39" y="188259"/>
            <a:ext cx="5687933" cy="1864659"/>
          </a:xfrm>
          <a:prstGeom prst="rect">
            <a:avLst/>
          </a:prstGeom>
        </p:spPr>
      </p:pic>
      <p:grpSp>
        <p:nvGrpSpPr>
          <p:cNvPr id="7" name="Ryhmä 6">
            <a:extLst>
              <a:ext uri="{FF2B5EF4-FFF2-40B4-BE49-F238E27FC236}">
                <a16:creationId xmlns:a16="http://schemas.microsoft.com/office/drawing/2014/main" id="{44593400-35D8-4F3C-AF85-15B2984DEEA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52933" y="-4764"/>
            <a:ext cx="9241593" cy="6858000"/>
            <a:chOff x="2938463" y="7938"/>
            <a:chExt cx="9220200" cy="6842125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290D9381-F0D4-40B4-9904-9A77986863C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388475" y="7938"/>
              <a:ext cx="1116013" cy="3076575"/>
            </a:xfrm>
            <a:custGeom>
              <a:avLst/>
              <a:gdLst>
                <a:gd name="T0" fmla="*/ 0 w 6206"/>
                <a:gd name="T1" fmla="*/ 17137 h 17137"/>
                <a:gd name="T2" fmla="*/ 5958 w 6206"/>
                <a:gd name="T3" fmla="*/ 4647 h 17137"/>
                <a:gd name="T4" fmla="*/ 6087 w 6206"/>
                <a:gd name="T5" fmla="*/ 0 h 17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206" h="17137">
                  <a:moveTo>
                    <a:pt x="0" y="17137"/>
                  </a:moveTo>
                  <a:cubicBezTo>
                    <a:pt x="3148" y="13825"/>
                    <a:pt x="5316" y="9524"/>
                    <a:pt x="5958" y="4647"/>
                  </a:cubicBezTo>
                  <a:cubicBezTo>
                    <a:pt x="6161" y="3115"/>
                    <a:pt x="6206" y="1557"/>
                    <a:pt x="6087" y="0"/>
                  </a:cubicBezTo>
                </a:path>
              </a:pathLst>
            </a:custGeom>
            <a:noFill/>
            <a:ln w="63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B5990616-E55A-4020-B8F8-78355F91153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938463" y="2235200"/>
              <a:ext cx="6450013" cy="2197100"/>
            </a:xfrm>
            <a:custGeom>
              <a:avLst/>
              <a:gdLst>
                <a:gd name="T0" fmla="*/ 0 w 35919"/>
                <a:gd name="T1" fmla="*/ 0 h 12228"/>
                <a:gd name="T2" fmla="*/ 0 w 35919"/>
                <a:gd name="T3" fmla="*/ 0 h 12228"/>
                <a:gd name="T4" fmla="*/ 10038 w 35919"/>
                <a:gd name="T5" fmla="*/ 9526 h 12228"/>
                <a:gd name="T6" fmla="*/ 23758 w 35919"/>
                <a:gd name="T7" fmla="*/ 11332 h 12228"/>
                <a:gd name="T8" fmla="*/ 35919 w 35919"/>
                <a:gd name="T9" fmla="*/ 4729 h 12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919" h="12228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177" y="4017"/>
                    <a:pt x="5598" y="7408"/>
                    <a:pt x="10038" y="9526"/>
                  </a:cubicBezTo>
                  <a:cubicBezTo>
                    <a:pt x="14161" y="11496"/>
                    <a:pt x="18921" y="12228"/>
                    <a:pt x="23758" y="11332"/>
                  </a:cubicBezTo>
                  <a:cubicBezTo>
                    <a:pt x="28251" y="10503"/>
                    <a:pt x="32533" y="8297"/>
                    <a:pt x="35919" y="4729"/>
                  </a:cubicBezTo>
                </a:path>
              </a:pathLst>
            </a:custGeom>
            <a:noFill/>
            <a:ln w="63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05324B2E-648B-4B14-B99E-EE80DB545D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89775" y="992188"/>
              <a:ext cx="5068888" cy="5857875"/>
            </a:xfrm>
            <a:custGeom>
              <a:avLst/>
              <a:gdLst>
                <a:gd name="T0" fmla="*/ 28223 w 28223"/>
                <a:gd name="T1" fmla="*/ 0 h 32612"/>
                <a:gd name="T2" fmla="*/ 12805 w 28223"/>
                <a:gd name="T3" fmla="*/ 11623 h 32612"/>
                <a:gd name="T4" fmla="*/ 0 w 28223"/>
                <a:gd name="T5" fmla="*/ 32612 h 32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223" h="32612">
                  <a:moveTo>
                    <a:pt x="28223" y="0"/>
                  </a:moveTo>
                  <a:cubicBezTo>
                    <a:pt x="22624" y="2945"/>
                    <a:pt x="17404" y="6777"/>
                    <a:pt x="12805" y="11623"/>
                  </a:cubicBezTo>
                  <a:cubicBezTo>
                    <a:pt x="7179" y="17543"/>
                    <a:pt x="2827" y="24650"/>
                    <a:pt x="0" y="32612"/>
                  </a:cubicBezTo>
                </a:path>
              </a:pathLst>
            </a:custGeom>
            <a:noFill/>
            <a:ln w="63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3C537B99-3083-4452-B38C-45CF86D6AB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377392" y="3082917"/>
              <a:ext cx="2768600" cy="493713"/>
            </a:xfrm>
            <a:custGeom>
              <a:avLst/>
              <a:gdLst>
                <a:gd name="T0" fmla="*/ 0 w 15418"/>
                <a:gd name="T1" fmla="*/ 0 h 2747"/>
                <a:gd name="T2" fmla="*/ 13942 w 15418"/>
                <a:gd name="T3" fmla="*/ 1836 h 2747"/>
                <a:gd name="T4" fmla="*/ 15418 w 15418"/>
                <a:gd name="T5" fmla="*/ 1513 h 2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418" h="2747">
                  <a:moveTo>
                    <a:pt x="0" y="0"/>
                  </a:moveTo>
                  <a:cubicBezTo>
                    <a:pt x="4190" y="2003"/>
                    <a:pt x="9027" y="2747"/>
                    <a:pt x="13942" y="1836"/>
                  </a:cubicBezTo>
                  <a:cubicBezTo>
                    <a:pt x="14437" y="1745"/>
                    <a:pt x="14929" y="1637"/>
                    <a:pt x="15418" y="1513"/>
                  </a:cubicBezTo>
                </a:path>
              </a:pathLst>
            </a:custGeom>
            <a:noFill/>
            <a:ln w="63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FDA7D83F-3F9B-41F7-85B4-DD9CA614BA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88100" y="2176195"/>
              <a:ext cx="5770563" cy="2806966"/>
            </a:xfrm>
            <a:custGeom>
              <a:avLst/>
              <a:gdLst>
                <a:gd name="T0" fmla="*/ 32132 w 32132"/>
                <a:gd name="T1" fmla="*/ 15735 h 15735"/>
                <a:gd name="T2" fmla="*/ 16714 w 32132"/>
                <a:gd name="T3" fmla="*/ 5143 h 15735"/>
                <a:gd name="T4" fmla="*/ 0 w 32132"/>
                <a:gd name="T5" fmla="*/ 0 h 15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132" h="15735">
                  <a:moveTo>
                    <a:pt x="32132" y="15735"/>
                  </a:moveTo>
                  <a:cubicBezTo>
                    <a:pt x="27699" y="11519"/>
                    <a:pt x="22536" y="7920"/>
                    <a:pt x="16714" y="5143"/>
                  </a:cubicBezTo>
                  <a:cubicBezTo>
                    <a:pt x="11476" y="2639"/>
                    <a:pt x="5850" y="887"/>
                    <a:pt x="0" y="0"/>
                  </a:cubicBezTo>
                </a:path>
              </a:pathLst>
            </a:custGeom>
            <a:noFill/>
            <a:ln w="63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9982132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743A037A-3296-40C2-9074-84427B0EB2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 bwMode="gray">
          <a:xfrm>
            <a:off x="0" y="0"/>
            <a:ext cx="6756211" cy="6858000"/>
            <a:chOff x="2724150" y="6350"/>
            <a:chExt cx="6743700" cy="6845301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89334710-4573-413A-9371-58D53E964033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2724150" y="6350"/>
              <a:ext cx="6743700" cy="6845300"/>
            </a:xfrm>
            <a:custGeom>
              <a:avLst/>
              <a:gdLst>
                <a:gd name="T0" fmla="*/ 37531 w 37531"/>
                <a:gd name="T1" fmla="*/ 38100 h 38100"/>
                <a:gd name="T2" fmla="*/ 35005 w 37531"/>
                <a:gd name="T3" fmla="*/ 29739 h 38100"/>
                <a:gd name="T4" fmla="*/ 37500 w 37531"/>
                <a:gd name="T5" fmla="*/ 0 h 38100"/>
                <a:gd name="T6" fmla="*/ 0 w 37531"/>
                <a:gd name="T7" fmla="*/ 0 h 38100"/>
                <a:gd name="T8" fmla="*/ 0 w 37531"/>
                <a:gd name="T9" fmla="*/ 38100 h 38100"/>
                <a:gd name="T10" fmla="*/ 37531 w 37531"/>
                <a:gd name="T11" fmla="*/ 3810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531" h="38100">
                  <a:moveTo>
                    <a:pt x="37531" y="38100"/>
                  </a:moveTo>
                  <a:cubicBezTo>
                    <a:pt x="36473" y="35432"/>
                    <a:pt x="35622" y="32640"/>
                    <a:pt x="35005" y="29739"/>
                  </a:cubicBezTo>
                  <a:cubicBezTo>
                    <a:pt x="32947" y="20093"/>
                    <a:pt x="33623" y="9779"/>
                    <a:pt x="37500" y="0"/>
                  </a:cubicBezTo>
                  <a:lnTo>
                    <a:pt x="0" y="0"/>
                  </a:lnTo>
                  <a:lnTo>
                    <a:pt x="0" y="38100"/>
                  </a:lnTo>
                  <a:lnTo>
                    <a:pt x="37531" y="38100"/>
                  </a:lnTo>
                  <a:close/>
                </a:path>
              </a:pathLst>
            </a:custGeom>
            <a:solidFill>
              <a:srgbClr val="A34E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F025CC1E-66FA-4412-98F7-D19894F2D9B2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2724150" y="4011613"/>
              <a:ext cx="6443663" cy="2840038"/>
            </a:xfrm>
            <a:custGeom>
              <a:avLst/>
              <a:gdLst>
                <a:gd name="T0" fmla="*/ 35867 w 35867"/>
                <a:gd name="T1" fmla="*/ 15808 h 15808"/>
                <a:gd name="T2" fmla="*/ 0 w 35867"/>
                <a:gd name="T3" fmla="*/ 0 h 15808"/>
                <a:gd name="T4" fmla="*/ 0 w 35867"/>
                <a:gd name="T5" fmla="*/ 15808 h 15808"/>
                <a:gd name="T6" fmla="*/ 35867 w 35867"/>
                <a:gd name="T7" fmla="*/ 15808 h 15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867" h="15808">
                  <a:moveTo>
                    <a:pt x="35867" y="15808"/>
                  </a:moveTo>
                  <a:cubicBezTo>
                    <a:pt x="24829" y="8026"/>
                    <a:pt x="12618" y="2772"/>
                    <a:pt x="0" y="0"/>
                  </a:cubicBezTo>
                  <a:lnTo>
                    <a:pt x="0" y="15808"/>
                  </a:lnTo>
                  <a:lnTo>
                    <a:pt x="35867" y="15808"/>
                  </a:lnTo>
                  <a:close/>
                </a:path>
              </a:pathLst>
            </a:custGeom>
            <a:solidFill>
              <a:srgbClr val="8336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819770" y="1404939"/>
            <a:ext cx="4916190" cy="1808037"/>
          </a:xfrm>
        </p:spPr>
        <p:txBody>
          <a:bodyPr anchor="t" anchorCtr="0"/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Asianostosivu </a:t>
            </a:r>
            <a:br>
              <a:rPr lang="fi-FI" dirty="0"/>
            </a:br>
            <a:r>
              <a:rPr lang="fi-FI" dirty="0"/>
              <a:t>esityksen jäsentämiseen, 3 rivin otsikko</a:t>
            </a:r>
          </a:p>
        </p:txBody>
      </p:sp>
      <p:sp>
        <p:nvSpPr>
          <p:cNvPr id="23" name="Tekstin paikkamerkki 22">
            <a:extLst>
              <a:ext uri="{FF2B5EF4-FFF2-40B4-BE49-F238E27FC236}">
                <a16:creationId xmlns:a16="http://schemas.microsoft.com/office/drawing/2014/main" id="{C91B202D-FB5A-4250-8735-81C439C51C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53880" y="1514325"/>
            <a:ext cx="4658744" cy="4248000"/>
          </a:xfrm>
        </p:spPr>
        <p:txBody>
          <a:bodyPr/>
          <a:lstStyle>
            <a:lvl1pPr marL="269875" indent="-269875">
              <a:lnSpc>
                <a:spcPct val="95000"/>
              </a:lnSpc>
              <a:defRPr sz="22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Alatunnisteen paikkamerkki 19">
            <a:extLst>
              <a:ext uri="{FF2B5EF4-FFF2-40B4-BE49-F238E27FC236}">
                <a16:creationId xmlns:a16="http://schemas.microsoft.com/office/drawing/2014/main" id="{38A531D9-3794-4382-A4CC-D062827D8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21" name="Dian numeron paikkamerkki 20">
            <a:extLst>
              <a:ext uri="{FF2B5EF4-FFF2-40B4-BE49-F238E27FC236}">
                <a16:creationId xmlns:a16="http://schemas.microsoft.com/office/drawing/2014/main" id="{E9C40528-505B-4E57-81CB-FA8E7278B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400326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taatti kuvapaikka lila">
    <p:bg>
      <p:bgPr>
        <a:solidFill>
          <a:srgbClr val="A34E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819770" y="2276873"/>
            <a:ext cx="6860406" cy="1822687"/>
          </a:xfrm>
        </p:spPr>
        <p:txBody>
          <a:bodyPr anchor="t" anchorCtr="0"/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Sitaattivälisivu – esitykseen </a:t>
            </a:r>
            <a:br>
              <a:rPr lang="fi-FI" dirty="0"/>
            </a:br>
            <a:r>
              <a:rPr lang="fi-FI" dirty="0"/>
              <a:t>voi nostaa sisältöön sopivia lauseita tai sanontoja, 3 riviä tekstiä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F719A860-795B-428F-80F9-D6F9FDADB42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19770" y="4246881"/>
            <a:ext cx="6860555" cy="62228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1300">
                <a:solidFill>
                  <a:schemeClr val="bg1"/>
                </a:solidFill>
              </a:defRPr>
            </a:lvl1pPr>
            <a:lvl2pPr marL="360363" indent="0">
              <a:buNone/>
              <a:defRPr/>
            </a:lvl2pPr>
          </a:lstStyle>
          <a:p>
            <a:pPr lvl="0"/>
            <a:r>
              <a:rPr lang="fi-FI" dirty="0"/>
              <a:t>Sitaatin esittäjän nimi tai lähde </a:t>
            </a:r>
          </a:p>
        </p:txBody>
      </p:sp>
      <p:sp>
        <p:nvSpPr>
          <p:cNvPr id="17" name="Kuvan paikkamerkki 19">
            <a:extLst>
              <a:ext uri="{FF2B5EF4-FFF2-40B4-BE49-F238E27FC236}">
                <a16:creationId xmlns:a16="http://schemas.microsoft.com/office/drawing/2014/main" id="{79A4B3D4-F743-4ABE-BF43-A842D73C48B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104820" y="0"/>
            <a:ext cx="4087180" cy="6858000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7180" h="6858000">
                <a:moveTo>
                  <a:pt x="655475" y="0"/>
                </a:moveTo>
                <a:lnTo>
                  <a:pt x="4087180" y="0"/>
                </a:lnTo>
                <a:lnTo>
                  <a:pt x="4087180" y="6858000"/>
                </a:lnTo>
                <a:lnTo>
                  <a:pt x="655475" y="6858000"/>
                </a:lnTo>
                <a:cubicBezTo>
                  <a:pt x="198241" y="5579539"/>
                  <a:pt x="-1047" y="4538242"/>
                  <a:pt x="5" y="3405402"/>
                </a:cubicBezTo>
                <a:cubicBezTo>
                  <a:pt x="1057" y="2272562"/>
                  <a:pt x="220670" y="994916"/>
                  <a:pt x="655475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fi-FI" dirty="0"/>
          </a:p>
        </p:txBody>
      </p: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9A6D78D3-4FC0-42A7-9715-18AAAB1276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257177" y="1270"/>
            <a:ext cx="2267584" cy="1890186"/>
            <a:chOff x="206376" y="-19050"/>
            <a:chExt cx="4511675" cy="3760788"/>
          </a:xfrm>
          <a:solidFill>
            <a:srgbClr val="C38CBB"/>
          </a:solidFill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268701B8-B376-43FE-B7F2-878080FDF0E6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206376" y="-19050"/>
              <a:ext cx="2081213" cy="3760788"/>
            </a:xfrm>
            <a:custGeom>
              <a:avLst/>
              <a:gdLst>
                <a:gd name="T0" fmla="*/ 5775 w 5775"/>
                <a:gd name="T1" fmla="*/ 0 h 10440"/>
                <a:gd name="T2" fmla="*/ 60 w 5775"/>
                <a:gd name="T3" fmla="*/ 0 h 10440"/>
                <a:gd name="T4" fmla="*/ 60 w 5775"/>
                <a:gd name="T5" fmla="*/ 4939 h 10440"/>
                <a:gd name="T6" fmla="*/ 2799 w 5775"/>
                <a:gd name="T7" fmla="*/ 4939 h 10440"/>
                <a:gd name="T8" fmla="*/ 0 w 5775"/>
                <a:gd name="T9" fmla="*/ 7977 h 10440"/>
                <a:gd name="T10" fmla="*/ 1310 w 5775"/>
                <a:gd name="T11" fmla="*/ 10440 h 10440"/>
                <a:gd name="T12" fmla="*/ 5775 w 5775"/>
                <a:gd name="T13" fmla="*/ 4939 h 10440"/>
                <a:gd name="T14" fmla="*/ 5775 w 5775"/>
                <a:gd name="T15" fmla="*/ 0 h 10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75" h="10440">
                  <a:moveTo>
                    <a:pt x="5775" y="0"/>
                  </a:moveTo>
                  <a:lnTo>
                    <a:pt x="60" y="0"/>
                  </a:lnTo>
                  <a:lnTo>
                    <a:pt x="60" y="4939"/>
                  </a:lnTo>
                  <a:lnTo>
                    <a:pt x="2799" y="4939"/>
                  </a:lnTo>
                  <a:cubicBezTo>
                    <a:pt x="2690" y="6434"/>
                    <a:pt x="1640" y="7398"/>
                    <a:pt x="0" y="7977"/>
                  </a:cubicBezTo>
                  <a:lnTo>
                    <a:pt x="1310" y="10440"/>
                  </a:lnTo>
                  <a:cubicBezTo>
                    <a:pt x="3916" y="9363"/>
                    <a:pt x="5684" y="7549"/>
                    <a:pt x="5775" y="4939"/>
                  </a:cubicBezTo>
                  <a:lnTo>
                    <a:pt x="577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A7BFF58C-823E-4991-AC39-EEE807FFA1E7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2636838" y="-19050"/>
              <a:ext cx="2081213" cy="3760788"/>
            </a:xfrm>
            <a:custGeom>
              <a:avLst/>
              <a:gdLst>
                <a:gd name="T0" fmla="*/ 5775 w 5775"/>
                <a:gd name="T1" fmla="*/ 0 h 10440"/>
                <a:gd name="T2" fmla="*/ 60 w 5775"/>
                <a:gd name="T3" fmla="*/ 0 h 10440"/>
                <a:gd name="T4" fmla="*/ 60 w 5775"/>
                <a:gd name="T5" fmla="*/ 4939 h 10440"/>
                <a:gd name="T6" fmla="*/ 2799 w 5775"/>
                <a:gd name="T7" fmla="*/ 4939 h 10440"/>
                <a:gd name="T8" fmla="*/ 0 w 5775"/>
                <a:gd name="T9" fmla="*/ 7977 h 10440"/>
                <a:gd name="T10" fmla="*/ 1310 w 5775"/>
                <a:gd name="T11" fmla="*/ 10440 h 10440"/>
                <a:gd name="T12" fmla="*/ 5775 w 5775"/>
                <a:gd name="T13" fmla="*/ 4939 h 10440"/>
                <a:gd name="T14" fmla="*/ 5775 w 5775"/>
                <a:gd name="T15" fmla="*/ 0 h 10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75" h="10440">
                  <a:moveTo>
                    <a:pt x="5775" y="0"/>
                  </a:moveTo>
                  <a:lnTo>
                    <a:pt x="60" y="0"/>
                  </a:lnTo>
                  <a:lnTo>
                    <a:pt x="60" y="4939"/>
                  </a:lnTo>
                  <a:lnTo>
                    <a:pt x="2799" y="4939"/>
                  </a:lnTo>
                  <a:cubicBezTo>
                    <a:pt x="2690" y="6434"/>
                    <a:pt x="1640" y="7398"/>
                    <a:pt x="0" y="7977"/>
                  </a:cubicBezTo>
                  <a:lnTo>
                    <a:pt x="1310" y="10440"/>
                  </a:lnTo>
                  <a:cubicBezTo>
                    <a:pt x="3916" y="9363"/>
                    <a:pt x="5684" y="7549"/>
                    <a:pt x="5775" y="4939"/>
                  </a:cubicBezTo>
                  <a:lnTo>
                    <a:pt x="577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9E982F-E5C4-4750-B82A-0622B3AA7839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9AF1C7D1-8DB2-411A-8933-F5D3A01ADF9D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34395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taatti kuva 1 lila">
    <p:bg>
      <p:bgPr>
        <a:solidFill>
          <a:srgbClr val="A34E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Kuva 27" descr="Kuva, joka sisältää kohteen sisä, huone,  istuminen, tutkii mobiililaitetta">
            <a:extLst>
              <a:ext uri="{FF2B5EF4-FFF2-40B4-BE49-F238E27FC236}">
                <a16:creationId xmlns:a16="http://schemas.microsoft.com/office/drawing/2014/main" id="{0C894645-360E-4B0E-B056-721914725C19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PicPr>
            <a:picLocks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84730" y="0"/>
            <a:ext cx="4122000" cy="6858000"/>
          </a:xfrm>
          <a:prstGeom prst="rect">
            <a:avLst/>
          </a:prstGeom>
        </p:spPr>
      </p:pic>
      <p:sp>
        <p:nvSpPr>
          <p:cNvPr id="24" name="Freeform 10">
            <a:extLst>
              <a:ext uri="{FF2B5EF4-FFF2-40B4-BE49-F238E27FC236}">
                <a16:creationId xmlns:a16="http://schemas.microsoft.com/office/drawing/2014/main" id="{E5B9F0F0-2539-458B-AAF7-535BE5D78F43}"/>
              </a:ext>
            </a:extLst>
          </p:cNvPr>
          <p:cNvSpPr>
            <a:spLocks/>
          </p:cNvSpPr>
          <p:nvPr userDrawn="1"/>
        </p:nvSpPr>
        <p:spPr bwMode="gray">
          <a:xfrm>
            <a:off x="0" y="0"/>
            <a:ext cx="8756990" cy="6857999"/>
          </a:xfrm>
          <a:custGeom>
            <a:avLst/>
            <a:gdLst>
              <a:gd name="T0" fmla="*/ 0 w 48666"/>
              <a:gd name="T1" fmla="*/ 38100 h 38100"/>
              <a:gd name="T2" fmla="*/ 48666 w 48666"/>
              <a:gd name="T3" fmla="*/ 38100 h 38100"/>
              <a:gd name="T4" fmla="*/ 46174 w 48666"/>
              <a:gd name="T5" fmla="*/ 29774 h 38100"/>
              <a:gd name="T6" fmla="*/ 46174 w 48666"/>
              <a:gd name="T7" fmla="*/ 29774 h 38100"/>
              <a:gd name="T8" fmla="*/ 48657 w 48666"/>
              <a:gd name="T9" fmla="*/ 0 h 38100"/>
              <a:gd name="T10" fmla="*/ 0 w 48666"/>
              <a:gd name="T11" fmla="*/ 0 h 38100"/>
              <a:gd name="T12" fmla="*/ 0 w 48666"/>
              <a:gd name="T13" fmla="*/ 38100 h 38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666" h="38100">
                <a:moveTo>
                  <a:pt x="0" y="38100"/>
                </a:moveTo>
                <a:lnTo>
                  <a:pt x="48666" y="38100"/>
                </a:lnTo>
                <a:cubicBezTo>
                  <a:pt x="47620" y="35440"/>
                  <a:pt x="46781" y="32661"/>
                  <a:pt x="46174" y="29774"/>
                </a:cubicBezTo>
                <a:lnTo>
                  <a:pt x="46174" y="29774"/>
                </a:lnTo>
                <a:cubicBezTo>
                  <a:pt x="44128" y="20120"/>
                  <a:pt x="44799" y="9795"/>
                  <a:pt x="48657" y="0"/>
                </a:cubicBez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A34E9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819770" y="2276873"/>
            <a:ext cx="6860406" cy="1822687"/>
          </a:xfrm>
        </p:spPr>
        <p:txBody>
          <a:bodyPr anchor="t" anchorCtr="0"/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Sitaattivälisivu – esitykseen </a:t>
            </a:r>
            <a:br>
              <a:rPr lang="fi-FI" dirty="0"/>
            </a:br>
            <a:r>
              <a:rPr lang="fi-FI" dirty="0"/>
              <a:t>voi nostaa sisältöön sopivia lauseita tai sanontoja, 3 riviä tekstiä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F719A860-795B-428F-80F9-D6F9FDADB42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19770" y="4246881"/>
            <a:ext cx="6860555" cy="62228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1300">
                <a:solidFill>
                  <a:schemeClr val="bg1"/>
                </a:solidFill>
              </a:defRPr>
            </a:lvl1pPr>
            <a:lvl2pPr marL="360363" indent="0">
              <a:buNone/>
              <a:defRPr/>
            </a:lvl2pPr>
          </a:lstStyle>
          <a:p>
            <a:pPr lvl="0"/>
            <a:r>
              <a:rPr lang="fi-FI" dirty="0"/>
              <a:t>Sitaatin esittäjän nimi tai lähde </a:t>
            </a:r>
          </a:p>
        </p:txBody>
      </p: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9A6D78D3-4FC0-42A7-9715-18AAAB1276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257177" y="1270"/>
            <a:ext cx="2267584" cy="1890186"/>
            <a:chOff x="206376" y="-19050"/>
            <a:chExt cx="4511675" cy="3760788"/>
          </a:xfrm>
          <a:solidFill>
            <a:srgbClr val="C38CBB"/>
          </a:solidFill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268701B8-B376-43FE-B7F2-878080FDF0E6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206376" y="-19050"/>
              <a:ext cx="2081213" cy="3760788"/>
            </a:xfrm>
            <a:custGeom>
              <a:avLst/>
              <a:gdLst>
                <a:gd name="T0" fmla="*/ 5775 w 5775"/>
                <a:gd name="T1" fmla="*/ 0 h 10440"/>
                <a:gd name="T2" fmla="*/ 60 w 5775"/>
                <a:gd name="T3" fmla="*/ 0 h 10440"/>
                <a:gd name="T4" fmla="*/ 60 w 5775"/>
                <a:gd name="T5" fmla="*/ 4939 h 10440"/>
                <a:gd name="T6" fmla="*/ 2799 w 5775"/>
                <a:gd name="T7" fmla="*/ 4939 h 10440"/>
                <a:gd name="T8" fmla="*/ 0 w 5775"/>
                <a:gd name="T9" fmla="*/ 7977 h 10440"/>
                <a:gd name="T10" fmla="*/ 1310 w 5775"/>
                <a:gd name="T11" fmla="*/ 10440 h 10440"/>
                <a:gd name="T12" fmla="*/ 5775 w 5775"/>
                <a:gd name="T13" fmla="*/ 4939 h 10440"/>
                <a:gd name="T14" fmla="*/ 5775 w 5775"/>
                <a:gd name="T15" fmla="*/ 0 h 10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75" h="10440">
                  <a:moveTo>
                    <a:pt x="5775" y="0"/>
                  </a:moveTo>
                  <a:lnTo>
                    <a:pt x="60" y="0"/>
                  </a:lnTo>
                  <a:lnTo>
                    <a:pt x="60" y="4939"/>
                  </a:lnTo>
                  <a:lnTo>
                    <a:pt x="2799" y="4939"/>
                  </a:lnTo>
                  <a:cubicBezTo>
                    <a:pt x="2690" y="6434"/>
                    <a:pt x="1640" y="7398"/>
                    <a:pt x="0" y="7977"/>
                  </a:cubicBezTo>
                  <a:lnTo>
                    <a:pt x="1310" y="10440"/>
                  </a:lnTo>
                  <a:cubicBezTo>
                    <a:pt x="3916" y="9363"/>
                    <a:pt x="5684" y="7549"/>
                    <a:pt x="5775" y="4939"/>
                  </a:cubicBezTo>
                  <a:lnTo>
                    <a:pt x="577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A7BFF58C-823E-4991-AC39-EEE807FFA1E7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2636838" y="-19050"/>
              <a:ext cx="2081213" cy="3760788"/>
            </a:xfrm>
            <a:custGeom>
              <a:avLst/>
              <a:gdLst>
                <a:gd name="T0" fmla="*/ 5775 w 5775"/>
                <a:gd name="T1" fmla="*/ 0 h 10440"/>
                <a:gd name="T2" fmla="*/ 60 w 5775"/>
                <a:gd name="T3" fmla="*/ 0 h 10440"/>
                <a:gd name="T4" fmla="*/ 60 w 5775"/>
                <a:gd name="T5" fmla="*/ 4939 h 10440"/>
                <a:gd name="T6" fmla="*/ 2799 w 5775"/>
                <a:gd name="T7" fmla="*/ 4939 h 10440"/>
                <a:gd name="T8" fmla="*/ 0 w 5775"/>
                <a:gd name="T9" fmla="*/ 7977 h 10440"/>
                <a:gd name="T10" fmla="*/ 1310 w 5775"/>
                <a:gd name="T11" fmla="*/ 10440 h 10440"/>
                <a:gd name="T12" fmla="*/ 5775 w 5775"/>
                <a:gd name="T13" fmla="*/ 4939 h 10440"/>
                <a:gd name="T14" fmla="*/ 5775 w 5775"/>
                <a:gd name="T15" fmla="*/ 0 h 10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75" h="10440">
                  <a:moveTo>
                    <a:pt x="5775" y="0"/>
                  </a:moveTo>
                  <a:lnTo>
                    <a:pt x="60" y="0"/>
                  </a:lnTo>
                  <a:lnTo>
                    <a:pt x="60" y="4939"/>
                  </a:lnTo>
                  <a:lnTo>
                    <a:pt x="2799" y="4939"/>
                  </a:lnTo>
                  <a:cubicBezTo>
                    <a:pt x="2690" y="6434"/>
                    <a:pt x="1640" y="7398"/>
                    <a:pt x="0" y="7977"/>
                  </a:cubicBezTo>
                  <a:lnTo>
                    <a:pt x="1310" y="10440"/>
                  </a:lnTo>
                  <a:cubicBezTo>
                    <a:pt x="3916" y="9363"/>
                    <a:pt x="5684" y="7549"/>
                    <a:pt x="5775" y="4939"/>
                  </a:cubicBezTo>
                  <a:lnTo>
                    <a:pt x="577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9E982F-E5C4-4750-B82A-0622B3AA7839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9AF1C7D1-8DB2-411A-8933-F5D3A01ADF9D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016021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 kuvapaikka lila">
    <p:bg>
      <p:bgPr>
        <a:solidFill>
          <a:srgbClr val="A34E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819770" y="2196246"/>
            <a:ext cx="6428358" cy="1952053"/>
          </a:xfrm>
        </p:spPr>
        <p:txBody>
          <a:bodyPr anchor="t" anchorCtr="0"/>
          <a:lstStyle>
            <a:lvl1pPr>
              <a:defRPr sz="41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Kuvallinen väliotsikkosivu </a:t>
            </a:r>
            <a:br>
              <a:rPr lang="fi-FI" dirty="0"/>
            </a:br>
            <a:r>
              <a:rPr lang="fi-FI" dirty="0"/>
              <a:t>esityksen jäsentämiseen, </a:t>
            </a:r>
            <a:br>
              <a:rPr lang="fi-FI" dirty="0"/>
            </a:br>
            <a:r>
              <a:rPr lang="fi-FI" dirty="0"/>
              <a:t>3 riviä tekstiä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9E982F-E5C4-4750-B82A-0622B3AA7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9AF1C7D1-8DB2-411A-8933-F5D3A01AD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0" name="Kuvan paikkamerkki 19">
            <a:extLst>
              <a:ext uri="{FF2B5EF4-FFF2-40B4-BE49-F238E27FC236}">
                <a16:creationId xmlns:a16="http://schemas.microsoft.com/office/drawing/2014/main" id="{8DB9BFF2-C31A-4614-8C44-870E61EDC78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04820" y="0"/>
            <a:ext cx="4087180" cy="6858000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7180" h="6858000">
                <a:moveTo>
                  <a:pt x="655475" y="0"/>
                </a:moveTo>
                <a:lnTo>
                  <a:pt x="4087180" y="0"/>
                </a:lnTo>
                <a:lnTo>
                  <a:pt x="4087180" y="6858000"/>
                </a:lnTo>
                <a:lnTo>
                  <a:pt x="655475" y="6858000"/>
                </a:lnTo>
                <a:cubicBezTo>
                  <a:pt x="198241" y="5579539"/>
                  <a:pt x="-1047" y="4538242"/>
                  <a:pt x="5" y="3405402"/>
                </a:cubicBezTo>
                <a:cubicBezTo>
                  <a:pt x="1057" y="2272562"/>
                  <a:pt x="220670" y="994916"/>
                  <a:pt x="655475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740698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 kuva 2 lila">
    <p:bg>
      <p:bgPr>
        <a:solidFill>
          <a:srgbClr val="A34E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Kuva 27" descr="Kuva, joka sisältää kohteen pöytä, sisä, istuminen, omena">
            <a:extLst>
              <a:ext uri="{FF2B5EF4-FFF2-40B4-BE49-F238E27FC236}">
                <a16:creationId xmlns:a16="http://schemas.microsoft.com/office/drawing/2014/main" id="{0C894645-360E-4B0E-B056-721914725C19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84729" y="0"/>
            <a:ext cx="4108704" cy="6858000"/>
          </a:xfrm>
          <a:prstGeom prst="rect">
            <a:avLst/>
          </a:prstGeom>
        </p:spPr>
      </p:pic>
      <p:grpSp>
        <p:nvGrpSpPr>
          <p:cNvPr id="26" name="Ryhmä 25">
            <a:extLst>
              <a:ext uri="{FF2B5EF4-FFF2-40B4-BE49-F238E27FC236}">
                <a16:creationId xmlns:a16="http://schemas.microsoft.com/office/drawing/2014/main" id="{F799DD09-7730-4542-89B9-54881FBB577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 bwMode="gray">
          <a:xfrm>
            <a:off x="0" y="0"/>
            <a:ext cx="8756990" cy="6858000"/>
            <a:chOff x="1725613" y="6350"/>
            <a:chExt cx="8740775" cy="6845301"/>
          </a:xfrm>
        </p:grpSpPr>
        <p:sp>
          <p:nvSpPr>
            <p:cNvPr id="24" name="Freeform 10">
              <a:extLst>
                <a:ext uri="{FF2B5EF4-FFF2-40B4-BE49-F238E27FC236}">
                  <a16:creationId xmlns:a16="http://schemas.microsoft.com/office/drawing/2014/main" id="{E5B9F0F0-2539-458B-AAF7-535BE5D78F43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725613" y="6350"/>
              <a:ext cx="8740775" cy="6845300"/>
            </a:xfrm>
            <a:custGeom>
              <a:avLst/>
              <a:gdLst>
                <a:gd name="T0" fmla="*/ 0 w 48666"/>
                <a:gd name="T1" fmla="*/ 38100 h 38100"/>
                <a:gd name="T2" fmla="*/ 48666 w 48666"/>
                <a:gd name="T3" fmla="*/ 38100 h 38100"/>
                <a:gd name="T4" fmla="*/ 46174 w 48666"/>
                <a:gd name="T5" fmla="*/ 29774 h 38100"/>
                <a:gd name="T6" fmla="*/ 46174 w 48666"/>
                <a:gd name="T7" fmla="*/ 29774 h 38100"/>
                <a:gd name="T8" fmla="*/ 48657 w 48666"/>
                <a:gd name="T9" fmla="*/ 0 h 38100"/>
                <a:gd name="T10" fmla="*/ 0 w 48666"/>
                <a:gd name="T11" fmla="*/ 0 h 38100"/>
                <a:gd name="T12" fmla="*/ 0 w 48666"/>
                <a:gd name="T13" fmla="*/ 3810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666" h="38100">
                  <a:moveTo>
                    <a:pt x="0" y="38100"/>
                  </a:moveTo>
                  <a:lnTo>
                    <a:pt x="48666" y="38100"/>
                  </a:lnTo>
                  <a:cubicBezTo>
                    <a:pt x="47620" y="35440"/>
                    <a:pt x="46781" y="32661"/>
                    <a:pt x="46174" y="29774"/>
                  </a:cubicBezTo>
                  <a:lnTo>
                    <a:pt x="46174" y="29774"/>
                  </a:lnTo>
                  <a:cubicBezTo>
                    <a:pt x="44128" y="20120"/>
                    <a:pt x="44799" y="9795"/>
                    <a:pt x="48657" y="0"/>
                  </a:cubicBezTo>
                  <a:lnTo>
                    <a:pt x="0" y="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rgbClr val="A34E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11">
              <a:extLst>
                <a:ext uri="{FF2B5EF4-FFF2-40B4-BE49-F238E27FC236}">
                  <a16:creationId xmlns:a16="http://schemas.microsoft.com/office/drawing/2014/main" id="{C38B15FE-EB78-49DB-9C78-8EDF68976BF4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725613" y="5081588"/>
              <a:ext cx="5503863" cy="1770063"/>
            </a:xfrm>
            <a:custGeom>
              <a:avLst/>
              <a:gdLst>
                <a:gd name="T0" fmla="*/ 30648 w 30648"/>
                <a:gd name="T1" fmla="*/ 9848 h 9848"/>
                <a:gd name="T2" fmla="*/ 0 w 30648"/>
                <a:gd name="T3" fmla="*/ 0 h 9848"/>
                <a:gd name="T4" fmla="*/ 0 w 30648"/>
                <a:gd name="T5" fmla="*/ 9848 h 9848"/>
                <a:gd name="T6" fmla="*/ 30648 w 30648"/>
                <a:gd name="T7" fmla="*/ 9848 h 9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648" h="9848">
                  <a:moveTo>
                    <a:pt x="30648" y="9848"/>
                  </a:moveTo>
                  <a:cubicBezTo>
                    <a:pt x="20769" y="5269"/>
                    <a:pt x="10471" y="1994"/>
                    <a:pt x="0" y="0"/>
                  </a:cubicBezTo>
                  <a:lnTo>
                    <a:pt x="0" y="9848"/>
                  </a:lnTo>
                  <a:lnTo>
                    <a:pt x="30648" y="9848"/>
                  </a:lnTo>
                  <a:close/>
                </a:path>
              </a:pathLst>
            </a:custGeom>
            <a:solidFill>
              <a:srgbClr val="8336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819770" y="2196246"/>
            <a:ext cx="6428358" cy="1952053"/>
          </a:xfrm>
        </p:spPr>
        <p:txBody>
          <a:bodyPr anchor="t" anchorCtr="0"/>
          <a:lstStyle>
            <a:lvl1pPr>
              <a:defRPr sz="56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Yksi tekstirivi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9E982F-E5C4-4750-B82A-0622B3AA7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9AF1C7D1-8DB2-411A-8933-F5D3A01AD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456487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 kuva 3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Kuva 27" descr="Kuva, joka sisältää kohteen henkilö, piirustus">
            <a:extLst>
              <a:ext uri="{FF2B5EF4-FFF2-40B4-BE49-F238E27FC236}">
                <a16:creationId xmlns:a16="http://schemas.microsoft.com/office/drawing/2014/main" id="{0C894645-360E-4B0E-B056-721914725C19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PicPr>
            <a:picLocks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75765" y="0"/>
            <a:ext cx="4122000" cy="6858000"/>
          </a:xfrm>
          <a:prstGeom prst="rect">
            <a:avLst/>
          </a:prstGeom>
        </p:spPr>
      </p:pic>
      <p:sp>
        <p:nvSpPr>
          <p:cNvPr id="25" name="Freeform 11">
            <a:extLst>
              <a:ext uri="{FF2B5EF4-FFF2-40B4-BE49-F238E27FC236}">
                <a16:creationId xmlns:a16="http://schemas.microsoft.com/office/drawing/2014/main" id="{C38B15FE-EB78-49DB-9C78-8EDF68976BF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gray">
          <a:xfrm>
            <a:off x="0" y="5084653"/>
            <a:ext cx="5514073" cy="1773347"/>
          </a:xfrm>
          <a:custGeom>
            <a:avLst/>
            <a:gdLst>
              <a:gd name="T0" fmla="*/ 30648 w 30648"/>
              <a:gd name="T1" fmla="*/ 9848 h 9848"/>
              <a:gd name="T2" fmla="*/ 0 w 30648"/>
              <a:gd name="T3" fmla="*/ 0 h 9848"/>
              <a:gd name="T4" fmla="*/ 0 w 30648"/>
              <a:gd name="T5" fmla="*/ 9848 h 9848"/>
              <a:gd name="T6" fmla="*/ 30648 w 30648"/>
              <a:gd name="T7" fmla="*/ 9848 h 9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648" h="9848">
                <a:moveTo>
                  <a:pt x="30648" y="9848"/>
                </a:moveTo>
                <a:cubicBezTo>
                  <a:pt x="20769" y="5269"/>
                  <a:pt x="10471" y="1994"/>
                  <a:pt x="0" y="0"/>
                </a:cubicBezTo>
                <a:lnTo>
                  <a:pt x="0" y="9848"/>
                </a:lnTo>
                <a:lnTo>
                  <a:pt x="30648" y="9848"/>
                </a:lnTo>
                <a:close/>
              </a:path>
            </a:pathLst>
          </a:custGeom>
          <a:solidFill>
            <a:srgbClr val="F1E4E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819770" y="2196246"/>
            <a:ext cx="6428358" cy="1952053"/>
          </a:xfrm>
        </p:spPr>
        <p:txBody>
          <a:bodyPr anchor="t" anchorCtr="0"/>
          <a:lstStyle>
            <a:lvl1pPr>
              <a:defRPr sz="41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Kuvallinen väliotsikkosivu </a:t>
            </a:r>
            <a:br>
              <a:rPr lang="fi-FI" dirty="0"/>
            </a:br>
            <a:r>
              <a:rPr lang="fi-FI" dirty="0"/>
              <a:t>esityksen jäsentämiseen, </a:t>
            </a:r>
            <a:br>
              <a:rPr lang="fi-FI" dirty="0"/>
            </a:br>
            <a:r>
              <a:rPr lang="fi-FI" dirty="0"/>
              <a:t>3 riviä tekstiä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9E982F-E5C4-4750-B82A-0622B3AA7839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9AF1C7D1-8DB2-411A-8933-F5D3A01ADF9D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508706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 kuva 4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1">
            <a:extLst>
              <a:ext uri="{FF2B5EF4-FFF2-40B4-BE49-F238E27FC236}">
                <a16:creationId xmlns:a16="http://schemas.microsoft.com/office/drawing/2014/main" id="{A9699318-17A8-4406-8545-15EC6D0D763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gray">
          <a:xfrm>
            <a:off x="0" y="5084653"/>
            <a:ext cx="5514073" cy="1773347"/>
          </a:xfrm>
          <a:custGeom>
            <a:avLst/>
            <a:gdLst>
              <a:gd name="T0" fmla="*/ 30648 w 30648"/>
              <a:gd name="T1" fmla="*/ 9848 h 9848"/>
              <a:gd name="T2" fmla="*/ 0 w 30648"/>
              <a:gd name="T3" fmla="*/ 0 h 9848"/>
              <a:gd name="T4" fmla="*/ 0 w 30648"/>
              <a:gd name="T5" fmla="*/ 9848 h 9848"/>
              <a:gd name="T6" fmla="*/ 30648 w 30648"/>
              <a:gd name="T7" fmla="*/ 9848 h 9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648" h="9848">
                <a:moveTo>
                  <a:pt x="30648" y="9848"/>
                </a:moveTo>
                <a:cubicBezTo>
                  <a:pt x="20769" y="5269"/>
                  <a:pt x="10471" y="1994"/>
                  <a:pt x="0" y="0"/>
                </a:cubicBezTo>
                <a:lnTo>
                  <a:pt x="0" y="9848"/>
                </a:lnTo>
                <a:lnTo>
                  <a:pt x="30648" y="9848"/>
                </a:lnTo>
                <a:close/>
              </a:path>
            </a:pathLst>
          </a:custGeom>
          <a:solidFill>
            <a:srgbClr val="F1E4E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819770" y="2196246"/>
            <a:ext cx="6428358" cy="1952053"/>
          </a:xfrm>
        </p:spPr>
        <p:txBody>
          <a:bodyPr anchor="t" anchorCtr="0"/>
          <a:lstStyle>
            <a:lvl1pPr>
              <a:defRPr sz="56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Yksi tekstirivi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9E982F-E5C4-4750-B82A-0622B3AA7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9AF1C7D1-8DB2-411A-8933-F5D3A01AD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Kuvan paikkamerkki 19">
            <a:extLst>
              <a:ext uri="{FF2B5EF4-FFF2-40B4-BE49-F238E27FC236}">
                <a16:creationId xmlns:a16="http://schemas.microsoft.com/office/drawing/2014/main" id="{E0E7EA87-1D60-46F9-84F1-0FCF14DDEB2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04820" y="0"/>
            <a:ext cx="4087180" cy="6858000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7180" h="6858000">
                <a:moveTo>
                  <a:pt x="655475" y="0"/>
                </a:moveTo>
                <a:lnTo>
                  <a:pt x="4087180" y="0"/>
                </a:lnTo>
                <a:lnTo>
                  <a:pt x="4087180" y="6858000"/>
                </a:lnTo>
                <a:lnTo>
                  <a:pt x="655475" y="6858000"/>
                </a:lnTo>
                <a:cubicBezTo>
                  <a:pt x="198241" y="5579539"/>
                  <a:pt x="-1047" y="4538242"/>
                  <a:pt x="5" y="3405402"/>
                </a:cubicBezTo>
                <a:cubicBezTo>
                  <a:pt x="1057" y="2272562"/>
                  <a:pt x="220670" y="994916"/>
                  <a:pt x="655475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GB"/>
              <a:t>Click icon to add picture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8761560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Ryhmä 20">
            <a:extLst>
              <a:ext uri="{FF2B5EF4-FFF2-40B4-BE49-F238E27FC236}">
                <a16:creationId xmlns:a16="http://schemas.microsoft.com/office/drawing/2014/main" id="{0EE7235B-98DF-4BBE-9E8E-5C98688095B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193200" cy="6858000"/>
            <a:chOff x="166688" y="158750"/>
            <a:chExt cx="12163426" cy="6845301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64F166F-69FD-49CF-8A3D-68CEF3F28F1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259638" y="1146175"/>
              <a:ext cx="5070475" cy="5857875"/>
            </a:xfrm>
            <a:custGeom>
              <a:avLst/>
              <a:gdLst>
                <a:gd name="T0" fmla="*/ 28231 w 28231"/>
                <a:gd name="T1" fmla="*/ 0 h 32607"/>
                <a:gd name="T2" fmla="*/ 12810 w 28231"/>
                <a:gd name="T3" fmla="*/ 11644 h 32607"/>
                <a:gd name="T4" fmla="*/ 0 w 28231"/>
                <a:gd name="T5" fmla="*/ 32607 h 32607"/>
                <a:gd name="T6" fmla="*/ 28231 w 28231"/>
                <a:gd name="T7" fmla="*/ 32607 h 32607"/>
                <a:gd name="T8" fmla="*/ 28231 w 28231"/>
                <a:gd name="T9" fmla="*/ 0 h 32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231" h="32607">
                  <a:moveTo>
                    <a:pt x="28231" y="0"/>
                  </a:moveTo>
                  <a:cubicBezTo>
                    <a:pt x="22627" y="2921"/>
                    <a:pt x="17404" y="6803"/>
                    <a:pt x="12810" y="11644"/>
                  </a:cubicBezTo>
                  <a:cubicBezTo>
                    <a:pt x="7200" y="17545"/>
                    <a:pt x="2781" y="24647"/>
                    <a:pt x="0" y="32607"/>
                  </a:cubicBezTo>
                  <a:lnTo>
                    <a:pt x="28231" y="32607"/>
                  </a:lnTo>
                  <a:lnTo>
                    <a:pt x="28231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86EBD2D0-8F8D-40B7-8466-A70F0F222C7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66688" y="1966913"/>
              <a:ext cx="12163425" cy="5037138"/>
            </a:xfrm>
            <a:custGeom>
              <a:avLst/>
              <a:gdLst>
                <a:gd name="T0" fmla="*/ 67733 w 67733"/>
                <a:gd name="T1" fmla="*/ 17739 h 28039"/>
                <a:gd name="T2" fmla="*/ 52312 w 67733"/>
                <a:gd name="T3" fmla="*/ 7076 h 28039"/>
                <a:gd name="T4" fmla="*/ 16393 w 67733"/>
                <a:gd name="T5" fmla="*/ 2347 h 28039"/>
                <a:gd name="T6" fmla="*/ 0 w 67733"/>
                <a:gd name="T7" fmla="*/ 7978 h 28039"/>
                <a:gd name="T8" fmla="*/ 0 w 67733"/>
                <a:gd name="T9" fmla="*/ 28039 h 28039"/>
                <a:gd name="T10" fmla="*/ 67733 w 67733"/>
                <a:gd name="T11" fmla="*/ 28039 h 28039"/>
                <a:gd name="T12" fmla="*/ 67733 w 67733"/>
                <a:gd name="T13" fmla="*/ 17739 h 280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733" h="28039">
                  <a:moveTo>
                    <a:pt x="67733" y="17739"/>
                  </a:moveTo>
                  <a:cubicBezTo>
                    <a:pt x="63315" y="13487"/>
                    <a:pt x="58150" y="9861"/>
                    <a:pt x="52312" y="7076"/>
                  </a:cubicBezTo>
                  <a:cubicBezTo>
                    <a:pt x="41519" y="1917"/>
                    <a:pt x="29055" y="0"/>
                    <a:pt x="16393" y="2347"/>
                  </a:cubicBezTo>
                  <a:cubicBezTo>
                    <a:pt x="10734" y="3391"/>
                    <a:pt x="5203" y="5270"/>
                    <a:pt x="0" y="7978"/>
                  </a:cubicBezTo>
                  <a:lnTo>
                    <a:pt x="0" y="28039"/>
                  </a:lnTo>
                  <a:lnTo>
                    <a:pt x="67733" y="28039"/>
                  </a:lnTo>
                  <a:lnTo>
                    <a:pt x="67733" y="17739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2283D766-1997-4ADC-9D70-135DA7587C6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308851" y="158750"/>
              <a:ext cx="3365500" cy="3079750"/>
            </a:xfrm>
            <a:custGeom>
              <a:avLst/>
              <a:gdLst>
                <a:gd name="T0" fmla="*/ 18501 w 18750"/>
                <a:gd name="T1" fmla="*/ 4647 h 17137"/>
                <a:gd name="T2" fmla="*/ 18631 w 18750"/>
                <a:gd name="T3" fmla="*/ 0 h 17137"/>
                <a:gd name="T4" fmla="*/ 0 w 18750"/>
                <a:gd name="T5" fmla="*/ 0 h 17137"/>
                <a:gd name="T6" fmla="*/ 2506 w 18750"/>
                <a:gd name="T7" fmla="*/ 7612 h 17137"/>
                <a:gd name="T8" fmla="*/ 12544 w 18750"/>
                <a:gd name="T9" fmla="*/ 17137 h 17137"/>
                <a:gd name="T10" fmla="*/ 18501 w 18750"/>
                <a:gd name="T11" fmla="*/ 4647 h 17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750" h="17137">
                  <a:moveTo>
                    <a:pt x="18501" y="4647"/>
                  </a:moveTo>
                  <a:cubicBezTo>
                    <a:pt x="18704" y="3115"/>
                    <a:pt x="18750" y="1558"/>
                    <a:pt x="18631" y="0"/>
                  </a:cubicBezTo>
                  <a:lnTo>
                    <a:pt x="0" y="0"/>
                  </a:lnTo>
                  <a:cubicBezTo>
                    <a:pt x="359" y="2596"/>
                    <a:pt x="1182" y="5172"/>
                    <a:pt x="2506" y="7612"/>
                  </a:cubicBezTo>
                  <a:cubicBezTo>
                    <a:pt x="4683" y="11629"/>
                    <a:pt x="8104" y="15020"/>
                    <a:pt x="12544" y="17137"/>
                  </a:cubicBezTo>
                  <a:cubicBezTo>
                    <a:pt x="15692" y="13825"/>
                    <a:pt x="17859" y="9524"/>
                    <a:pt x="18501" y="4647"/>
                  </a:cubicBezTo>
                  <a:close/>
                </a:path>
              </a:pathLst>
            </a:custGeom>
            <a:solidFill>
              <a:srgbClr val="869C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61C55AF5-41ED-4FED-8B17-E572D95A2EF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9563101" y="158750"/>
              <a:ext cx="2767013" cy="3076575"/>
            </a:xfrm>
            <a:custGeom>
              <a:avLst/>
              <a:gdLst>
                <a:gd name="T0" fmla="*/ 6077 w 15411"/>
                <a:gd name="T1" fmla="*/ 0 h 17126"/>
                <a:gd name="T2" fmla="*/ 5947 w 15411"/>
                <a:gd name="T3" fmla="*/ 4647 h 17126"/>
                <a:gd name="T4" fmla="*/ 0 w 15411"/>
                <a:gd name="T5" fmla="*/ 17126 h 17126"/>
                <a:gd name="T6" fmla="*/ 15411 w 15411"/>
                <a:gd name="T7" fmla="*/ 5493 h 17126"/>
                <a:gd name="T8" fmla="*/ 15411 w 15411"/>
                <a:gd name="T9" fmla="*/ 0 h 17126"/>
                <a:gd name="T10" fmla="*/ 6077 w 15411"/>
                <a:gd name="T11" fmla="*/ 0 h 17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11" h="17126">
                  <a:moveTo>
                    <a:pt x="6077" y="0"/>
                  </a:moveTo>
                  <a:cubicBezTo>
                    <a:pt x="6196" y="1558"/>
                    <a:pt x="6150" y="3115"/>
                    <a:pt x="5947" y="4647"/>
                  </a:cubicBezTo>
                  <a:cubicBezTo>
                    <a:pt x="5306" y="9519"/>
                    <a:pt x="3142" y="13816"/>
                    <a:pt x="0" y="17126"/>
                  </a:cubicBezTo>
                  <a:cubicBezTo>
                    <a:pt x="4591" y="12291"/>
                    <a:pt x="9811" y="8411"/>
                    <a:pt x="15411" y="5493"/>
                  </a:cubicBezTo>
                  <a:lnTo>
                    <a:pt x="15411" y="0"/>
                  </a:lnTo>
                  <a:lnTo>
                    <a:pt x="6077" y="0"/>
                  </a:lnTo>
                  <a:close/>
                </a:path>
              </a:pathLst>
            </a:custGeom>
            <a:solidFill>
              <a:srgbClr val="C3C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8207A6F9-D3E1-4322-B846-960DD6FC99C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259638" y="3238500"/>
              <a:ext cx="5070475" cy="3765550"/>
            </a:xfrm>
            <a:custGeom>
              <a:avLst/>
              <a:gdLst>
                <a:gd name="T0" fmla="*/ 28231 w 28231"/>
                <a:gd name="T1" fmla="*/ 10663 h 20963"/>
                <a:gd name="T2" fmla="*/ 12810 w 28231"/>
                <a:gd name="T3" fmla="*/ 0 h 20963"/>
                <a:gd name="T4" fmla="*/ 12810 w 28231"/>
                <a:gd name="T5" fmla="*/ 0 h 20963"/>
                <a:gd name="T6" fmla="*/ 12810 w 28231"/>
                <a:gd name="T7" fmla="*/ 0 h 20963"/>
                <a:gd name="T8" fmla="*/ 0 w 28231"/>
                <a:gd name="T9" fmla="*/ 20963 h 20963"/>
                <a:gd name="T10" fmla="*/ 28231 w 28231"/>
                <a:gd name="T11" fmla="*/ 20963 h 20963"/>
                <a:gd name="T12" fmla="*/ 28231 w 28231"/>
                <a:gd name="T13" fmla="*/ 10663 h 20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231" h="20963">
                  <a:moveTo>
                    <a:pt x="28231" y="10663"/>
                  </a:moveTo>
                  <a:cubicBezTo>
                    <a:pt x="23813" y="6411"/>
                    <a:pt x="18648" y="2785"/>
                    <a:pt x="12810" y="0"/>
                  </a:cubicBezTo>
                  <a:cubicBezTo>
                    <a:pt x="12810" y="0"/>
                    <a:pt x="12810" y="0"/>
                    <a:pt x="12810" y="0"/>
                  </a:cubicBezTo>
                  <a:cubicBezTo>
                    <a:pt x="12810" y="0"/>
                    <a:pt x="12810" y="0"/>
                    <a:pt x="12810" y="0"/>
                  </a:cubicBezTo>
                  <a:cubicBezTo>
                    <a:pt x="7200" y="5901"/>
                    <a:pt x="2781" y="13003"/>
                    <a:pt x="0" y="20963"/>
                  </a:cubicBezTo>
                  <a:lnTo>
                    <a:pt x="28231" y="20963"/>
                  </a:lnTo>
                  <a:lnTo>
                    <a:pt x="28231" y="10663"/>
                  </a:lnTo>
                  <a:close/>
                </a:path>
              </a:pathLst>
            </a:custGeom>
            <a:solidFill>
              <a:srgbClr val="213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7B819825-3200-472E-9BDC-39A078E1784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9559926" y="1146175"/>
              <a:ext cx="2770188" cy="2576513"/>
            </a:xfrm>
            <a:custGeom>
              <a:avLst/>
              <a:gdLst>
                <a:gd name="T0" fmla="*/ 15421 w 15421"/>
                <a:gd name="T1" fmla="*/ 0 h 14347"/>
                <a:gd name="T2" fmla="*/ 0 w 15421"/>
                <a:gd name="T3" fmla="*/ 11644 h 14347"/>
                <a:gd name="T4" fmla="*/ 0 w 15421"/>
                <a:gd name="T5" fmla="*/ 11644 h 14347"/>
                <a:gd name="T6" fmla="*/ 0 w 15421"/>
                <a:gd name="T7" fmla="*/ 11644 h 14347"/>
                <a:gd name="T8" fmla="*/ 13720 w 15421"/>
                <a:gd name="T9" fmla="*/ 13450 h 14347"/>
                <a:gd name="T10" fmla="*/ 15421 w 15421"/>
                <a:gd name="T11" fmla="*/ 13067 h 14347"/>
                <a:gd name="T12" fmla="*/ 15421 w 15421"/>
                <a:gd name="T13" fmla="*/ 0 h 14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21" h="14347">
                  <a:moveTo>
                    <a:pt x="15421" y="0"/>
                  </a:moveTo>
                  <a:cubicBezTo>
                    <a:pt x="9817" y="2921"/>
                    <a:pt x="4594" y="6803"/>
                    <a:pt x="0" y="11644"/>
                  </a:cubicBezTo>
                  <a:cubicBezTo>
                    <a:pt x="0" y="11644"/>
                    <a:pt x="0" y="11644"/>
                    <a:pt x="0" y="11644"/>
                  </a:cubicBezTo>
                  <a:cubicBezTo>
                    <a:pt x="0" y="11644"/>
                    <a:pt x="0" y="11644"/>
                    <a:pt x="0" y="11644"/>
                  </a:cubicBezTo>
                  <a:cubicBezTo>
                    <a:pt x="4122" y="13615"/>
                    <a:pt x="8883" y="14347"/>
                    <a:pt x="13720" y="13450"/>
                  </a:cubicBezTo>
                  <a:cubicBezTo>
                    <a:pt x="14291" y="13345"/>
                    <a:pt x="14859" y="13217"/>
                    <a:pt x="15421" y="13067"/>
                  </a:cubicBezTo>
                  <a:lnTo>
                    <a:pt x="15421" y="0"/>
                  </a:lnTo>
                  <a:close/>
                </a:path>
              </a:pathLst>
            </a:custGeom>
            <a:solidFill>
              <a:srgbClr val="EBE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CD504085-D74E-4639-BB3D-F043553024C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3111501" y="1966913"/>
              <a:ext cx="6448425" cy="2617788"/>
            </a:xfrm>
            <a:custGeom>
              <a:avLst/>
              <a:gdLst>
                <a:gd name="T0" fmla="*/ 0 w 35919"/>
                <a:gd name="T1" fmla="*/ 2347 h 14576"/>
                <a:gd name="T2" fmla="*/ 0 w 35919"/>
                <a:gd name="T3" fmla="*/ 2347 h 14576"/>
                <a:gd name="T4" fmla="*/ 10038 w 35919"/>
                <a:gd name="T5" fmla="*/ 11873 h 14576"/>
                <a:gd name="T6" fmla="*/ 23758 w 35919"/>
                <a:gd name="T7" fmla="*/ 13679 h 14576"/>
                <a:gd name="T8" fmla="*/ 35919 w 35919"/>
                <a:gd name="T9" fmla="*/ 7076 h 14576"/>
                <a:gd name="T10" fmla="*/ 35919 w 35919"/>
                <a:gd name="T11" fmla="*/ 7076 h 14576"/>
                <a:gd name="T12" fmla="*/ 35919 w 35919"/>
                <a:gd name="T13" fmla="*/ 7076 h 14576"/>
                <a:gd name="T14" fmla="*/ 0 w 35919"/>
                <a:gd name="T15" fmla="*/ 2347 h 14576"/>
                <a:gd name="T16" fmla="*/ 0 w 35919"/>
                <a:gd name="T17" fmla="*/ 2347 h 14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919" h="14576">
                  <a:moveTo>
                    <a:pt x="0" y="2347"/>
                  </a:moveTo>
                  <a:cubicBezTo>
                    <a:pt x="0" y="2347"/>
                    <a:pt x="0" y="2347"/>
                    <a:pt x="0" y="2347"/>
                  </a:cubicBezTo>
                  <a:cubicBezTo>
                    <a:pt x="2177" y="6365"/>
                    <a:pt x="5598" y="9755"/>
                    <a:pt x="10038" y="11873"/>
                  </a:cubicBezTo>
                  <a:cubicBezTo>
                    <a:pt x="14160" y="13843"/>
                    <a:pt x="18921" y="14576"/>
                    <a:pt x="23758" y="13679"/>
                  </a:cubicBezTo>
                  <a:cubicBezTo>
                    <a:pt x="28251" y="12850"/>
                    <a:pt x="32533" y="10644"/>
                    <a:pt x="35919" y="7076"/>
                  </a:cubicBezTo>
                  <a:cubicBezTo>
                    <a:pt x="35919" y="7076"/>
                    <a:pt x="35919" y="7076"/>
                    <a:pt x="35919" y="7076"/>
                  </a:cubicBezTo>
                  <a:cubicBezTo>
                    <a:pt x="35919" y="7076"/>
                    <a:pt x="35919" y="7076"/>
                    <a:pt x="35919" y="7076"/>
                  </a:cubicBezTo>
                  <a:cubicBezTo>
                    <a:pt x="25126" y="1917"/>
                    <a:pt x="12662" y="0"/>
                    <a:pt x="0" y="2347"/>
                  </a:cubicBezTo>
                  <a:cubicBezTo>
                    <a:pt x="0" y="2347"/>
                    <a:pt x="0" y="2347"/>
                    <a:pt x="0" y="2347"/>
                  </a:cubicBezTo>
                  <a:close/>
                </a:path>
              </a:pathLst>
            </a:custGeom>
            <a:solidFill>
              <a:srgbClr val="2E50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C04E04C8-35A5-45D6-A655-664B6E92E8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26920" y="3073399"/>
            <a:ext cx="6661368" cy="1864043"/>
          </a:xfrm>
        </p:spPr>
        <p:txBody>
          <a:bodyPr anchor="b"/>
          <a:lstStyle>
            <a:lvl1pPr algn="l">
              <a:defRPr sz="41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Esityksen aloitussivu, </a:t>
            </a:r>
            <a:br>
              <a:rPr lang="fi-FI" dirty="0"/>
            </a:br>
            <a:r>
              <a:rPr lang="fi-FI" dirty="0"/>
              <a:t>tumma sininen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06C93D0-DA83-4CF7-A503-5AEDE6A9787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26920" y="5318760"/>
            <a:ext cx="8641080" cy="702528"/>
          </a:xfrm>
        </p:spPr>
        <p:txBody>
          <a:bodyPr/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Esittäjän nimi, tehtävänimike</a:t>
            </a:r>
          </a:p>
          <a:p>
            <a:r>
              <a:rPr lang="fi-FI" dirty="0" err="1"/>
              <a:t>pp.kk.vvvv</a:t>
            </a:r>
            <a:endParaRPr lang="fi-FI" dirty="0"/>
          </a:p>
          <a:p>
            <a:r>
              <a:rPr lang="fi-FI" dirty="0"/>
              <a:t>Tilaisuuden nimi </a:t>
            </a:r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9B432168-221C-4229-ABD4-620A83233A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39" y="188259"/>
            <a:ext cx="5687933" cy="1864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54306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Ryhmä 20">
            <a:extLst>
              <a:ext uri="{FF2B5EF4-FFF2-40B4-BE49-F238E27FC236}">
                <a16:creationId xmlns:a16="http://schemas.microsoft.com/office/drawing/2014/main" id="{0EE7235B-98DF-4BBE-9E8E-5C98688095B0}"/>
              </a:ext>
            </a:extLst>
          </p:cNvPr>
          <p:cNvGrpSpPr/>
          <p:nvPr userDrawn="1"/>
        </p:nvGrpSpPr>
        <p:grpSpPr>
          <a:xfrm>
            <a:off x="0" y="-1"/>
            <a:ext cx="12193200" cy="6858000"/>
            <a:chOff x="166688" y="158750"/>
            <a:chExt cx="12163426" cy="6845301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64F166F-69FD-49CF-8A3D-68CEF3F28F1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259638" y="1146175"/>
              <a:ext cx="5070475" cy="5857875"/>
            </a:xfrm>
            <a:custGeom>
              <a:avLst/>
              <a:gdLst>
                <a:gd name="T0" fmla="*/ 28231 w 28231"/>
                <a:gd name="T1" fmla="*/ 0 h 32607"/>
                <a:gd name="T2" fmla="*/ 12810 w 28231"/>
                <a:gd name="T3" fmla="*/ 11644 h 32607"/>
                <a:gd name="T4" fmla="*/ 0 w 28231"/>
                <a:gd name="T5" fmla="*/ 32607 h 32607"/>
                <a:gd name="T6" fmla="*/ 28231 w 28231"/>
                <a:gd name="T7" fmla="*/ 32607 h 32607"/>
                <a:gd name="T8" fmla="*/ 28231 w 28231"/>
                <a:gd name="T9" fmla="*/ 0 h 32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231" h="32607">
                  <a:moveTo>
                    <a:pt x="28231" y="0"/>
                  </a:moveTo>
                  <a:cubicBezTo>
                    <a:pt x="22627" y="2921"/>
                    <a:pt x="17404" y="6803"/>
                    <a:pt x="12810" y="11644"/>
                  </a:cubicBezTo>
                  <a:cubicBezTo>
                    <a:pt x="7200" y="17545"/>
                    <a:pt x="2781" y="24647"/>
                    <a:pt x="0" y="32607"/>
                  </a:cubicBezTo>
                  <a:lnTo>
                    <a:pt x="28231" y="32607"/>
                  </a:lnTo>
                  <a:lnTo>
                    <a:pt x="28231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86EBD2D0-8F8D-40B7-8466-A70F0F222C7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66688" y="1966913"/>
              <a:ext cx="12163425" cy="5037138"/>
            </a:xfrm>
            <a:custGeom>
              <a:avLst/>
              <a:gdLst>
                <a:gd name="T0" fmla="*/ 67733 w 67733"/>
                <a:gd name="T1" fmla="*/ 17739 h 28039"/>
                <a:gd name="T2" fmla="*/ 52312 w 67733"/>
                <a:gd name="T3" fmla="*/ 7076 h 28039"/>
                <a:gd name="T4" fmla="*/ 16393 w 67733"/>
                <a:gd name="T5" fmla="*/ 2347 h 28039"/>
                <a:gd name="T6" fmla="*/ 0 w 67733"/>
                <a:gd name="T7" fmla="*/ 7978 h 28039"/>
                <a:gd name="T8" fmla="*/ 0 w 67733"/>
                <a:gd name="T9" fmla="*/ 28039 h 28039"/>
                <a:gd name="T10" fmla="*/ 67733 w 67733"/>
                <a:gd name="T11" fmla="*/ 28039 h 28039"/>
                <a:gd name="T12" fmla="*/ 67733 w 67733"/>
                <a:gd name="T13" fmla="*/ 17739 h 280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733" h="28039">
                  <a:moveTo>
                    <a:pt x="67733" y="17739"/>
                  </a:moveTo>
                  <a:cubicBezTo>
                    <a:pt x="63315" y="13487"/>
                    <a:pt x="58150" y="9861"/>
                    <a:pt x="52312" y="7076"/>
                  </a:cubicBezTo>
                  <a:cubicBezTo>
                    <a:pt x="41519" y="1917"/>
                    <a:pt x="29055" y="0"/>
                    <a:pt x="16393" y="2347"/>
                  </a:cubicBezTo>
                  <a:cubicBezTo>
                    <a:pt x="10734" y="3391"/>
                    <a:pt x="5203" y="5270"/>
                    <a:pt x="0" y="7978"/>
                  </a:cubicBezTo>
                  <a:lnTo>
                    <a:pt x="0" y="28039"/>
                  </a:lnTo>
                  <a:lnTo>
                    <a:pt x="67733" y="28039"/>
                  </a:lnTo>
                  <a:lnTo>
                    <a:pt x="67733" y="17739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2283D766-1997-4ADC-9D70-135DA7587C6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308851" y="158750"/>
              <a:ext cx="3365500" cy="3079750"/>
            </a:xfrm>
            <a:custGeom>
              <a:avLst/>
              <a:gdLst>
                <a:gd name="T0" fmla="*/ 18501 w 18750"/>
                <a:gd name="T1" fmla="*/ 4647 h 17137"/>
                <a:gd name="T2" fmla="*/ 18631 w 18750"/>
                <a:gd name="T3" fmla="*/ 0 h 17137"/>
                <a:gd name="T4" fmla="*/ 0 w 18750"/>
                <a:gd name="T5" fmla="*/ 0 h 17137"/>
                <a:gd name="T6" fmla="*/ 2506 w 18750"/>
                <a:gd name="T7" fmla="*/ 7612 h 17137"/>
                <a:gd name="T8" fmla="*/ 12544 w 18750"/>
                <a:gd name="T9" fmla="*/ 17137 h 17137"/>
                <a:gd name="T10" fmla="*/ 18501 w 18750"/>
                <a:gd name="T11" fmla="*/ 4647 h 17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750" h="17137">
                  <a:moveTo>
                    <a:pt x="18501" y="4647"/>
                  </a:moveTo>
                  <a:cubicBezTo>
                    <a:pt x="18704" y="3115"/>
                    <a:pt x="18750" y="1558"/>
                    <a:pt x="18631" y="0"/>
                  </a:cubicBezTo>
                  <a:lnTo>
                    <a:pt x="0" y="0"/>
                  </a:lnTo>
                  <a:cubicBezTo>
                    <a:pt x="359" y="2596"/>
                    <a:pt x="1182" y="5172"/>
                    <a:pt x="2506" y="7612"/>
                  </a:cubicBezTo>
                  <a:cubicBezTo>
                    <a:pt x="4683" y="11629"/>
                    <a:pt x="8104" y="15020"/>
                    <a:pt x="12544" y="17137"/>
                  </a:cubicBezTo>
                  <a:cubicBezTo>
                    <a:pt x="15692" y="13825"/>
                    <a:pt x="17859" y="9524"/>
                    <a:pt x="18501" y="4647"/>
                  </a:cubicBezTo>
                  <a:close/>
                </a:path>
              </a:pathLst>
            </a:custGeom>
            <a:solidFill>
              <a:srgbClr val="5AB5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61C55AF5-41ED-4FED-8B17-E572D95A2EF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9563101" y="158750"/>
              <a:ext cx="2767013" cy="3076575"/>
            </a:xfrm>
            <a:custGeom>
              <a:avLst/>
              <a:gdLst>
                <a:gd name="T0" fmla="*/ 6077 w 15411"/>
                <a:gd name="T1" fmla="*/ 0 h 17126"/>
                <a:gd name="T2" fmla="*/ 5947 w 15411"/>
                <a:gd name="T3" fmla="*/ 4647 h 17126"/>
                <a:gd name="T4" fmla="*/ 0 w 15411"/>
                <a:gd name="T5" fmla="*/ 17126 h 17126"/>
                <a:gd name="T6" fmla="*/ 15411 w 15411"/>
                <a:gd name="T7" fmla="*/ 5493 h 17126"/>
                <a:gd name="T8" fmla="*/ 15411 w 15411"/>
                <a:gd name="T9" fmla="*/ 0 h 17126"/>
                <a:gd name="T10" fmla="*/ 6077 w 15411"/>
                <a:gd name="T11" fmla="*/ 0 h 17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11" h="17126">
                  <a:moveTo>
                    <a:pt x="6077" y="0"/>
                  </a:moveTo>
                  <a:cubicBezTo>
                    <a:pt x="6196" y="1558"/>
                    <a:pt x="6150" y="3115"/>
                    <a:pt x="5947" y="4647"/>
                  </a:cubicBezTo>
                  <a:cubicBezTo>
                    <a:pt x="5306" y="9519"/>
                    <a:pt x="3142" y="13816"/>
                    <a:pt x="0" y="17126"/>
                  </a:cubicBezTo>
                  <a:cubicBezTo>
                    <a:pt x="4591" y="12291"/>
                    <a:pt x="9811" y="8411"/>
                    <a:pt x="15411" y="5493"/>
                  </a:cubicBezTo>
                  <a:lnTo>
                    <a:pt x="15411" y="0"/>
                  </a:lnTo>
                  <a:lnTo>
                    <a:pt x="6077" y="0"/>
                  </a:lnTo>
                  <a:close/>
                </a:path>
              </a:pathLst>
            </a:custGeom>
            <a:solidFill>
              <a:srgbClr val="ADDA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8207A6F9-D3E1-4322-B846-960DD6FC99C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259638" y="3238500"/>
              <a:ext cx="5070475" cy="3765550"/>
            </a:xfrm>
            <a:custGeom>
              <a:avLst/>
              <a:gdLst>
                <a:gd name="T0" fmla="*/ 28231 w 28231"/>
                <a:gd name="T1" fmla="*/ 10663 h 20963"/>
                <a:gd name="T2" fmla="*/ 12810 w 28231"/>
                <a:gd name="T3" fmla="*/ 0 h 20963"/>
                <a:gd name="T4" fmla="*/ 12810 w 28231"/>
                <a:gd name="T5" fmla="*/ 0 h 20963"/>
                <a:gd name="T6" fmla="*/ 12810 w 28231"/>
                <a:gd name="T7" fmla="*/ 0 h 20963"/>
                <a:gd name="T8" fmla="*/ 0 w 28231"/>
                <a:gd name="T9" fmla="*/ 20963 h 20963"/>
                <a:gd name="T10" fmla="*/ 28231 w 28231"/>
                <a:gd name="T11" fmla="*/ 20963 h 20963"/>
                <a:gd name="T12" fmla="*/ 28231 w 28231"/>
                <a:gd name="T13" fmla="*/ 10663 h 20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231" h="20963">
                  <a:moveTo>
                    <a:pt x="28231" y="10663"/>
                  </a:moveTo>
                  <a:cubicBezTo>
                    <a:pt x="23813" y="6411"/>
                    <a:pt x="18648" y="2785"/>
                    <a:pt x="12810" y="0"/>
                  </a:cubicBezTo>
                  <a:cubicBezTo>
                    <a:pt x="12810" y="0"/>
                    <a:pt x="12810" y="0"/>
                    <a:pt x="12810" y="0"/>
                  </a:cubicBezTo>
                  <a:cubicBezTo>
                    <a:pt x="12810" y="0"/>
                    <a:pt x="12810" y="0"/>
                    <a:pt x="12810" y="0"/>
                  </a:cubicBezTo>
                  <a:cubicBezTo>
                    <a:pt x="7200" y="5901"/>
                    <a:pt x="2781" y="13003"/>
                    <a:pt x="0" y="20963"/>
                  </a:cubicBezTo>
                  <a:lnTo>
                    <a:pt x="28231" y="20963"/>
                  </a:lnTo>
                  <a:lnTo>
                    <a:pt x="28231" y="10663"/>
                  </a:lnTo>
                  <a:close/>
                </a:path>
              </a:pathLst>
            </a:custGeom>
            <a:solidFill>
              <a:srgbClr val="213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7B819825-3200-472E-9BDC-39A078E1784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9559926" y="1146175"/>
              <a:ext cx="2770188" cy="2576513"/>
            </a:xfrm>
            <a:custGeom>
              <a:avLst/>
              <a:gdLst>
                <a:gd name="T0" fmla="*/ 15421 w 15421"/>
                <a:gd name="T1" fmla="*/ 0 h 14347"/>
                <a:gd name="T2" fmla="*/ 0 w 15421"/>
                <a:gd name="T3" fmla="*/ 11644 h 14347"/>
                <a:gd name="T4" fmla="*/ 0 w 15421"/>
                <a:gd name="T5" fmla="*/ 11644 h 14347"/>
                <a:gd name="T6" fmla="*/ 0 w 15421"/>
                <a:gd name="T7" fmla="*/ 11644 h 14347"/>
                <a:gd name="T8" fmla="*/ 13720 w 15421"/>
                <a:gd name="T9" fmla="*/ 13450 h 14347"/>
                <a:gd name="T10" fmla="*/ 15421 w 15421"/>
                <a:gd name="T11" fmla="*/ 13067 h 14347"/>
                <a:gd name="T12" fmla="*/ 15421 w 15421"/>
                <a:gd name="T13" fmla="*/ 0 h 14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21" h="14347">
                  <a:moveTo>
                    <a:pt x="15421" y="0"/>
                  </a:moveTo>
                  <a:cubicBezTo>
                    <a:pt x="9817" y="2921"/>
                    <a:pt x="4594" y="6803"/>
                    <a:pt x="0" y="11644"/>
                  </a:cubicBezTo>
                  <a:cubicBezTo>
                    <a:pt x="0" y="11644"/>
                    <a:pt x="0" y="11644"/>
                    <a:pt x="0" y="11644"/>
                  </a:cubicBezTo>
                  <a:cubicBezTo>
                    <a:pt x="0" y="11644"/>
                    <a:pt x="0" y="11644"/>
                    <a:pt x="0" y="11644"/>
                  </a:cubicBezTo>
                  <a:cubicBezTo>
                    <a:pt x="4122" y="13615"/>
                    <a:pt x="8883" y="14347"/>
                    <a:pt x="13720" y="13450"/>
                  </a:cubicBezTo>
                  <a:cubicBezTo>
                    <a:pt x="14291" y="13345"/>
                    <a:pt x="14859" y="13217"/>
                    <a:pt x="15421" y="13067"/>
                  </a:cubicBezTo>
                  <a:lnTo>
                    <a:pt x="15421" y="0"/>
                  </a:lnTo>
                  <a:close/>
                </a:path>
              </a:pathLst>
            </a:custGeom>
            <a:solidFill>
              <a:srgbClr val="EBE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CD504085-D74E-4639-BB3D-F043553024C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3111501" y="1966913"/>
              <a:ext cx="6448425" cy="2617788"/>
            </a:xfrm>
            <a:custGeom>
              <a:avLst/>
              <a:gdLst>
                <a:gd name="T0" fmla="*/ 0 w 35919"/>
                <a:gd name="T1" fmla="*/ 2347 h 14576"/>
                <a:gd name="T2" fmla="*/ 0 w 35919"/>
                <a:gd name="T3" fmla="*/ 2347 h 14576"/>
                <a:gd name="T4" fmla="*/ 10038 w 35919"/>
                <a:gd name="T5" fmla="*/ 11873 h 14576"/>
                <a:gd name="T6" fmla="*/ 23758 w 35919"/>
                <a:gd name="T7" fmla="*/ 13679 h 14576"/>
                <a:gd name="T8" fmla="*/ 35919 w 35919"/>
                <a:gd name="T9" fmla="*/ 7076 h 14576"/>
                <a:gd name="T10" fmla="*/ 35919 w 35919"/>
                <a:gd name="T11" fmla="*/ 7076 h 14576"/>
                <a:gd name="T12" fmla="*/ 35919 w 35919"/>
                <a:gd name="T13" fmla="*/ 7076 h 14576"/>
                <a:gd name="T14" fmla="*/ 0 w 35919"/>
                <a:gd name="T15" fmla="*/ 2347 h 14576"/>
                <a:gd name="T16" fmla="*/ 0 w 35919"/>
                <a:gd name="T17" fmla="*/ 2347 h 14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919" h="14576">
                  <a:moveTo>
                    <a:pt x="0" y="2347"/>
                  </a:moveTo>
                  <a:cubicBezTo>
                    <a:pt x="0" y="2347"/>
                    <a:pt x="0" y="2347"/>
                    <a:pt x="0" y="2347"/>
                  </a:cubicBezTo>
                  <a:cubicBezTo>
                    <a:pt x="2177" y="6365"/>
                    <a:pt x="5598" y="9755"/>
                    <a:pt x="10038" y="11873"/>
                  </a:cubicBezTo>
                  <a:cubicBezTo>
                    <a:pt x="14160" y="13843"/>
                    <a:pt x="18921" y="14576"/>
                    <a:pt x="23758" y="13679"/>
                  </a:cubicBezTo>
                  <a:cubicBezTo>
                    <a:pt x="28251" y="12850"/>
                    <a:pt x="32533" y="10644"/>
                    <a:pt x="35919" y="7076"/>
                  </a:cubicBezTo>
                  <a:cubicBezTo>
                    <a:pt x="35919" y="7076"/>
                    <a:pt x="35919" y="7076"/>
                    <a:pt x="35919" y="7076"/>
                  </a:cubicBezTo>
                  <a:cubicBezTo>
                    <a:pt x="35919" y="7076"/>
                    <a:pt x="35919" y="7076"/>
                    <a:pt x="35919" y="7076"/>
                  </a:cubicBezTo>
                  <a:cubicBezTo>
                    <a:pt x="25126" y="1917"/>
                    <a:pt x="12662" y="0"/>
                    <a:pt x="0" y="2347"/>
                  </a:cubicBezTo>
                  <a:cubicBezTo>
                    <a:pt x="0" y="2347"/>
                    <a:pt x="0" y="2347"/>
                    <a:pt x="0" y="2347"/>
                  </a:cubicBezTo>
                  <a:close/>
                </a:path>
              </a:pathLst>
            </a:custGeom>
            <a:solidFill>
              <a:srgbClr val="2E50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C04E04C8-35A5-45D6-A655-664B6E92E8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26920" y="3073399"/>
            <a:ext cx="6661368" cy="1864043"/>
          </a:xfrm>
        </p:spPr>
        <p:txBody>
          <a:bodyPr anchor="b"/>
          <a:lstStyle>
            <a:lvl1pPr algn="l">
              <a:defRPr sz="41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Esityksen aloitussivu, </a:t>
            </a:r>
            <a:br>
              <a:rPr lang="fi-FI" dirty="0"/>
            </a:br>
            <a:r>
              <a:rPr lang="fi-FI" dirty="0"/>
              <a:t>vaalea sininen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06C93D0-DA83-4CF7-A503-5AEDE6A9787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26920" y="5318760"/>
            <a:ext cx="8641080" cy="702528"/>
          </a:xfrm>
        </p:spPr>
        <p:txBody>
          <a:bodyPr/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Esittäjän nimi, tehtävänimike</a:t>
            </a:r>
          </a:p>
          <a:p>
            <a:r>
              <a:rPr lang="fi-FI" dirty="0" err="1"/>
              <a:t>pp.kk.vvvv</a:t>
            </a:r>
            <a:endParaRPr lang="fi-FI" dirty="0"/>
          </a:p>
          <a:p>
            <a:r>
              <a:rPr lang="fi-FI" dirty="0"/>
              <a:t>Tilaisuuden nimi </a:t>
            </a:r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3606673C-8E2D-462A-8FED-E7C3DAE7F60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39" y="188259"/>
            <a:ext cx="5687933" cy="1864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4935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kuv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Kuva 17" descr="Kuva, joka sisältää kohteen henkilö, sisä, mies, pöytä">
            <a:extLst>
              <a:ext uri="{FF2B5EF4-FFF2-40B4-BE49-F238E27FC236}">
                <a16:creationId xmlns:a16="http://schemas.microsoft.com/office/drawing/2014/main" id="{8A04EED7-4DCB-45D7-8975-8DF8356F94E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2800" y="972000"/>
            <a:ext cx="5090400" cy="5889600"/>
          </a:xfrm>
          <a:prstGeom prst="rect">
            <a:avLst/>
          </a:prstGeom>
        </p:spPr>
      </p:pic>
      <p:grpSp>
        <p:nvGrpSpPr>
          <p:cNvPr id="13" name="Ryhmä 12">
            <a:extLst>
              <a:ext uri="{FF2B5EF4-FFF2-40B4-BE49-F238E27FC236}">
                <a16:creationId xmlns:a16="http://schemas.microsoft.com/office/drawing/2014/main" id="{98655196-BAC0-4CEB-933E-8A4B9D2B7C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>
          <a:xfrm>
            <a:off x="0" y="0"/>
            <a:ext cx="12193200" cy="6858000"/>
            <a:chOff x="166688" y="158750"/>
            <a:chExt cx="12163426" cy="6845301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B0297B7B-BF36-40DB-8B62-082661B4EF7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08851" y="158750"/>
              <a:ext cx="3365500" cy="3079750"/>
            </a:xfrm>
            <a:custGeom>
              <a:avLst/>
              <a:gdLst>
                <a:gd name="T0" fmla="*/ 18501 w 18750"/>
                <a:gd name="T1" fmla="*/ 4647 h 17137"/>
                <a:gd name="T2" fmla="*/ 18631 w 18750"/>
                <a:gd name="T3" fmla="*/ 0 h 17137"/>
                <a:gd name="T4" fmla="*/ 0 w 18750"/>
                <a:gd name="T5" fmla="*/ 0 h 17137"/>
                <a:gd name="T6" fmla="*/ 2506 w 18750"/>
                <a:gd name="T7" fmla="*/ 7612 h 17137"/>
                <a:gd name="T8" fmla="*/ 12544 w 18750"/>
                <a:gd name="T9" fmla="*/ 17137 h 17137"/>
                <a:gd name="T10" fmla="*/ 18501 w 18750"/>
                <a:gd name="T11" fmla="*/ 4647 h 17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750" h="17137">
                  <a:moveTo>
                    <a:pt x="18501" y="4647"/>
                  </a:moveTo>
                  <a:cubicBezTo>
                    <a:pt x="18704" y="3115"/>
                    <a:pt x="18750" y="1558"/>
                    <a:pt x="18631" y="0"/>
                  </a:cubicBezTo>
                  <a:lnTo>
                    <a:pt x="0" y="0"/>
                  </a:lnTo>
                  <a:cubicBezTo>
                    <a:pt x="359" y="2596"/>
                    <a:pt x="1182" y="5172"/>
                    <a:pt x="2506" y="7612"/>
                  </a:cubicBezTo>
                  <a:cubicBezTo>
                    <a:pt x="4683" y="11629"/>
                    <a:pt x="8104" y="15020"/>
                    <a:pt x="12544" y="17137"/>
                  </a:cubicBezTo>
                  <a:cubicBezTo>
                    <a:pt x="15692" y="13825"/>
                    <a:pt x="17859" y="9524"/>
                    <a:pt x="18501" y="4647"/>
                  </a:cubicBezTo>
                  <a:close/>
                </a:path>
              </a:pathLst>
            </a:custGeom>
            <a:solidFill>
              <a:srgbClr val="869C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E986AD81-1917-4EF2-BB83-EB1A3A10D4E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563101" y="158750"/>
              <a:ext cx="2767013" cy="3076575"/>
            </a:xfrm>
            <a:custGeom>
              <a:avLst/>
              <a:gdLst>
                <a:gd name="T0" fmla="*/ 6077 w 15411"/>
                <a:gd name="T1" fmla="*/ 0 h 17126"/>
                <a:gd name="T2" fmla="*/ 5947 w 15411"/>
                <a:gd name="T3" fmla="*/ 4647 h 17126"/>
                <a:gd name="T4" fmla="*/ 0 w 15411"/>
                <a:gd name="T5" fmla="*/ 17126 h 17126"/>
                <a:gd name="T6" fmla="*/ 15411 w 15411"/>
                <a:gd name="T7" fmla="*/ 5493 h 17126"/>
                <a:gd name="T8" fmla="*/ 15411 w 15411"/>
                <a:gd name="T9" fmla="*/ 0 h 17126"/>
                <a:gd name="T10" fmla="*/ 6077 w 15411"/>
                <a:gd name="T11" fmla="*/ 0 h 17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11" h="17126">
                  <a:moveTo>
                    <a:pt x="6077" y="0"/>
                  </a:moveTo>
                  <a:cubicBezTo>
                    <a:pt x="6196" y="1558"/>
                    <a:pt x="6150" y="3115"/>
                    <a:pt x="5947" y="4647"/>
                  </a:cubicBezTo>
                  <a:cubicBezTo>
                    <a:pt x="5306" y="9519"/>
                    <a:pt x="3142" y="13816"/>
                    <a:pt x="0" y="17126"/>
                  </a:cubicBezTo>
                  <a:cubicBezTo>
                    <a:pt x="4591" y="12291"/>
                    <a:pt x="9811" y="8411"/>
                    <a:pt x="15411" y="5493"/>
                  </a:cubicBezTo>
                  <a:lnTo>
                    <a:pt x="15411" y="0"/>
                  </a:lnTo>
                  <a:lnTo>
                    <a:pt x="6077" y="0"/>
                  </a:lnTo>
                  <a:close/>
                </a:path>
              </a:pathLst>
            </a:custGeom>
            <a:solidFill>
              <a:srgbClr val="C3C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79F90214-63B6-4096-8845-0104201FD12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688" y="1966913"/>
              <a:ext cx="9393238" cy="5037138"/>
            </a:xfrm>
            <a:custGeom>
              <a:avLst/>
              <a:gdLst>
                <a:gd name="T0" fmla="*/ 52312 w 52312"/>
                <a:gd name="T1" fmla="*/ 7076 h 28039"/>
                <a:gd name="T2" fmla="*/ 16393 w 52312"/>
                <a:gd name="T3" fmla="*/ 2347 h 28039"/>
                <a:gd name="T4" fmla="*/ 0 w 52312"/>
                <a:gd name="T5" fmla="*/ 7978 h 28039"/>
                <a:gd name="T6" fmla="*/ 0 w 52312"/>
                <a:gd name="T7" fmla="*/ 28039 h 28039"/>
                <a:gd name="T8" fmla="*/ 39502 w 52312"/>
                <a:gd name="T9" fmla="*/ 28039 h 28039"/>
                <a:gd name="T10" fmla="*/ 52312 w 52312"/>
                <a:gd name="T11" fmla="*/ 7076 h 280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312" h="28039">
                  <a:moveTo>
                    <a:pt x="52312" y="7076"/>
                  </a:moveTo>
                  <a:cubicBezTo>
                    <a:pt x="41519" y="1917"/>
                    <a:pt x="29055" y="0"/>
                    <a:pt x="16393" y="2347"/>
                  </a:cubicBezTo>
                  <a:cubicBezTo>
                    <a:pt x="10734" y="3391"/>
                    <a:pt x="5203" y="5270"/>
                    <a:pt x="0" y="7978"/>
                  </a:cubicBezTo>
                  <a:lnTo>
                    <a:pt x="0" y="28039"/>
                  </a:lnTo>
                  <a:lnTo>
                    <a:pt x="39502" y="28039"/>
                  </a:lnTo>
                  <a:cubicBezTo>
                    <a:pt x="42283" y="20079"/>
                    <a:pt x="46702" y="12977"/>
                    <a:pt x="52312" y="7076"/>
                  </a:cubicBez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74543203-7BF6-4F24-99A4-FC9AE2D693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11501" y="1966913"/>
              <a:ext cx="6448425" cy="2617788"/>
            </a:xfrm>
            <a:custGeom>
              <a:avLst/>
              <a:gdLst>
                <a:gd name="T0" fmla="*/ 0 w 35919"/>
                <a:gd name="T1" fmla="*/ 2347 h 14576"/>
                <a:gd name="T2" fmla="*/ 0 w 35919"/>
                <a:gd name="T3" fmla="*/ 2347 h 14576"/>
                <a:gd name="T4" fmla="*/ 10038 w 35919"/>
                <a:gd name="T5" fmla="*/ 11873 h 14576"/>
                <a:gd name="T6" fmla="*/ 23758 w 35919"/>
                <a:gd name="T7" fmla="*/ 13679 h 14576"/>
                <a:gd name="T8" fmla="*/ 35919 w 35919"/>
                <a:gd name="T9" fmla="*/ 7076 h 14576"/>
                <a:gd name="T10" fmla="*/ 35919 w 35919"/>
                <a:gd name="T11" fmla="*/ 7076 h 14576"/>
                <a:gd name="T12" fmla="*/ 35919 w 35919"/>
                <a:gd name="T13" fmla="*/ 7076 h 14576"/>
                <a:gd name="T14" fmla="*/ 0 w 35919"/>
                <a:gd name="T15" fmla="*/ 2347 h 14576"/>
                <a:gd name="T16" fmla="*/ 0 w 35919"/>
                <a:gd name="T17" fmla="*/ 2347 h 14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919" h="14576">
                  <a:moveTo>
                    <a:pt x="0" y="2347"/>
                  </a:moveTo>
                  <a:cubicBezTo>
                    <a:pt x="0" y="2347"/>
                    <a:pt x="0" y="2347"/>
                    <a:pt x="0" y="2347"/>
                  </a:cubicBezTo>
                  <a:cubicBezTo>
                    <a:pt x="2177" y="6365"/>
                    <a:pt x="5598" y="9755"/>
                    <a:pt x="10038" y="11873"/>
                  </a:cubicBezTo>
                  <a:cubicBezTo>
                    <a:pt x="14160" y="13843"/>
                    <a:pt x="18921" y="14576"/>
                    <a:pt x="23758" y="13679"/>
                  </a:cubicBezTo>
                  <a:cubicBezTo>
                    <a:pt x="28251" y="12850"/>
                    <a:pt x="32533" y="10644"/>
                    <a:pt x="35919" y="7076"/>
                  </a:cubicBezTo>
                  <a:cubicBezTo>
                    <a:pt x="35919" y="7076"/>
                    <a:pt x="35919" y="7076"/>
                    <a:pt x="35919" y="7076"/>
                  </a:cubicBezTo>
                  <a:cubicBezTo>
                    <a:pt x="35919" y="7076"/>
                    <a:pt x="35919" y="7076"/>
                    <a:pt x="35919" y="7076"/>
                  </a:cubicBezTo>
                  <a:cubicBezTo>
                    <a:pt x="25126" y="1917"/>
                    <a:pt x="12662" y="0"/>
                    <a:pt x="0" y="2347"/>
                  </a:cubicBezTo>
                  <a:cubicBezTo>
                    <a:pt x="0" y="2347"/>
                    <a:pt x="0" y="2347"/>
                    <a:pt x="0" y="2347"/>
                  </a:cubicBezTo>
                  <a:close/>
                </a:path>
              </a:pathLst>
            </a:custGeom>
            <a:solidFill>
              <a:srgbClr val="2E50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C04E04C8-35A5-45D6-A655-664B6E92E8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26920" y="3073399"/>
            <a:ext cx="6661368" cy="1864043"/>
          </a:xfrm>
        </p:spPr>
        <p:txBody>
          <a:bodyPr anchor="b"/>
          <a:lstStyle>
            <a:lvl1pPr algn="l">
              <a:defRPr sz="41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Esityksen aloitussivu </a:t>
            </a:r>
            <a:br>
              <a:rPr lang="fi-FI" dirty="0"/>
            </a:br>
            <a:r>
              <a:rPr lang="fi-FI" dirty="0"/>
              <a:t>valokuvalla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06C93D0-DA83-4CF7-A503-5AEDE6A9787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26920" y="5318760"/>
            <a:ext cx="8641080" cy="702528"/>
          </a:xfrm>
        </p:spPr>
        <p:txBody>
          <a:bodyPr/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Esittäjän nimi, tehtävänimike</a:t>
            </a:r>
          </a:p>
          <a:p>
            <a:r>
              <a:rPr lang="fi-FI" dirty="0" err="1"/>
              <a:t>pp.kk.vvvv</a:t>
            </a:r>
            <a:endParaRPr lang="fi-FI" dirty="0"/>
          </a:p>
          <a:p>
            <a:r>
              <a:rPr lang="fi-FI" dirty="0"/>
              <a:t>Tilaisuuden nimi 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F5617BC5-F913-49ED-AFBD-024D12849E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39" y="188259"/>
            <a:ext cx="5687933" cy="1864659"/>
          </a:xfrm>
          <a:prstGeom prst="rect">
            <a:avLst/>
          </a:prstGeom>
        </p:spPr>
      </p:pic>
      <p:grpSp>
        <p:nvGrpSpPr>
          <p:cNvPr id="7" name="Ryhmä 6">
            <a:extLst>
              <a:ext uri="{FF2B5EF4-FFF2-40B4-BE49-F238E27FC236}">
                <a16:creationId xmlns:a16="http://schemas.microsoft.com/office/drawing/2014/main" id="{44593400-35D8-4F3C-AF85-15B2984DEEA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52933" y="-4764"/>
            <a:ext cx="9241593" cy="6858000"/>
            <a:chOff x="2938463" y="7938"/>
            <a:chExt cx="9220200" cy="6842125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290D9381-F0D4-40B4-9904-9A77986863C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388475" y="7938"/>
              <a:ext cx="1116013" cy="3076575"/>
            </a:xfrm>
            <a:custGeom>
              <a:avLst/>
              <a:gdLst>
                <a:gd name="T0" fmla="*/ 0 w 6206"/>
                <a:gd name="T1" fmla="*/ 17137 h 17137"/>
                <a:gd name="T2" fmla="*/ 5958 w 6206"/>
                <a:gd name="T3" fmla="*/ 4647 h 17137"/>
                <a:gd name="T4" fmla="*/ 6087 w 6206"/>
                <a:gd name="T5" fmla="*/ 0 h 17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206" h="17137">
                  <a:moveTo>
                    <a:pt x="0" y="17137"/>
                  </a:moveTo>
                  <a:cubicBezTo>
                    <a:pt x="3148" y="13825"/>
                    <a:pt x="5316" y="9524"/>
                    <a:pt x="5958" y="4647"/>
                  </a:cubicBezTo>
                  <a:cubicBezTo>
                    <a:pt x="6161" y="3115"/>
                    <a:pt x="6206" y="1557"/>
                    <a:pt x="6087" y="0"/>
                  </a:cubicBezTo>
                </a:path>
              </a:pathLst>
            </a:custGeom>
            <a:noFill/>
            <a:ln w="63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B5990616-E55A-4020-B8F8-78355F91153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938463" y="2235200"/>
              <a:ext cx="6450013" cy="2197100"/>
            </a:xfrm>
            <a:custGeom>
              <a:avLst/>
              <a:gdLst>
                <a:gd name="T0" fmla="*/ 0 w 35919"/>
                <a:gd name="T1" fmla="*/ 0 h 12228"/>
                <a:gd name="T2" fmla="*/ 0 w 35919"/>
                <a:gd name="T3" fmla="*/ 0 h 12228"/>
                <a:gd name="T4" fmla="*/ 10038 w 35919"/>
                <a:gd name="T5" fmla="*/ 9526 h 12228"/>
                <a:gd name="T6" fmla="*/ 23758 w 35919"/>
                <a:gd name="T7" fmla="*/ 11332 h 12228"/>
                <a:gd name="T8" fmla="*/ 35919 w 35919"/>
                <a:gd name="T9" fmla="*/ 4729 h 12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919" h="12228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177" y="4017"/>
                    <a:pt x="5598" y="7408"/>
                    <a:pt x="10038" y="9526"/>
                  </a:cubicBezTo>
                  <a:cubicBezTo>
                    <a:pt x="14161" y="11496"/>
                    <a:pt x="18921" y="12228"/>
                    <a:pt x="23758" y="11332"/>
                  </a:cubicBezTo>
                  <a:cubicBezTo>
                    <a:pt x="28251" y="10503"/>
                    <a:pt x="32533" y="8297"/>
                    <a:pt x="35919" y="4729"/>
                  </a:cubicBezTo>
                </a:path>
              </a:pathLst>
            </a:custGeom>
            <a:noFill/>
            <a:ln w="63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05324B2E-648B-4B14-B99E-EE80DB545D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89775" y="992188"/>
              <a:ext cx="5068888" cy="5857875"/>
            </a:xfrm>
            <a:custGeom>
              <a:avLst/>
              <a:gdLst>
                <a:gd name="T0" fmla="*/ 28223 w 28223"/>
                <a:gd name="T1" fmla="*/ 0 h 32612"/>
                <a:gd name="T2" fmla="*/ 12805 w 28223"/>
                <a:gd name="T3" fmla="*/ 11623 h 32612"/>
                <a:gd name="T4" fmla="*/ 0 w 28223"/>
                <a:gd name="T5" fmla="*/ 32612 h 32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223" h="32612">
                  <a:moveTo>
                    <a:pt x="28223" y="0"/>
                  </a:moveTo>
                  <a:cubicBezTo>
                    <a:pt x="22624" y="2945"/>
                    <a:pt x="17404" y="6777"/>
                    <a:pt x="12805" y="11623"/>
                  </a:cubicBezTo>
                  <a:cubicBezTo>
                    <a:pt x="7179" y="17543"/>
                    <a:pt x="2827" y="24650"/>
                    <a:pt x="0" y="32612"/>
                  </a:cubicBezTo>
                </a:path>
              </a:pathLst>
            </a:custGeom>
            <a:noFill/>
            <a:ln w="63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3C537B99-3083-4452-B38C-45CF86D6AB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377392" y="3082917"/>
              <a:ext cx="2768600" cy="493713"/>
            </a:xfrm>
            <a:custGeom>
              <a:avLst/>
              <a:gdLst>
                <a:gd name="T0" fmla="*/ 0 w 15418"/>
                <a:gd name="T1" fmla="*/ 0 h 2747"/>
                <a:gd name="T2" fmla="*/ 13942 w 15418"/>
                <a:gd name="T3" fmla="*/ 1836 h 2747"/>
                <a:gd name="T4" fmla="*/ 15418 w 15418"/>
                <a:gd name="T5" fmla="*/ 1513 h 2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418" h="2747">
                  <a:moveTo>
                    <a:pt x="0" y="0"/>
                  </a:moveTo>
                  <a:cubicBezTo>
                    <a:pt x="4190" y="2003"/>
                    <a:pt x="9027" y="2747"/>
                    <a:pt x="13942" y="1836"/>
                  </a:cubicBezTo>
                  <a:cubicBezTo>
                    <a:pt x="14437" y="1745"/>
                    <a:pt x="14929" y="1637"/>
                    <a:pt x="15418" y="1513"/>
                  </a:cubicBezTo>
                </a:path>
              </a:pathLst>
            </a:custGeom>
            <a:noFill/>
            <a:ln w="63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FDA7D83F-3F9B-41F7-85B4-DD9CA614BA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88100" y="2176195"/>
              <a:ext cx="5770563" cy="2806966"/>
            </a:xfrm>
            <a:custGeom>
              <a:avLst/>
              <a:gdLst>
                <a:gd name="T0" fmla="*/ 32132 w 32132"/>
                <a:gd name="T1" fmla="*/ 15735 h 15735"/>
                <a:gd name="T2" fmla="*/ 16714 w 32132"/>
                <a:gd name="T3" fmla="*/ 5143 h 15735"/>
                <a:gd name="T4" fmla="*/ 0 w 32132"/>
                <a:gd name="T5" fmla="*/ 0 h 15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132" h="15735">
                  <a:moveTo>
                    <a:pt x="32132" y="15735"/>
                  </a:moveTo>
                  <a:cubicBezTo>
                    <a:pt x="27699" y="11519"/>
                    <a:pt x="22536" y="7920"/>
                    <a:pt x="16714" y="5143"/>
                  </a:cubicBezTo>
                  <a:cubicBezTo>
                    <a:pt x="11476" y="2639"/>
                    <a:pt x="5850" y="887"/>
                    <a:pt x="0" y="0"/>
                  </a:cubicBezTo>
                </a:path>
              </a:pathLst>
            </a:custGeom>
            <a:noFill/>
            <a:ln w="63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909168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Kuva 19" descr="Nuori tyttö käyttää tietokonetta">
            <a:extLst>
              <a:ext uri="{FF2B5EF4-FFF2-40B4-BE49-F238E27FC236}">
                <a16:creationId xmlns:a16="http://schemas.microsoft.com/office/drawing/2014/main" id="{E658BAF6-19C4-470B-B394-894A756A0CD4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91867" y="973267"/>
            <a:ext cx="5101333" cy="5882415"/>
          </a:xfrm>
          <a:prstGeom prst="rect">
            <a:avLst/>
          </a:prstGeom>
        </p:spPr>
      </p:pic>
      <p:grpSp>
        <p:nvGrpSpPr>
          <p:cNvPr id="13" name="Ryhmä 12">
            <a:extLst>
              <a:ext uri="{FF2B5EF4-FFF2-40B4-BE49-F238E27FC236}">
                <a16:creationId xmlns:a16="http://schemas.microsoft.com/office/drawing/2014/main" id="{98655196-BAC0-4CEB-933E-8A4B9D2B7C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>
          <a:xfrm>
            <a:off x="0" y="0"/>
            <a:ext cx="12193200" cy="6858000"/>
            <a:chOff x="166688" y="158750"/>
            <a:chExt cx="12163426" cy="6845301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B0297B7B-BF36-40DB-8B62-082661B4EF7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08851" y="158750"/>
              <a:ext cx="3365500" cy="3079750"/>
            </a:xfrm>
            <a:custGeom>
              <a:avLst/>
              <a:gdLst>
                <a:gd name="T0" fmla="*/ 18501 w 18750"/>
                <a:gd name="T1" fmla="*/ 4647 h 17137"/>
                <a:gd name="T2" fmla="*/ 18631 w 18750"/>
                <a:gd name="T3" fmla="*/ 0 h 17137"/>
                <a:gd name="T4" fmla="*/ 0 w 18750"/>
                <a:gd name="T5" fmla="*/ 0 h 17137"/>
                <a:gd name="T6" fmla="*/ 2506 w 18750"/>
                <a:gd name="T7" fmla="*/ 7612 h 17137"/>
                <a:gd name="T8" fmla="*/ 12544 w 18750"/>
                <a:gd name="T9" fmla="*/ 17137 h 17137"/>
                <a:gd name="T10" fmla="*/ 18501 w 18750"/>
                <a:gd name="T11" fmla="*/ 4647 h 17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750" h="17137">
                  <a:moveTo>
                    <a:pt x="18501" y="4647"/>
                  </a:moveTo>
                  <a:cubicBezTo>
                    <a:pt x="18704" y="3115"/>
                    <a:pt x="18750" y="1558"/>
                    <a:pt x="18631" y="0"/>
                  </a:cubicBezTo>
                  <a:lnTo>
                    <a:pt x="0" y="0"/>
                  </a:lnTo>
                  <a:cubicBezTo>
                    <a:pt x="359" y="2596"/>
                    <a:pt x="1182" y="5172"/>
                    <a:pt x="2506" y="7612"/>
                  </a:cubicBezTo>
                  <a:cubicBezTo>
                    <a:pt x="4683" y="11629"/>
                    <a:pt x="8104" y="15020"/>
                    <a:pt x="12544" y="17137"/>
                  </a:cubicBezTo>
                  <a:cubicBezTo>
                    <a:pt x="15692" y="13825"/>
                    <a:pt x="17859" y="9524"/>
                    <a:pt x="18501" y="4647"/>
                  </a:cubicBezTo>
                  <a:close/>
                </a:path>
              </a:pathLst>
            </a:custGeom>
            <a:solidFill>
              <a:srgbClr val="869C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E986AD81-1917-4EF2-BB83-EB1A3A10D4E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563101" y="158750"/>
              <a:ext cx="2767013" cy="3076575"/>
            </a:xfrm>
            <a:custGeom>
              <a:avLst/>
              <a:gdLst>
                <a:gd name="T0" fmla="*/ 6077 w 15411"/>
                <a:gd name="T1" fmla="*/ 0 h 17126"/>
                <a:gd name="T2" fmla="*/ 5947 w 15411"/>
                <a:gd name="T3" fmla="*/ 4647 h 17126"/>
                <a:gd name="T4" fmla="*/ 0 w 15411"/>
                <a:gd name="T5" fmla="*/ 17126 h 17126"/>
                <a:gd name="T6" fmla="*/ 15411 w 15411"/>
                <a:gd name="T7" fmla="*/ 5493 h 17126"/>
                <a:gd name="T8" fmla="*/ 15411 w 15411"/>
                <a:gd name="T9" fmla="*/ 0 h 17126"/>
                <a:gd name="T10" fmla="*/ 6077 w 15411"/>
                <a:gd name="T11" fmla="*/ 0 h 17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11" h="17126">
                  <a:moveTo>
                    <a:pt x="6077" y="0"/>
                  </a:moveTo>
                  <a:cubicBezTo>
                    <a:pt x="6196" y="1558"/>
                    <a:pt x="6150" y="3115"/>
                    <a:pt x="5947" y="4647"/>
                  </a:cubicBezTo>
                  <a:cubicBezTo>
                    <a:pt x="5306" y="9519"/>
                    <a:pt x="3142" y="13816"/>
                    <a:pt x="0" y="17126"/>
                  </a:cubicBezTo>
                  <a:cubicBezTo>
                    <a:pt x="4591" y="12291"/>
                    <a:pt x="9811" y="8411"/>
                    <a:pt x="15411" y="5493"/>
                  </a:cubicBezTo>
                  <a:lnTo>
                    <a:pt x="15411" y="0"/>
                  </a:lnTo>
                  <a:lnTo>
                    <a:pt x="6077" y="0"/>
                  </a:lnTo>
                  <a:close/>
                </a:path>
              </a:pathLst>
            </a:custGeom>
            <a:solidFill>
              <a:srgbClr val="C3C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79F90214-63B6-4096-8845-0104201FD12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688" y="1966913"/>
              <a:ext cx="9393238" cy="5037138"/>
            </a:xfrm>
            <a:custGeom>
              <a:avLst/>
              <a:gdLst>
                <a:gd name="T0" fmla="*/ 52312 w 52312"/>
                <a:gd name="T1" fmla="*/ 7076 h 28039"/>
                <a:gd name="T2" fmla="*/ 16393 w 52312"/>
                <a:gd name="T3" fmla="*/ 2347 h 28039"/>
                <a:gd name="T4" fmla="*/ 0 w 52312"/>
                <a:gd name="T5" fmla="*/ 7978 h 28039"/>
                <a:gd name="T6" fmla="*/ 0 w 52312"/>
                <a:gd name="T7" fmla="*/ 28039 h 28039"/>
                <a:gd name="T8" fmla="*/ 39502 w 52312"/>
                <a:gd name="T9" fmla="*/ 28039 h 28039"/>
                <a:gd name="T10" fmla="*/ 52312 w 52312"/>
                <a:gd name="T11" fmla="*/ 7076 h 280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312" h="28039">
                  <a:moveTo>
                    <a:pt x="52312" y="7076"/>
                  </a:moveTo>
                  <a:cubicBezTo>
                    <a:pt x="41519" y="1917"/>
                    <a:pt x="29055" y="0"/>
                    <a:pt x="16393" y="2347"/>
                  </a:cubicBezTo>
                  <a:cubicBezTo>
                    <a:pt x="10734" y="3391"/>
                    <a:pt x="5203" y="5270"/>
                    <a:pt x="0" y="7978"/>
                  </a:cubicBezTo>
                  <a:lnTo>
                    <a:pt x="0" y="28039"/>
                  </a:lnTo>
                  <a:lnTo>
                    <a:pt x="39502" y="28039"/>
                  </a:lnTo>
                  <a:cubicBezTo>
                    <a:pt x="42283" y="20079"/>
                    <a:pt x="46702" y="12977"/>
                    <a:pt x="52312" y="7076"/>
                  </a:cubicBez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74543203-7BF6-4F24-99A4-FC9AE2D693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11501" y="1966913"/>
              <a:ext cx="6448425" cy="2617788"/>
            </a:xfrm>
            <a:custGeom>
              <a:avLst/>
              <a:gdLst>
                <a:gd name="T0" fmla="*/ 0 w 35919"/>
                <a:gd name="T1" fmla="*/ 2347 h 14576"/>
                <a:gd name="T2" fmla="*/ 0 w 35919"/>
                <a:gd name="T3" fmla="*/ 2347 h 14576"/>
                <a:gd name="T4" fmla="*/ 10038 w 35919"/>
                <a:gd name="T5" fmla="*/ 11873 h 14576"/>
                <a:gd name="T6" fmla="*/ 23758 w 35919"/>
                <a:gd name="T7" fmla="*/ 13679 h 14576"/>
                <a:gd name="T8" fmla="*/ 35919 w 35919"/>
                <a:gd name="T9" fmla="*/ 7076 h 14576"/>
                <a:gd name="T10" fmla="*/ 35919 w 35919"/>
                <a:gd name="T11" fmla="*/ 7076 h 14576"/>
                <a:gd name="T12" fmla="*/ 35919 w 35919"/>
                <a:gd name="T13" fmla="*/ 7076 h 14576"/>
                <a:gd name="T14" fmla="*/ 0 w 35919"/>
                <a:gd name="T15" fmla="*/ 2347 h 14576"/>
                <a:gd name="T16" fmla="*/ 0 w 35919"/>
                <a:gd name="T17" fmla="*/ 2347 h 14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919" h="14576">
                  <a:moveTo>
                    <a:pt x="0" y="2347"/>
                  </a:moveTo>
                  <a:cubicBezTo>
                    <a:pt x="0" y="2347"/>
                    <a:pt x="0" y="2347"/>
                    <a:pt x="0" y="2347"/>
                  </a:cubicBezTo>
                  <a:cubicBezTo>
                    <a:pt x="2177" y="6365"/>
                    <a:pt x="5598" y="9755"/>
                    <a:pt x="10038" y="11873"/>
                  </a:cubicBezTo>
                  <a:cubicBezTo>
                    <a:pt x="14160" y="13843"/>
                    <a:pt x="18921" y="14576"/>
                    <a:pt x="23758" y="13679"/>
                  </a:cubicBezTo>
                  <a:cubicBezTo>
                    <a:pt x="28251" y="12850"/>
                    <a:pt x="32533" y="10644"/>
                    <a:pt x="35919" y="7076"/>
                  </a:cubicBezTo>
                  <a:cubicBezTo>
                    <a:pt x="35919" y="7076"/>
                    <a:pt x="35919" y="7076"/>
                    <a:pt x="35919" y="7076"/>
                  </a:cubicBezTo>
                  <a:cubicBezTo>
                    <a:pt x="35919" y="7076"/>
                    <a:pt x="35919" y="7076"/>
                    <a:pt x="35919" y="7076"/>
                  </a:cubicBezTo>
                  <a:cubicBezTo>
                    <a:pt x="25126" y="1917"/>
                    <a:pt x="12662" y="0"/>
                    <a:pt x="0" y="2347"/>
                  </a:cubicBezTo>
                  <a:cubicBezTo>
                    <a:pt x="0" y="2347"/>
                    <a:pt x="0" y="2347"/>
                    <a:pt x="0" y="2347"/>
                  </a:cubicBezTo>
                  <a:close/>
                </a:path>
              </a:pathLst>
            </a:custGeom>
            <a:solidFill>
              <a:srgbClr val="2E50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C04E04C8-35A5-45D6-A655-664B6E92E8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26920" y="3073399"/>
            <a:ext cx="6661368" cy="1864043"/>
          </a:xfrm>
        </p:spPr>
        <p:txBody>
          <a:bodyPr anchor="b"/>
          <a:lstStyle>
            <a:lvl1pPr algn="l">
              <a:defRPr sz="41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Esityksen aloitussivu </a:t>
            </a:r>
            <a:br>
              <a:rPr lang="fi-FI" dirty="0"/>
            </a:br>
            <a:r>
              <a:rPr lang="fi-FI" dirty="0"/>
              <a:t>valokuvalla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06C93D0-DA83-4CF7-A503-5AEDE6A9787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26920" y="5318760"/>
            <a:ext cx="8641080" cy="702528"/>
          </a:xfrm>
        </p:spPr>
        <p:txBody>
          <a:bodyPr/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Esittäjän nimi, tehtävänimike</a:t>
            </a:r>
          </a:p>
          <a:p>
            <a:r>
              <a:rPr lang="fi-FI" dirty="0" err="1"/>
              <a:t>pp.kk.vvvv</a:t>
            </a:r>
            <a:endParaRPr lang="fi-FI" dirty="0"/>
          </a:p>
          <a:p>
            <a:r>
              <a:rPr lang="fi-FI" dirty="0"/>
              <a:t>Tilaisuuden nimi 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F5617BC5-F913-49ED-AFBD-024D12849E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39" y="188259"/>
            <a:ext cx="5687933" cy="1864659"/>
          </a:xfrm>
          <a:prstGeom prst="rect">
            <a:avLst/>
          </a:prstGeom>
        </p:spPr>
      </p:pic>
      <p:grpSp>
        <p:nvGrpSpPr>
          <p:cNvPr id="7" name="Ryhmä 6">
            <a:extLst>
              <a:ext uri="{FF2B5EF4-FFF2-40B4-BE49-F238E27FC236}">
                <a16:creationId xmlns:a16="http://schemas.microsoft.com/office/drawing/2014/main" id="{44593400-35D8-4F3C-AF85-15B2984DEEA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52933" y="-4764"/>
            <a:ext cx="9241593" cy="6858000"/>
            <a:chOff x="2938463" y="7938"/>
            <a:chExt cx="9220200" cy="6842125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290D9381-F0D4-40B4-9904-9A77986863C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388475" y="7938"/>
              <a:ext cx="1116013" cy="3076575"/>
            </a:xfrm>
            <a:custGeom>
              <a:avLst/>
              <a:gdLst>
                <a:gd name="T0" fmla="*/ 0 w 6206"/>
                <a:gd name="T1" fmla="*/ 17137 h 17137"/>
                <a:gd name="T2" fmla="*/ 5958 w 6206"/>
                <a:gd name="T3" fmla="*/ 4647 h 17137"/>
                <a:gd name="T4" fmla="*/ 6087 w 6206"/>
                <a:gd name="T5" fmla="*/ 0 h 17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206" h="17137">
                  <a:moveTo>
                    <a:pt x="0" y="17137"/>
                  </a:moveTo>
                  <a:cubicBezTo>
                    <a:pt x="3148" y="13825"/>
                    <a:pt x="5316" y="9524"/>
                    <a:pt x="5958" y="4647"/>
                  </a:cubicBezTo>
                  <a:cubicBezTo>
                    <a:pt x="6161" y="3115"/>
                    <a:pt x="6206" y="1557"/>
                    <a:pt x="6087" y="0"/>
                  </a:cubicBezTo>
                </a:path>
              </a:pathLst>
            </a:custGeom>
            <a:noFill/>
            <a:ln w="63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B5990616-E55A-4020-B8F8-78355F91153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938463" y="2235200"/>
              <a:ext cx="6450013" cy="2197100"/>
            </a:xfrm>
            <a:custGeom>
              <a:avLst/>
              <a:gdLst>
                <a:gd name="T0" fmla="*/ 0 w 35919"/>
                <a:gd name="T1" fmla="*/ 0 h 12228"/>
                <a:gd name="T2" fmla="*/ 0 w 35919"/>
                <a:gd name="T3" fmla="*/ 0 h 12228"/>
                <a:gd name="T4" fmla="*/ 10038 w 35919"/>
                <a:gd name="T5" fmla="*/ 9526 h 12228"/>
                <a:gd name="T6" fmla="*/ 23758 w 35919"/>
                <a:gd name="T7" fmla="*/ 11332 h 12228"/>
                <a:gd name="T8" fmla="*/ 35919 w 35919"/>
                <a:gd name="T9" fmla="*/ 4729 h 12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919" h="12228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177" y="4017"/>
                    <a:pt x="5598" y="7408"/>
                    <a:pt x="10038" y="9526"/>
                  </a:cubicBezTo>
                  <a:cubicBezTo>
                    <a:pt x="14161" y="11496"/>
                    <a:pt x="18921" y="12228"/>
                    <a:pt x="23758" y="11332"/>
                  </a:cubicBezTo>
                  <a:cubicBezTo>
                    <a:pt x="28251" y="10503"/>
                    <a:pt x="32533" y="8297"/>
                    <a:pt x="35919" y="4729"/>
                  </a:cubicBezTo>
                </a:path>
              </a:pathLst>
            </a:custGeom>
            <a:noFill/>
            <a:ln w="63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05324B2E-648B-4B14-B99E-EE80DB545D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89775" y="992188"/>
              <a:ext cx="5068888" cy="5857875"/>
            </a:xfrm>
            <a:custGeom>
              <a:avLst/>
              <a:gdLst>
                <a:gd name="T0" fmla="*/ 28223 w 28223"/>
                <a:gd name="T1" fmla="*/ 0 h 32612"/>
                <a:gd name="T2" fmla="*/ 12805 w 28223"/>
                <a:gd name="T3" fmla="*/ 11623 h 32612"/>
                <a:gd name="T4" fmla="*/ 0 w 28223"/>
                <a:gd name="T5" fmla="*/ 32612 h 32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223" h="32612">
                  <a:moveTo>
                    <a:pt x="28223" y="0"/>
                  </a:moveTo>
                  <a:cubicBezTo>
                    <a:pt x="22624" y="2945"/>
                    <a:pt x="17404" y="6777"/>
                    <a:pt x="12805" y="11623"/>
                  </a:cubicBezTo>
                  <a:cubicBezTo>
                    <a:pt x="7179" y="17543"/>
                    <a:pt x="2827" y="24650"/>
                    <a:pt x="0" y="32612"/>
                  </a:cubicBezTo>
                </a:path>
              </a:pathLst>
            </a:custGeom>
            <a:noFill/>
            <a:ln w="63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3C537B99-3083-4452-B38C-45CF86D6AB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377392" y="3082917"/>
              <a:ext cx="2768600" cy="493713"/>
            </a:xfrm>
            <a:custGeom>
              <a:avLst/>
              <a:gdLst>
                <a:gd name="T0" fmla="*/ 0 w 15418"/>
                <a:gd name="T1" fmla="*/ 0 h 2747"/>
                <a:gd name="T2" fmla="*/ 13942 w 15418"/>
                <a:gd name="T3" fmla="*/ 1836 h 2747"/>
                <a:gd name="T4" fmla="*/ 15418 w 15418"/>
                <a:gd name="T5" fmla="*/ 1513 h 2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418" h="2747">
                  <a:moveTo>
                    <a:pt x="0" y="0"/>
                  </a:moveTo>
                  <a:cubicBezTo>
                    <a:pt x="4190" y="2003"/>
                    <a:pt x="9027" y="2747"/>
                    <a:pt x="13942" y="1836"/>
                  </a:cubicBezTo>
                  <a:cubicBezTo>
                    <a:pt x="14437" y="1745"/>
                    <a:pt x="14929" y="1637"/>
                    <a:pt x="15418" y="1513"/>
                  </a:cubicBezTo>
                </a:path>
              </a:pathLst>
            </a:custGeom>
            <a:noFill/>
            <a:ln w="63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FDA7D83F-3F9B-41F7-85B4-DD9CA614BA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88100" y="2176195"/>
              <a:ext cx="5770563" cy="2806966"/>
            </a:xfrm>
            <a:custGeom>
              <a:avLst/>
              <a:gdLst>
                <a:gd name="T0" fmla="*/ 32132 w 32132"/>
                <a:gd name="T1" fmla="*/ 15735 h 15735"/>
                <a:gd name="T2" fmla="*/ 16714 w 32132"/>
                <a:gd name="T3" fmla="*/ 5143 h 15735"/>
                <a:gd name="T4" fmla="*/ 0 w 32132"/>
                <a:gd name="T5" fmla="*/ 0 h 15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132" h="15735">
                  <a:moveTo>
                    <a:pt x="32132" y="15735"/>
                  </a:moveTo>
                  <a:cubicBezTo>
                    <a:pt x="27699" y="11519"/>
                    <a:pt x="22536" y="7920"/>
                    <a:pt x="16714" y="5143"/>
                  </a:cubicBezTo>
                  <a:cubicBezTo>
                    <a:pt x="11476" y="2639"/>
                    <a:pt x="5850" y="887"/>
                    <a:pt x="0" y="0"/>
                  </a:cubicBezTo>
                </a:path>
              </a:pathLst>
            </a:custGeom>
            <a:noFill/>
            <a:ln w="63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7445332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Kuva 17" descr="Kuva, joka sisältää kohteen henkilö, nuori, pieni">
            <a:extLst>
              <a:ext uri="{FF2B5EF4-FFF2-40B4-BE49-F238E27FC236}">
                <a16:creationId xmlns:a16="http://schemas.microsoft.com/office/drawing/2014/main" id="{8A04EED7-4DCB-45D7-8975-8DF8356F94E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02800" y="972000"/>
            <a:ext cx="5090400" cy="5889600"/>
          </a:xfrm>
          <a:prstGeom prst="rect">
            <a:avLst/>
          </a:prstGeom>
        </p:spPr>
      </p:pic>
      <p:grpSp>
        <p:nvGrpSpPr>
          <p:cNvPr id="13" name="Ryhmä 12">
            <a:extLst>
              <a:ext uri="{FF2B5EF4-FFF2-40B4-BE49-F238E27FC236}">
                <a16:creationId xmlns:a16="http://schemas.microsoft.com/office/drawing/2014/main" id="{98655196-BAC0-4CEB-933E-8A4B9D2B7C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>
          <a:xfrm>
            <a:off x="0" y="0"/>
            <a:ext cx="12193200" cy="6858000"/>
            <a:chOff x="166688" y="158750"/>
            <a:chExt cx="12163426" cy="6845301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B0297B7B-BF36-40DB-8B62-082661B4EF7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08851" y="158750"/>
              <a:ext cx="3365500" cy="3079750"/>
            </a:xfrm>
            <a:custGeom>
              <a:avLst/>
              <a:gdLst>
                <a:gd name="T0" fmla="*/ 18501 w 18750"/>
                <a:gd name="T1" fmla="*/ 4647 h 17137"/>
                <a:gd name="T2" fmla="*/ 18631 w 18750"/>
                <a:gd name="T3" fmla="*/ 0 h 17137"/>
                <a:gd name="T4" fmla="*/ 0 w 18750"/>
                <a:gd name="T5" fmla="*/ 0 h 17137"/>
                <a:gd name="T6" fmla="*/ 2506 w 18750"/>
                <a:gd name="T7" fmla="*/ 7612 h 17137"/>
                <a:gd name="T8" fmla="*/ 12544 w 18750"/>
                <a:gd name="T9" fmla="*/ 17137 h 17137"/>
                <a:gd name="T10" fmla="*/ 18501 w 18750"/>
                <a:gd name="T11" fmla="*/ 4647 h 17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750" h="17137">
                  <a:moveTo>
                    <a:pt x="18501" y="4647"/>
                  </a:moveTo>
                  <a:cubicBezTo>
                    <a:pt x="18704" y="3115"/>
                    <a:pt x="18750" y="1558"/>
                    <a:pt x="18631" y="0"/>
                  </a:cubicBezTo>
                  <a:lnTo>
                    <a:pt x="0" y="0"/>
                  </a:lnTo>
                  <a:cubicBezTo>
                    <a:pt x="359" y="2596"/>
                    <a:pt x="1182" y="5172"/>
                    <a:pt x="2506" y="7612"/>
                  </a:cubicBezTo>
                  <a:cubicBezTo>
                    <a:pt x="4683" y="11629"/>
                    <a:pt x="8104" y="15020"/>
                    <a:pt x="12544" y="17137"/>
                  </a:cubicBezTo>
                  <a:cubicBezTo>
                    <a:pt x="15692" y="13825"/>
                    <a:pt x="17859" y="9524"/>
                    <a:pt x="18501" y="4647"/>
                  </a:cubicBezTo>
                  <a:close/>
                </a:path>
              </a:pathLst>
            </a:custGeom>
            <a:solidFill>
              <a:srgbClr val="869C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E986AD81-1917-4EF2-BB83-EB1A3A10D4E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563101" y="158750"/>
              <a:ext cx="2767013" cy="3076575"/>
            </a:xfrm>
            <a:custGeom>
              <a:avLst/>
              <a:gdLst>
                <a:gd name="T0" fmla="*/ 6077 w 15411"/>
                <a:gd name="T1" fmla="*/ 0 h 17126"/>
                <a:gd name="T2" fmla="*/ 5947 w 15411"/>
                <a:gd name="T3" fmla="*/ 4647 h 17126"/>
                <a:gd name="T4" fmla="*/ 0 w 15411"/>
                <a:gd name="T5" fmla="*/ 17126 h 17126"/>
                <a:gd name="T6" fmla="*/ 15411 w 15411"/>
                <a:gd name="T7" fmla="*/ 5493 h 17126"/>
                <a:gd name="T8" fmla="*/ 15411 w 15411"/>
                <a:gd name="T9" fmla="*/ 0 h 17126"/>
                <a:gd name="T10" fmla="*/ 6077 w 15411"/>
                <a:gd name="T11" fmla="*/ 0 h 17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11" h="17126">
                  <a:moveTo>
                    <a:pt x="6077" y="0"/>
                  </a:moveTo>
                  <a:cubicBezTo>
                    <a:pt x="6196" y="1558"/>
                    <a:pt x="6150" y="3115"/>
                    <a:pt x="5947" y="4647"/>
                  </a:cubicBezTo>
                  <a:cubicBezTo>
                    <a:pt x="5306" y="9519"/>
                    <a:pt x="3142" y="13816"/>
                    <a:pt x="0" y="17126"/>
                  </a:cubicBezTo>
                  <a:cubicBezTo>
                    <a:pt x="4591" y="12291"/>
                    <a:pt x="9811" y="8411"/>
                    <a:pt x="15411" y="5493"/>
                  </a:cubicBezTo>
                  <a:lnTo>
                    <a:pt x="15411" y="0"/>
                  </a:lnTo>
                  <a:lnTo>
                    <a:pt x="6077" y="0"/>
                  </a:lnTo>
                  <a:close/>
                </a:path>
              </a:pathLst>
            </a:custGeom>
            <a:solidFill>
              <a:srgbClr val="C3C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79F90214-63B6-4096-8845-0104201FD12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688" y="1966913"/>
              <a:ext cx="9393238" cy="5037138"/>
            </a:xfrm>
            <a:custGeom>
              <a:avLst/>
              <a:gdLst>
                <a:gd name="T0" fmla="*/ 52312 w 52312"/>
                <a:gd name="T1" fmla="*/ 7076 h 28039"/>
                <a:gd name="T2" fmla="*/ 16393 w 52312"/>
                <a:gd name="T3" fmla="*/ 2347 h 28039"/>
                <a:gd name="T4" fmla="*/ 0 w 52312"/>
                <a:gd name="T5" fmla="*/ 7978 h 28039"/>
                <a:gd name="T6" fmla="*/ 0 w 52312"/>
                <a:gd name="T7" fmla="*/ 28039 h 28039"/>
                <a:gd name="T8" fmla="*/ 39502 w 52312"/>
                <a:gd name="T9" fmla="*/ 28039 h 28039"/>
                <a:gd name="T10" fmla="*/ 52312 w 52312"/>
                <a:gd name="T11" fmla="*/ 7076 h 280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312" h="28039">
                  <a:moveTo>
                    <a:pt x="52312" y="7076"/>
                  </a:moveTo>
                  <a:cubicBezTo>
                    <a:pt x="41519" y="1917"/>
                    <a:pt x="29055" y="0"/>
                    <a:pt x="16393" y="2347"/>
                  </a:cubicBezTo>
                  <a:cubicBezTo>
                    <a:pt x="10734" y="3391"/>
                    <a:pt x="5203" y="5270"/>
                    <a:pt x="0" y="7978"/>
                  </a:cubicBezTo>
                  <a:lnTo>
                    <a:pt x="0" y="28039"/>
                  </a:lnTo>
                  <a:lnTo>
                    <a:pt x="39502" y="28039"/>
                  </a:lnTo>
                  <a:cubicBezTo>
                    <a:pt x="42283" y="20079"/>
                    <a:pt x="46702" y="12977"/>
                    <a:pt x="52312" y="7076"/>
                  </a:cubicBez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74543203-7BF6-4F24-99A4-FC9AE2D693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11501" y="1966913"/>
              <a:ext cx="6448425" cy="2617788"/>
            </a:xfrm>
            <a:custGeom>
              <a:avLst/>
              <a:gdLst>
                <a:gd name="T0" fmla="*/ 0 w 35919"/>
                <a:gd name="T1" fmla="*/ 2347 h 14576"/>
                <a:gd name="T2" fmla="*/ 0 w 35919"/>
                <a:gd name="T3" fmla="*/ 2347 h 14576"/>
                <a:gd name="T4" fmla="*/ 10038 w 35919"/>
                <a:gd name="T5" fmla="*/ 11873 h 14576"/>
                <a:gd name="T6" fmla="*/ 23758 w 35919"/>
                <a:gd name="T7" fmla="*/ 13679 h 14576"/>
                <a:gd name="T8" fmla="*/ 35919 w 35919"/>
                <a:gd name="T9" fmla="*/ 7076 h 14576"/>
                <a:gd name="T10" fmla="*/ 35919 w 35919"/>
                <a:gd name="T11" fmla="*/ 7076 h 14576"/>
                <a:gd name="T12" fmla="*/ 35919 w 35919"/>
                <a:gd name="T13" fmla="*/ 7076 h 14576"/>
                <a:gd name="T14" fmla="*/ 0 w 35919"/>
                <a:gd name="T15" fmla="*/ 2347 h 14576"/>
                <a:gd name="T16" fmla="*/ 0 w 35919"/>
                <a:gd name="T17" fmla="*/ 2347 h 14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919" h="14576">
                  <a:moveTo>
                    <a:pt x="0" y="2347"/>
                  </a:moveTo>
                  <a:cubicBezTo>
                    <a:pt x="0" y="2347"/>
                    <a:pt x="0" y="2347"/>
                    <a:pt x="0" y="2347"/>
                  </a:cubicBezTo>
                  <a:cubicBezTo>
                    <a:pt x="2177" y="6365"/>
                    <a:pt x="5598" y="9755"/>
                    <a:pt x="10038" y="11873"/>
                  </a:cubicBezTo>
                  <a:cubicBezTo>
                    <a:pt x="14160" y="13843"/>
                    <a:pt x="18921" y="14576"/>
                    <a:pt x="23758" y="13679"/>
                  </a:cubicBezTo>
                  <a:cubicBezTo>
                    <a:pt x="28251" y="12850"/>
                    <a:pt x="32533" y="10644"/>
                    <a:pt x="35919" y="7076"/>
                  </a:cubicBezTo>
                  <a:cubicBezTo>
                    <a:pt x="35919" y="7076"/>
                    <a:pt x="35919" y="7076"/>
                    <a:pt x="35919" y="7076"/>
                  </a:cubicBezTo>
                  <a:cubicBezTo>
                    <a:pt x="35919" y="7076"/>
                    <a:pt x="35919" y="7076"/>
                    <a:pt x="35919" y="7076"/>
                  </a:cubicBezTo>
                  <a:cubicBezTo>
                    <a:pt x="25126" y="1917"/>
                    <a:pt x="12662" y="0"/>
                    <a:pt x="0" y="2347"/>
                  </a:cubicBezTo>
                  <a:cubicBezTo>
                    <a:pt x="0" y="2347"/>
                    <a:pt x="0" y="2347"/>
                    <a:pt x="0" y="2347"/>
                  </a:cubicBezTo>
                  <a:close/>
                </a:path>
              </a:pathLst>
            </a:custGeom>
            <a:solidFill>
              <a:srgbClr val="2E50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C04E04C8-35A5-45D6-A655-664B6E92E8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26920" y="3073399"/>
            <a:ext cx="6661368" cy="1864043"/>
          </a:xfrm>
        </p:spPr>
        <p:txBody>
          <a:bodyPr anchor="b"/>
          <a:lstStyle>
            <a:lvl1pPr algn="l">
              <a:defRPr sz="41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Esityksen aloitussivu </a:t>
            </a:r>
            <a:br>
              <a:rPr lang="fi-FI" dirty="0"/>
            </a:br>
            <a:r>
              <a:rPr lang="fi-FI" dirty="0"/>
              <a:t>valokuvalla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06C93D0-DA83-4CF7-A503-5AEDE6A9787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26920" y="5318760"/>
            <a:ext cx="8641080" cy="702528"/>
          </a:xfrm>
        </p:spPr>
        <p:txBody>
          <a:bodyPr/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Esittäjän nimi, tehtävänimike</a:t>
            </a:r>
          </a:p>
          <a:p>
            <a:r>
              <a:rPr lang="fi-FI" dirty="0" err="1"/>
              <a:t>pp.kk.vvvv</a:t>
            </a:r>
            <a:endParaRPr lang="fi-FI" dirty="0"/>
          </a:p>
          <a:p>
            <a:r>
              <a:rPr lang="fi-FI" dirty="0"/>
              <a:t>Tilaisuuden nimi 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F5617BC5-F913-49ED-AFBD-024D12849E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39" y="188259"/>
            <a:ext cx="5687933" cy="1864659"/>
          </a:xfrm>
          <a:prstGeom prst="rect">
            <a:avLst/>
          </a:prstGeom>
        </p:spPr>
      </p:pic>
      <p:grpSp>
        <p:nvGrpSpPr>
          <p:cNvPr id="7" name="Ryhmä 6">
            <a:extLst>
              <a:ext uri="{FF2B5EF4-FFF2-40B4-BE49-F238E27FC236}">
                <a16:creationId xmlns:a16="http://schemas.microsoft.com/office/drawing/2014/main" id="{44593400-35D8-4F3C-AF85-15B2984DEEA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52933" y="-4764"/>
            <a:ext cx="9241593" cy="6858000"/>
            <a:chOff x="2938463" y="7938"/>
            <a:chExt cx="9220200" cy="6842125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290D9381-F0D4-40B4-9904-9A77986863C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388475" y="7938"/>
              <a:ext cx="1116013" cy="3076575"/>
            </a:xfrm>
            <a:custGeom>
              <a:avLst/>
              <a:gdLst>
                <a:gd name="T0" fmla="*/ 0 w 6206"/>
                <a:gd name="T1" fmla="*/ 17137 h 17137"/>
                <a:gd name="T2" fmla="*/ 5958 w 6206"/>
                <a:gd name="T3" fmla="*/ 4647 h 17137"/>
                <a:gd name="T4" fmla="*/ 6087 w 6206"/>
                <a:gd name="T5" fmla="*/ 0 h 17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206" h="17137">
                  <a:moveTo>
                    <a:pt x="0" y="17137"/>
                  </a:moveTo>
                  <a:cubicBezTo>
                    <a:pt x="3148" y="13825"/>
                    <a:pt x="5316" y="9524"/>
                    <a:pt x="5958" y="4647"/>
                  </a:cubicBezTo>
                  <a:cubicBezTo>
                    <a:pt x="6161" y="3115"/>
                    <a:pt x="6206" y="1557"/>
                    <a:pt x="6087" y="0"/>
                  </a:cubicBezTo>
                </a:path>
              </a:pathLst>
            </a:custGeom>
            <a:noFill/>
            <a:ln w="63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B5990616-E55A-4020-B8F8-78355F91153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938463" y="2235200"/>
              <a:ext cx="6450013" cy="2197100"/>
            </a:xfrm>
            <a:custGeom>
              <a:avLst/>
              <a:gdLst>
                <a:gd name="T0" fmla="*/ 0 w 35919"/>
                <a:gd name="T1" fmla="*/ 0 h 12228"/>
                <a:gd name="T2" fmla="*/ 0 w 35919"/>
                <a:gd name="T3" fmla="*/ 0 h 12228"/>
                <a:gd name="T4" fmla="*/ 10038 w 35919"/>
                <a:gd name="T5" fmla="*/ 9526 h 12228"/>
                <a:gd name="T6" fmla="*/ 23758 w 35919"/>
                <a:gd name="T7" fmla="*/ 11332 h 12228"/>
                <a:gd name="T8" fmla="*/ 35919 w 35919"/>
                <a:gd name="T9" fmla="*/ 4729 h 12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919" h="12228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177" y="4017"/>
                    <a:pt x="5598" y="7408"/>
                    <a:pt x="10038" y="9526"/>
                  </a:cubicBezTo>
                  <a:cubicBezTo>
                    <a:pt x="14161" y="11496"/>
                    <a:pt x="18921" y="12228"/>
                    <a:pt x="23758" y="11332"/>
                  </a:cubicBezTo>
                  <a:cubicBezTo>
                    <a:pt x="28251" y="10503"/>
                    <a:pt x="32533" y="8297"/>
                    <a:pt x="35919" y="4729"/>
                  </a:cubicBezTo>
                </a:path>
              </a:pathLst>
            </a:custGeom>
            <a:noFill/>
            <a:ln w="63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05324B2E-648B-4B14-B99E-EE80DB545D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89775" y="992188"/>
              <a:ext cx="5068888" cy="5857875"/>
            </a:xfrm>
            <a:custGeom>
              <a:avLst/>
              <a:gdLst>
                <a:gd name="T0" fmla="*/ 28223 w 28223"/>
                <a:gd name="T1" fmla="*/ 0 h 32612"/>
                <a:gd name="T2" fmla="*/ 12805 w 28223"/>
                <a:gd name="T3" fmla="*/ 11623 h 32612"/>
                <a:gd name="T4" fmla="*/ 0 w 28223"/>
                <a:gd name="T5" fmla="*/ 32612 h 32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223" h="32612">
                  <a:moveTo>
                    <a:pt x="28223" y="0"/>
                  </a:moveTo>
                  <a:cubicBezTo>
                    <a:pt x="22624" y="2945"/>
                    <a:pt x="17404" y="6777"/>
                    <a:pt x="12805" y="11623"/>
                  </a:cubicBezTo>
                  <a:cubicBezTo>
                    <a:pt x="7179" y="17543"/>
                    <a:pt x="2827" y="24650"/>
                    <a:pt x="0" y="32612"/>
                  </a:cubicBezTo>
                </a:path>
              </a:pathLst>
            </a:custGeom>
            <a:noFill/>
            <a:ln w="63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3C537B99-3083-4452-B38C-45CF86D6AB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377392" y="3082917"/>
              <a:ext cx="2768600" cy="493713"/>
            </a:xfrm>
            <a:custGeom>
              <a:avLst/>
              <a:gdLst>
                <a:gd name="T0" fmla="*/ 0 w 15418"/>
                <a:gd name="T1" fmla="*/ 0 h 2747"/>
                <a:gd name="T2" fmla="*/ 13942 w 15418"/>
                <a:gd name="T3" fmla="*/ 1836 h 2747"/>
                <a:gd name="T4" fmla="*/ 15418 w 15418"/>
                <a:gd name="T5" fmla="*/ 1513 h 2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418" h="2747">
                  <a:moveTo>
                    <a:pt x="0" y="0"/>
                  </a:moveTo>
                  <a:cubicBezTo>
                    <a:pt x="4190" y="2003"/>
                    <a:pt x="9027" y="2747"/>
                    <a:pt x="13942" y="1836"/>
                  </a:cubicBezTo>
                  <a:cubicBezTo>
                    <a:pt x="14437" y="1745"/>
                    <a:pt x="14929" y="1637"/>
                    <a:pt x="15418" y="1513"/>
                  </a:cubicBezTo>
                </a:path>
              </a:pathLst>
            </a:custGeom>
            <a:noFill/>
            <a:ln w="63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FDA7D83F-3F9B-41F7-85B4-DD9CA614BA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88100" y="2176195"/>
              <a:ext cx="5770563" cy="2806966"/>
            </a:xfrm>
            <a:custGeom>
              <a:avLst/>
              <a:gdLst>
                <a:gd name="T0" fmla="*/ 32132 w 32132"/>
                <a:gd name="T1" fmla="*/ 15735 h 15735"/>
                <a:gd name="T2" fmla="*/ 16714 w 32132"/>
                <a:gd name="T3" fmla="*/ 5143 h 15735"/>
                <a:gd name="T4" fmla="*/ 0 w 32132"/>
                <a:gd name="T5" fmla="*/ 0 h 15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132" h="15735">
                  <a:moveTo>
                    <a:pt x="32132" y="15735"/>
                  </a:moveTo>
                  <a:cubicBezTo>
                    <a:pt x="27699" y="11519"/>
                    <a:pt x="22536" y="7920"/>
                    <a:pt x="16714" y="5143"/>
                  </a:cubicBezTo>
                  <a:cubicBezTo>
                    <a:pt x="11476" y="2639"/>
                    <a:pt x="5850" y="887"/>
                    <a:pt x="0" y="0"/>
                  </a:cubicBezTo>
                </a:path>
              </a:pathLst>
            </a:custGeom>
            <a:noFill/>
            <a:ln w="63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72602604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Tekstisivu, yksipalstainen. </a:t>
            </a:r>
            <a:br>
              <a:rPr lang="fi-FI" dirty="0"/>
            </a:br>
            <a:r>
              <a:rPr lang="fi-FI" dirty="0"/>
              <a:t>Otsikon pituus korkeintaan kaksi riviä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7F5A965-5012-417E-A4D7-9CB8DE3A3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9E0DD3D-67FB-4C7B-917A-622EAB8FF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2707720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t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Tekstisivu, yksipalstainen väliotsikolla.</a:t>
            </a:r>
          </a:p>
        </p:txBody>
      </p:sp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0904BD93-F0C4-4A6C-9010-5804694C71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81050" y="1758315"/>
            <a:ext cx="10571163" cy="446549"/>
          </a:xfrm>
        </p:spPr>
        <p:txBody>
          <a:bodyPr/>
          <a:lstStyle>
            <a:lvl1pPr marL="0" indent="0">
              <a:buNone/>
              <a:defRPr b="1"/>
            </a:lvl1pPr>
            <a:lvl2pPr marL="360363" indent="0">
              <a:buNone/>
              <a:defRPr/>
            </a:lvl2pPr>
          </a:lstStyle>
          <a:p>
            <a:pPr lvl="0"/>
            <a:r>
              <a:rPr lang="fi-FI" dirty="0"/>
              <a:t>Väliotsikko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20" y="2285999"/>
            <a:ext cx="10571480" cy="372476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ADF7489-4677-49C3-A1B0-538615DB372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5CDDDB65-8BD7-43F3-A41C-27411B84054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237487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4F7C78-A52D-432E-ABE0-474D88E87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Tekstisivu, kaksipalstainen. </a:t>
            </a:r>
            <a:br>
              <a:rPr lang="fi-FI" dirty="0"/>
            </a:br>
            <a:r>
              <a:rPr lang="fi-FI" dirty="0"/>
              <a:t>Otsikon pituus korkeintaan kaksi riviä.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88B6C4-5AF4-4DF4-8225-6AF58A983C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1200" y="1764323"/>
            <a:ext cx="5156538" cy="4248000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C8DAA36-9661-453A-88FF-C63D5A397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6338" y="1764323"/>
            <a:ext cx="5187462" cy="4248000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09FAA0A5-DDF1-43F9-A865-72A7FE3F7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C134378-0675-4F71-B293-32F7DBD6E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599505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4F7C78-A52D-432E-ABE0-474D88E87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Tekstisivu, vertailu. </a:t>
            </a:r>
            <a:br>
              <a:rPr lang="fi-FI" dirty="0"/>
            </a:br>
            <a:r>
              <a:rPr lang="fi-FI" dirty="0"/>
              <a:t>Otsikon pituus korkeintaan kaksi riviä.</a:t>
            </a:r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CC5AFB07-741E-400C-B07F-CFAD1C24366E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81201" y="1764323"/>
            <a:ext cx="5156538" cy="36853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Pieni otsikko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88B6C4-5AF4-4DF4-8225-6AF58A983C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1200" y="2235200"/>
            <a:ext cx="5156538" cy="3777122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8" name="Tekstin paikkamerkki 4">
            <a:extLst>
              <a:ext uri="{FF2B5EF4-FFF2-40B4-BE49-F238E27FC236}">
                <a16:creationId xmlns:a16="http://schemas.microsoft.com/office/drawing/2014/main" id="{FE13A6AE-0F0A-413E-AE09-F64745829C86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764323"/>
            <a:ext cx="5183188" cy="36853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Pieni otsikko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C8DAA36-9661-453A-88FF-C63D5A397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6338" y="2235200"/>
            <a:ext cx="5187462" cy="3777122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09FAA0A5-DDF1-43F9-A865-72A7FE3F7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C134378-0675-4F71-B293-32F7DBD6E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5171943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Grafiikkasivu, kuva ja tekstitiivistelmä vierekkäin.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20" y="1762761"/>
            <a:ext cx="6164822" cy="42480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Tekstin paikkamerkki 22">
            <a:extLst>
              <a:ext uri="{FF2B5EF4-FFF2-40B4-BE49-F238E27FC236}">
                <a16:creationId xmlns:a16="http://schemas.microsoft.com/office/drawing/2014/main" id="{3031A60E-285E-4799-8337-B7C931123A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26518" y="1959997"/>
            <a:ext cx="4286106" cy="3802327"/>
          </a:xfrm>
        </p:spPr>
        <p:txBody>
          <a:bodyPr/>
          <a:lstStyle>
            <a:lvl1pPr marL="269875" indent="-269875">
              <a:lnSpc>
                <a:spcPct val="95000"/>
              </a:lnSpc>
              <a:defRPr sz="1900"/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CD9B7E4D-B77A-4CF1-B584-356F4C4B32D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9B664EFA-778C-4D9B-A7A3-46CB8D5370B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013418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tekstillinen kuvapaik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2320" y="306000"/>
            <a:ext cx="5025648" cy="1325563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Tekstisivu kuvalla, </a:t>
            </a:r>
            <a:br>
              <a:rPr lang="fi-FI" dirty="0"/>
            </a:br>
            <a:r>
              <a:rPr lang="fi-FI" dirty="0"/>
              <a:t>lyhyt otsikko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20" y="1762761"/>
            <a:ext cx="5025648" cy="4248000"/>
          </a:xfrm>
        </p:spPr>
        <p:txBody>
          <a:bodyPr/>
          <a:lstStyle>
            <a:lvl1pPr marL="269875" indent="-269875">
              <a:defRPr sz="2200"/>
            </a:lvl1pPr>
            <a:lvl2pPr marL="625475" indent="-265113">
              <a:defRPr/>
            </a:lvl2pPr>
            <a:lvl3pPr marL="715962" indent="0">
              <a:buNone/>
              <a:defRPr/>
            </a:lvl3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8" name="Kuvan paikkamerkki 19">
            <a:extLst>
              <a:ext uri="{FF2B5EF4-FFF2-40B4-BE49-F238E27FC236}">
                <a16:creationId xmlns:a16="http://schemas.microsoft.com/office/drawing/2014/main" id="{1CD34E48-431E-47C9-8075-E449B22F1C1A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13461" y="-4484"/>
            <a:ext cx="6086310" cy="6866965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6086309"/>
              <a:gd name="connsiteY0" fmla="*/ 4483 h 6862483"/>
              <a:gd name="connsiteX1" fmla="*/ 6086309 w 6086309"/>
              <a:gd name="connsiteY1" fmla="*/ 0 h 6862483"/>
              <a:gd name="connsiteX2" fmla="*/ 4087180 w 6086309"/>
              <a:gd name="connsiteY2" fmla="*/ 6862483 h 6862483"/>
              <a:gd name="connsiteX3" fmla="*/ 655475 w 6086309"/>
              <a:gd name="connsiteY3" fmla="*/ 6862483 h 6862483"/>
              <a:gd name="connsiteX4" fmla="*/ 5 w 6086309"/>
              <a:gd name="connsiteY4" fmla="*/ 3409885 h 6862483"/>
              <a:gd name="connsiteX5" fmla="*/ 655475 w 6086309"/>
              <a:gd name="connsiteY5" fmla="*/ 4483 h 6862483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86310" h="6866965">
                <a:moveTo>
                  <a:pt x="655475" y="4483"/>
                </a:moveTo>
                <a:lnTo>
                  <a:pt x="6086309" y="0"/>
                </a:lnTo>
                <a:cubicBezTo>
                  <a:pt x="6086309" y="2288988"/>
                  <a:pt x="6086310" y="4577977"/>
                  <a:pt x="6086310" y="6866965"/>
                </a:cubicBezTo>
                <a:lnTo>
                  <a:pt x="655475" y="6862483"/>
                </a:lnTo>
                <a:cubicBezTo>
                  <a:pt x="198241" y="5584022"/>
                  <a:pt x="-1047" y="4542725"/>
                  <a:pt x="5" y="3409885"/>
                </a:cubicBezTo>
                <a:cubicBezTo>
                  <a:pt x="1057" y="2277045"/>
                  <a:pt x="220670" y="999399"/>
                  <a:pt x="655475" y="4483"/>
                </a:cubicBezTo>
                <a:close/>
              </a:path>
            </a:pathLst>
          </a:cu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9700E9CE-DAC8-4704-A149-43A60B27A84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522E9968-6017-4856-A4C4-E7595C39E8B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7985586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15F941-B7C0-48FA-BC12-7B7C22682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7CD8110F-CCB3-4F2C-A24C-583951140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DD1E9F2C-6E23-43A9-A7DE-626D34CED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576289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BD59BAD-0669-42AB-9904-BB6AA4465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F973901-92EE-424C-B835-C2D00C6C5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9335535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4D532A6C-0B99-4216-A2F9-969D711A60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0" y="-1"/>
            <a:ext cx="12193200" cy="6858000"/>
            <a:chOff x="14288" y="6350"/>
            <a:chExt cx="12163426" cy="6845301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F21C24B7-8266-4B7D-8989-0F53D893F86E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4288" y="6350"/>
              <a:ext cx="8693150" cy="6845300"/>
            </a:xfrm>
            <a:custGeom>
              <a:avLst/>
              <a:gdLst>
                <a:gd name="T0" fmla="*/ 44859 w 48412"/>
                <a:gd name="T1" fmla="*/ 38100 h 38100"/>
                <a:gd name="T2" fmla="*/ 45228 w 48412"/>
                <a:gd name="T3" fmla="*/ 7653 h 38100"/>
                <a:gd name="T4" fmla="*/ 48412 w 48412"/>
                <a:gd name="T5" fmla="*/ 0 h 38100"/>
                <a:gd name="T6" fmla="*/ 0 w 48412"/>
                <a:gd name="T7" fmla="*/ 0 h 38100"/>
                <a:gd name="T8" fmla="*/ 0 w 48412"/>
                <a:gd name="T9" fmla="*/ 38100 h 38100"/>
                <a:gd name="T10" fmla="*/ 44859 w 48412"/>
                <a:gd name="T11" fmla="*/ 3810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412" h="38100">
                  <a:moveTo>
                    <a:pt x="44859" y="38100"/>
                  </a:moveTo>
                  <a:cubicBezTo>
                    <a:pt x="41980" y="28483"/>
                    <a:pt x="41891" y="17923"/>
                    <a:pt x="45228" y="7653"/>
                  </a:cubicBezTo>
                  <a:cubicBezTo>
                    <a:pt x="46078" y="5031"/>
                    <a:pt x="47141" y="2470"/>
                    <a:pt x="48412" y="0"/>
                  </a:cubicBezTo>
                  <a:lnTo>
                    <a:pt x="0" y="0"/>
                  </a:lnTo>
                  <a:lnTo>
                    <a:pt x="0" y="38100"/>
                  </a:lnTo>
                  <a:lnTo>
                    <a:pt x="44859" y="3810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B999390E-2FB8-427B-B933-E6E732173052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4288" y="6350"/>
              <a:ext cx="8051800" cy="6845300"/>
            </a:xfrm>
            <a:custGeom>
              <a:avLst/>
              <a:gdLst>
                <a:gd name="T0" fmla="*/ 44836 w 44836"/>
                <a:gd name="T1" fmla="*/ 38100 h 38100"/>
                <a:gd name="T2" fmla="*/ 24804 w 44836"/>
                <a:gd name="T3" fmla="*/ 0 h 38100"/>
                <a:gd name="T4" fmla="*/ 0 w 44836"/>
                <a:gd name="T5" fmla="*/ 0 h 38100"/>
                <a:gd name="T6" fmla="*/ 0 w 44836"/>
                <a:gd name="T7" fmla="*/ 38100 h 38100"/>
                <a:gd name="T8" fmla="*/ 44836 w 44836"/>
                <a:gd name="T9" fmla="*/ 3810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836" h="38100">
                  <a:moveTo>
                    <a:pt x="44836" y="38100"/>
                  </a:moveTo>
                  <a:cubicBezTo>
                    <a:pt x="40120" y="24025"/>
                    <a:pt x="33286" y="11245"/>
                    <a:pt x="24804" y="0"/>
                  </a:cubicBezTo>
                  <a:lnTo>
                    <a:pt x="0" y="0"/>
                  </a:lnTo>
                  <a:lnTo>
                    <a:pt x="0" y="38100"/>
                  </a:lnTo>
                  <a:lnTo>
                    <a:pt x="44836" y="38100"/>
                  </a:lnTo>
                  <a:close/>
                </a:path>
              </a:pathLst>
            </a:custGeom>
            <a:solidFill>
              <a:srgbClr val="213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EA7E893D-9A24-4C16-949F-F2219584D473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8424863" y="3360738"/>
              <a:ext cx="3752850" cy="3490913"/>
            </a:xfrm>
            <a:custGeom>
              <a:avLst/>
              <a:gdLst>
                <a:gd name="T0" fmla="*/ 20900 w 20900"/>
                <a:gd name="T1" fmla="*/ 0 h 19429"/>
                <a:gd name="T2" fmla="*/ 0 w 20900"/>
                <a:gd name="T3" fmla="*/ 19429 h 19429"/>
                <a:gd name="T4" fmla="*/ 98 w 20900"/>
                <a:gd name="T5" fmla="*/ 19429 h 19429"/>
                <a:gd name="T6" fmla="*/ 20900 w 20900"/>
                <a:gd name="T7" fmla="*/ 11398 h 19429"/>
                <a:gd name="T8" fmla="*/ 20900 w 20900"/>
                <a:gd name="T9" fmla="*/ 0 h 19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00" h="19429">
                  <a:moveTo>
                    <a:pt x="20900" y="0"/>
                  </a:moveTo>
                  <a:cubicBezTo>
                    <a:pt x="14762" y="7069"/>
                    <a:pt x="7788" y="13595"/>
                    <a:pt x="0" y="19429"/>
                  </a:cubicBezTo>
                  <a:lnTo>
                    <a:pt x="98" y="19429"/>
                  </a:lnTo>
                  <a:cubicBezTo>
                    <a:pt x="6228" y="15335"/>
                    <a:pt x="13290" y="12528"/>
                    <a:pt x="20900" y="11398"/>
                  </a:cubicBezTo>
                  <a:lnTo>
                    <a:pt x="20900" y="0"/>
                  </a:lnTo>
                  <a:close/>
                </a:path>
              </a:pathLst>
            </a:custGeom>
            <a:solidFill>
              <a:srgbClr val="D7DE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02C92432-A7C5-495D-9420-AEC24657CB04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537451" y="6350"/>
              <a:ext cx="4640263" cy="6845300"/>
            </a:xfrm>
            <a:custGeom>
              <a:avLst/>
              <a:gdLst>
                <a:gd name="T0" fmla="*/ 6521 w 25842"/>
                <a:gd name="T1" fmla="*/ 0 h 38100"/>
                <a:gd name="T2" fmla="*/ 3337 w 25842"/>
                <a:gd name="T3" fmla="*/ 7653 h 38100"/>
                <a:gd name="T4" fmla="*/ 2968 w 25842"/>
                <a:gd name="T5" fmla="*/ 38100 h 38100"/>
                <a:gd name="T6" fmla="*/ 4942 w 25842"/>
                <a:gd name="T7" fmla="*/ 38100 h 38100"/>
                <a:gd name="T8" fmla="*/ 25842 w 25842"/>
                <a:gd name="T9" fmla="*/ 18671 h 38100"/>
                <a:gd name="T10" fmla="*/ 25842 w 25842"/>
                <a:gd name="T11" fmla="*/ 0 h 38100"/>
                <a:gd name="T12" fmla="*/ 6521 w 25842"/>
                <a:gd name="T13" fmla="*/ 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842" h="38100">
                  <a:moveTo>
                    <a:pt x="6521" y="0"/>
                  </a:moveTo>
                  <a:cubicBezTo>
                    <a:pt x="5250" y="2470"/>
                    <a:pt x="4187" y="5031"/>
                    <a:pt x="3337" y="7653"/>
                  </a:cubicBezTo>
                  <a:cubicBezTo>
                    <a:pt x="0" y="17923"/>
                    <a:pt x="89" y="28483"/>
                    <a:pt x="2968" y="38100"/>
                  </a:cubicBezTo>
                  <a:lnTo>
                    <a:pt x="4942" y="38100"/>
                  </a:lnTo>
                  <a:cubicBezTo>
                    <a:pt x="12730" y="32266"/>
                    <a:pt x="19704" y="25740"/>
                    <a:pt x="25842" y="18671"/>
                  </a:cubicBezTo>
                  <a:lnTo>
                    <a:pt x="25842" y="0"/>
                  </a:lnTo>
                  <a:lnTo>
                    <a:pt x="6521" y="0"/>
                  </a:lnTo>
                  <a:close/>
                </a:path>
              </a:pathLst>
            </a:custGeom>
            <a:solidFill>
              <a:srgbClr val="EBE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819770" y="1404939"/>
            <a:ext cx="6356350" cy="2526981"/>
          </a:xfrm>
        </p:spPr>
        <p:txBody>
          <a:bodyPr anchor="t" anchorCtr="0"/>
          <a:lstStyle>
            <a:lvl1pPr>
              <a:defRPr sz="41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Väliotsikkosivu </a:t>
            </a:r>
            <a:br>
              <a:rPr lang="fi-FI" dirty="0"/>
            </a:br>
            <a:r>
              <a:rPr lang="fi-FI" dirty="0"/>
              <a:t>esityksen </a:t>
            </a:r>
            <a:br>
              <a:rPr lang="fi-FI" dirty="0"/>
            </a:br>
            <a:r>
              <a:rPr lang="fi-FI" dirty="0"/>
              <a:t>jäsentämiseen, </a:t>
            </a:r>
            <a:br>
              <a:rPr lang="fi-FI" dirty="0"/>
            </a:br>
            <a:r>
              <a:rPr lang="fi-FI" dirty="0"/>
              <a:t>4 riviä lyhyellä tekstillä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9F8BFF4-EC86-4A85-B914-B241AE572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4F20DE8F-8CBA-4069-B1E4-BBCC9BE8A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689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Tekstisivu, yksipalstainen. </a:t>
            </a:r>
            <a:br>
              <a:rPr lang="fi-FI" dirty="0"/>
            </a:br>
            <a:r>
              <a:rPr lang="fi-FI" dirty="0"/>
              <a:t>Otsikon pituus korkeintaan kaksi riviä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7F5A965-5012-417E-A4D7-9CB8DE3A3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9E0DD3D-67FB-4C7B-917A-622EAB8FF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02558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4D532A6C-0B99-4216-A2F9-969D711A60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0" y="-1"/>
            <a:ext cx="12193200" cy="6858000"/>
            <a:chOff x="14288" y="6350"/>
            <a:chExt cx="12163426" cy="6845301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F21C24B7-8266-4B7D-8989-0F53D893F86E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4288" y="6350"/>
              <a:ext cx="8693150" cy="6845300"/>
            </a:xfrm>
            <a:custGeom>
              <a:avLst/>
              <a:gdLst>
                <a:gd name="T0" fmla="*/ 44859 w 48412"/>
                <a:gd name="T1" fmla="*/ 38100 h 38100"/>
                <a:gd name="T2" fmla="*/ 45228 w 48412"/>
                <a:gd name="T3" fmla="*/ 7653 h 38100"/>
                <a:gd name="T4" fmla="*/ 48412 w 48412"/>
                <a:gd name="T5" fmla="*/ 0 h 38100"/>
                <a:gd name="T6" fmla="*/ 0 w 48412"/>
                <a:gd name="T7" fmla="*/ 0 h 38100"/>
                <a:gd name="T8" fmla="*/ 0 w 48412"/>
                <a:gd name="T9" fmla="*/ 38100 h 38100"/>
                <a:gd name="T10" fmla="*/ 44859 w 48412"/>
                <a:gd name="T11" fmla="*/ 3810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412" h="38100">
                  <a:moveTo>
                    <a:pt x="44859" y="38100"/>
                  </a:moveTo>
                  <a:cubicBezTo>
                    <a:pt x="41980" y="28483"/>
                    <a:pt x="41891" y="17923"/>
                    <a:pt x="45228" y="7653"/>
                  </a:cubicBezTo>
                  <a:cubicBezTo>
                    <a:pt x="46078" y="5031"/>
                    <a:pt x="47141" y="2470"/>
                    <a:pt x="48412" y="0"/>
                  </a:cubicBezTo>
                  <a:lnTo>
                    <a:pt x="0" y="0"/>
                  </a:lnTo>
                  <a:lnTo>
                    <a:pt x="0" y="38100"/>
                  </a:lnTo>
                  <a:lnTo>
                    <a:pt x="44859" y="3810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B999390E-2FB8-427B-B933-E6E732173052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4288" y="6350"/>
              <a:ext cx="8051800" cy="6845300"/>
            </a:xfrm>
            <a:custGeom>
              <a:avLst/>
              <a:gdLst>
                <a:gd name="T0" fmla="*/ 44836 w 44836"/>
                <a:gd name="T1" fmla="*/ 38100 h 38100"/>
                <a:gd name="T2" fmla="*/ 24804 w 44836"/>
                <a:gd name="T3" fmla="*/ 0 h 38100"/>
                <a:gd name="T4" fmla="*/ 0 w 44836"/>
                <a:gd name="T5" fmla="*/ 0 h 38100"/>
                <a:gd name="T6" fmla="*/ 0 w 44836"/>
                <a:gd name="T7" fmla="*/ 38100 h 38100"/>
                <a:gd name="T8" fmla="*/ 44836 w 44836"/>
                <a:gd name="T9" fmla="*/ 3810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836" h="38100">
                  <a:moveTo>
                    <a:pt x="44836" y="38100"/>
                  </a:moveTo>
                  <a:cubicBezTo>
                    <a:pt x="40120" y="24025"/>
                    <a:pt x="33286" y="11245"/>
                    <a:pt x="24804" y="0"/>
                  </a:cubicBezTo>
                  <a:lnTo>
                    <a:pt x="0" y="0"/>
                  </a:lnTo>
                  <a:lnTo>
                    <a:pt x="0" y="38100"/>
                  </a:lnTo>
                  <a:lnTo>
                    <a:pt x="44836" y="38100"/>
                  </a:lnTo>
                  <a:close/>
                </a:path>
              </a:pathLst>
            </a:custGeom>
            <a:solidFill>
              <a:srgbClr val="213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EA7E893D-9A24-4C16-949F-F2219584D473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8424863" y="3360738"/>
              <a:ext cx="3752850" cy="3490913"/>
            </a:xfrm>
            <a:custGeom>
              <a:avLst/>
              <a:gdLst>
                <a:gd name="T0" fmla="*/ 20900 w 20900"/>
                <a:gd name="T1" fmla="*/ 0 h 19429"/>
                <a:gd name="T2" fmla="*/ 0 w 20900"/>
                <a:gd name="T3" fmla="*/ 19429 h 19429"/>
                <a:gd name="T4" fmla="*/ 98 w 20900"/>
                <a:gd name="T5" fmla="*/ 19429 h 19429"/>
                <a:gd name="T6" fmla="*/ 20900 w 20900"/>
                <a:gd name="T7" fmla="*/ 11398 h 19429"/>
                <a:gd name="T8" fmla="*/ 20900 w 20900"/>
                <a:gd name="T9" fmla="*/ 0 h 19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00" h="19429">
                  <a:moveTo>
                    <a:pt x="20900" y="0"/>
                  </a:moveTo>
                  <a:cubicBezTo>
                    <a:pt x="14762" y="7069"/>
                    <a:pt x="7788" y="13595"/>
                    <a:pt x="0" y="19429"/>
                  </a:cubicBezTo>
                  <a:lnTo>
                    <a:pt x="98" y="19429"/>
                  </a:lnTo>
                  <a:cubicBezTo>
                    <a:pt x="6228" y="15335"/>
                    <a:pt x="13290" y="12528"/>
                    <a:pt x="20900" y="11398"/>
                  </a:cubicBezTo>
                  <a:lnTo>
                    <a:pt x="20900" y="0"/>
                  </a:lnTo>
                  <a:close/>
                </a:path>
              </a:pathLst>
            </a:custGeom>
            <a:solidFill>
              <a:srgbClr val="D7DE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02C92432-A7C5-495D-9420-AEC24657CB04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537451" y="6350"/>
              <a:ext cx="4640263" cy="6845300"/>
            </a:xfrm>
            <a:custGeom>
              <a:avLst/>
              <a:gdLst>
                <a:gd name="T0" fmla="*/ 6521 w 25842"/>
                <a:gd name="T1" fmla="*/ 0 h 38100"/>
                <a:gd name="T2" fmla="*/ 3337 w 25842"/>
                <a:gd name="T3" fmla="*/ 7653 h 38100"/>
                <a:gd name="T4" fmla="*/ 2968 w 25842"/>
                <a:gd name="T5" fmla="*/ 38100 h 38100"/>
                <a:gd name="T6" fmla="*/ 4942 w 25842"/>
                <a:gd name="T7" fmla="*/ 38100 h 38100"/>
                <a:gd name="T8" fmla="*/ 25842 w 25842"/>
                <a:gd name="T9" fmla="*/ 18671 h 38100"/>
                <a:gd name="T10" fmla="*/ 25842 w 25842"/>
                <a:gd name="T11" fmla="*/ 0 h 38100"/>
                <a:gd name="T12" fmla="*/ 6521 w 25842"/>
                <a:gd name="T13" fmla="*/ 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842" h="38100">
                  <a:moveTo>
                    <a:pt x="6521" y="0"/>
                  </a:moveTo>
                  <a:cubicBezTo>
                    <a:pt x="5250" y="2470"/>
                    <a:pt x="4187" y="5031"/>
                    <a:pt x="3337" y="7653"/>
                  </a:cubicBezTo>
                  <a:cubicBezTo>
                    <a:pt x="0" y="17923"/>
                    <a:pt x="89" y="28483"/>
                    <a:pt x="2968" y="38100"/>
                  </a:cubicBezTo>
                  <a:lnTo>
                    <a:pt x="4942" y="38100"/>
                  </a:lnTo>
                  <a:cubicBezTo>
                    <a:pt x="12730" y="32266"/>
                    <a:pt x="19704" y="25740"/>
                    <a:pt x="25842" y="18671"/>
                  </a:cubicBezTo>
                  <a:lnTo>
                    <a:pt x="25842" y="0"/>
                  </a:lnTo>
                  <a:lnTo>
                    <a:pt x="6521" y="0"/>
                  </a:lnTo>
                  <a:close/>
                </a:path>
              </a:pathLst>
            </a:custGeom>
            <a:solidFill>
              <a:srgbClr val="EBE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819770" y="1404939"/>
            <a:ext cx="6932414" cy="871933"/>
          </a:xfrm>
        </p:spPr>
        <p:txBody>
          <a:bodyPr anchor="t" anchorCtr="0"/>
          <a:lstStyle>
            <a:lvl1pPr>
              <a:defRPr sz="56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Yksi tekstirivi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D25FCF1C-6312-4783-B492-30778B19C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5" name="Dian numeron paikkamerkki 14">
            <a:extLst>
              <a:ext uri="{FF2B5EF4-FFF2-40B4-BE49-F238E27FC236}">
                <a16:creationId xmlns:a16="http://schemas.microsoft.com/office/drawing/2014/main" id="{B58E6CF3-2C51-4D95-85AA-2F72E91E1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335598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371D5EAE-A81E-4265-8AF7-3903B28582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0" y="-1"/>
            <a:ext cx="12193200" cy="6858000"/>
            <a:chOff x="14288" y="6350"/>
            <a:chExt cx="12163426" cy="6845301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044C3A0F-7691-49FE-96B6-E859DEADF166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4288" y="6350"/>
              <a:ext cx="8818016" cy="6845300"/>
            </a:xfrm>
            <a:custGeom>
              <a:avLst/>
              <a:gdLst>
                <a:gd name="T0" fmla="*/ 44859 w 48412"/>
                <a:gd name="T1" fmla="*/ 38100 h 38100"/>
                <a:gd name="T2" fmla="*/ 45228 w 48412"/>
                <a:gd name="T3" fmla="*/ 7653 h 38100"/>
                <a:gd name="T4" fmla="*/ 48412 w 48412"/>
                <a:gd name="T5" fmla="*/ 0 h 38100"/>
                <a:gd name="T6" fmla="*/ 0 w 48412"/>
                <a:gd name="T7" fmla="*/ 0 h 38100"/>
                <a:gd name="T8" fmla="*/ 0 w 48412"/>
                <a:gd name="T9" fmla="*/ 38100 h 38100"/>
                <a:gd name="T10" fmla="*/ 44859 w 48412"/>
                <a:gd name="T11" fmla="*/ 3810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412" h="38100">
                  <a:moveTo>
                    <a:pt x="44859" y="38100"/>
                  </a:moveTo>
                  <a:cubicBezTo>
                    <a:pt x="41980" y="28483"/>
                    <a:pt x="41891" y="17923"/>
                    <a:pt x="45228" y="7653"/>
                  </a:cubicBezTo>
                  <a:cubicBezTo>
                    <a:pt x="46078" y="5031"/>
                    <a:pt x="47141" y="2470"/>
                    <a:pt x="48412" y="0"/>
                  </a:cubicBezTo>
                  <a:lnTo>
                    <a:pt x="0" y="0"/>
                  </a:lnTo>
                  <a:lnTo>
                    <a:pt x="0" y="38100"/>
                  </a:lnTo>
                  <a:lnTo>
                    <a:pt x="44859" y="3810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A1030837-DB02-4459-9A4B-059E43444645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537451" y="6350"/>
              <a:ext cx="4640263" cy="6845300"/>
            </a:xfrm>
            <a:custGeom>
              <a:avLst/>
              <a:gdLst>
                <a:gd name="T0" fmla="*/ 6521 w 25842"/>
                <a:gd name="T1" fmla="*/ 0 h 38100"/>
                <a:gd name="T2" fmla="*/ 3337 w 25842"/>
                <a:gd name="T3" fmla="*/ 7653 h 38100"/>
                <a:gd name="T4" fmla="*/ 2968 w 25842"/>
                <a:gd name="T5" fmla="*/ 38100 h 38100"/>
                <a:gd name="T6" fmla="*/ 4942 w 25842"/>
                <a:gd name="T7" fmla="*/ 38100 h 38100"/>
                <a:gd name="T8" fmla="*/ 25842 w 25842"/>
                <a:gd name="T9" fmla="*/ 18671 h 38100"/>
                <a:gd name="T10" fmla="*/ 25842 w 25842"/>
                <a:gd name="T11" fmla="*/ 0 h 38100"/>
                <a:gd name="T12" fmla="*/ 6521 w 25842"/>
                <a:gd name="T13" fmla="*/ 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842" h="38100">
                  <a:moveTo>
                    <a:pt x="6521" y="0"/>
                  </a:moveTo>
                  <a:cubicBezTo>
                    <a:pt x="5250" y="2470"/>
                    <a:pt x="4187" y="5031"/>
                    <a:pt x="3337" y="7653"/>
                  </a:cubicBezTo>
                  <a:cubicBezTo>
                    <a:pt x="0" y="17923"/>
                    <a:pt x="89" y="28483"/>
                    <a:pt x="2968" y="38100"/>
                  </a:cubicBezTo>
                  <a:lnTo>
                    <a:pt x="4942" y="38100"/>
                  </a:lnTo>
                  <a:cubicBezTo>
                    <a:pt x="12730" y="32266"/>
                    <a:pt x="19704" y="25740"/>
                    <a:pt x="25842" y="18671"/>
                  </a:cubicBezTo>
                  <a:lnTo>
                    <a:pt x="25842" y="0"/>
                  </a:lnTo>
                  <a:lnTo>
                    <a:pt x="6521" y="0"/>
                  </a:lnTo>
                  <a:close/>
                </a:path>
              </a:pathLst>
            </a:custGeom>
            <a:solidFill>
              <a:srgbClr val="4A6B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C76AF66B-5E40-49AE-9A2F-3ABA9901A079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8424863" y="3360738"/>
              <a:ext cx="3752850" cy="3490913"/>
            </a:xfrm>
            <a:custGeom>
              <a:avLst/>
              <a:gdLst>
                <a:gd name="T0" fmla="*/ 20900 w 20900"/>
                <a:gd name="T1" fmla="*/ 0 h 19429"/>
                <a:gd name="T2" fmla="*/ 0 w 20900"/>
                <a:gd name="T3" fmla="*/ 19429 h 19429"/>
                <a:gd name="T4" fmla="*/ 98 w 20900"/>
                <a:gd name="T5" fmla="*/ 19429 h 19429"/>
                <a:gd name="T6" fmla="*/ 20900 w 20900"/>
                <a:gd name="T7" fmla="*/ 11398 h 19429"/>
                <a:gd name="T8" fmla="*/ 20900 w 20900"/>
                <a:gd name="T9" fmla="*/ 0 h 19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00" h="19429">
                  <a:moveTo>
                    <a:pt x="20900" y="0"/>
                  </a:moveTo>
                  <a:cubicBezTo>
                    <a:pt x="14762" y="7069"/>
                    <a:pt x="7788" y="13595"/>
                    <a:pt x="0" y="19429"/>
                  </a:cubicBezTo>
                  <a:lnTo>
                    <a:pt x="98" y="19429"/>
                  </a:lnTo>
                  <a:cubicBezTo>
                    <a:pt x="6228" y="15335"/>
                    <a:pt x="13290" y="12528"/>
                    <a:pt x="20900" y="11398"/>
                  </a:cubicBezTo>
                  <a:lnTo>
                    <a:pt x="20900" y="0"/>
                  </a:lnTo>
                  <a:close/>
                </a:path>
              </a:pathLst>
            </a:custGeom>
            <a:solidFill>
              <a:srgbClr val="D7DE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52C3FDA0-0DB0-41FE-9FFC-0002998FEFD7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4288" y="6350"/>
              <a:ext cx="8051800" cy="6845300"/>
            </a:xfrm>
            <a:custGeom>
              <a:avLst/>
              <a:gdLst>
                <a:gd name="T0" fmla="*/ 44836 w 44836"/>
                <a:gd name="T1" fmla="*/ 38100 h 38100"/>
                <a:gd name="T2" fmla="*/ 24804 w 44836"/>
                <a:gd name="T3" fmla="*/ 0 h 38100"/>
                <a:gd name="T4" fmla="*/ 0 w 44836"/>
                <a:gd name="T5" fmla="*/ 0 h 38100"/>
                <a:gd name="T6" fmla="*/ 0 w 44836"/>
                <a:gd name="T7" fmla="*/ 38100 h 38100"/>
                <a:gd name="T8" fmla="*/ 44836 w 44836"/>
                <a:gd name="T9" fmla="*/ 3810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836" h="38100">
                  <a:moveTo>
                    <a:pt x="44836" y="38100"/>
                  </a:moveTo>
                  <a:cubicBezTo>
                    <a:pt x="40120" y="24025"/>
                    <a:pt x="33286" y="11245"/>
                    <a:pt x="24804" y="0"/>
                  </a:cubicBezTo>
                  <a:lnTo>
                    <a:pt x="0" y="0"/>
                  </a:lnTo>
                  <a:lnTo>
                    <a:pt x="0" y="38100"/>
                  </a:lnTo>
                  <a:lnTo>
                    <a:pt x="44836" y="38100"/>
                  </a:lnTo>
                  <a:close/>
                </a:path>
              </a:pathLst>
            </a:custGeom>
            <a:solidFill>
              <a:srgbClr val="213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819770" y="1404939"/>
            <a:ext cx="9828000" cy="1955671"/>
          </a:xfrm>
        </p:spPr>
        <p:txBody>
          <a:bodyPr anchor="t" anchorCtr="0"/>
          <a:lstStyle>
            <a:lvl1pPr>
              <a:defRPr sz="41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Väliotsikkosivu esityksen </a:t>
            </a:r>
            <a:br>
              <a:rPr lang="fi-FI" dirty="0"/>
            </a:br>
            <a:r>
              <a:rPr lang="fi-FI" dirty="0"/>
              <a:t>jäsentämiseen pitkällä tekstillä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  <p:sp>
        <p:nvSpPr>
          <p:cNvPr id="20" name="Alatunnisteen paikkamerkki 19">
            <a:extLst>
              <a:ext uri="{FF2B5EF4-FFF2-40B4-BE49-F238E27FC236}">
                <a16:creationId xmlns:a16="http://schemas.microsoft.com/office/drawing/2014/main" id="{5A33775A-8692-4630-B0A7-351A15032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21" name="Dian numeron paikkamerkki 20">
            <a:extLst>
              <a:ext uri="{FF2B5EF4-FFF2-40B4-BE49-F238E27FC236}">
                <a16:creationId xmlns:a16="http://schemas.microsoft.com/office/drawing/2014/main" id="{DBD8842B-CE46-458C-9327-5C7AC4214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0405790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371D5EAE-A81E-4265-8AF7-3903B28582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0" y="-1"/>
            <a:ext cx="12193200" cy="6858000"/>
            <a:chOff x="14288" y="6350"/>
            <a:chExt cx="12163426" cy="6845301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044C3A0F-7691-49FE-96B6-E859DEADF166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4288" y="6350"/>
              <a:ext cx="8818016" cy="6845300"/>
            </a:xfrm>
            <a:custGeom>
              <a:avLst/>
              <a:gdLst>
                <a:gd name="T0" fmla="*/ 44859 w 48412"/>
                <a:gd name="T1" fmla="*/ 38100 h 38100"/>
                <a:gd name="T2" fmla="*/ 45228 w 48412"/>
                <a:gd name="T3" fmla="*/ 7653 h 38100"/>
                <a:gd name="T4" fmla="*/ 48412 w 48412"/>
                <a:gd name="T5" fmla="*/ 0 h 38100"/>
                <a:gd name="T6" fmla="*/ 0 w 48412"/>
                <a:gd name="T7" fmla="*/ 0 h 38100"/>
                <a:gd name="T8" fmla="*/ 0 w 48412"/>
                <a:gd name="T9" fmla="*/ 38100 h 38100"/>
                <a:gd name="T10" fmla="*/ 44859 w 48412"/>
                <a:gd name="T11" fmla="*/ 3810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412" h="38100">
                  <a:moveTo>
                    <a:pt x="44859" y="38100"/>
                  </a:moveTo>
                  <a:cubicBezTo>
                    <a:pt x="41980" y="28483"/>
                    <a:pt x="41891" y="17923"/>
                    <a:pt x="45228" y="7653"/>
                  </a:cubicBezTo>
                  <a:cubicBezTo>
                    <a:pt x="46078" y="5031"/>
                    <a:pt x="47141" y="2470"/>
                    <a:pt x="48412" y="0"/>
                  </a:cubicBezTo>
                  <a:lnTo>
                    <a:pt x="0" y="0"/>
                  </a:lnTo>
                  <a:lnTo>
                    <a:pt x="0" y="38100"/>
                  </a:lnTo>
                  <a:lnTo>
                    <a:pt x="44859" y="3810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A1030837-DB02-4459-9A4B-059E43444645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537451" y="6350"/>
              <a:ext cx="4640263" cy="6845300"/>
            </a:xfrm>
            <a:custGeom>
              <a:avLst/>
              <a:gdLst>
                <a:gd name="T0" fmla="*/ 6521 w 25842"/>
                <a:gd name="T1" fmla="*/ 0 h 38100"/>
                <a:gd name="T2" fmla="*/ 3337 w 25842"/>
                <a:gd name="T3" fmla="*/ 7653 h 38100"/>
                <a:gd name="T4" fmla="*/ 2968 w 25842"/>
                <a:gd name="T5" fmla="*/ 38100 h 38100"/>
                <a:gd name="T6" fmla="*/ 4942 w 25842"/>
                <a:gd name="T7" fmla="*/ 38100 h 38100"/>
                <a:gd name="T8" fmla="*/ 25842 w 25842"/>
                <a:gd name="T9" fmla="*/ 18671 h 38100"/>
                <a:gd name="T10" fmla="*/ 25842 w 25842"/>
                <a:gd name="T11" fmla="*/ 0 h 38100"/>
                <a:gd name="T12" fmla="*/ 6521 w 25842"/>
                <a:gd name="T13" fmla="*/ 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842" h="38100">
                  <a:moveTo>
                    <a:pt x="6521" y="0"/>
                  </a:moveTo>
                  <a:cubicBezTo>
                    <a:pt x="5250" y="2470"/>
                    <a:pt x="4187" y="5031"/>
                    <a:pt x="3337" y="7653"/>
                  </a:cubicBezTo>
                  <a:cubicBezTo>
                    <a:pt x="0" y="17923"/>
                    <a:pt x="89" y="28483"/>
                    <a:pt x="2968" y="38100"/>
                  </a:cubicBezTo>
                  <a:lnTo>
                    <a:pt x="4942" y="38100"/>
                  </a:lnTo>
                  <a:cubicBezTo>
                    <a:pt x="12730" y="32266"/>
                    <a:pt x="19704" y="25740"/>
                    <a:pt x="25842" y="18671"/>
                  </a:cubicBezTo>
                  <a:lnTo>
                    <a:pt x="25842" y="0"/>
                  </a:lnTo>
                  <a:lnTo>
                    <a:pt x="6521" y="0"/>
                  </a:lnTo>
                  <a:close/>
                </a:path>
              </a:pathLst>
            </a:custGeom>
            <a:solidFill>
              <a:srgbClr val="4A6B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C76AF66B-5E40-49AE-9A2F-3ABA9901A079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8424863" y="3360738"/>
              <a:ext cx="3752850" cy="3490913"/>
            </a:xfrm>
            <a:custGeom>
              <a:avLst/>
              <a:gdLst>
                <a:gd name="T0" fmla="*/ 20900 w 20900"/>
                <a:gd name="T1" fmla="*/ 0 h 19429"/>
                <a:gd name="T2" fmla="*/ 0 w 20900"/>
                <a:gd name="T3" fmla="*/ 19429 h 19429"/>
                <a:gd name="T4" fmla="*/ 98 w 20900"/>
                <a:gd name="T5" fmla="*/ 19429 h 19429"/>
                <a:gd name="T6" fmla="*/ 20900 w 20900"/>
                <a:gd name="T7" fmla="*/ 11398 h 19429"/>
                <a:gd name="T8" fmla="*/ 20900 w 20900"/>
                <a:gd name="T9" fmla="*/ 0 h 19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00" h="19429">
                  <a:moveTo>
                    <a:pt x="20900" y="0"/>
                  </a:moveTo>
                  <a:cubicBezTo>
                    <a:pt x="14762" y="7069"/>
                    <a:pt x="7788" y="13595"/>
                    <a:pt x="0" y="19429"/>
                  </a:cubicBezTo>
                  <a:lnTo>
                    <a:pt x="98" y="19429"/>
                  </a:lnTo>
                  <a:cubicBezTo>
                    <a:pt x="6228" y="15335"/>
                    <a:pt x="13290" y="12528"/>
                    <a:pt x="20900" y="11398"/>
                  </a:cubicBezTo>
                  <a:lnTo>
                    <a:pt x="20900" y="0"/>
                  </a:lnTo>
                  <a:close/>
                </a:path>
              </a:pathLst>
            </a:custGeom>
            <a:solidFill>
              <a:srgbClr val="D7DE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52C3FDA0-0DB0-41FE-9FFC-0002998FEFD7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4288" y="6350"/>
              <a:ext cx="8051800" cy="6845300"/>
            </a:xfrm>
            <a:custGeom>
              <a:avLst/>
              <a:gdLst>
                <a:gd name="T0" fmla="*/ 44836 w 44836"/>
                <a:gd name="T1" fmla="*/ 38100 h 38100"/>
                <a:gd name="T2" fmla="*/ 24804 w 44836"/>
                <a:gd name="T3" fmla="*/ 0 h 38100"/>
                <a:gd name="T4" fmla="*/ 0 w 44836"/>
                <a:gd name="T5" fmla="*/ 0 h 38100"/>
                <a:gd name="T6" fmla="*/ 0 w 44836"/>
                <a:gd name="T7" fmla="*/ 38100 h 38100"/>
                <a:gd name="T8" fmla="*/ 44836 w 44836"/>
                <a:gd name="T9" fmla="*/ 3810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836" h="38100">
                  <a:moveTo>
                    <a:pt x="44836" y="38100"/>
                  </a:moveTo>
                  <a:cubicBezTo>
                    <a:pt x="40120" y="24025"/>
                    <a:pt x="33286" y="11245"/>
                    <a:pt x="24804" y="0"/>
                  </a:cubicBezTo>
                  <a:lnTo>
                    <a:pt x="0" y="0"/>
                  </a:lnTo>
                  <a:lnTo>
                    <a:pt x="0" y="38100"/>
                  </a:lnTo>
                  <a:lnTo>
                    <a:pt x="44836" y="38100"/>
                  </a:lnTo>
                  <a:close/>
                </a:path>
              </a:pathLst>
            </a:custGeom>
            <a:solidFill>
              <a:srgbClr val="213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819770" y="1404939"/>
            <a:ext cx="9828000" cy="936000"/>
          </a:xfrm>
        </p:spPr>
        <p:txBody>
          <a:bodyPr anchor="t" anchorCtr="0"/>
          <a:lstStyle>
            <a:lvl1pPr>
              <a:defRPr sz="56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Väliotsikkosivu, yksi sana tai rivi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9E982F-E5C4-4750-B82A-0622B3AA7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9AF1C7D1-8DB2-411A-8933-F5D3A01AD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961533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 kuvapaikka">
    <p:bg>
      <p:bgPr>
        <a:solidFill>
          <a:srgbClr val="365A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11">
            <a:extLst>
              <a:ext uri="{FF2B5EF4-FFF2-40B4-BE49-F238E27FC236}">
                <a16:creationId xmlns:a16="http://schemas.microsoft.com/office/drawing/2014/main" id="{C38B15FE-EB78-49DB-9C78-8EDF68976BF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gray">
          <a:xfrm>
            <a:off x="0" y="5084653"/>
            <a:ext cx="5514073" cy="1773347"/>
          </a:xfrm>
          <a:custGeom>
            <a:avLst/>
            <a:gdLst>
              <a:gd name="T0" fmla="*/ 30648 w 30648"/>
              <a:gd name="T1" fmla="*/ 9848 h 9848"/>
              <a:gd name="T2" fmla="*/ 0 w 30648"/>
              <a:gd name="T3" fmla="*/ 0 h 9848"/>
              <a:gd name="T4" fmla="*/ 0 w 30648"/>
              <a:gd name="T5" fmla="*/ 9848 h 9848"/>
              <a:gd name="T6" fmla="*/ 30648 w 30648"/>
              <a:gd name="T7" fmla="*/ 9848 h 9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648" h="9848">
                <a:moveTo>
                  <a:pt x="30648" y="9848"/>
                </a:moveTo>
                <a:cubicBezTo>
                  <a:pt x="20769" y="5269"/>
                  <a:pt x="10471" y="1994"/>
                  <a:pt x="0" y="0"/>
                </a:cubicBezTo>
                <a:lnTo>
                  <a:pt x="0" y="9848"/>
                </a:lnTo>
                <a:lnTo>
                  <a:pt x="30648" y="9848"/>
                </a:lnTo>
                <a:close/>
              </a:path>
            </a:pathLst>
          </a:custGeom>
          <a:solidFill>
            <a:srgbClr val="213C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819770" y="2196246"/>
            <a:ext cx="6428358" cy="1952053"/>
          </a:xfrm>
        </p:spPr>
        <p:txBody>
          <a:bodyPr anchor="t" anchorCtr="0"/>
          <a:lstStyle>
            <a:lvl1pPr>
              <a:defRPr sz="41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Kuvallinen väliotsikkosivu </a:t>
            </a:r>
            <a:br>
              <a:rPr lang="fi-FI" dirty="0"/>
            </a:br>
            <a:r>
              <a:rPr lang="fi-FI" dirty="0"/>
              <a:t>esityksen jäsentämiseen, </a:t>
            </a:r>
            <a:br>
              <a:rPr lang="fi-FI" dirty="0"/>
            </a:br>
            <a:r>
              <a:rPr lang="fi-FI" dirty="0"/>
              <a:t>3 riviä tekstiä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9E982F-E5C4-4750-B82A-0622B3AA7839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9AF1C7D1-8DB2-411A-8933-F5D3A01ADF9D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0" name="Kuvan paikkamerkki 19">
            <a:extLst>
              <a:ext uri="{FF2B5EF4-FFF2-40B4-BE49-F238E27FC236}">
                <a16:creationId xmlns:a16="http://schemas.microsoft.com/office/drawing/2014/main" id="{8DB9BFF2-C31A-4614-8C44-870E61EDC78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pic" sz="quarter" idx="13"/>
          </p:nvPr>
        </p:nvSpPr>
        <p:spPr>
          <a:xfrm>
            <a:off x="8104820" y="0"/>
            <a:ext cx="4087180" cy="6858000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7180" h="6858000">
                <a:moveTo>
                  <a:pt x="655475" y="0"/>
                </a:moveTo>
                <a:lnTo>
                  <a:pt x="4087180" y="0"/>
                </a:lnTo>
                <a:lnTo>
                  <a:pt x="4087180" y="6858000"/>
                </a:lnTo>
                <a:lnTo>
                  <a:pt x="655475" y="6858000"/>
                </a:lnTo>
                <a:cubicBezTo>
                  <a:pt x="198241" y="5579539"/>
                  <a:pt x="-1047" y="4538242"/>
                  <a:pt x="5" y="3405402"/>
                </a:cubicBezTo>
                <a:cubicBezTo>
                  <a:pt x="1057" y="2272562"/>
                  <a:pt x="220670" y="994916"/>
                  <a:pt x="655475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8614334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 kuva 1">
    <p:bg>
      <p:bgPr>
        <a:solidFill>
          <a:srgbClr val="365A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Kuva 27" descr="Kuva, joka sisältää kohteen lumi, rakennus, mies, katettu">
            <a:extLst>
              <a:ext uri="{FF2B5EF4-FFF2-40B4-BE49-F238E27FC236}">
                <a16:creationId xmlns:a16="http://schemas.microsoft.com/office/drawing/2014/main" id="{0C894645-360E-4B0E-B056-721914725C19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84729" y="0"/>
            <a:ext cx="4108704" cy="6858000"/>
          </a:xfrm>
          <a:prstGeom prst="rect">
            <a:avLst/>
          </a:prstGeom>
        </p:spPr>
      </p:pic>
      <p:grpSp>
        <p:nvGrpSpPr>
          <p:cNvPr id="26" name="Ryhmä 25">
            <a:extLst>
              <a:ext uri="{FF2B5EF4-FFF2-40B4-BE49-F238E27FC236}">
                <a16:creationId xmlns:a16="http://schemas.microsoft.com/office/drawing/2014/main" id="{F799DD09-7730-4542-89B9-54881FBB577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 bwMode="gray">
          <a:xfrm>
            <a:off x="0" y="0"/>
            <a:ext cx="8756990" cy="6858000"/>
            <a:chOff x="1725613" y="6350"/>
            <a:chExt cx="8740775" cy="6845301"/>
          </a:xfrm>
        </p:grpSpPr>
        <p:sp>
          <p:nvSpPr>
            <p:cNvPr id="24" name="Freeform 10">
              <a:extLst>
                <a:ext uri="{FF2B5EF4-FFF2-40B4-BE49-F238E27FC236}">
                  <a16:creationId xmlns:a16="http://schemas.microsoft.com/office/drawing/2014/main" id="{E5B9F0F0-2539-458B-AAF7-535BE5D78F43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725613" y="6350"/>
              <a:ext cx="8740775" cy="6845300"/>
            </a:xfrm>
            <a:custGeom>
              <a:avLst/>
              <a:gdLst>
                <a:gd name="T0" fmla="*/ 0 w 48666"/>
                <a:gd name="T1" fmla="*/ 38100 h 38100"/>
                <a:gd name="T2" fmla="*/ 48666 w 48666"/>
                <a:gd name="T3" fmla="*/ 38100 h 38100"/>
                <a:gd name="T4" fmla="*/ 46174 w 48666"/>
                <a:gd name="T5" fmla="*/ 29774 h 38100"/>
                <a:gd name="T6" fmla="*/ 46174 w 48666"/>
                <a:gd name="T7" fmla="*/ 29774 h 38100"/>
                <a:gd name="T8" fmla="*/ 48657 w 48666"/>
                <a:gd name="T9" fmla="*/ 0 h 38100"/>
                <a:gd name="T10" fmla="*/ 0 w 48666"/>
                <a:gd name="T11" fmla="*/ 0 h 38100"/>
                <a:gd name="T12" fmla="*/ 0 w 48666"/>
                <a:gd name="T13" fmla="*/ 3810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666" h="38100">
                  <a:moveTo>
                    <a:pt x="0" y="38100"/>
                  </a:moveTo>
                  <a:lnTo>
                    <a:pt x="48666" y="38100"/>
                  </a:lnTo>
                  <a:cubicBezTo>
                    <a:pt x="47620" y="35440"/>
                    <a:pt x="46781" y="32661"/>
                    <a:pt x="46174" y="29774"/>
                  </a:cubicBezTo>
                  <a:lnTo>
                    <a:pt x="46174" y="29774"/>
                  </a:lnTo>
                  <a:cubicBezTo>
                    <a:pt x="44128" y="20120"/>
                    <a:pt x="44799" y="9795"/>
                    <a:pt x="48657" y="0"/>
                  </a:cubicBezTo>
                  <a:lnTo>
                    <a:pt x="0" y="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11">
              <a:extLst>
                <a:ext uri="{FF2B5EF4-FFF2-40B4-BE49-F238E27FC236}">
                  <a16:creationId xmlns:a16="http://schemas.microsoft.com/office/drawing/2014/main" id="{C38B15FE-EB78-49DB-9C78-8EDF68976BF4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725613" y="5081588"/>
              <a:ext cx="5503863" cy="1770063"/>
            </a:xfrm>
            <a:custGeom>
              <a:avLst/>
              <a:gdLst>
                <a:gd name="T0" fmla="*/ 30648 w 30648"/>
                <a:gd name="T1" fmla="*/ 9848 h 9848"/>
                <a:gd name="T2" fmla="*/ 0 w 30648"/>
                <a:gd name="T3" fmla="*/ 0 h 9848"/>
                <a:gd name="T4" fmla="*/ 0 w 30648"/>
                <a:gd name="T5" fmla="*/ 9848 h 9848"/>
                <a:gd name="T6" fmla="*/ 30648 w 30648"/>
                <a:gd name="T7" fmla="*/ 9848 h 9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648" h="9848">
                  <a:moveTo>
                    <a:pt x="30648" y="9848"/>
                  </a:moveTo>
                  <a:cubicBezTo>
                    <a:pt x="20769" y="5269"/>
                    <a:pt x="10471" y="1994"/>
                    <a:pt x="0" y="0"/>
                  </a:cubicBezTo>
                  <a:lnTo>
                    <a:pt x="0" y="9848"/>
                  </a:lnTo>
                  <a:lnTo>
                    <a:pt x="30648" y="9848"/>
                  </a:lnTo>
                  <a:close/>
                </a:path>
              </a:pathLst>
            </a:custGeom>
            <a:solidFill>
              <a:srgbClr val="213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819770" y="2196246"/>
            <a:ext cx="6428358" cy="1952053"/>
          </a:xfrm>
        </p:spPr>
        <p:txBody>
          <a:bodyPr anchor="t" anchorCtr="0"/>
          <a:lstStyle>
            <a:lvl1pPr>
              <a:defRPr sz="41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Kuvallinen väliotsikkosivu </a:t>
            </a:r>
            <a:br>
              <a:rPr lang="fi-FI" dirty="0"/>
            </a:br>
            <a:r>
              <a:rPr lang="fi-FI" dirty="0"/>
              <a:t>esityksen jäsentämiseen, </a:t>
            </a:r>
            <a:br>
              <a:rPr lang="fi-FI" dirty="0"/>
            </a:br>
            <a:r>
              <a:rPr lang="fi-FI" dirty="0"/>
              <a:t>3 riviä tekstiä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9E982F-E5C4-4750-B82A-0622B3AA7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9AF1C7D1-8DB2-411A-8933-F5D3A01AD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1375553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 kuva 3">
    <p:bg>
      <p:bgPr>
        <a:solidFill>
          <a:srgbClr val="365A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Kuva 27" descr="Kuva, joka sisältää kohteen tuulimylly, ulko, näkymä, auto">
            <a:extLst>
              <a:ext uri="{FF2B5EF4-FFF2-40B4-BE49-F238E27FC236}">
                <a16:creationId xmlns:a16="http://schemas.microsoft.com/office/drawing/2014/main" id="{0C894645-360E-4B0E-B056-721914725C19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75765" y="0"/>
            <a:ext cx="4108704" cy="6858000"/>
          </a:xfrm>
          <a:prstGeom prst="rect">
            <a:avLst/>
          </a:prstGeom>
        </p:spPr>
      </p:pic>
      <p:grpSp>
        <p:nvGrpSpPr>
          <p:cNvPr id="26" name="Ryhmä 25">
            <a:extLst>
              <a:ext uri="{FF2B5EF4-FFF2-40B4-BE49-F238E27FC236}">
                <a16:creationId xmlns:a16="http://schemas.microsoft.com/office/drawing/2014/main" id="{F799DD09-7730-4542-89B9-54881FBB577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 bwMode="gray">
          <a:xfrm>
            <a:off x="0" y="0"/>
            <a:ext cx="8756990" cy="6858000"/>
            <a:chOff x="1725613" y="6350"/>
            <a:chExt cx="8740775" cy="6845301"/>
          </a:xfrm>
        </p:grpSpPr>
        <p:sp>
          <p:nvSpPr>
            <p:cNvPr id="24" name="Freeform 10">
              <a:extLst>
                <a:ext uri="{FF2B5EF4-FFF2-40B4-BE49-F238E27FC236}">
                  <a16:creationId xmlns:a16="http://schemas.microsoft.com/office/drawing/2014/main" id="{E5B9F0F0-2539-458B-AAF7-535BE5D78F43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725613" y="6350"/>
              <a:ext cx="8740775" cy="6845300"/>
            </a:xfrm>
            <a:custGeom>
              <a:avLst/>
              <a:gdLst>
                <a:gd name="T0" fmla="*/ 0 w 48666"/>
                <a:gd name="T1" fmla="*/ 38100 h 38100"/>
                <a:gd name="T2" fmla="*/ 48666 w 48666"/>
                <a:gd name="T3" fmla="*/ 38100 h 38100"/>
                <a:gd name="T4" fmla="*/ 46174 w 48666"/>
                <a:gd name="T5" fmla="*/ 29774 h 38100"/>
                <a:gd name="T6" fmla="*/ 46174 w 48666"/>
                <a:gd name="T7" fmla="*/ 29774 h 38100"/>
                <a:gd name="T8" fmla="*/ 48657 w 48666"/>
                <a:gd name="T9" fmla="*/ 0 h 38100"/>
                <a:gd name="T10" fmla="*/ 0 w 48666"/>
                <a:gd name="T11" fmla="*/ 0 h 38100"/>
                <a:gd name="T12" fmla="*/ 0 w 48666"/>
                <a:gd name="T13" fmla="*/ 3810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666" h="38100">
                  <a:moveTo>
                    <a:pt x="0" y="38100"/>
                  </a:moveTo>
                  <a:lnTo>
                    <a:pt x="48666" y="38100"/>
                  </a:lnTo>
                  <a:cubicBezTo>
                    <a:pt x="47620" y="35440"/>
                    <a:pt x="46781" y="32661"/>
                    <a:pt x="46174" y="29774"/>
                  </a:cubicBezTo>
                  <a:lnTo>
                    <a:pt x="46174" y="29774"/>
                  </a:lnTo>
                  <a:cubicBezTo>
                    <a:pt x="44128" y="20120"/>
                    <a:pt x="44799" y="9795"/>
                    <a:pt x="48657" y="0"/>
                  </a:cubicBezTo>
                  <a:lnTo>
                    <a:pt x="0" y="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11">
              <a:extLst>
                <a:ext uri="{FF2B5EF4-FFF2-40B4-BE49-F238E27FC236}">
                  <a16:creationId xmlns:a16="http://schemas.microsoft.com/office/drawing/2014/main" id="{C38B15FE-EB78-49DB-9C78-8EDF68976BF4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725613" y="5081588"/>
              <a:ext cx="5503863" cy="1770063"/>
            </a:xfrm>
            <a:custGeom>
              <a:avLst/>
              <a:gdLst>
                <a:gd name="T0" fmla="*/ 30648 w 30648"/>
                <a:gd name="T1" fmla="*/ 9848 h 9848"/>
                <a:gd name="T2" fmla="*/ 0 w 30648"/>
                <a:gd name="T3" fmla="*/ 0 h 9848"/>
                <a:gd name="T4" fmla="*/ 0 w 30648"/>
                <a:gd name="T5" fmla="*/ 9848 h 9848"/>
                <a:gd name="T6" fmla="*/ 30648 w 30648"/>
                <a:gd name="T7" fmla="*/ 9848 h 9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648" h="9848">
                  <a:moveTo>
                    <a:pt x="30648" y="9848"/>
                  </a:moveTo>
                  <a:cubicBezTo>
                    <a:pt x="20769" y="5269"/>
                    <a:pt x="10471" y="1994"/>
                    <a:pt x="0" y="0"/>
                  </a:cubicBezTo>
                  <a:lnTo>
                    <a:pt x="0" y="9848"/>
                  </a:lnTo>
                  <a:lnTo>
                    <a:pt x="30648" y="9848"/>
                  </a:lnTo>
                  <a:close/>
                </a:path>
              </a:pathLst>
            </a:custGeom>
            <a:solidFill>
              <a:srgbClr val="213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819770" y="2196246"/>
            <a:ext cx="6428358" cy="1952053"/>
          </a:xfrm>
        </p:spPr>
        <p:txBody>
          <a:bodyPr anchor="t" anchorCtr="0"/>
          <a:lstStyle>
            <a:lvl1pPr>
              <a:defRPr sz="56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Yksi tekstirivi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9E982F-E5C4-4750-B82A-0622B3AA7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9AF1C7D1-8DB2-411A-8933-F5D3A01AD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7C376E3-2ABB-974B-9114-E2184E099A4F}"/>
              </a:ext>
            </a:extLst>
          </p:cNvPr>
          <p:cNvSpPr txBox="1"/>
          <p:nvPr userDrawn="1"/>
        </p:nvSpPr>
        <p:spPr>
          <a:xfrm>
            <a:off x="5405163" y="476672"/>
            <a:ext cx="453650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FI" dirty="0">
                <a:solidFill>
                  <a:schemeClr val="bg1"/>
                </a:solidFill>
              </a:rPr>
              <a:t>Tämä kuva pois, tilalle kuvalaatikko</a:t>
            </a:r>
          </a:p>
        </p:txBody>
      </p:sp>
    </p:spTree>
    <p:extLst>
      <p:ext uri="{BB962C8B-B14F-4D97-AF65-F5344CB8AC3E}">
        <p14:creationId xmlns:p14="http://schemas.microsoft.com/office/powerpoint/2010/main" val="158946010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 kuv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Kuva 27" descr="Kuva, joka sisältää kohteen pöytä, istuminen, kirjoituspöytä, tietokone">
            <a:extLst>
              <a:ext uri="{FF2B5EF4-FFF2-40B4-BE49-F238E27FC236}">
                <a16:creationId xmlns:a16="http://schemas.microsoft.com/office/drawing/2014/main" id="{0C894645-360E-4B0E-B056-721914725C19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PicPr>
            <a:picLocks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75765" y="0"/>
            <a:ext cx="4122000" cy="6858000"/>
          </a:xfrm>
          <a:prstGeom prst="rect">
            <a:avLst/>
          </a:prstGeom>
        </p:spPr>
      </p:pic>
      <p:sp>
        <p:nvSpPr>
          <p:cNvPr id="25" name="Freeform 11">
            <a:extLst>
              <a:ext uri="{FF2B5EF4-FFF2-40B4-BE49-F238E27FC236}">
                <a16:creationId xmlns:a16="http://schemas.microsoft.com/office/drawing/2014/main" id="{C38B15FE-EB78-49DB-9C78-8EDF68976BF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gray">
          <a:xfrm>
            <a:off x="0" y="5084653"/>
            <a:ext cx="5514073" cy="1773347"/>
          </a:xfrm>
          <a:custGeom>
            <a:avLst/>
            <a:gdLst>
              <a:gd name="T0" fmla="*/ 30648 w 30648"/>
              <a:gd name="T1" fmla="*/ 9848 h 9848"/>
              <a:gd name="T2" fmla="*/ 0 w 30648"/>
              <a:gd name="T3" fmla="*/ 0 h 9848"/>
              <a:gd name="T4" fmla="*/ 0 w 30648"/>
              <a:gd name="T5" fmla="*/ 9848 h 9848"/>
              <a:gd name="T6" fmla="*/ 30648 w 30648"/>
              <a:gd name="T7" fmla="*/ 9848 h 9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648" h="9848">
                <a:moveTo>
                  <a:pt x="30648" y="9848"/>
                </a:moveTo>
                <a:cubicBezTo>
                  <a:pt x="20769" y="5269"/>
                  <a:pt x="10471" y="1994"/>
                  <a:pt x="0" y="0"/>
                </a:cubicBezTo>
                <a:lnTo>
                  <a:pt x="0" y="9848"/>
                </a:lnTo>
                <a:lnTo>
                  <a:pt x="30648" y="9848"/>
                </a:lnTo>
                <a:close/>
              </a:path>
            </a:pathLst>
          </a:custGeom>
          <a:solidFill>
            <a:srgbClr val="E1E6F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819770" y="2196246"/>
            <a:ext cx="6428358" cy="1952053"/>
          </a:xfrm>
        </p:spPr>
        <p:txBody>
          <a:bodyPr anchor="t" anchorCtr="0"/>
          <a:lstStyle>
            <a:lvl1pPr>
              <a:defRPr sz="41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Kuvallinen väliotsikkosivu </a:t>
            </a:r>
            <a:br>
              <a:rPr lang="fi-FI" dirty="0"/>
            </a:br>
            <a:r>
              <a:rPr lang="fi-FI" dirty="0"/>
              <a:t>esityksen jäsentämiseen, </a:t>
            </a:r>
            <a:br>
              <a:rPr lang="fi-FI" dirty="0"/>
            </a:br>
            <a:r>
              <a:rPr lang="fi-FI" dirty="0"/>
              <a:t>3 riviä tekstiä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9E982F-E5C4-4750-B82A-0622B3AA7839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9AF1C7D1-8DB2-411A-8933-F5D3A01ADF9D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296631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 kuv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1">
            <a:extLst>
              <a:ext uri="{FF2B5EF4-FFF2-40B4-BE49-F238E27FC236}">
                <a16:creationId xmlns:a16="http://schemas.microsoft.com/office/drawing/2014/main" id="{A9699318-17A8-4406-8545-15EC6D0D763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gray">
          <a:xfrm>
            <a:off x="0" y="5084653"/>
            <a:ext cx="5514073" cy="1773347"/>
          </a:xfrm>
          <a:custGeom>
            <a:avLst/>
            <a:gdLst>
              <a:gd name="T0" fmla="*/ 30648 w 30648"/>
              <a:gd name="T1" fmla="*/ 9848 h 9848"/>
              <a:gd name="T2" fmla="*/ 0 w 30648"/>
              <a:gd name="T3" fmla="*/ 0 h 9848"/>
              <a:gd name="T4" fmla="*/ 0 w 30648"/>
              <a:gd name="T5" fmla="*/ 9848 h 9848"/>
              <a:gd name="T6" fmla="*/ 30648 w 30648"/>
              <a:gd name="T7" fmla="*/ 9848 h 9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648" h="9848">
                <a:moveTo>
                  <a:pt x="30648" y="9848"/>
                </a:moveTo>
                <a:cubicBezTo>
                  <a:pt x="20769" y="5269"/>
                  <a:pt x="10471" y="1994"/>
                  <a:pt x="0" y="0"/>
                </a:cubicBezTo>
                <a:lnTo>
                  <a:pt x="0" y="9848"/>
                </a:lnTo>
                <a:lnTo>
                  <a:pt x="30648" y="9848"/>
                </a:lnTo>
                <a:close/>
              </a:path>
            </a:pathLst>
          </a:custGeom>
          <a:solidFill>
            <a:srgbClr val="E1E6F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819770" y="2196246"/>
            <a:ext cx="6428358" cy="1952053"/>
          </a:xfrm>
        </p:spPr>
        <p:txBody>
          <a:bodyPr anchor="t" anchorCtr="0"/>
          <a:lstStyle>
            <a:lvl1pPr>
              <a:defRPr sz="56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Yksi tekstirivi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9E982F-E5C4-4750-B82A-0622B3AA7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9AF1C7D1-8DB2-411A-8933-F5D3A01AD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Kuvan paikkamerkki 19">
            <a:extLst>
              <a:ext uri="{FF2B5EF4-FFF2-40B4-BE49-F238E27FC236}">
                <a16:creationId xmlns:a16="http://schemas.microsoft.com/office/drawing/2014/main" id="{996F1A3B-2149-40DF-ACB8-66B4FA59E02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04820" y="0"/>
            <a:ext cx="4087180" cy="6858000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7180" h="6858000">
                <a:moveTo>
                  <a:pt x="655475" y="0"/>
                </a:moveTo>
                <a:lnTo>
                  <a:pt x="4087180" y="0"/>
                </a:lnTo>
                <a:lnTo>
                  <a:pt x="4087180" y="6858000"/>
                </a:lnTo>
                <a:lnTo>
                  <a:pt x="655475" y="6858000"/>
                </a:lnTo>
                <a:cubicBezTo>
                  <a:pt x="198241" y="5579539"/>
                  <a:pt x="-1047" y="4538242"/>
                  <a:pt x="5" y="3405402"/>
                </a:cubicBezTo>
                <a:cubicBezTo>
                  <a:pt x="1057" y="2272562"/>
                  <a:pt x="220670" y="994916"/>
                  <a:pt x="655475" y="0"/>
                </a:cubicBezTo>
                <a:close/>
              </a:path>
            </a:pathLst>
          </a:custGeom>
          <a:noFill/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736962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taatti kuvapaikka">
    <p:bg>
      <p:bgPr>
        <a:solidFill>
          <a:srgbClr val="365A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819770" y="2276873"/>
            <a:ext cx="6860406" cy="1822687"/>
          </a:xfrm>
        </p:spPr>
        <p:txBody>
          <a:bodyPr anchor="t" anchorCtr="0"/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Sitaattivälisivu – esitykseen </a:t>
            </a:r>
            <a:br>
              <a:rPr lang="fi-FI" dirty="0"/>
            </a:br>
            <a:r>
              <a:rPr lang="fi-FI" dirty="0"/>
              <a:t>voi nostaa sisältöön sopivia lauseita tai sanontoja, 3 riviä tekstiä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F719A860-795B-428F-80F9-D6F9FDADB42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19770" y="4246881"/>
            <a:ext cx="6860555" cy="62228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1300">
                <a:solidFill>
                  <a:schemeClr val="bg1"/>
                </a:solidFill>
              </a:defRPr>
            </a:lvl1pPr>
            <a:lvl2pPr marL="360363" indent="0">
              <a:buNone/>
              <a:defRPr/>
            </a:lvl2pPr>
          </a:lstStyle>
          <a:p>
            <a:pPr lvl="0"/>
            <a:r>
              <a:rPr lang="fi-FI" dirty="0"/>
              <a:t>Sitaatin esittäjän nimi tai lähde </a:t>
            </a:r>
          </a:p>
        </p:txBody>
      </p:sp>
      <p:sp>
        <p:nvSpPr>
          <p:cNvPr id="17" name="Kuvan paikkamerkki 19">
            <a:extLst>
              <a:ext uri="{FF2B5EF4-FFF2-40B4-BE49-F238E27FC236}">
                <a16:creationId xmlns:a16="http://schemas.microsoft.com/office/drawing/2014/main" id="{79A4B3D4-F743-4ABE-BF43-A842D73C48B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104820" y="0"/>
            <a:ext cx="4087180" cy="6858000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7180" h="6858000">
                <a:moveTo>
                  <a:pt x="655475" y="0"/>
                </a:moveTo>
                <a:lnTo>
                  <a:pt x="4087180" y="0"/>
                </a:lnTo>
                <a:lnTo>
                  <a:pt x="4087180" y="6858000"/>
                </a:lnTo>
                <a:lnTo>
                  <a:pt x="655475" y="6858000"/>
                </a:lnTo>
                <a:cubicBezTo>
                  <a:pt x="198241" y="5579539"/>
                  <a:pt x="-1047" y="4538242"/>
                  <a:pt x="5" y="3405402"/>
                </a:cubicBezTo>
                <a:cubicBezTo>
                  <a:pt x="1057" y="2272562"/>
                  <a:pt x="220670" y="994916"/>
                  <a:pt x="655475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9A6D78D3-4FC0-42A7-9715-18AAAB1276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257177" y="1270"/>
            <a:ext cx="2267584" cy="1890186"/>
            <a:chOff x="206376" y="-19050"/>
            <a:chExt cx="4511675" cy="376078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268701B8-B376-43FE-B7F2-878080FDF0E6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206376" y="-19050"/>
              <a:ext cx="2081213" cy="3760788"/>
            </a:xfrm>
            <a:custGeom>
              <a:avLst/>
              <a:gdLst>
                <a:gd name="T0" fmla="*/ 5775 w 5775"/>
                <a:gd name="T1" fmla="*/ 0 h 10440"/>
                <a:gd name="T2" fmla="*/ 60 w 5775"/>
                <a:gd name="T3" fmla="*/ 0 h 10440"/>
                <a:gd name="T4" fmla="*/ 60 w 5775"/>
                <a:gd name="T5" fmla="*/ 4939 h 10440"/>
                <a:gd name="T6" fmla="*/ 2799 w 5775"/>
                <a:gd name="T7" fmla="*/ 4939 h 10440"/>
                <a:gd name="T8" fmla="*/ 0 w 5775"/>
                <a:gd name="T9" fmla="*/ 7977 h 10440"/>
                <a:gd name="T10" fmla="*/ 1310 w 5775"/>
                <a:gd name="T11" fmla="*/ 10440 h 10440"/>
                <a:gd name="T12" fmla="*/ 5775 w 5775"/>
                <a:gd name="T13" fmla="*/ 4939 h 10440"/>
                <a:gd name="T14" fmla="*/ 5775 w 5775"/>
                <a:gd name="T15" fmla="*/ 0 h 10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75" h="10440">
                  <a:moveTo>
                    <a:pt x="5775" y="0"/>
                  </a:moveTo>
                  <a:lnTo>
                    <a:pt x="60" y="0"/>
                  </a:lnTo>
                  <a:lnTo>
                    <a:pt x="60" y="4939"/>
                  </a:lnTo>
                  <a:lnTo>
                    <a:pt x="2799" y="4939"/>
                  </a:lnTo>
                  <a:cubicBezTo>
                    <a:pt x="2690" y="6434"/>
                    <a:pt x="1640" y="7398"/>
                    <a:pt x="0" y="7977"/>
                  </a:cubicBezTo>
                  <a:lnTo>
                    <a:pt x="1310" y="10440"/>
                  </a:lnTo>
                  <a:cubicBezTo>
                    <a:pt x="3916" y="9363"/>
                    <a:pt x="5684" y="7549"/>
                    <a:pt x="5775" y="4939"/>
                  </a:cubicBezTo>
                  <a:lnTo>
                    <a:pt x="5775" y="0"/>
                  </a:lnTo>
                  <a:close/>
                </a:path>
              </a:pathLst>
            </a:custGeom>
            <a:solidFill>
              <a:srgbClr val="7C9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A7BFF58C-823E-4991-AC39-EEE807FFA1E7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2636838" y="-19050"/>
              <a:ext cx="2081213" cy="3760788"/>
            </a:xfrm>
            <a:custGeom>
              <a:avLst/>
              <a:gdLst>
                <a:gd name="T0" fmla="*/ 5775 w 5775"/>
                <a:gd name="T1" fmla="*/ 0 h 10440"/>
                <a:gd name="T2" fmla="*/ 60 w 5775"/>
                <a:gd name="T3" fmla="*/ 0 h 10440"/>
                <a:gd name="T4" fmla="*/ 60 w 5775"/>
                <a:gd name="T5" fmla="*/ 4939 h 10440"/>
                <a:gd name="T6" fmla="*/ 2799 w 5775"/>
                <a:gd name="T7" fmla="*/ 4939 h 10440"/>
                <a:gd name="T8" fmla="*/ 0 w 5775"/>
                <a:gd name="T9" fmla="*/ 7977 h 10440"/>
                <a:gd name="T10" fmla="*/ 1310 w 5775"/>
                <a:gd name="T11" fmla="*/ 10440 h 10440"/>
                <a:gd name="T12" fmla="*/ 5775 w 5775"/>
                <a:gd name="T13" fmla="*/ 4939 h 10440"/>
                <a:gd name="T14" fmla="*/ 5775 w 5775"/>
                <a:gd name="T15" fmla="*/ 0 h 10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75" h="10440">
                  <a:moveTo>
                    <a:pt x="5775" y="0"/>
                  </a:moveTo>
                  <a:lnTo>
                    <a:pt x="60" y="0"/>
                  </a:lnTo>
                  <a:lnTo>
                    <a:pt x="60" y="4939"/>
                  </a:lnTo>
                  <a:lnTo>
                    <a:pt x="2799" y="4939"/>
                  </a:lnTo>
                  <a:cubicBezTo>
                    <a:pt x="2690" y="6434"/>
                    <a:pt x="1640" y="7398"/>
                    <a:pt x="0" y="7977"/>
                  </a:cubicBezTo>
                  <a:lnTo>
                    <a:pt x="1310" y="10440"/>
                  </a:lnTo>
                  <a:cubicBezTo>
                    <a:pt x="3916" y="9363"/>
                    <a:pt x="5684" y="7549"/>
                    <a:pt x="5775" y="4939"/>
                  </a:cubicBezTo>
                  <a:lnTo>
                    <a:pt x="5775" y="0"/>
                  </a:lnTo>
                  <a:close/>
                </a:path>
              </a:pathLst>
            </a:custGeom>
            <a:solidFill>
              <a:srgbClr val="7C9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9E982F-E5C4-4750-B82A-0622B3AA7839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9AF1C7D1-8DB2-411A-8933-F5D3A01ADF9D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5173881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taatti kuva 1">
    <p:bg>
      <p:bgPr>
        <a:solidFill>
          <a:srgbClr val="365A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Kuva 27" descr="Kuva, joka sisältää kohteen lumi, piiri, hiihtäminen, kello">
            <a:extLst>
              <a:ext uri="{FF2B5EF4-FFF2-40B4-BE49-F238E27FC236}">
                <a16:creationId xmlns:a16="http://schemas.microsoft.com/office/drawing/2014/main" id="{0C894645-360E-4B0E-B056-721914725C19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84730" y="0"/>
            <a:ext cx="4108704" cy="6858000"/>
          </a:xfrm>
          <a:prstGeom prst="rect">
            <a:avLst/>
          </a:prstGeom>
        </p:spPr>
      </p:pic>
      <p:sp>
        <p:nvSpPr>
          <p:cNvPr id="24" name="Freeform 10">
            <a:extLst>
              <a:ext uri="{FF2B5EF4-FFF2-40B4-BE49-F238E27FC236}">
                <a16:creationId xmlns:a16="http://schemas.microsoft.com/office/drawing/2014/main" id="{E5B9F0F0-2539-458B-AAF7-535BE5D78F43}"/>
              </a:ext>
            </a:extLst>
          </p:cNvPr>
          <p:cNvSpPr>
            <a:spLocks/>
          </p:cNvSpPr>
          <p:nvPr userDrawn="1"/>
        </p:nvSpPr>
        <p:spPr bwMode="gray">
          <a:xfrm>
            <a:off x="0" y="0"/>
            <a:ext cx="8756990" cy="6857999"/>
          </a:xfrm>
          <a:custGeom>
            <a:avLst/>
            <a:gdLst>
              <a:gd name="T0" fmla="*/ 0 w 48666"/>
              <a:gd name="T1" fmla="*/ 38100 h 38100"/>
              <a:gd name="T2" fmla="*/ 48666 w 48666"/>
              <a:gd name="T3" fmla="*/ 38100 h 38100"/>
              <a:gd name="T4" fmla="*/ 46174 w 48666"/>
              <a:gd name="T5" fmla="*/ 29774 h 38100"/>
              <a:gd name="T6" fmla="*/ 46174 w 48666"/>
              <a:gd name="T7" fmla="*/ 29774 h 38100"/>
              <a:gd name="T8" fmla="*/ 48657 w 48666"/>
              <a:gd name="T9" fmla="*/ 0 h 38100"/>
              <a:gd name="T10" fmla="*/ 0 w 48666"/>
              <a:gd name="T11" fmla="*/ 0 h 38100"/>
              <a:gd name="T12" fmla="*/ 0 w 48666"/>
              <a:gd name="T13" fmla="*/ 38100 h 38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666" h="38100">
                <a:moveTo>
                  <a:pt x="0" y="38100"/>
                </a:moveTo>
                <a:lnTo>
                  <a:pt x="48666" y="38100"/>
                </a:lnTo>
                <a:cubicBezTo>
                  <a:pt x="47620" y="35440"/>
                  <a:pt x="46781" y="32661"/>
                  <a:pt x="46174" y="29774"/>
                </a:cubicBezTo>
                <a:lnTo>
                  <a:pt x="46174" y="29774"/>
                </a:lnTo>
                <a:cubicBezTo>
                  <a:pt x="44128" y="20120"/>
                  <a:pt x="44799" y="9795"/>
                  <a:pt x="48657" y="0"/>
                </a:cubicBez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365A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819770" y="2276873"/>
            <a:ext cx="6860406" cy="1822687"/>
          </a:xfrm>
        </p:spPr>
        <p:txBody>
          <a:bodyPr anchor="t" anchorCtr="0"/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Sitaattivälisivu – esitykseen </a:t>
            </a:r>
            <a:br>
              <a:rPr lang="fi-FI" dirty="0"/>
            </a:br>
            <a:r>
              <a:rPr lang="fi-FI" dirty="0"/>
              <a:t>voi nostaa sisältöön sopivia lauseita tai sanontoja, 3 riviä tekstiä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F719A860-795B-428F-80F9-D6F9FDADB42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19770" y="4246881"/>
            <a:ext cx="6860555" cy="62228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1300">
                <a:solidFill>
                  <a:schemeClr val="bg1"/>
                </a:solidFill>
              </a:defRPr>
            </a:lvl1pPr>
            <a:lvl2pPr marL="360363" indent="0">
              <a:buNone/>
              <a:defRPr/>
            </a:lvl2pPr>
          </a:lstStyle>
          <a:p>
            <a:pPr lvl="0"/>
            <a:r>
              <a:rPr lang="fi-FI" dirty="0"/>
              <a:t>Sitaatin esittäjän nimi tai lähde </a:t>
            </a:r>
          </a:p>
        </p:txBody>
      </p: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9A6D78D3-4FC0-42A7-9715-18AAAB1276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257177" y="1270"/>
            <a:ext cx="2267584" cy="1890186"/>
            <a:chOff x="206376" y="-19050"/>
            <a:chExt cx="4511675" cy="376078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268701B8-B376-43FE-B7F2-878080FDF0E6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206376" y="-19050"/>
              <a:ext cx="2081213" cy="3760788"/>
            </a:xfrm>
            <a:custGeom>
              <a:avLst/>
              <a:gdLst>
                <a:gd name="T0" fmla="*/ 5775 w 5775"/>
                <a:gd name="T1" fmla="*/ 0 h 10440"/>
                <a:gd name="T2" fmla="*/ 60 w 5775"/>
                <a:gd name="T3" fmla="*/ 0 h 10440"/>
                <a:gd name="T4" fmla="*/ 60 w 5775"/>
                <a:gd name="T5" fmla="*/ 4939 h 10440"/>
                <a:gd name="T6" fmla="*/ 2799 w 5775"/>
                <a:gd name="T7" fmla="*/ 4939 h 10440"/>
                <a:gd name="T8" fmla="*/ 0 w 5775"/>
                <a:gd name="T9" fmla="*/ 7977 h 10440"/>
                <a:gd name="T10" fmla="*/ 1310 w 5775"/>
                <a:gd name="T11" fmla="*/ 10440 h 10440"/>
                <a:gd name="T12" fmla="*/ 5775 w 5775"/>
                <a:gd name="T13" fmla="*/ 4939 h 10440"/>
                <a:gd name="T14" fmla="*/ 5775 w 5775"/>
                <a:gd name="T15" fmla="*/ 0 h 10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75" h="10440">
                  <a:moveTo>
                    <a:pt x="5775" y="0"/>
                  </a:moveTo>
                  <a:lnTo>
                    <a:pt x="60" y="0"/>
                  </a:lnTo>
                  <a:lnTo>
                    <a:pt x="60" y="4939"/>
                  </a:lnTo>
                  <a:lnTo>
                    <a:pt x="2799" y="4939"/>
                  </a:lnTo>
                  <a:cubicBezTo>
                    <a:pt x="2690" y="6434"/>
                    <a:pt x="1640" y="7398"/>
                    <a:pt x="0" y="7977"/>
                  </a:cubicBezTo>
                  <a:lnTo>
                    <a:pt x="1310" y="10440"/>
                  </a:lnTo>
                  <a:cubicBezTo>
                    <a:pt x="3916" y="9363"/>
                    <a:pt x="5684" y="7549"/>
                    <a:pt x="5775" y="4939"/>
                  </a:cubicBezTo>
                  <a:lnTo>
                    <a:pt x="5775" y="0"/>
                  </a:lnTo>
                  <a:close/>
                </a:path>
              </a:pathLst>
            </a:custGeom>
            <a:solidFill>
              <a:srgbClr val="7C9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A7BFF58C-823E-4991-AC39-EEE807FFA1E7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2636838" y="-19050"/>
              <a:ext cx="2081213" cy="3760788"/>
            </a:xfrm>
            <a:custGeom>
              <a:avLst/>
              <a:gdLst>
                <a:gd name="T0" fmla="*/ 5775 w 5775"/>
                <a:gd name="T1" fmla="*/ 0 h 10440"/>
                <a:gd name="T2" fmla="*/ 60 w 5775"/>
                <a:gd name="T3" fmla="*/ 0 h 10440"/>
                <a:gd name="T4" fmla="*/ 60 w 5775"/>
                <a:gd name="T5" fmla="*/ 4939 h 10440"/>
                <a:gd name="T6" fmla="*/ 2799 w 5775"/>
                <a:gd name="T7" fmla="*/ 4939 h 10440"/>
                <a:gd name="T8" fmla="*/ 0 w 5775"/>
                <a:gd name="T9" fmla="*/ 7977 h 10440"/>
                <a:gd name="T10" fmla="*/ 1310 w 5775"/>
                <a:gd name="T11" fmla="*/ 10440 h 10440"/>
                <a:gd name="T12" fmla="*/ 5775 w 5775"/>
                <a:gd name="T13" fmla="*/ 4939 h 10440"/>
                <a:gd name="T14" fmla="*/ 5775 w 5775"/>
                <a:gd name="T15" fmla="*/ 0 h 10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75" h="10440">
                  <a:moveTo>
                    <a:pt x="5775" y="0"/>
                  </a:moveTo>
                  <a:lnTo>
                    <a:pt x="60" y="0"/>
                  </a:lnTo>
                  <a:lnTo>
                    <a:pt x="60" y="4939"/>
                  </a:lnTo>
                  <a:lnTo>
                    <a:pt x="2799" y="4939"/>
                  </a:lnTo>
                  <a:cubicBezTo>
                    <a:pt x="2690" y="6434"/>
                    <a:pt x="1640" y="7398"/>
                    <a:pt x="0" y="7977"/>
                  </a:cubicBezTo>
                  <a:lnTo>
                    <a:pt x="1310" y="10440"/>
                  </a:lnTo>
                  <a:cubicBezTo>
                    <a:pt x="3916" y="9363"/>
                    <a:pt x="5684" y="7549"/>
                    <a:pt x="5775" y="4939"/>
                  </a:cubicBezTo>
                  <a:lnTo>
                    <a:pt x="5775" y="0"/>
                  </a:lnTo>
                  <a:close/>
                </a:path>
              </a:pathLst>
            </a:custGeom>
            <a:solidFill>
              <a:srgbClr val="7C9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9E982F-E5C4-4750-B82A-0622B3AA7839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9AF1C7D1-8DB2-411A-8933-F5D3A01ADF9D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33281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t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Tekstisivu, yksipalstainen väliotsikolla.</a:t>
            </a:r>
          </a:p>
        </p:txBody>
      </p:sp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0904BD93-F0C4-4A6C-9010-5804694C71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81050" y="1758315"/>
            <a:ext cx="10571163" cy="446549"/>
          </a:xfrm>
        </p:spPr>
        <p:txBody>
          <a:bodyPr/>
          <a:lstStyle>
            <a:lvl1pPr marL="0" indent="0">
              <a:buNone/>
              <a:defRPr b="1"/>
            </a:lvl1pPr>
            <a:lvl2pPr marL="360363" indent="0">
              <a:buNone/>
              <a:defRPr/>
            </a:lvl2pPr>
          </a:lstStyle>
          <a:p>
            <a:pPr lvl="0"/>
            <a:r>
              <a:rPr lang="fi-FI" dirty="0"/>
              <a:t>Väliotsikko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20" y="2285999"/>
            <a:ext cx="10571480" cy="372476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ADF7489-4677-49C3-A1B0-538615DB372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5CDDDB65-8BD7-43F3-A41C-27411B84054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4977203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743A037A-3296-40C2-9074-84427B0EB2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 bwMode="gray">
          <a:xfrm>
            <a:off x="0" y="0"/>
            <a:ext cx="6756211" cy="6858000"/>
            <a:chOff x="2724150" y="6350"/>
            <a:chExt cx="6743700" cy="6845301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89334710-4573-413A-9371-58D53E964033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2724150" y="6350"/>
              <a:ext cx="6743700" cy="6845300"/>
            </a:xfrm>
            <a:custGeom>
              <a:avLst/>
              <a:gdLst>
                <a:gd name="T0" fmla="*/ 37531 w 37531"/>
                <a:gd name="T1" fmla="*/ 38100 h 38100"/>
                <a:gd name="T2" fmla="*/ 35005 w 37531"/>
                <a:gd name="T3" fmla="*/ 29739 h 38100"/>
                <a:gd name="T4" fmla="*/ 37500 w 37531"/>
                <a:gd name="T5" fmla="*/ 0 h 38100"/>
                <a:gd name="T6" fmla="*/ 0 w 37531"/>
                <a:gd name="T7" fmla="*/ 0 h 38100"/>
                <a:gd name="T8" fmla="*/ 0 w 37531"/>
                <a:gd name="T9" fmla="*/ 38100 h 38100"/>
                <a:gd name="T10" fmla="*/ 37531 w 37531"/>
                <a:gd name="T11" fmla="*/ 3810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531" h="38100">
                  <a:moveTo>
                    <a:pt x="37531" y="38100"/>
                  </a:moveTo>
                  <a:cubicBezTo>
                    <a:pt x="36473" y="35432"/>
                    <a:pt x="35622" y="32640"/>
                    <a:pt x="35005" y="29739"/>
                  </a:cubicBezTo>
                  <a:cubicBezTo>
                    <a:pt x="32947" y="20093"/>
                    <a:pt x="33623" y="9779"/>
                    <a:pt x="37500" y="0"/>
                  </a:cubicBezTo>
                  <a:lnTo>
                    <a:pt x="0" y="0"/>
                  </a:lnTo>
                  <a:lnTo>
                    <a:pt x="0" y="38100"/>
                  </a:lnTo>
                  <a:lnTo>
                    <a:pt x="37531" y="3810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F025CC1E-66FA-4412-98F7-D19894F2D9B2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2724150" y="4011613"/>
              <a:ext cx="6443663" cy="2840038"/>
            </a:xfrm>
            <a:custGeom>
              <a:avLst/>
              <a:gdLst>
                <a:gd name="T0" fmla="*/ 35867 w 35867"/>
                <a:gd name="T1" fmla="*/ 15808 h 15808"/>
                <a:gd name="T2" fmla="*/ 0 w 35867"/>
                <a:gd name="T3" fmla="*/ 0 h 15808"/>
                <a:gd name="T4" fmla="*/ 0 w 35867"/>
                <a:gd name="T5" fmla="*/ 15808 h 15808"/>
                <a:gd name="T6" fmla="*/ 35867 w 35867"/>
                <a:gd name="T7" fmla="*/ 15808 h 15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867" h="15808">
                  <a:moveTo>
                    <a:pt x="35867" y="15808"/>
                  </a:moveTo>
                  <a:cubicBezTo>
                    <a:pt x="24829" y="8026"/>
                    <a:pt x="12618" y="2772"/>
                    <a:pt x="0" y="0"/>
                  </a:cubicBezTo>
                  <a:lnTo>
                    <a:pt x="0" y="15808"/>
                  </a:lnTo>
                  <a:lnTo>
                    <a:pt x="35867" y="15808"/>
                  </a:lnTo>
                  <a:close/>
                </a:path>
              </a:pathLst>
            </a:custGeom>
            <a:solidFill>
              <a:srgbClr val="213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819770" y="1404939"/>
            <a:ext cx="4916190" cy="1808037"/>
          </a:xfrm>
        </p:spPr>
        <p:txBody>
          <a:bodyPr anchor="t" anchorCtr="0"/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Asianostosivu </a:t>
            </a:r>
            <a:br>
              <a:rPr lang="fi-FI" dirty="0"/>
            </a:br>
            <a:r>
              <a:rPr lang="fi-FI" dirty="0"/>
              <a:t>esityksen jäsentämiseen, 3 rivin otsikko</a:t>
            </a:r>
          </a:p>
        </p:txBody>
      </p:sp>
      <p:sp>
        <p:nvSpPr>
          <p:cNvPr id="23" name="Tekstin paikkamerkki 22">
            <a:extLst>
              <a:ext uri="{FF2B5EF4-FFF2-40B4-BE49-F238E27FC236}">
                <a16:creationId xmlns:a16="http://schemas.microsoft.com/office/drawing/2014/main" id="{C91B202D-FB5A-4250-8735-81C439C51C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53880" y="1514325"/>
            <a:ext cx="4658744" cy="4248000"/>
          </a:xfrm>
        </p:spPr>
        <p:txBody>
          <a:bodyPr/>
          <a:lstStyle>
            <a:lvl1pPr marL="269875" indent="-269875">
              <a:lnSpc>
                <a:spcPct val="95000"/>
              </a:lnSpc>
              <a:defRPr sz="2200"/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0" name="Alatunnisteen paikkamerkki 19">
            <a:extLst>
              <a:ext uri="{FF2B5EF4-FFF2-40B4-BE49-F238E27FC236}">
                <a16:creationId xmlns:a16="http://schemas.microsoft.com/office/drawing/2014/main" id="{38A531D9-3794-4382-A4CC-D062827D8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21" name="Dian numeron paikkamerkki 20">
            <a:extLst>
              <a:ext uri="{FF2B5EF4-FFF2-40B4-BE49-F238E27FC236}">
                <a16:creationId xmlns:a16="http://schemas.microsoft.com/office/drawing/2014/main" id="{E9C40528-505B-4E57-81CB-FA8E7278B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8532953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Ryhmä 17">
            <a:extLst>
              <a:ext uri="{FF2B5EF4-FFF2-40B4-BE49-F238E27FC236}">
                <a16:creationId xmlns:a16="http://schemas.microsoft.com/office/drawing/2014/main" id="{BF83FD59-B2EE-42A4-AC03-53869A1132E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0" y="0"/>
            <a:ext cx="12193200" cy="6858000"/>
            <a:chOff x="166688" y="158750"/>
            <a:chExt cx="12163425" cy="6845301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52F1267F-7172-44B3-9A7E-906E5E4A0F87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885113" y="1652588"/>
              <a:ext cx="4445000" cy="5351463"/>
            </a:xfrm>
            <a:custGeom>
              <a:avLst/>
              <a:gdLst>
                <a:gd name="T0" fmla="*/ 24755 w 24755"/>
                <a:gd name="T1" fmla="*/ 0 h 29783"/>
                <a:gd name="T2" fmla="*/ 12889 w 24755"/>
                <a:gd name="T3" fmla="*/ 9835 h 29783"/>
                <a:gd name="T4" fmla="*/ 0 w 24755"/>
                <a:gd name="T5" fmla="*/ 29783 h 29783"/>
                <a:gd name="T6" fmla="*/ 24755 w 24755"/>
                <a:gd name="T7" fmla="*/ 29783 h 29783"/>
                <a:gd name="T8" fmla="*/ 24755 w 24755"/>
                <a:gd name="T9" fmla="*/ 0 h 29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55" h="29783">
                  <a:moveTo>
                    <a:pt x="24755" y="0"/>
                  </a:moveTo>
                  <a:cubicBezTo>
                    <a:pt x="20509" y="2731"/>
                    <a:pt x="16519" y="6009"/>
                    <a:pt x="12889" y="9835"/>
                  </a:cubicBezTo>
                  <a:cubicBezTo>
                    <a:pt x="7462" y="15544"/>
                    <a:pt x="3054" y="22280"/>
                    <a:pt x="0" y="29783"/>
                  </a:cubicBezTo>
                  <a:lnTo>
                    <a:pt x="24755" y="29783"/>
                  </a:lnTo>
                  <a:lnTo>
                    <a:pt x="24755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3FDD5063-1FA4-49AC-88A8-BBD3F6322368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66688" y="2028825"/>
              <a:ext cx="12163425" cy="4975225"/>
            </a:xfrm>
            <a:custGeom>
              <a:avLst/>
              <a:gdLst>
                <a:gd name="T0" fmla="*/ 67733 w 67733"/>
                <a:gd name="T1" fmla="*/ 15074 h 27696"/>
                <a:gd name="T2" fmla="*/ 55867 w 67733"/>
                <a:gd name="T3" fmla="*/ 7748 h 27696"/>
                <a:gd name="T4" fmla="*/ 16534 w 67733"/>
                <a:gd name="T5" fmla="*/ 2570 h 27696"/>
                <a:gd name="T6" fmla="*/ 0 w 67733"/>
                <a:gd name="T7" fmla="*/ 8021 h 27696"/>
                <a:gd name="T8" fmla="*/ 0 w 67733"/>
                <a:gd name="T9" fmla="*/ 27696 h 27696"/>
                <a:gd name="T10" fmla="*/ 67733 w 67733"/>
                <a:gd name="T11" fmla="*/ 27696 h 27696"/>
                <a:gd name="T12" fmla="*/ 67733 w 67733"/>
                <a:gd name="T13" fmla="*/ 15074 h 27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733" h="27696">
                  <a:moveTo>
                    <a:pt x="67733" y="15074"/>
                  </a:moveTo>
                  <a:cubicBezTo>
                    <a:pt x="64127" y="12264"/>
                    <a:pt x="60164" y="9798"/>
                    <a:pt x="55867" y="7748"/>
                  </a:cubicBezTo>
                  <a:cubicBezTo>
                    <a:pt x="44048" y="2099"/>
                    <a:pt x="30400" y="0"/>
                    <a:pt x="16534" y="2570"/>
                  </a:cubicBezTo>
                  <a:cubicBezTo>
                    <a:pt x="10848" y="3619"/>
                    <a:pt x="5281" y="5438"/>
                    <a:pt x="0" y="8021"/>
                  </a:cubicBezTo>
                  <a:lnTo>
                    <a:pt x="0" y="27696"/>
                  </a:lnTo>
                  <a:lnTo>
                    <a:pt x="67733" y="27696"/>
                  </a:lnTo>
                  <a:lnTo>
                    <a:pt x="67733" y="15074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7D958EC3-4B66-4A2A-814C-45DFD9E57F7E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748588" y="158750"/>
              <a:ext cx="3668713" cy="3260725"/>
            </a:xfrm>
            <a:custGeom>
              <a:avLst/>
              <a:gdLst>
                <a:gd name="T0" fmla="*/ 0 w 20424"/>
                <a:gd name="T1" fmla="*/ 0 h 18152"/>
                <a:gd name="T2" fmla="*/ 2651 w 20424"/>
                <a:gd name="T3" fmla="*/ 7721 h 18152"/>
                <a:gd name="T4" fmla="*/ 13643 w 20424"/>
                <a:gd name="T5" fmla="*/ 18152 h 18152"/>
                <a:gd name="T6" fmla="*/ 20167 w 20424"/>
                <a:gd name="T7" fmla="*/ 4475 h 18152"/>
                <a:gd name="T8" fmla="*/ 20347 w 20424"/>
                <a:gd name="T9" fmla="*/ 0 h 18152"/>
                <a:gd name="T10" fmla="*/ 0 w 20424"/>
                <a:gd name="T11" fmla="*/ 0 h 18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424" h="18152">
                  <a:moveTo>
                    <a:pt x="0" y="0"/>
                  </a:moveTo>
                  <a:cubicBezTo>
                    <a:pt x="433" y="2635"/>
                    <a:pt x="1305" y="5243"/>
                    <a:pt x="2651" y="7721"/>
                  </a:cubicBezTo>
                  <a:cubicBezTo>
                    <a:pt x="5035" y="12120"/>
                    <a:pt x="8781" y="15833"/>
                    <a:pt x="13643" y="18152"/>
                  </a:cubicBezTo>
                  <a:cubicBezTo>
                    <a:pt x="17090" y="14526"/>
                    <a:pt x="19464" y="9815"/>
                    <a:pt x="20167" y="4475"/>
                  </a:cubicBezTo>
                  <a:cubicBezTo>
                    <a:pt x="20362" y="2999"/>
                    <a:pt x="20424" y="1501"/>
                    <a:pt x="2034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1E6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F647EA55-DBDB-4E2D-AD6D-F126CFACA5FC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885113" y="3419475"/>
              <a:ext cx="4445000" cy="3584575"/>
            </a:xfrm>
            <a:custGeom>
              <a:avLst/>
              <a:gdLst>
                <a:gd name="T0" fmla="*/ 24755 w 24755"/>
                <a:gd name="T1" fmla="*/ 7326 h 19948"/>
                <a:gd name="T2" fmla="*/ 12889 w 24755"/>
                <a:gd name="T3" fmla="*/ 0 h 19948"/>
                <a:gd name="T4" fmla="*/ 12889 w 24755"/>
                <a:gd name="T5" fmla="*/ 0 h 19948"/>
                <a:gd name="T6" fmla="*/ 12889 w 24755"/>
                <a:gd name="T7" fmla="*/ 0 h 19948"/>
                <a:gd name="T8" fmla="*/ 0 w 24755"/>
                <a:gd name="T9" fmla="*/ 19948 h 19948"/>
                <a:gd name="T10" fmla="*/ 24755 w 24755"/>
                <a:gd name="T11" fmla="*/ 19948 h 19948"/>
                <a:gd name="T12" fmla="*/ 24755 w 24755"/>
                <a:gd name="T13" fmla="*/ 7326 h 19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755" h="19948">
                  <a:moveTo>
                    <a:pt x="24755" y="7326"/>
                  </a:moveTo>
                  <a:cubicBezTo>
                    <a:pt x="21149" y="4516"/>
                    <a:pt x="17186" y="2050"/>
                    <a:pt x="12889" y="0"/>
                  </a:cubicBezTo>
                  <a:cubicBezTo>
                    <a:pt x="12889" y="0"/>
                    <a:pt x="12889" y="0"/>
                    <a:pt x="12889" y="0"/>
                  </a:cubicBezTo>
                  <a:cubicBezTo>
                    <a:pt x="12889" y="0"/>
                    <a:pt x="12889" y="0"/>
                    <a:pt x="12889" y="0"/>
                  </a:cubicBezTo>
                  <a:cubicBezTo>
                    <a:pt x="7462" y="5709"/>
                    <a:pt x="3054" y="12445"/>
                    <a:pt x="0" y="19948"/>
                  </a:cubicBezTo>
                  <a:lnTo>
                    <a:pt x="24755" y="19948"/>
                  </a:lnTo>
                  <a:lnTo>
                    <a:pt x="24755" y="7326"/>
                  </a:lnTo>
                  <a:close/>
                </a:path>
              </a:pathLst>
            </a:custGeom>
            <a:solidFill>
              <a:srgbClr val="213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24AB4DAC-943D-40D7-9EED-76F69D6845E8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0199688" y="1652588"/>
              <a:ext cx="2130425" cy="2232025"/>
            </a:xfrm>
            <a:custGeom>
              <a:avLst/>
              <a:gdLst>
                <a:gd name="T0" fmla="*/ 11866 w 11866"/>
                <a:gd name="T1" fmla="*/ 0 h 12419"/>
                <a:gd name="T2" fmla="*/ 0 w 11866"/>
                <a:gd name="T3" fmla="*/ 9835 h 12419"/>
                <a:gd name="T4" fmla="*/ 0 w 11866"/>
                <a:gd name="T5" fmla="*/ 9835 h 12419"/>
                <a:gd name="T6" fmla="*/ 0 w 11866"/>
                <a:gd name="T7" fmla="*/ 9835 h 12419"/>
                <a:gd name="T8" fmla="*/ 11866 w 11866"/>
                <a:gd name="T9" fmla="*/ 12190 h 12419"/>
                <a:gd name="T10" fmla="*/ 11866 w 11866"/>
                <a:gd name="T11" fmla="*/ 0 h 12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66" h="12419">
                  <a:moveTo>
                    <a:pt x="11866" y="0"/>
                  </a:moveTo>
                  <a:cubicBezTo>
                    <a:pt x="7620" y="2731"/>
                    <a:pt x="3630" y="6009"/>
                    <a:pt x="0" y="9835"/>
                  </a:cubicBezTo>
                  <a:cubicBezTo>
                    <a:pt x="0" y="9835"/>
                    <a:pt x="0" y="9835"/>
                    <a:pt x="0" y="9835"/>
                  </a:cubicBezTo>
                  <a:cubicBezTo>
                    <a:pt x="0" y="9835"/>
                    <a:pt x="0" y="9835"/>
                    <a:pt x="0" y="9835"/>
                  </a:cubicBezTo>
                  <a:cubicBezTo>
                    <a:pt x="3613" y="11562"/>
                    <a:pt x="7674" y="12419"/>
                    <a:pt x="11866" y="12190"/>
                  </a:cubicBezTo>
                  <a:lnTo>
                    <a:pt x="11866" y="0"/>
                  </a:lnTo>
                  <a:close/>
                </a:path>
              </a:pathLst>
            </a:custGeom>
            <a:solidFill>
              <a:srgbClr val="2E50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091207B8-FCA3-4AF6-8D9D-ED83A74F3C4F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3136901" y="2028825"/>
              <a:ext cx="7062788" cy="2867025"/>
            </a:xfrm>
            <a:custGeom>
              <a:avLst/>
              <a:gdLst>
                <a:gd name="T0" fmla="*/ 0 w 39333"/>
                <a:gd name="T1" fmla="*/ 2570 h 15960"/>
                <a:gd name="T2" fmla="*/ 0 w 39333"/>
                <a:gd name="T3" fmla="*/ 2570 h 15960"/>
                <a:gd name="T4" fmla="*/ 10992 w 39333"/>
                <a:gd name="T5" fmla="*/ 13001 h 15960"/>
                <a:gd name="T6" fmla="*/ 26016 w 39333"/>
                <a:gd name="T7" fmla="*/ 14979 h 15960"/>
                <a:gd name="T8" fmla="*/ 39333 w 39333"/>
                <a:gd name="T9" fmla="*/ 7748 h 15960"/>
                <a:gd name="T10" fmla="*/ 39333 w 39333"/>
                <a:gd name="T11" fmla="*/ 7748 h 15960"/>
                <a:gd name="T12" fmla="*/ 39333 w 39333"/>
                <a:gd name="T13" fmla="*/ 7748 h 15960"/>
                <a:gd name="T14" fmla="*/ 0 w 39333"/>
                <a:gd name="T15" fmla="*/ 2570 h 15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333" h="15960">
                  <a:moveTo>
                    <a:pt x="0" y="2570"/>
                  </a:moveTo>
                  <a:cubicBezTo>
                    <a:pt x="0" y="2570"/>
                    <a:pt x="0" y="2570"/>
                    <a:pt x="0" y="2570"/>
                  </a:cubicBezTo>
                  <a:cubicBezTo>
                    <a:pt x="2384" y="6969"/>
                    <a:pt x="6130" y="10682"/>
                    <a:pt x="10992" y="13001"/>
                  </a:cubicBezTo>
                  <a:cubicBezTo>
                    <a:pt x="15506" y="15159"/>
                    <a:pt x="20720" y="15960"/>
                    <a:pt x="26016" y="14979"/>
                  </a:cubicBezTo>
                  <a:cubicBezTo>
                    <a:pt x="30936" y="14071"/>
                    <a:pt x="35625" y="11655"/>
                    <a:pt x="39333" y="7748"/>
                  </a:cubicBezTo>
                  <a:cubicBezTo>
                    <a:pt x="39333" y="7748"/>
                    <a:pt x="39333" y="7748"/>
                    <a:pt x="39333" y="7748"/>
                  </a:cubicBezTo>
                  <a:cubicBezTo>
                    <a:pt x="39333" y="7748"/>
                    <a:pt x="39333" y="7748"/>
                    <a:pt x="39333" y="7748"/>
                  </a:cubicBezTo>
                  <a:cubicBezTo>
                    <a:pt x="27514" y="2099"/>
                    <a:pt x="13866" y="0"/>
                    <a:pt x="0" y="2570"/>
                  </a:cubicBezTo>
                  <a:close/>
                </a:path>
              </a:pathLst>
            </a:custGeom>
            <a:solidFill>
              <a:srgbClr val="2E50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2059289" y="2996952"/>
            <a:ext cx="4455881" cy="1572384"/>
          </a:xfrm>
        </p:spPr>
        <p:txBody>
          <a:bodyPr anchor="b" anchorCtr="0"/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Lisää tähän kiitosteksti tai </a:t>
            </a:r>
            <a:r>
              <a:rPr lang="fi-FI" dirty="0" err="1"/>
              <a:t>lopetuskehoitus</a:t>
            </a:r>
            <a:endParaRPr lang="fi-FI" dirty="0"/>
          </a:p>
        </p:txBody>
      </p:sp>
      <p:sp>
        <p:nvSpPr>
          <p:cNvPr id="23" name="Tekstin paikkamerkki 22">
            <a:extLst>
              <a:ext uri="{FF2B5EF4-FFF2-40B4-BE49-F238E27FC236}">
                <a16:creationId xmlns:a16="http://schemas.microsoft.com/office/drawing/2014/main" id="{C91B202D-FB5A-4250-8735-81C439C51C4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59290" y="4822552"/>
            <a:ext cx="2236510" cy="749149"/>
          </a:xfrm>
        </p:spPr>
        <p:txBody>
          <a:bodyPr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30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dirty="0"/>
              <a:t>etunimi.sukunimi@vm.fi </a:t>
            </a:r>
            <a:r>
              <a:rPr lang="es-ES" dirty="0" err="1"/>
              <a:t>Loremipsum</a:t>
            </a:r>
            <a:r>
              <a:rPr lang="es-ES" dirty="0"/>
              <a:t> dolores </a:t>
            </a:r>
            <a:r>
              <a:rPr lang="es-ES" dirty="0" err="1"/>
              <a:t>sitamet</a:t>
            </a:r>
            <a:r>
              <a:rPr lang="es-ES" dirty="0"/>
              <a:t> vm.fi</a:t>
            </a:r>
            <a:endParaRPr lang="fi-FI" dirty="0"/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6E19D34C-D51B-407C-A1A6-BB6CEEC5DD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39" y="188259"/>
            <a:ext cx="5687933" cy="1864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24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4F7C78-A52D-432E-ABE0-474D88E87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Tekstisivu, kaksipalstainen. </a:t>
            </a:r>
            <a:br>
              <a:rPr lang="fi-FI" dirty="0"/>
            </a:br>
            <a:r>
              <a:rPr lang="fi-FI" dirty="0"/>
              <a:t>Otsikon pituus korkeintaan kaksi riviä.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88B6C4-5AF4-4DF4-8225-6AF58A983C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1200" y="1764323"/>
            <a:ext cx="5156538" cy="4248000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C8DAA36-9661-453A-88FF-C63D5A397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6338" y="1764323"/>
            <a:ext cx="5187462" cy="4248000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09FAA0A5-DDF1-43F9-A865-72A7FE3F7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C134378-0675-4F71-B293-32F7DBD6E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79722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4F7C78-A52D-432E-ABE0-474D88E87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Tekstisivu, vertailu. </a:t>
            </a:r>
            <a:br>
              <a:rPr lang="fi-FI" dirty="0"/>
            </a:br>
            <a:r>
              <a:rPr lang="fi-FI" dirty="0"/>
              <a:t>Otsikon pituus korkeintaan kaksi riviä.</a:t>
            </a:r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CC5AFB07-741E-400C-B07F-CFAD1C24366E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81201" y="1764323"/>
            <a:ext cx="5156538" cy="36853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Pieni otsikko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88B6C4-5AF4-4DF4-8225-6AF58A983C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1200" y="2235200"/>
            <a:ext cx="5156538" cy="3777122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8" name="Tekstin paikkamerkki 4">
            <a:extLst>
              <a:ext uri="{FF2B5EF4-FFF2-40B4-BE49-F238E27FC236}">
                <a16:creationId xmlns:a16="http://schemas.microsoft.com/office/drawing/2014/main" id="{FE13A6AE-0F0A-413E-AE09-F64745829C86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764323"/>
            <a:ext cx="5183188" cy="36853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Pieni otsikko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C8DAA36-9661-453A-88FF-C63D5A397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6338" y="2235200"/>
            <a:ext cx="5187462" cy="3777122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09FAA0A5-DDF1-43F9-A865-72A7FE3F7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C134378-0675-4F71-B293-32F7DBD6E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03623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Grafiikkasivu, kuva ja tekstitiivistelmä vierekkäin.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20" y="1762761"/>
            <a:ext cx="6164822" cy="42480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Tekstin paikkamerkki 22">
            <a:extLst>
              <a:ext uri="{FF2B5EF4-FFF2-40B4-BE49-F238E27FC236}">
                <a16:creationId xmlns:a16="http://schemas.microsoft.com/office/drawing/2014/main" id="{3031A60E-285E-4799-8337-B7C931123A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26518" y="1959997"/>
            <a:ext cx="4286106" cy="3802327"/>
          </a:xfrm>
        </p:spPr>
        <p:txBody>
          <a:bodyPr/>
          <a:lstStyle>
            <a:lvl1pPr marL="269875" indent="-269875">
              <a:lnSpc>
                <a:spcPct val="95000"/>
              </a:lnSpc>
              <a:defRPr sz="1900"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CD9B7E4D-B77A-4CF1-B584-356F4C4B32D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9B664EFA-778C-4D9B-A7A3-46CB8D5370B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4703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4.xml"/><Relationship Id="rId26" Type="http://schemas.openxmlformats.org/officeDocument/2006/relationships/theme" Target="../theme/theme3.xml"/><Relationship Id="rId3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57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5" Type="http://schemas.openxmlformats.org/officeDocument/2006/relationships/slideLayout" Target="../slideLayouts/slideLayout61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20" Type="http://schemas.openxmlformats.org/officeDocument/2006/relationships/slideLayout" Target="../slideLayouts/slideLayout56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24" Type="http://schemas.openxmlformats.org/officeDocument/2006/relationships/slideLayout" Target="../slideLayouts/slideLayout60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23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46.xml"/><Relationship Id="rId19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Relationship Id="rId22" Type="http://schemas.openxmlformats.org/officeDocument/2006/relationships/slideLayout" Target="../slideLayouts/slideLayout58.xml"/><Relationship Id="rId27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B813CEF-66CE-41A6-9589-6FF5AB746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320" y="306000"/>
            <a:ext cx="10571480" cy="132556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D603C59-5B66-4F64-93F3-1F4DFBEE6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2320" y="1762761"/>
            <a:ext cx="10571480" cy="424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D131FDA-8F15-4702-ABF9-690082056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44920" y="6453336"/>
            <a:ext cx="1009328" cy="2286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fi-FI" noProof="0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6B6AA8B-3D61-4AA5-84FF-FE178AE4F2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68400" y="6453336"/>
            <a:ext cx="4114800" cy="2286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pPr algn="l"/>
            <a:r>
              <a:rPr lang="fi-FI" dirty="0"/>
              <a:t>Aihe/otsikkoteksti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Regular</a:t>
            </a:r>
            <a:r>
              <a:rPr lang="fi-FI" dirty="0"/>
              <a:t> </a:t>
            </a:r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dolores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D84F219-5BCC-4F1C-B213-2C1F4342BE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1200" y="6453336"/>
            <a:ext cx="366880" cy="2286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74FCF417-30B6-4F05-9607-5A03685BD2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7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272" y="6142062"/>
            <a:ext cx="1947891" cy="63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216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742" r:id="rId3"/>
    <p:sldLayoutId id="2147483743" r:id="rId4"/>
    <p:sldLayoutId id="2147483650" r:id="rId5"/>
    <p:sldLayoutId id="2147483677" r:id="rId6"/>
    <p:sldLayoutId id="2147483652" r:id="rId7"/>
    <p:sldLayoutId id="2147483678" r:id="rId8"/>
    <p:sldLayoutId id="2147483681" r:id="rId9"/>
    <p:sldLayoutId id="2147483679" r:id="rId10"/>
    <p:sldLayoutId id="2147483654" r:id="rId11"/>
    <p:sldLayoutId id="2147483655" r:id="rId12"/>
    <p:sldLayoutId id="2147483651" r:id="rId13"/>
    <p:sldLayoutId id="2147483665" r:id="rId14"/>
    <p:sldLayoutId id="2147483666" r:id="rId15"/>
    <p:sldLayoutId id="2147483667" r:id="rId16"/>
    <p:sldLayoutId id="2147483670" r:id="rId17"/>
    <p:sldLayoutId id="2147483669" r:id="rId18"/>
    <p:sldLayoutId id="2147483672" r:id="rId19"/>
    <p:sldLayoutId id="2147483673" r:id="rId20"/>
    <p:sldLayoutId id="2147483675" r:id="rId21"/>
    <p:sldLayoutId id="2147483683" r:id="rId22"/>
    <p:sldLayoutId id="2147483676" r:id="rId23"/>
    <p:sldLayoutId id="2147483668" r:id="rId24"/>
    <p:sldLayoutId id="2147483682" r:id="rId25"/>
  </p:sldLayoutIdLst>
  <p:hf hdr="0" ft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5600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360363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‒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8275" indent="-36195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‒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793875" indent="-355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‒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B813CEF-66CE-41A6-9589-6FF5AB746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320" y="306000"/>
            <a:ext cx="10571480" cy="132556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D603C59-5B66-4F64-93F3-1F4DFBEE6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2320" y="1762761"/>
            <a:ext cx="10571480" cy="424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D131FDA-8F15-4702-ABF9-690082056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44920" y="6453336"/>
            <a:ext cx="1009328" cy="2286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fi-FI" noProof="0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6B6AA8B-3D61-4AA5-84FF-FE178AE4F2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68400" y="6453336"/>
            <a:ext cx="4114800" cy="2286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pPr algn="l"/>
            <a:r>
              <a:rPr lang="fi-FI" dirty="0"/>
              <a:t>Aihe/otsikkoteksti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Regular</a:t>
            </a:r>
            <a:r>
              <a:rPr lang="fi-FI" dirty="0"/>
              <a:t> </a:t>
            </a:r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dolores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D84F219-5BCC-4F1C-B213-2C1F4342BE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1200" y="6453336"/>
            <a:ext cx="366880" cy="2286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E0AD8894-64CB-441D-9675-452F7C45FA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272" y="6142062"/>
            <a:ext cx="1947891" cy="63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92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14" r:id="rId5"/>
    <p:sldLayoutId id="2147483712" r:id="rId6"/>
    <p:sldLayoutId id="2147483713" r:id="rId7"/>
    <p:sldLayoutId id="2147483705" r:id="rId8"/>
    <p:sldLayoutId id="2147483706" r:id="rId9"/>
    <p:sldLayoutId id="2147483709" r:id="rId10"/>
    <p:sldLayoutId id="2147483711" r:id="rId11"/>
  </p:sldLayoutIdLst>
  <p:hf hdr="0" ft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5600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360363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‒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8275" indent="-36195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‒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793875" indent="-355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‒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B813CEF-66CE-41A6-9589-6FF5AB746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320" y="306000"/>
            <a:ext cx="10571480" cy="132556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D603C59-5B66-4F64-93F3-1F4DFBEE6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2320" y="1762761"/>
            <a:ext cx="10571480" cy="424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D131FDA-8F15-4702-ABF9-690082056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44920" y="6453336"/>
            <a:ext cx="1009328" cy="2286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fi-FI" noProof="0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6B6AA8B-3D61-4AA5-84FF-FE178AE4F2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68400" y="6453336"/>
            <a:ext cx="4114800" cy="2286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pPr algn="l"/>
            <a:r>
              <a:rPr lang="fi-FI" dirty="0"/>
              <a:t>Aihe/otsikkoteksti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Regular</a:t>
            </a:r>
            <a:r>
              <a:rPr lang="fi-FI" dirty="0"/>
              <a:t> </a:t>
            </a:r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dolores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D84F219-5BCC-4F1C-B213-2C1F4342BE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1200" y="6453336"/>
            <a:ext cx="366880" cy="2286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74FCF417-30B6-4F05-9607-5A03685BD2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7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272" y="6142062"/>
            <a:ext cx="1947891" cy="63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617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  <p:sldLayoutId id="2147483762" r:id="rId18"/>
    <p:sldLayoutId id="2147483763" r:id="rId19"/>
    <p:sldLayoutId id="2147483764" r:id="rId20"/>
    <p:sldLayoutId id="2147483765" r:id="rId21"/>
    <p:sldLayoutId id="2147483766" r:id="rId22"/>
    <p:sldLayoutId id="2147483767" r:id="rId23"/>
    <p:sldLayoutId id="2147483768" r:id="rId24"/>
    <p:sldLayoutId id="2147483769" r:id="rId25"/>
  </p:sldLayoutIdLst>
  <p:hf hdr="0" ft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5600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360363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‒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8275" indent="-36195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‒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793875" indent="-355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‒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Yhteenveto kuntien keskustelutilaisuuden 13.5.2020 puheenvuoroista,</a:t>
            </a:r>
            <a:br>
              <a:rPr lang="fi-FI" dirty="0" smtClean="0"/>
            </a:br>
            <a:r>
              <a:rPr lang="fi-FI" dirty="0" smtClean="0"/>
              <a:t>odotukset ja jatko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672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Yhteenveto puheenvuoroista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781200" y="1764323"/>
            <a:ext cx="5156538" cy="4247999"/>
          </a:xfrm>
        </p:spPr>
        <p:txBody>
          <a:bodyPr/>
          <a:lstStyle/>
          <a:p>
            <a:r>
              <a:rPr lang="fi-FI" dirty="0"/>
              <a:t>Yhteisiä pelisääntöjä kaivataan</a:t>
            </a:r>
          </a:p>
          <a:p>
            <a:r>
              <a:rPr lang="fi-FI" dirty="0"/>
              <a:t>Monet kaupunki- ja aluetasoiset tiedot avattu laajempaa hyödyntämistä varten</a:t>
            </a:r>
          </a:p>
          <a:p>
            <a:r>
              <a:rPr lang="fi-FI" dirty="0"/>
              <a:t>Kaupungeilla valtavat tietovarannot, avaamistarvetta on paljon</a:t>
            </a:r>
          </a:p>
          <a:p>
            <a:r>
              <a:rPr lang="fi-FI" dirty="0"/>
              <a:t>Tiedon reaaliaikaisuus ja muoto: tiedon tulisi olla rakenteista, oikeassa formaatissa</a:t>
            </a:r>
          </a:p>
          <a:p>
            <a:r>
              <a:rPr lang="fi-FI" dirty="0" smtClean="0"/>
              <a:t>Tietosuojan </a:t>
            </a:r>
            <a:r>
              <a:rPr lang="fi-FI" dirty="0"/>
              <a:t>merkitys </a:t>
            </a:r>
            <a:r>
              <a:rPr lang="fi-FI" dirty="0" smtClean="0"/>
              <a:t>korostunut</a:t>
            </a:r>
          </a:p>
          <a:p>
            <a:r>
              <a:rPr lang="fi-FI" dirty="0"/>
              <a:t>Suurilla kaupungeilla erityisiä tarpeita, yhteistyö vaatii myös luotettavaa dataa</a:t>
            </a:r>
          </a:p>
          <a:p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half" idx="2"/>
          </p:nvPr>
        </p:nvSpPr>
        <p:spPr>
          <a:xfrm>
            <a:off x="6166338" y="1764323"/>
            <a:ext cx="5187462" cy="4559726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fi-FI" dirty="0" smtClean="0"/>
              <a:t>Kuntalaisten </a:t>
            </a:r>
            <a:r>
              <a:rPr lang="fi-FI" dirty="0"/>
              <a:t>osallisuuden vahvistaminen tärkeää</a:t>
            </a:r>
          </a:p>
          <a:p>
            <a:r>
              <a:rPr lang="fi-FI" dirty="0"/>
              <a:t>Ilmiölähtöisyys – yhteiskunnallista ja taloudellista kehitystä tarkastellaan yhä enemmän ilmiölähtöisesti</a:t>
            </a:r>
          </a:p>
          <a:p>
            <a:r>
              <a:rPr lang="fi-FI" dirty="0"/>
              <a:t>Tiedon laadun yhtenäistäminen</a:t>
            </a:r>
          </a:p>
          <a:p>
            <a:r>
              <a:rPr lang="fi-FI" dirty="0">
                <a:cs typeface="Arial"/>
              </a:rPr>
              <a:t>Tiedon hyödyntäminen ja avaaminen on osa työkulttuurin muutosta</a:t>
            </a:r>
          </a:p>
          <a:p>
            <a:r>
              <a:rPr lang="fi-FI" dirty="0">
                <a:cs typeface="Arial"/>
              </a:rPr>
              <a:t>Tietoaltaiden hyödyntäminen tietojen yhdistämisessä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8254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Yhteenveto puheenvuoroista: </a:t>
            </a:r>
            <a:br>
              <a:rPr lang="fi-FI" dirty="0" smtClean="0"/>
            </a:br>
            <a:r>
              <a:rPr lang="fi-FI" dirty="0" smtClean="0"/>
              <a:t>haasteita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781200" y="1764323"/>
            <a:ext cx="5156538" cy="4247999"/>
          </a:xfrm>
        </p:spPr>
        <p:txBody>
          <a:bodyPr/>
          <a:lstStyle/>
          <a:p>
            <a:r>
              <a:rPr lang="fi-FI" dirty="0"/>
              <a:t>T</a:t>
            </a:r>
            <a:r>
              <a:rPr lang="fi-FI" dirty="0" smtClean="0"/>
              <a:t>iedon vertailtavuus tuottaa työtä</a:t>
            </a:r>
          </a:p>
          <a:p>
            <a:r>
              <a:rPr lang="fi-FI" dirty="0"/>
              <a:t>P</a:t>
            </a:r>
            <a:r>
              <a:rPr lang="fi-FI" dirty="0" smtClean="0"/>
              <a:t>äällekkäistä työtä tehdään paljon</a:t>
            </a:r>
            <a:endParaRPr lang="fi-FI" dirty="0"/>
          </a:p>
          <a:p>
            <a:r>
              <a:rPr lang="fi-FI" dirty="0" smtClean="0"/>
              <a:t>Muuttuvat </a:t>
            </a:r>
            <a:r>
              <a:rPr lang="fi-FI" dirty="0"/>
              <a:t>tietotarpeet </a:t>
            </a:r>
          </a:p>
          <a:p>
            <a:r>
              <a:rPr lang="fi-FI" dirty="0" smtClean="0"/>
              <a:t>Järjestelmien </a:t>
            </a:r>
            <a:r>
              <a:rPr lang="fi-FI" dirty="0"/>
              <a:t>suuri määrä ja </a:t>
            </a:r>
            <a:r>
              <a:rPr lang="fi-FI" dirty="0" smtClean="0"/>
              <a:t>kirjo</a:t>
            </a:r>
          </a:p>
          <a:p>
            <a:r>
              <a:rPr lang="fi-FI" dirty="0" smtClean="0"/>
              <a:t>Tietolähteiden </a:t>
            </a:r>
            <a:r>
              <a:rPr lang="fi-FI" dirty="0"/>
              <a:t>määrä on kasvanut </a:t>
            </a:r>
          </a:p>
          <a:p>
            <a:r>
              <a:rPr lang="fi-FI" dirty="0" smtClean="0"/>
              <a:t>Alueelliset </a:t>
            </a:r>
            <a:r>
              <a:rPr lang="fi-FI" dirty="0"/>
              <a:t>erot alueellisen tiedon tuottamisessa ovat suuria</a:t>
            </a:r>
          </a:p>
          <a:p>
            <a:r>
              <a:rPr lang="fi-FI" dirty="0" smtClean="0"/>
              <a:t>Pelkona </a:t>
            </a:r>
            <a:r>
              <a:rPr lang="fi-FI" dirty="0"/>
              <a:t>työmäärän lisääntyminen</a:t>
            </a:r>
          </a:p>
          <a:p>
            <a:r>
              <a:rPr lang="fi-FI" dirty="0" smtClean="0"/>
              <a:t>Osaamishaasteet </a:t>
            </a:r>
            <a:r>
              <a:rPr lang="fi-FI" dirty="0"/>
              <a:t>– toisaalta osaaminen ei ole riittävää, mutta osaamisresursseista on myös pulaa</a:t>
            </a:r>
          </a:p>
          <a:p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half" idx="2"/>
          </p:nvPr>
        </p:nvSpPr>
        <p:spPr>
          <a:xfrm>
            <a:off x="6166338" y="1764323"/>
            <a:ext cx="5187462" cy="4247999"/>
          </a:xfrm>
        </p:spPr>
        <p:txBody>
          <a:bodyPr/>
          <a:lstStyle/>
          <a:p>
            <a:r>
              <a:rPr lang="fi-FI" dirty="0" smtClean="0"/>
              <a:t>Kaupungin </a:t>
            </a:r>
            <a:r>
              <a:rPr lang="fi-FI" dirty="0"/>
              <a:t>järjestelmistä osa vanhanaikaisia, eivät tue tiedon avaamista</a:t>
            </a:r>
          </a:p>
          <a:p>
            <a:r>
              <a:rPr lang="fi-FI" dirty="0" smtClean="0"/>
              <a:t>Sopimukset </a:t>
            </a:r>
            <a:r>
              <a:rPr lang="fi-FI" dirty="0"/>
              <a:t>tiedontuottajien kanssa rajoittavat tiedon luovutusta</a:t>
            </a:r>
          </a:p>
          <a:p>
            <a:r>
              <a:rPr lang="fi-FI" dirty="0" smtClean="0"/>
              <a:t>Metatietoihin </a:t>
            </a:r>
            <a:r>
              <a:rPr lang="fi-FI" dirty="0"/>
              <a:t>liittyvät haasteet</a:t>
            </a:r>
          </a:p>
          <a:p>
            <a:r>
              <a:rPr lang="fi-FI" dirty="0"/>
              <a:t>R</a:t>
            </a:r>
            <a:r>
              <a:rPr lang="fi-FI" dirty="0" smtClean="0"/>
              <a:t>akennemuutoshankkeiden etenemisongelmien ei tulisi estää tietopolitiikan toimeenpanoa</a:t>
            </a:r>
          </a:p>
          <a:p>
            <a:r>
              <a:rPr lang="fi-FI" dirty="0" err="1"/>
              <a:t>S</a:t>
            </a:r>
            <a:r>
              <a:rPr lang="fi-FI" dirty="0" err="1" smtClean="0"/>
              <a:t>ote</a:t>
            </a:r>
            <a:r>
              <a:rPr lang="fi-FI" dirty="0" smtClean="0"/>
              <a:t>-järjestelmien </a:t>
            </a:r>
            <a:r>
              <a:rPr lang="fi-FI" dirty="0"/>
              <a:t>tieto-omaisuuden ja -rakenteiden omistajuus olisi selkeytettävä, jos tietoja halutaan käyttää kuntien tietojohtamisessa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7607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Yhteenveto puheenvuoroista: </a:t>
            </a:r>
            <a:br>
              <a:rPr lang="fi-FI" dirty="0" smtClean="0"/>
            </a:br>
            <a:r>
              <a:rPr lang="fi-FI" dirty="0" smtClean="0"/>
              <a:t>haasteita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781200" y="1764323"/>
            <a:ext cx="5156538" cy="4247999"/>
          </a:xfrm>
        </p:spPr>
        <p:txBody>
          <a:bodyPr/>
          <a:lstStyle/>
          <a:p>
            <a:r>
              <a:rPr lang="fi-FI" dirty="0"/>
              <a:t>K</a:t>
            </a:r>
            <a:r>
              <a:rPr lang="fi-FI" dirty="0" smtClean="0"/>
              <a:t>untatoimijoille päin näkymä siitä mikä valtion organisaatio vastaa mistäkin hankkeesta on epäselvä</a:t>
            </a:r>
          </a:p>
          <a:p>
            <a:r>
              <a:rPr lang="fi-FI" dirty="0" smtClean="0"/>
              <a:t>Kulttuurikin saattaa estää tiedon avaamista, syy ei pelkästään teknologiassa</a:t>
            </a:r>
          </a:p>
          <a:p>
            <a:r>
              <a:rPr lang="fi-FI" dirty="0" smtClean="0"/>
              <a:t>Lakivelvoitteiden haasteet käytännön soveltamisessa, esim. liikennejärjestelmien kehittämisessä</a:t>
            </a:r>
          </a:p>
          <a:p>
            <a:r>
              <a:rPr lang="fi-FI" dirty="0" smtClean="0"/>
              <a:t>Tiedon laadun yhtenäistämistä pidetään tärkeänä ja siihen kaivataan parempaa kunta-valtio -yhteistyötä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half" idx="2"/>
          </p:nvPr>
        </p:nvSpPr>
        <p:spPr>
          <a:xfrm>
            <a:off x="6166338" y="1764323"/>
            <a:ext cx="5187462" cy="4247999"/>
          </a:xfrm>
        </p:spPr>
        <p:txBody>
          <a:bodyPr/>
          <a:lstStyle/>
          <a:p>
            <a:r>
              <a:rPr lang="fi-FI" dirty="0" smtClean="0"/>
              <a:t>Johdon kyvykkyyden parantaminen tiedon hyödyntämisessä</a:t>
            </a:r>
          </a:p>
          <a:p>
            <a:r>
              <a:rPr lang="fi-FI" dirty="0" smtClean="0"/>
              <a:t>Kuntakohtaiset päätökset tiedon avaamisesta</a:t>
            </a:r>
          </a:p>
          <a:p>
            <a:r>
              <a:rPr lang="fi-FI" dirty="0"/>
              <a:t>Järjestelmien laajempi hyödyntäminen (monelle kunnalle sama järjestelmä tai kunnan sisällä järjestelmän laajennus monelle toimialalle) on tekemätön paikka hankintalain </a:t>
            </a:r>
            <a:r>
              <a:rPr lang="fi-FI" dirty="0" smtClean="0"/>
              <a:t>vuoksi</a:t>
            </a:r>
          </a:p>
          <a:p>
            <a:r>
              <a:rPr lang="fi-FI" dirty="0" smtClean="0"/>
              <a:t>Tiedon oikea-aikaisuus</a:t>
            </a:r>
          </a:p>
          <a:p>
            <a:r>
              <a:rPr lang="fi-FI" dirty="0" smtClean="0"/>
              <a:t>Analysoinnin parantaminen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3010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Yhteenveto puheenvuoroista: </a:t>
            </a:r>
            <a:br>
              <a:rPr lang="fi-FI" dirty="0" smtClean="0"/>
            </a:br>
            <a:r>
              <a:rPr lang="fi-FI" dirty="0" smtClean="0"/>
              <a:t>edellytyksiä ja tavoitteita jatkoa ajatellen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781200" y="1764323"/>
            <a:ext cx="5156538" cy="4247999"/>
          </a:xfrm>
        </p:spPr>
        <p:txBody>
          <a:bodyPr/>
          <a:lstStyle/>
          <a:p>
            <a:r>
              <a:rPr lang="fi-FI" sz="2000" dirty="0" smtClean="0"/>
              <a:t>Yhteistyö toimijoiden välillä, erityisesti parempi kunta-maakunta-valtio -yhteistyö</a:t>
            </a:r>
          </a:p>
          <a:p>
            <a:r>
              <a:rPr lang="fi-FI" sz="2000" dirty="0" smtClean="0"/>
              <a:t>Tiedon laadun kuvaaminen, tasalaatuisuus</a:t>
            </a:r>
          </a:p>
          <a:p>
            <a:r>
              <a:rPr lang="fi-FI" sz="2000" dirty="0" err="1" smtClean="0"/>
              <a:t>Yhteentoimivuuden</a:t>
            </a:r>
            <a:r>
              <a:rPr lang="fi-FI" sz="2000" dirty="0" smtClean="0"/>
              <a:t> edistäminen, </a:t>
            </a:r>
            <a:r>
              <a:rPr lang="fi-FI" sz="2000" dirty="0" err="1" smtClean="0"/>
              <a:t>yhteentoimivuusalustan</a:t>
            </a:r>
            <a:r>
              <a:rPr lang="fi-FI" sz="2000" dirty="0" smtClean="0"/>
              <a:t> kehittäminen ja parempi hyödyntäminen sekä jalkauttaminen</a:t>
            </a:r>
          </a:p>
          <a:p>
            <a:r>
              <a:rPr lang="fi-FI" sz="2000" dirty="0" smtClean="0"/>
              <a:t>Tiedon avaamiselle strateginen tuki</a:t>
            </a:r>
          </a:p>
          <a:p>
            <a:r>
              <a:rPr lang="fi-FI" sz="2000" dirty="0" smtClean="0"/>
              <a:t>Osaamisen varmistaminen</a:t>
            </a:r>
          </a:p>
          <a:p>
            <a:r>
              <a:rPr lang="fi-FI" sz="2000" dirty="0" smtClean="0"/>
              <a:t>Rajapintojen kehittäminen</a:t>
            </a:r>
          </a:p>
          <a:p>
            <a:r>
              <a:rPr lang="fi-FI" sz="2000" dirty="0"/>
              <a:t>Tarvitaan tilannekuvaa päätöksenteon pohjaksi</a:t>
            </a:r>
          </a:p>
          <a:p>
            <a:endParaRPr lang="fi-FI" dirty="0" smtClean="0"/>
          </a:p>
        </p:txBody>
      </p:sp>
      <p:sp>
        <p:nvSpPr>
          <p:cNvPr id="6" name="Sisällön paikkamerkki 5"/>
          <p:cNvSpPr>
            <a:spLocks noGrp="1"/>
          </p:cNvSpPr>
          <p:nvPr>
            <p:ph sz="half" idx="2"/>
          </p:nvPr>
        </p:nvSpPr>
        <p:spPr>
          <a:xfrm>
            <a:off x="6166338" y="1764323"/>
            <a:ext cx="5187462" cy="4617005"/>
          </a:xfrm>
        </p:spPr>
        <p:txBody>
          <a:bodyPr/>
          <a:lstStyle/>
          <a:p>
            <a:r>
              <a:rPr lang="fi-FI" sz="2000" dirty="0" smtClean="0"/>
              <a:t>Hallintorajat </a:t>
            </a:r>
            <a:r>
              <a:rPr lang="fi-FI" sz="2000" dirty="0"/>
              <a:t>ylittävä tiedonvaihto, päällekkäisen työn </a:t>
            </a:r>
            <a:r>
              <a:rPr lang="fi-FI" sz="2000" dirty="0" smtClean="0"/>
              <a:t>välttäminen tiedon ylläpidossa</a:t>
            </a:r>
            <a:endParaRPr lang="fi-FI" sz="2000" dirty="0"/>
          </a:p>
          <a:p>
            <a:r>
              <a:rPr lang="fi-FI" sz="2000" dirty="0" smtClean="0"/>
              <a:t>Perusrekistereiden </a:t>
            </a:r>
            <a:r>
              <a:rPr lang="fi-FI" sz="2000" dirty="0"/>
              <a:t>tulisi olla kunnossa ja helposti hyödynnettävissä</a:t>
            </a:r>
          </a:p>
          <a:p>
            <a:r>
              <a:rPr lang="fi-FI" sz="2000" dirty="0" smtClean="0"/>
              <a:t>Muutosta </a:t>
            </a:r>
            <a:r>
              <a:rPr lang="fi-FI" sz="2000" dirty="0"/>
              <a:t>tulisi tehdä yhdessä, hanke yksi askel siihen suuntaan </a:t>
            </a:r>
          </a:p>
          <a:p>
            <a:r>
              <a:rPr lang="fi-FI" sz="2000" dirty="0" smtClean="0"/>
              <a:t>Tarvitaan </a:t>
            </a:r>
            <a:r>
              <a:rPr lang="fi-FI" sz="2000" dirty="0"/>
              <a:t>myös toimialakohtaista tietopolitiikkaa</a:t>
            </a:r>
          </a:p>
          <a:p>
            <a:r>
              <a:rPr lang="fi-FI" sz="2000" dirty="0" smtClean="0"/>
              <a:t>Tiedon </a:t>
            </a:r>
            <a:r>
              <a:rPr lang="fi-FI" sz="2000" dirty="0"/>
              <a:t>tuottaminen, käsittely ja jakaminen pitäisi kansallisesti määritellä yhdeksi kunnan </a:t>
            </a:r>
            <a:r>
              <a:rPr lang="fi-FI" sz="2000" dirty="0" smtClean="0"/>
              <a:t>perustehtäväksi</a:t>
            </a:r>
          </a:p>
          <a:p>
            <a:r>
              <a:rPr lang="fi-FI" sz="2000" dirty="0" smtClean="0"/>
              <a:t>Tiedon omistajuuteen liittyen tarvitaan riittävät sopimusehdot</a:t>
            </a:r>
            <a:endParaRPr lang="fi-FI" sz="2000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6701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Yhteenveto puheenvuoroista: </a:t>
            </a:r>
            <a:br>
              <a:rPr lang="fi-FI" dirty="0" smtClean="0"/>
            </a:br>
            <a:r>
              <a:rPr lang="fi-FI" dirty="0" smtClean="0"/>
              <a:t>edellytyksiä ja tavoitteita jatkoa ajatellen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781200" y="1764323"/>
            <a:ext cx="5156538" cy="4247999"/>
          </a:xfrm>
        </p:spPr>
        <p:txBody>
          <a:bodyPr/>
          <a:lstStyle/>
          <a:p>
            <a:r>
              <a:rPr lang="fi-FI" dirty="0" smtClean="0"/>
              <a:t>Saumattoman toiminnan edellyttämien sääntelymuutosten toteuttaminen</a:t>
            </a:r>
          </a:p>
          <a:p>
            <a:r>
              <a:rPr lang="fi-FI" dirty="0" smtClean="0"/>
              <a:t>Tiivistä kuntayhteistyötä halutaan jatkaa ja se on </a:t>
            </a:r>
            <a:r>
              <a:rPr lang="fi-FI" smtClean="0"/>
              <a:t>toiminut hyvin</a:t>
            </a:r>
            <a:endParaRPr lang="fi-FI" dirty="0" smtClean="0"/>
          </a:p>
        </p:txBody>
      </p:sp>
      <p:sp>
        <p:nvSpPr>
          <p:cNvPr id="6" name="Sisällön paikkamerkki 5"/>
          <p:cNvSpPr>
            <a:spLocks noGrp="1"/>
          </p:cNvSpPr>
          <p:nvPr>
            <p:ph sz="half" idx="2"/>
          </p:nvPr>
        </p:nvSpPr>
        <p:spPr>
          <a:xfrm>
            <a:off x="6166338" y="1764323"/>
            <a:ext cx="5187462" cy="4247999"/>
          </a:xfrm>
        </p:spPr>
        <p:txBody>
          <a:bodyPr/>
          <a:lstStyle/>
          <a:p>
            <a:pPr marL="0" indent="0">
              <a:buNone/>
            </a:pP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5636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19770" y="1404939"/>
            <a:ext cx="6356350" cy="4256309"/>
          </a:xfrm>
        </p:spPr>
        <p:txBody>
          <a:bodyPr/>
          <a:lstStyle/>
          <a:p>
            <a:r>
              <a:rPr lang="fi-FI" dirty="0" smtClean="0"/>
              <a:t>Lisätietoja:</a:t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sz="2000" dirty="0" smtClean="0"/>
              <a:t>Tanja Lahti, hankepäällikkö, tanja.lahti@vm.fi</a:t>
            </a:r>
            <a:br>
              <a:rPr lang="fi-FI" sz="2000" dirty="0" smtClean="0"/>
            </a:br>
            <a:r>
              <a:rPr lang="fi-FI" sz="2000" dirty="0" smtClean="0"/>
              <a:t>p. 02955 30650</a:t>
            </a:r>
            <a:r>
              <a:rPr lang="fi-FI" sz="2000" dirty="0"/>
              <a:t/>
            </a:r>
            <a:br>
              <a:rPr lang="fi-FI" sz="2000" dirty="0"/>
            </a:br>
            <a:r>
              <a:rPr lang="fi-FI" sz="2000" dirty="0" smtClean="0"/>
              <a:t/>
            </a:r>
            <a:br>
              <a:rPr lang="fi-FI" sz="2000" dirty="0" smtClean="0"/>
            </a:br>
            <a:r>
              <a:rPr lang="fi-FI" sz="2000" dirty="0" smtClean="0"/>
              <a:t>Miina Arajärvi, erityisasiantuntija, miina.arajarvi@vm.fi</a:t>
            </a:r>
            <a:br>
              <a:rPr lang="fi-FI" sz="2000" dirty="0" smtClean="0"/>
            </a:br>
            <a:r>
              <a:rPr lang="fi-FI" sz="2000" dirty="0" smtClean="0"/>
              <a:t>p. 02955 30646</a:t>
            </a:r>
            <a:br>
              <a:rPr lang="fi-FI" sz="2000" dirty="0" smtClean="0"/>
            </a:br>
            <a:r>
              <a:rPr lang="fi-FI" sz="2000" dirty="0" smtClean="0"/>
              <a:t/>
            </a:r>
            <a:br>
              <a:rPr lang="fi-FI" sz="2000" dirty="0" smtClean="0"/>
            </a:br>
            <a:r>
              <a:rPr lang="fi-FI" sz="2000" dirty="0" smtClean="0"/>
              <a:t>Heidi Innanen, hankekoordinaattori, heidi.innanen@vm.fi</a:t>
            </a:r>
            <a:br>
              <a:rPr lang="fi-FI" sz="2000" dirty="0" smtClean="0"/>
            </a:br>
            <a:r>
              <a:rPr lang="fi-FI" sz="2000" dirty="0" smtClean="0"/>
              <a:t>p. 02955 30315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77030132"/>
      </p:ext>
    </p:extLst>
  </p:cSld>
  <p:clrMapOvr>
    <a:masterClrMapping/>
  </p:clrMapOvr>
</p:sld>
</file>

<file path=ppt/theme/theme1.xml><?xml version="1.0" encoding="utf-8"?>
<a:theme xmlns:a="http://schemas.openxmlformats.org/drawingml/2006/main" name="VM2019 teema">
  <a:themeElements>
    <a:clrScheme name="VM2019">
      <a:dk1>
        <a:sysClr val="windowText" lastClr="000000"/>
      </a:dk1>
      <a:lt1>
        <a:sysClr val="window" lastClr="FFFFFF"/>
      </a:lt1>
      <a:dk2>
        <a:srgbClr val="365ABD"/>
      </a:dk2>
      <a:lt2>
        <a:srgbClr val="E7E6E6"/>
      </a:lt2>
      <a:accent1>
        <a:srgbClr val="365ABD"/>
      </a:accent1>
      <a:accent2>
        <a:srgbClr val="1B365D"/>
      </a:accent2>
      <a:accent3>
        <a:srgbClr val="A34E96"/>
      </a:accent3>
      <a:accent4>
        <a:srgbClr val="479A36"/>
      </a:accent4>
      <a:accent5>
        <a:srgbClr val="728CD1"/>
      </a:accent5>
      <a:accent6>
        <a:srgbClr val="6D6E71"/>
      </a:accent6>
      <a:hlink>
        <a:srgbClr val="0563C1"/>
      </a:hlink>
      <a:folHlink>
        <a:srgbClr val="954F72"/>
      </a:folHlink>
    </a:clrScheme>
    <a:fontScheme name="VM2019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M_esitysmalli_FI_SV_sininen_lila.potx" id="{E8454F93-2E0B-409D-9B2D-8BAC6BFC0E2B}" vid="{94A68CB0-CF75-4B68-B224-F9082EF07815}"/>
    </a:ext>
  </a:extLst>
</a:theme>
</file>

<file path=ppt/theme/theme2.xml><?xml version="1.0" encoding="utf-8"?>
<a:theme xmlns:a="http://schemas.openxmlformats.org/drawingml/2006/main" name="VM muut värit">
  <a:themeElements>
    <a:clrScheme name="VM2019">
      <a:dk1>
        <a:sysClr val="windowText" lastClr="000000"/>
      </a:dk1>
      <a:lt1>
        <a:sysClr val="window" lastClr="FFFFFF"/>
      </a:lt1>
      <a:dk2>
        <a:srgbClr val="365ABD"/>
      </a:dk2>
      <a:lt2>
        <a:srgbClr val="E7E6E6"/>
      </a:lt2>
      <a:accent1>
        <a:srgbClr val="365ABD"/>
      </a:accent1>
      <a:accent2>
        <a:srgbClr val="1B365D"/>
      </a:accent2>
      <a:accent3>
        <a:srgbClr val="A34E96"/>
      </a:accent3>
      <a:accent4>
        <a:srgbClr val="479A36"/>
      </a:accent4>
      <a:accent5>
        <a:srgbClr val="728CD1"/>
      </a:accent5>
      <a:accent6>
        <a:srgbClr val="6D6E71"/>
      </a:accent6>
      <a:hlink>
        <a:srgbClr val="0563C1"/>
      </a:hlink>
      <a:folHlink>
        <a:srgbClr val="954F72"/>
      </a:folHlink>
    </a:clrScheme>
    <a:fontScheme name="VM2019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M_esitysmalli_FI_SV_sininen_lila.potx" id="{E8454F93-2E0B-409D-9B2D-8BAC6BFC0E2B}" vid="{B20451E4-23D2-49B3-8B5F-897316030E8D}"/>
    </a:ext>
  </a:extLst>
</a:theme>
</file>

<file path=ppt/theme/theme3.xml><?xml version="1.0" encoding="utf-8"?>
<a:theme xmlns:a="http://schemas.openxmlformats.org/drawingml/2006/main" name="1_VM2019 teema">
  <a:themeElements>
    <a:clrScheme name="VM2019">
      <a:dk1>
        <a:sysClr val="windowText" lastClr="000000"/>
      </a:dk1>
      <a:lt1>
        <a:sysClr val="window" lastClr="FFFFFF"/>
      </a:lt1>
      <a:dk2>
        <a:srgbClr val="365ABD"/>
      </a:dk2>
      <a:lt2>
        <a:srgbClr val="E7E6E6"/>
      </a:lt2>
      <a:accent1>
        <a:srgbClr val="365ABD"/>
      </a:accent1>
      <a:accent2>
        <a:srgbClr val="1B365D"/>
      </a:accent2>
      <a:accent3>
        <a:srgbClr val="A34E96"/>
      </a:accent3>
      <a:accent4>
        <a:srgbClr val="479A36"/>
      </a:accent4>
      <a:accent5>
        <a:srgbClr val="728CD1"/>
      </a:accent5>
      <a:accent6>
        <a:srgbClr val="6D6E71"/>
      </a:accent6>
      <a:hlink>
        <a:srgbClr val="0563C1"/>
      </a:hlink>
      <a:folHlink>
        <a:srgbClr val="954F72"/>
      </a:folHlink>
    </a:clrScheme>
    <a:fontScheme name="VM2019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M_esitysmalli_FI_SV_sininen_tummansininen.potx" id="{E482E054-593D-4348-9792-22398F426188}" vid="{2A8D8C08-6EFD-427F-A780-F2B2CBE55BBD}"/>
    </a:ext>
  </a:extLst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C273FBDB1AAC448BDBB3CA1302F22C6" ma:contentTypeVersion="3" ma:contentTypeDescription="Luo uusi asiakirja." ma:contentTypeScope="" ma:versionID="3cf92efc90fd97c5548b5b3f6d259d45">
  <xsd:schema xmlns:xsd="http://www.w3.org/2001/XMLSchema" xmlns:xs="http://www.w3.org/2001/XMLSchema" xmlns:p="http://schemas.microsoft.com/office/2006/metadata/properties" xmlns:ns2="ebb82943-49da-4504-a2f3-a33fb2eb95f1" targetNamespace="http://schemas.microsoft.com/office/2006/metadata/properties" ma:root="true" ma:fieldsID="73a7f945de27690f0e5612b79736f6f4" ns2:_=""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5B067F8-0484-4BA7-B9CE-A44087FE558B}">
  <ds:schemaRefs>
    <ds:schemaRef ds:uri="http://purl.org/dc/dcmitype/"/>
    <ds:schemaRef ds:uri="http://schemas.microsoft.com/office/infopath/2007/PartnerControls"/>
    <ds:schemaRef ds:uri="ebb82943-49da-4504-a2f3-a33fb2eb95f1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CED41E1-33D5-459A-B487-861B69D0AF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b82943-49da-4504-a2f3-a33fb2eb9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8441D97-6462-464C-9F14-62813A8996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VM_esitysmalli_FI_SV_sininen_lila</Template>
  <TotalTime>1692</TotalTime>
  <Words>423</Words>
  <Application>Microsoft Office PowerPoint</Application>
  <PresentationFormat>Laajakuva</PresentationFormat>
  <Paragraphs>61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3</vt:i4>
      </vt:variant>
      <vt:variant>
        <vt:lpstr>Dian otsikot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Calibri</vt:lpstr>
      <vt:lpstr>VM2019 teema</vt:lpstr>
      <vt:lpstr>VM muut värit</vt:lpstr>
      <vt:lpstr>1_VM2019 teema</vt:lpstr>
      <vt:lpstr>   Yhteenveto kuntien keskustelutilaisuuden 13.5.2020 puheenvuoroista, odotukset ja jatko</vt:lpstr>
      <vt:lpstr>Yhteenveto puheenvuoroista</vt:lpstr>
      <vt:lpstr>Yhteenveto puheenvuoroista:  haasteita</vt:lpstr>
      <vt:lpstr>Yhteenveto puheenvuoroista:  haasteita</vt:lpstr>
      <vt:lpstr>Yhteenveto puheenvuoroista:  edellytyksiä ja tavoitteita jatkoa ajatellen</vt:lpstr>
      <vt:lpstr>Yhteenveto puheenvuoroista:  edellytyksiä ja tavoitteita jatkoa ajatellen</vt:lpstr>
      <vt:lpstr>Lisätietoja:  Tanja Lahti, hankepäällikkö, tanja.lahti@vm.fi p. 02955 30650  Miina Arajärvi, erityisasiantuntija, miina.arajarvi@vm.fi p. 02955 30646  Heidi Innanen, hankekoordinaattori, heidi.innanen@vm.fi p. 02955 30315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TiHA-hanke_Kuntien keskustelutilaisuus_20200513</dc:title>
  <dc:creator>Lahti Tanja (VM)</dc:creator>
  <cp:lastModifiedBy>heidi.innanen@vm.fi</cp:lastModifiedBy>
  <cp:revision>157</cp:revision>
  <dcterms:created xsi:type="dcterms:W3CDTF">2020-02-27T17:35:30Z</dcterms:created>
  <dcterms:modified xsi:type="dcterms:W3CDTF">2020-05-27T07:26:57Z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0x010100FC273FBDB1AAC448BDBB3CA1302F22C6</vt:lpwstr>
  </property>
  <property fmtid="{D5CDD505-2E9C-101B-9397-08002B2CF9AE}" pid="3" name="KampusOrganization">
    <vt:lpwstr>2;#Valtiovarainministeriö|200b13aa-51d0-4157-8d33-21c2eb0d5776</vt:lpwstr>
  </property>
  <property fmtid="{D5CDD505-2E9C-101B-9397-08002B2CF9AE}" pid="4" name="KampusKeywords">
    <vt:lpwstr/>
  </property>
</Properties>
</file>