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 id="2147483692" r:id="rId3"/>
    <p:sldMasterId id="2147483704" r:id="rId4"/>
    <p:sldMasterId id="2147483719" r:id="rId5"/>
    <p:sldMasterId id="2147483731" r:id="rId6"/>
  </p:sldMasterIdLst>
  <p:notesMasterIdLst>
    <p:notesMasterId r:id="rId22"/>
  </p:notesMasterIdLst>
  <p:handoutMasterIdLst>
    <p:handoutMasterId r:id="rId23"/>
  </p:handoutMasterIdLst>
  <p:sldIdLst>
    <p:sldId id="290" r:id="rId7"/>
    <p:sldId id="434" r:id="rId8"/>
    <p:sldId id="435" r:id="rId9"/>
    <p:sldId id="442" r:id="rId10"/>
    <p:sldId id="296" r:id="rId11"/>
    <p:sldId id="530" r:id="rId12"/>
    <p:sldId id="528" r:id="rId13"/>
    <p:sldId id="523" r:id="rId14"/>
    <p:sldId id="524" r:id="rId15"/>
    <p:sldId id="529" r:id="rId16"/>
    <p:sldId id="525" r:id="rId17"/>
    <p:sldId id="310" r:id="rId18"/>
    <p:sldId id="311" r:id="rId19"/>
    <p:sldId id="349" r:id="rId20"/>
    <p:sldId id="277"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65"/>
    <p:restoredTop sz="94645"/>
  </p:normalViewPr>
  <p:slideViewPr>
    <p:cSldViewPr snapToGrid="0" snapToObjects="1">
      <p:cViewPr varScale="1">
        <p:scale>
          <a:sx n="85" d="100"/>
          <a:sy n="85" d="100"/>
        </p:scale>
        <p:origin x="882"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10" d="100"/>
          <a:sy n="110" d="100"/>
        </p:scale>
        <p:origin x="2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strRef>
              <c:f>Taul1!$A$2:$A$5</c:f>
              <c:strCache>
                <c:ptCount val="4"/>
                <c:pt idx="0">
                  <c:v>Luokka 1</c:v>
                </c:pt>
                <c:pt idx="1">
                  <c:v>Luokka 2</c:v>
                </c:pt>
                <c:pt idx="2">
                  <c:v>Luokka 3</c:v>
                </c:pt>
                <c:pt idx="3">
                  <c:v>Luokka 4</c:v>
                </c:pt>
              </c:strCache>
            </c:strRef>
          </c:cat>
          <c:val>
            <c:numRef>
              <c:f>Taul1!$B$2:$B$5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1A3-E344-B94E-E71ECF0980B6}"/>
            </c:ext>
          </c:extLst>
        </c:ser>
        <c:ser>
          <c:idx val="1"/>
          <c:order val="1"/>
          <c:tx>
            <c:strRef>
              <c:f>Taul1!$C$1</c:f>
              <c:strCache>
                <c:ptCount val="1"/>
                <c:pt idx="0">
                  <c:v>Sarja 2</c:v>
                </c:pt>
              </c:strCache>
            </c:strRef>
          </c:tx>
          <c:spPr>
            <a:solidFill>
              <a:schemeClr val="accent2"/>
            </a:solidFill>
            <a:ln>
              <a:noFill/>
            </a:ln>
            <a:effectLst/>
          </c:spPr>
          <c:invertIfNegative val="0"/>
          <c:cat>
            <c:strRef>
              <c:f>Taul1!$A$2:$A$5</c:f>
              <c:strCache>
                <c:ptCount val="4"/>
                <c:pt idx="0">
                  <c:v>Luokka 1</c:v>
                </c:pt>
                <c:pt idx="1">
                  <c:v>Luokka 2</c:v>
                </c:pt>
                <c:pt idx="2">
                  <c:v>Luokka 3</c:v>
                </c:pt>
                <c:pt idx="3">
                  <c:v>Luokka 4</c:v>
                </c:pt>
              </c:strCache>
            </c:strRef>
          </c:cat>
          <c:val>
            <c:numRef>
              <c:f>Taul1!$C$2:$C$5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1A3-E344-B94E-E71ECF0980B6}"/>
            </c:ext>
          </c:extLst>
        </c:ser>
        <c:ser>
          <c:idx val="2"/>
          <c:order val="2"/>
          <c:tx>
            <c:strRef>
              <c:f>Taul1!$D$1</c:f>
              <c:strCache>
                <c:ptCount val="1"/>
                <c:pt idx="0">
                  <c:v>Sarja 3</c:v>
                </c:pt>
              </c:strCache>
            </c:strRef>
          </c:tx>
          <c:spPr>
            <a:solidFill>
              <a:schemeClr val="accent3"/>
            </a:solidFill>
            <a:ln>
              <a:noFill/>
            </a:ln>
            <a:effectLst/>
          </c:spPr>
          <c:invertIfNegative val="0"/>
          <c:cat>
            <c:strRef>
              <c:f>Taul1!$A$2:$A$5</c:f>
              <c:strCache>
                <c:ptCount val="4"/>
                <c:pt idx="0">
                  <c:v>Luokka 1</c:v>
                </c:pt>
                <c:pt idx="1">
                  <c:v>Luokka 2</c:v>
                </c:pt>
                <c:pt idx="2">
                  <c:v>Luokka 3</c:v>
                </c:pt>
                <c:pt idx="3">
                  <c:v>Luokka 4</c:v>
                </c:pt>
              </c:strCache>
            </c:strRef>
          </c:cat>
          <c:val>
            <c:numRef>
              <c:f>Taul1!$D$2:$D$5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1A3-E344-B94E-E71ECF0980B6}"/>
            </c:ext>
          </c:extLst>
        </c:ser>
        <c:dLbls>
          <c:showLegendKey val="0"/>
          <c:showVal val="0"/>
          <c:showCatName val="0"/>
          <c:showSerName val="0"/>
          <c:showPercent val="0"/>
          <c:showBubbleSize val="0"/>
        </c:dLbls>
        <c:gapWidth val="219"/>
        <c:overlap val="-27"/>
        <c:axId val="598695360"/>
        <c:axId val="598078448"/>
      </c:barChart>
      <c:catAx>
        <c:axId val="59869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fi-FI"/>
          </a:p>
        </c:txPr>
        <c:crossAx val="598078448"/>
        <c:crosses val="autoZero"/>
        <c:auto val="1"/>
        <c:lblAlgn val="ctr"/>
        <c:lblOffset val="100"/>
        <c:noMultiLvlLbl val="0"/>
      </c:catAx>
      <c:valAx>
        <c:axId val="59807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fi-FI"/>
          </a:p>
        </c:txPr>
        <c:crossAx val="59869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fi-FI"/>
        </a:p>
      </c:txPr>
    </c:title>
    <c:autoTitleDeleted val="0"/>
    <c:plotArea>
      <c:layout/>
      <c:pieChart>
        <c:varyColors val="1"/>
        <c:ser>
          <c:idx val="0"/>
          <c:order val="0"/>
          <c:tx>
            <c:strRef>
              <c:f>Taul1!$B$1</c:f>
              <c:strCache>
                <c:ptCount val="1"/>
                <c:pt idx="0">
                  <c:v>Myynti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E0-1048-841D-5020FA7264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E0-1048-841D-5020FA7264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E0-1048-841D-5020FA7264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E0-1048-841D-5020FA7264E4}"/>
              </c:ext>
            </c:extLst>
          </c:dPt>
          <c:cat>
            <c:strRef>
              <c:f>Taul1!$A$2:$A$5</c:f>
              <c:strCache>
                <c:ptCount val="4"/>
                <c:pt idx="0">
                  <c:v>1. neljännes</c:v>
                </c:pt>
                <c:pt idx="1">
                  <c:v>2. neljännes</c:v>
                </c:pt>
                <c:pt idx="2">
                  <c:v>3. neljännes</c:v>
                </c:pt>
                <c:pt idx="3">
                  <c:v>4. neljännes</c:v>
                </c:pt>
              </c:strCache>
            </c:strRef>
          </c:cat>
          <c:val>
            <c:numRef>
              <c:f>Taul1!$B$2:$B$5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EE0-1048-841D-5020FA7264E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strRef>
              <c:f>Taul1!$A$2:$A$5</c:f>
              <c:strCache>
                <c:ptCount val="4"/>
                <c:pt idx="0">
                  <c:v>Luokka 1</c:v>
                </c:pt>
                <c:pt idx="1">
                  <c:v>Luokka 2</c:v>
                </c:pt>
                <c:pt idx="2">
                  <c:v>Luokka 3</c:v>
                </c:pt>
                <c:pt idx="3">
                  <c:v>Luokka 4</c:v>
                </c:pt>
              </c:strCache>
            </c:strRef>
          </c:cat>
          <c:val>
            <c:numRef>
              <c:f>Taul1!$B$2:$B$5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1A3-E344-B94E-E71ECF0980B6}"/>
            </c:ext>
          </c:extLst>
        </c:ser>
        <c:ser>
          <c:idx val="1"/>
          <c:order val="1"/>
          <c:tx>
            <c:strRef>
              <c:f>Taul1!$C$1</c:f>
              <c:strCache>
                <c:ptCount val="1"/>
                <c:pt idx="0">
                  <c:v>Sarja 2</c:v>
                </c:pt>
              </c:strCache>
            </c:strRef>
          </c:tx>
          <c:spPr>
            <a:solidFill>
              <a:schemeClr val="accent2"/>
            </a:solidFill>
            <a:ln>
              <a:noFill/>
            </a:ln>
            <a:effectLst/>
          </c:spPr>
          <c:invertIfNegative val="0"/>
          <c:cat>
            <c:strRef>
              <c:f>Taul1!$A$2:$A$5</c:f>
              <c:strCache>
                <c:ptCount val="4"/>
                <c:pt idx="0">
                  <c:v>Luokka 1</c:v>
                </c:pt>
                <c:pt idx="1">
                  <c:v>Luokka 2</c:v>
                </c:pt>
                <c:pt idx="2">
                  <c:v>Luokka 3</c:v>
                </c:pt>
                <c:pt idx="3">
                  <c:v>Luokka 4</c:v>
                </c:pt>
              </c:strCache>
            </c:strRef>
          </c:cat>
          <c:val>
            <c:numRef>
              <c:f>Taul1!$C$2:$C$5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1A3-E344-B94E-E71ECF0980B6}"/>
            </c:ext>
          </c:extLst>
        </c:ser>
        <c:ser>
          <c:idx val="2"/>
          <c:order val="2"/>
          <c:tx>
            <c:strRef>
              <c:f>Taul1!$D$1</c:f>
              <c:strCache>
                <c:ptCount val="1"/>
                <c:pt idx="0">
                  <c:v>Sarja 3</c:v>
                </c:pt>
              </c:strCache>
            </c:strRef>
          </c:tx>
          <c:spPr>
            <a:solidFill>
              <a:schemeClr val="accent3"/>
            </a:solidFill>
            <a:ln>
              <a:noFill/>
            </a:ln>
            <a:effectLst/>
          </c:spPr>
          <c:invertIfNegative val="0"/>
          <c:cat>
            <c:strRef>
              <c:f>Taul1!$A$2:$A$5</c:f>
              <c:strCache>
                <c:ptCount val="4"/>
                <c:pt idx="0">
                  <c:v>Luokka 1</c:v>
                </c:pt>
                <c:pt idx="1">
                  <c:v>Luokka 2</c:v>
                </c:pt>
                <c:pt idx="2">
                  <c:v>Luokka 3</c:v>
                </c:pt>
                <c:pt idx="3">
                  <c:v>Luokka 4</c:v>
                </c:pt>
              </c:strCache>
            </c:strRef>
          </c:cat>
          <c:val>
            <c:numRef>
              <c:f>Taul1!$D$2:$D$5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1A3-E344-B94E-E71ECF0980B6}"/>
            </c:ext>
          </c:extLst>
        </c:ser>
        <c:dLbls>
          <c:showLegendKey val="0"/>
          <c:showVal val="0"/>
          <c:showCatName val="0"/>
          <c:showSerName val="0"/>
          <c:showPercent val="0"/>
          <c:showBubbleSize val="0"/>
        </c:dLbls>
        <c:gapWidth val="219"/>
        <c:overlap val="-27"/>
        <c:axId val="598695360"/>
        <c:axId val="598078448"/>
      </c:barChart>
      <c:catAx>
        <c:axId val="59869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fi-FI"/>
          </a:p>
        </c:txPr>
        <c:crossAx val="598078448"/>
        <c:crosses val="autoZero"/>
        <c:auto val="1"/>
        <c:lblAlgn val="ctr"/>
        <c:lblOffset val="100"/>
        <c:noMultiLvlLbl val="0"/>
      </c:catAx>
      <c:valAx>
        <c:axId val="59807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fi-FI"/>
          </a:p>
        </c:txPr>
        <c:crossAx val="59869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fi-FI"/>
        </a:p>
      </c:txPr>
    </c:title>
    <c:autoTitleDeleted val="0"/>
    <c:plotArea>
      <c:layout/>
      <c:pieChart>
        <c:varyColors val="1"/>
        <c:ser>
          <c:idx val="0"/>
          <c:order val="0"/>
          <c:tx>
            <c:strRef>
              <c:f>Taul1!$B$1</c:f>
              <c:strCache>
                <c:ptCount val="1"/>
                <c:pt idx="0">
                  <c:v>Myynti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E0-1048-841D-5020FA7264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E0-1048-841D-5020FA7264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E0-1048-841D-5020FA7264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E0-1048-841D-5020FA7264E4}"/>
              </c:ext>
            </c:extLst>
          </c:dPt>
          <c:cat>
            <c:strRef>
              <c:f>Taul1!$A$2:$A$5</c:f>
              <c:strCache>
                <c:ptCount val="4"/>
                <c:pt idx="0">
                  <c:v>1. neljännes</c:v>
                </c:pt>
                <c:pt idx="1">
                  <c:v>2. neljännes</c:v>
                </c:pt>
                <c:pt idx="2">
                  <c:v>3. neljännes</c:v>
                </c:pt>
                <c:pt idx="3">
                  <c:v>4. neljännes</c:v>
                </c:pt>
              </c:strCache>
            </c:strRef>
          </c:cat>
          <c:val>
            <c:numRef>
              <c:f>Taul1!$B$2:$B$5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EE0-1048-841D-5020FA7264E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strRef>
              <c:f>Taul1!$A$2:$A$5</c:f>
              <c:strCache>
                <c:ptCount val="4"/>
                <c:pt idx="0">
                  <c:v>Luokka 1</c:v>
                </c:pt>
                <c:pt idx="1">
                  <c:v>Luokka 2</c:v>
                </c:pt>
                <c:pt idx="2">
                  <c:v>Luokka 3</c:v>
                </c:pt>
                <c:pt idx="3">
                  <c:v>Luokka 4</c:v>
                </c:pt>
              </c:strCache>
            </c:strRef>
          </c:cat>
          <c:val>
            <c:numRef>
              <c:f>Taul1!$B$2:$B$5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1A3-E344-B94E-E71ECF0980B6}"/>
            </c:ext>
          </c:extLst>
        </c:ser>
        <c:ser>
          <c:idx val="1"/>
          <c:order val="1"/>
          <c:tx>
            <c:strRef>
              <c:f>Taul1!$C$1</c:f>
              <c:strCache>
                <c:ptCount val="1"/>
                <c:pt idx="0">
                  <c:v>Sarja 2</c:v>
                </c:pt>
              </c:strCache>
            </c:strRef>
          </c:tx>
          <c:spPr>
            <a:solidFill>
              <a:schemeClr val="accent2"/>
            </a:solidFill>
            <a:ln>
              <a:noFill/>
            </a:ln>
            <a:effectLst/>
          </c:spPr>
          <c:invertIfNegative val="0"/>
          <c:cat>
            <c:strRef>
              <c:f>Taul1!$A$2:$A$5</c:f>
              <c:strCache>
                <c:ptCount val="4"/>
                <c:pt idx="0">
                  <c:v>Luokka 1</c:v>
                </c:pt>
                <c:pt idx="1">
                  <c:v>Luokka 2</c:v>
                </c:pt>
                <c:pt idx="2">
                  <c:v>Luokka 3</c:v>
                </c:pt>
                <c:pt idx="3">
                  <c:v>Luokka 4</c:v>
                </c:pt>
              </c:strCache>
            </c:strRef>
          </c:cat>
          <c:val>
            <c:numRef>
              <c:f>Taul1!$C$2:$C$5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1A3-E344-B94E-E71ECF0980B6}"/>
            </c:ext>
          </c:extLst>
        </c:ser>
        <c:ser>
          <c:idx val="2"/>
          <c:order val="2"/>
          <c:tx>
            <c:strRef>
              <c:f>Taul1!$D$1</c:f>
              <c:strCache>
                <c:ptCount val="1"/>
                <c:pt idx="0">
                  <c:v>Sarja 3</c:v>
                </c:pt>
              </c:strCache>
            </c:strRef>
          </c:tx>
          <c:spPr>
            <a:solidFill>
              <a:schemeClr val="accent3"/>
            </a:solidFill>
            <a:ln>
              <a:noFill/>
            </a:ln>
            <a:effectLst/>
          </c:spPr>
          <c:invertIfNegative val="0"/>
          <c:cat>
            <c:strRef>
              <c:f>Taul1!$A$2:$A$5</c:f>
              <c:strCache>
                <c:ptCount val="4"/>
                <c:pt idx="0">
                  <c:v>Luokka 1</c:v>
                </c:pt>
                <c:pt idx="1">
                  <c:v>Luokka 2</c:v>
                </c:pt>
                <c:pt idx="2">
                  <c:v>Luokka 3</c:v>
                </c:pt>
                <c:pt idx="3">
                  <c:v>Luokka 4</c:v>
                </c:pt>
              </c:strCache>
            </c:strRef>
          </c:cat>
          <c:val>
            <c:numRef>
              <c:f>Taul1!$D$2:$D$5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1A3-E344-B94E-E71ECF0980B6}"/>
            </c:ext>
          </c:extLst>
        </c:ser>
        <c:dLbls>
          <c:showLegendKey val="0"/>
          <c:showVal val="0"/>
          <c:showCatName val="0"/>
          <c:showSerName val="0"/>
          <c:showPercent val="0"/>
          <c:showBubbleSize val="0"/>
        </c:dLbls>
        <c:gapWidth val="219"/>
        <c:overlap val="-27"/>
        <c:axId val="598695360"/>
        <c:axId val="598078448"/>
      </c:barChart>
      <c:catAx>
        <c:axId val="59869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fi-FI"/>
          </a:p>
        </c:txPr>
        <c:crossAx val="598078448"/>
        <c:crosses val="autoZero"/>
        <c:auto val="1"/>
        <c:lblAlgn val="ctr"/>
        <c:lblOffset val="100"/>
        <c:noMultiLvlLbl val="0"/>
      </c:catAx>
      <c:valAx>
        <c:axId val="59807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fi-FI"/>
          </a:p>
        </c:txPr>
        <c:crossAx val="59869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fi-FI"/>
        </a:p>
      </c:txPr>
    </c:title>
    <c:autoTitleDeleted val="0"/>
    <c:plotArea>
      <c:layout/>
      <c:pieChart>
        <c:varyColors val="1"/>
        <c:ser>
          <c:idx val="0"/>
          <c:order val="0"/>
          <c:tx>
            <c:strRef>
              <c:f>Taul1!$B$1</c:f>
              <c:strCache>
                <c:ptCount val="1"/>
                <c:pt idx="0">
                  <c:v>Myynti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E0-1048-841D-5020FA7264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E0-1048-841D-5020FA7264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E0-1048-841D-5020FA7264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E0-1048-841D-5020FA7264E4}"/>
              </c:ext>
            </c:extLst>
          </c:dPt>
          <c:cat>
            <c:strRef>
              <c:f>Taul1!$A$2:$A$5</c:f>
              <c:strCache>
                <c:ptCount val="4"/>
                <c:pt idx="0">
                  <c:v>1. neljännes</c:v>
                </c:pt>
                <c:pt idx="1">
                  <c:v>2. neljännes</c:v>
                </c:pt>
                <c:pt idx="2">
                  <c:v>3. neljännes</c:v>
                </c:pt>
                <c:pt idx="3">
                  <c:v>4. neljännes</c:v>
                </c:pt>
              </c:strCache>
            </c:strRef>
          </c:cat>
          <c:val>
            <c:numRef>
              <c:f>Taul1!$B$2:$B$5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EE0-1048-841D-5020FA7264E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4D830428-6477-3749-92AB-20FD91C128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A37E9701-661E-6A4E-9638-D6CBC12D9A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50AC7E-A299-0D4C-B60A-A35F00FCEA9A}" type="datetimeFigureOut">
              <a:rPr lang="fi-FI" smtClean="0"/>
              <a:t>7.11.2019</a:t>
            </a:fld>
            <a:endParaRPr lang="fi-FI"/>
          </a:p>
        </p:txBody>
      </p:sp>
      <p:sp>
        <p:nvSpPr>
          <p:cNvPr id="4" name="Alatunnisteen paikkamerkki 3">
            <a:extLst>
              <a:ext uri="{FF2B5EF4-FFF2-40B4-BE49-F238E27FC236}">
                <a16:creationId xmlns:a16="http://schemas.microsoft.com/office/drawing/2014/main" id="{645D575C-62D1-9444-9033-1FBA4BFA38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C18939F1-8855-1746-98F7-79A8163374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7396CF-47DA-4F4F-BAF4-5E500F6FB576}" type="slidenum">
              <a:rPr lang="fi-FI" smtClean="0"/>
              <a:t>‹#›</a:t>
            </a:fld>
            <a:endParaRPr lang="fi-FI"/>
          </a:p>
        </p:txBody>
      </p:sp>
    </p:spTree>
    <p:extLst>
      <p:ext uri="{BB962C8B-B14F-4D97-AF65-F5344CB8AC3E}">
        <p14:creationId xmlns:p14="http://schemas.microsoft.com/office/powerpoint/2010/main" val="1035803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98706-08D9-2B42-8E05-53ED82411036}" type="datetimeFigureOut">
              <a:rPr lang="fi-FI" smtClean="0"/>
              <a:t>7.11.2019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82805-FB53-DF4C-B1A4-C64CF2C664F3}" type="slidenum">
              <a:rPr lang="fi-FI" smtClean="0"/>
              <a:t>‹#›</a:t>
            </a:fld>
            <a:endParaRPr lang="fi-FI"/>
          </a:p>
        </p:txBody>
      </p:sp>
    </p:spTree>
    <p:extLst>
      <p:ext uri="{BB962C8B-B14F-4D97-AF65-F5344CB8AC3E}">
        <p14:creationId xmlns:p14="http://schemas.microsoft.com/office/powerpoint/2010/main" val="179981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44450" y="722313"/>
            <a:ext cx="6418263" cy="3611562"/>
          </a:xfrm>
        </p:spPr>
      </p:sp>
      <p:sp>
        <p:nvSpPr>
          <p:cNvPr id="3" name="Huomautusten paikkamerkki 2"/>
          <p:cNvSpPr>
            <a:spLocks noGrp="1"/>
          </p:cNvSpPr>
          <p:nvPr>
            <p:ph type="body" idx="1"/>
          </p:nvPr>
        </p:nvSpPr>
        <p:spPr/>
        <p:txBody>
          <a:bodyPr/>
          <a:lstStyle/>
          <a:p>
            <a:endParaRPr lang="en-US" b="1" dirty="0">
              <a:solidFill>
                <a:schemeClr val="tx2">
                  <a:lumMod val="75000"/>
                </a:schemeClr>
              </a:solidFill>
              <a:latin typeface="Arial" panose="020B0604020202020204" pitchFamily="34" charset="0"/>
            </a:endParaRPr>
          </a:p>
        </p:txBody>
      </p:sp>
      <p:sp>
        <p:nvSpPr>
          <p:cNvPr id="4" name="Dian numeron paikkamerkki 3"/>
          <p:cNvSpPr>
            <a:spLocks noGrp="1"/>
          </p:cNvSpPr>
          <p:nvPr>
            <p:ph type="sldNum" sz="quarter" idx="10"/>
          </p:nvPr>
        </p:nvSpPr>
        <p:spPr/>
        <p:txBody>
          <a:bodyPr/>
          <a:lstStyle/>
          <a:p>
            <a:pPr marL="0" marR="0" lvl="0" indent="0" algn="r" defTabSz="882122" rtl="0" eaLnBrk="1" fontAlgn="auto" latinLnBrk="0" hangingPunct="1">
              <a:lnSpc>
                <a:spcPct val="100000"/>
              </a:lnSpc>
              <a:spcBef>
                <a:spcPts val="0"/>
              </a:spcBef>
              <a:spcAft>
                <a:spcPts val="0"/>
              </a:spcAft>
              <a:buClrTx/>
              <a:buSzTx/>
              <a:buFontTx/>
              <a:buNone/>
              <a:tabLst/>
              <a:defRPr/>
            </a:pPr>
            <a:fld id="{520DE5CB-D451-47F6-B067-EA387EEBEC5B}" type="slidenum">
              <a:rPr kumimoji="0" lang="fr-CA" sz="1700" b="0" i="0" u="none" strike="noStrike" kern="0" cap="none" spc="0" normalizeH="0" baseline="0" noProof="0">
                <a:ln>
                  <a:noFill/>
                </a:ln>
                <a:solidFill>
                  <a:sysClr val="windowText" lastClr="000000"/>
                </a:solidFill>
                <a:effectLst/>
                <a:uLnTx/>
                <a:uFillTx/>
                <a:latin typeface="Times New Roman" pitchFamily="16" charset="0"/>
                <a:ea typeface="MS Gothic" charset="-128"/>
                <a:cs typeface="+mn-cs"/>
              </a:rPr>
              <a:pPr marL="0" marR="0" lvl="0" indent="0" algn="r" defTabSz="882122" rtl="0" eaLnBrk="1" fontAlgn="auto" latinLnBrk="0" hangingPunct="1">
                <a:lnSpc>
                  <a:spcPct val="100000"/>
                </a:lnSpc>
                <a:spcBef>
                  <a:spcPts val="0"/>
                </a:spcBef>
                <a:spcAft>
                  <a:spcPts val="0"/>
                </a:spcAft>
                <a:buClrTx/>
                <a:buSzTx/>
                <a:buFontTx/>
                <a:buNone/>
                <a:tabLst/>
                <a:defRPr/>
              </a:pPr>
              <a:t>2</a:t>
            </a:fld>
            <a:endParaRPr kumimoji="0" lang="fr-CA" sz="1700" b="0" i="0" u="none" strike="noStrike" kern="0" cap="none" spc="0" normalizeH="0" baseline="0" noProof="0">
              <a:ln>
                <a:noFill/>
              </a:ln>
              <a:solidFill>
                <a:sysClr val="windowText" lastClr="000000"/>
              </a:solidFill>
              <a:effectLst/>
              <a:uLnTx/>
              <a:uFillTx/>
              <a:latin typeface="Times New Roman" pitchFamily="16" charset="0"/>
              <a:ea typeface="MS Gothic" charset="-128"/>
              <a:cs typeface="+mn-cs"/>
            </a:endParaRPr>
          </a:p>
        </p:txBody>
      </p:sp>
    </p:spTree>
    <p:extLst>
      <p:ext uri="{BB962C8B-B14F-4D97-AF65-F5344CB8AC3E}">
        <p14:creationId xmlns:p14="http://schemas.microsoft.com/office/powerpoint/2010/main" val="69110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44450" y="722313"/>
            <a:ext cx="6418263" cy="3611562"/>
          </a:xfrm>
        </p:spPr>
      </p:sp>
      <p:sp>
        <p:nvSpPr>
          <p:cNvPr id="3" name="Huomautusten paikkamerkki 2"/>
          <p:cNvSpPr>
            <a:spLocks noGrp="1"/>
          </p:cNvSpPr>
          <p:nvPr>
            <p:ph type="body" idx="1"/>
          </p:nvPr>
        </p:nvSpPr>
        <p:spPr/>
        <p:txBody>
          <a:bodyPr/>
          <a:lstStyle/>
          <a:p>
            <a:endParaRPr lang="en-US" b="1" dirty="0">
              <a:solidFill>
                <a:schemeClr val="tx2">
                  <a:lumMod val="75000"/>
                </a:schemeClr>
              </a:solidFill>
              <a:latin typeface="Arial" panose="020B0604020202020204" pitchFamily="34" charset="0"/>
            </a:endParaRPr>
          </a:p>
        </p:txBody>
      </p:sp>
      <p:sp>
        <p:nvSpPr>
          <p:cNvPr id="4" name="Dian numeron paikkamerkki 3"/>
          <p:cNvSpPr>
            <a:spLocks noGrp="1"/>
          </p:cNvSpPr>
          <p:nvPr>
            <p:ph type="sldNum" sz="quarter" idx="10"/>
          </p:nvPr>
        </p:nvSpPr>
        <p:spPr/>
        <p:txBody>
          <a:bodyPr/>
          <a:lstStyle/>
          <a:p>
            <a:pPr marL="0" marR="0" lvl="0" indent="0" algn="r" defTabSz="882122" rtl="0" eaLnBrk="1" fontAlgn="auto" latinLnBrk="0" hangingPunct="1">
              <a:lnSpc>
                <a:spcPct val="100000"/>
              </a:lnSpc>
              <a:spcBef>
                <a:spcPts val="0"/>
              </a:spcBef>
              <a:spcAft>
                <a:spcPts val="0"/>
              </a:spcAft>
              <a:buClrTx/>
              <a:buSzTx/>
              <a:buFontTx/>
              <a:buNone/>
              <a:tabLst/>
              <a:defRPr/>
            </a:pPr>
            <a:fld id="{520DE5CB-D451-47F6-B067-EA387EEBEC5B}" type="slidenum">
              <a:rPr kumimoji="0" lang="fr-CA" sz="1700" b="0" i="0" u="none" strike="noStrike" kern="0" cap="none" spc="0" normalizeH="0" baseline="0" noProof="0">
                <a:ln>
                  <a:noFill/>
                </a:ln>
                <a:solidFill>
                  <a:sysClr val="windowText" lastClr="000000"/>
                </a:solidFill>
                <a:effectLst/>
                <a:uLnTx/>
                <a:uFillTx/>
                <a:latin typeface="Times New Roman" pitchFamily="16" charset="0"/>
                <a:ea typeface="MS Gothic" charset="-128"/>
                <a:cs typeface="+mn-cs"/>
              </a:rPr>
              <a:pPr marL="0" marR="0" lvl="0" indent="0" algn="r" defTabSz="882122" rtl="0" eaLnBrk="1" fontAlgn="auto" latinLnBrk="0" hangingPunct="1">
                <a:lnSpc>
                  <a:spcPct val="100000"/>
                </a:lnSpc>
                <a:spcBef>
                  <a:spcPts val="0"/>
                </a:spcBef>
                <a:spcAft>
                  <a:spcPts val="0"/>
                </a:spcAft>
                <a:buClrTx/>
                <a:buSzTx/>
                <a:buFontTx/>
                <a:buNone/>
                <a:tabLst/>
                <a:defRPr/>
              </a:pPr>
              <a:t>3</a:t>
            </a:fld>
            <a:endParaRPr kumimoji="0" lang="fr-CA" sz="1700" b="0" i="0" u="none" strike="noStrike" kern="0" cap="none" spc="0" normalizeH="0" baseline="0" noProof="0">
              <a:ln>
                <a:noFill/>
              </a:ln>
              <a:solidFill>
                <a:sysClr val="windowText" lastClr="000000"/>
              </a:solidFill>
              <a:effectLst/>
              <a:uLnTx/>
              <a:uFillTx/>
              <a:latin typeface="Times New Roman" pitchFamily="16" charset="0"/>
              <a:ea typeface="MS Gothic" charset="-128"/>
              <a:cs typeface="+mn-cs"/>
            </a:endParaRPr>
          </a:p>
        </p:txBody>
      </p:sp>
    </p:spTree>
    <p:extLst>
      <p:ext uri="{BB962C8B-B14F-4D97-AF65-F5344CB8AC3E}">
        <p14:creationId xmlns:p14="http://schemas.microsoft.com/office/powerpoint/2010/main" val="152242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1B6B73F-CFB5-9D4F-9E0D-F2C3CD4A0C21}"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92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E8735A-94F7-C145-A76B-855EBAC47C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dirty="0"/>
              <a:t>Electric car market:</a:t>
            </a:r>
          </a:p>
          <a:p>
            <a:r>
              <a:rPr lang="en-GB" dirty="0"/>
              <a:t>USD 129.3 billion (2016)</a:t>
            </a:r>
          </a:p>
          <a:p>
            <a:r>
              <a:rPr lang="en-GB" dirty="0"/>
              <a:t>USD 393.4 billion (2022)</a:t>
            </a:r>
          </a:p>
          <a:p>
            <a:r>
              <a:rPr lang="en-GB" dirty="0"/>
              <a:t>Annual growth: 20% (2016-2022)</a:t>
            </a:r>
          </a:p>
          <a:p>
            <a:endParaRPr lang="en-GB" dirty="0"/>
          </a:p>
          <a:p>
            <a:r>
              <a:rPr lang="en-GB" dirty="0"/>
              <a:t>Market for electric car charging systems:</a:t>
            </a:r>
          </a:p>
          <a:p>
            <a:r>
              <a:rPr lang="en-GB" dirty="0"/>
              <a:t>USD 726 million (2022)</a:t>
            </a:r>
          </a:p>
          <a:p>
            <a:r>
              <a:rPr lang="en-GB" dirty="0"/>
              <a:t>Annual growth: 4.9% (2017-2022)</a:t>
            </a:r>
          </a:p>
          <a:p>
            <a:endParaRPr lang="en-GB" dirty="0"/>
          </a:p>
          <a:p>
            <a:r>
              <a:rPr lang="en-GB" dirty="0"/>
              <a:t>Car software:</a:t>
            </a:r>
          </a:p>
          <a:p>
            <a:r>
              <a:rPr lang="en-GB" dirty="0"/>
              <a:t>USD 11.5 billion (2021)</a:t>
            </a:r>
          </a:p>
          <a:p>
            <a:r>
              <a:rPr lang="en-GB" dirty="0"/>
              <a:t>Annual growth: 11% (2017-2022)</a:t>
            </a:r>
          </a:p>
          <a:p>
            <a:endParaRPr lang="en-GB" dirty="0"/>
          </a:p>
          <a:p>
            <a:r>
              <a:rPr lang="en-GB" dirty="0"/>
              <a:t>+32% OECD countries</a:t>
            </a:r>
          </a:p>
          <a:p>
            <a:r>
              <a:rPr lang="en-GB" dirty="0"/>
              <a:t>+185% other countries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*Growth in car mileage in large urban areas 2015-2050</a:t>
            </a:r>
          </a:p>
          <a:p>
            <a:endParaRPr lang="en-GB" dirty="0"/>
          </a:p>
          <a:p>
            <a:r>
              <a:rPr lang="en-GB" dirty="0"/>
              <a:t>Global market for train and bus travel:</a:t>
            </a:r>
          </a:p>
          <a:p>
            <a:r>
              <a:rPr lang="en-GB" dirty="0"/>
              <a:t>USD 48.3 billion (2017)</a:t>
            </a:r>
          </a:p>
          <a:p>
            <a:r>
              <a:rPr lang="en-GB" dirty="0"/>
              <a:t>USD 71.6 billion (2022)</a:t>
            </a:r>
          </a:p>
          <a:p>
            <a:r>
              <a:rPr lang="en-GB" dirty="0"/>
              <a:t>Annual growth: 8.2% (2017-2022)</a:t>
            </a:r>
          </a:p>
          <a:p>
            <a:endParaRPr lang="en-GB" dirty="0"/>
          </a:p>
          <a:p>
            <a:r>
              <a:rPr lang="en-GB" dirty="0"/>
              <a:t>+54% OECD countries</a:t>
            </a:r>
          </a:p>
          <a:p>
            <a:r>
              <a:rPr lang="en-GB" dirty="0"/>
              <a:t>+78% other countries</a:t>
            </a:r>
          </a:p>
          <a:p>
            <a:r>
              <a:rPr lang="en-GB" dirty="0"/>
              <a:t>*Growth in train passenger kilometres in large urban areas 2015-2050</a:t>
            </a:r>
          </a:p>
          <a:p>
            <a:endParaRPr lang="en-GB" dirty="0"/>
          </a:p>
          <a:p>
            <a:r>
              <a:rPr lang="en-GB" dirty="0"/>
              <a:t>+160% 2015-2030</a:t>
            </a:r>
          </a:p>
          <a:p>
            <a:r>
              <a:rPr lang="en-GB" dirty="0"/>
              <a:t>+259% 2015-2050</a:t>
            </a:r>
          </a:p>
          <a:p>
            <a:r>
              <a:rPr lang="en-GB" dirty="0"/>
              <a:t>*Growth in global road transport (in tonne-kilometres)</a:t>
            </a:r>
          </a:p>
          <a:p>
            <a:endParaRPr lang="en-GB" dirty="0"/>
          </a:p>
          <a:p>
            <a:r>
              <a:rPr lang="en-GB" dirty="0"/>
              <a:t>Global market for ridesharing services:</a:t>
            </a:r>
          </a:p>
          <a:p>
            <a:r>
              <a:rPr lang="en-GB" dirty="0"/>
              <a:t>USD 44.4 billion (2017)</a:t>
            </a:r>
          </a:p>
          <a:p>
            <a:r>
              <a:rPr lang="en-GB" dirty="0"/>
              <a:t>USD 106.4 billion (2022)</a:t>
            </a:r>
          </a:p>
          <a:p>
            <a:r>
              <a:rPr lang="en-GB" dirty="0"/>
              <a:t>Annual growth: 19.1% (2017-2022)</a:t>
            </a:r>
          </a:p>
          <a:p>
            <a:endParaRPr lang="en-GB" dirty="0"/>
          </a:p>
          <a:p>
            <a:r>
              <a:rPr lang="en-GB" dirty="0"/>
              <a:t>Market for carsharing:</a:t>
            </a:r>
          </a:p>
          <a:p>
            <a:r>
              <a:rPr lang="en-GB" dirty="0"/>
              <a:t>USD 1.2 billion (2015)</a:t>
            </a:r>
          </a:p>
          <a:p>
            <a:r>
              <a:rPr lang="en-GB" dirty="0"/>
              <a:t>USD 16.5 billion (2024)</a:t>
            </a:r>
          </a:p>
          <a:p>
            <a:r>
              <a:rPr lang="en-GB" dirty="0"/>
              <a:t>Annual growth: 34.8% (2016-2024)</a:t>
            </a:r>
          </a:p>
          <a:p>
            <a:endParaRPr lang="en-GB" dirty="0"/>
          </a:p>
          <a:p>
            <a:r>
              <a:rPr lang="en-GB" dirty="0"/>
              <a:t>Annual </a:t>
            </a:r>
            <a:r>
              <a:rPr lang="en-GB" dirty="0" err="1"/>
              <a:t>MaaS</a:t>
            </a:r>
            <a:r>
              <a:rPr lang="en-GB" dirty="0"/>
              <a:t> market of over USD 1,000 billion in 2030</a:t>
            </a:r>
          </a:p>
          <a:p>
            <a:endParaRPr lang="en-GB" dirty="0"/>
          </a:p>
          <a:p>
            <a:r>
              <a:rPr lang="en-GB" dirty="0"/>
              <a:t>Mobility-as-a-Service (</a:t>
            </a:r>
            <a:r>
              <a:rPr lang="en-GB" dirty="0" err="1"/>
              <a:t>MaaS</a:t>
            </a:r>
            <a:r>
              <a:rPr lang="en-GB" dirty="0"/>
              <a:t>), ridesharing and carsharing</a:t>
            </a:r>
          </a:p>
          <a:p>
            <a:endParaRPr lang="en-GB" dirty="0"/>
          </a:p>
          <a:p>
            <a:r>
              <a:rPr lang="en-GB" dirty="0"/>
              <a:t>Market for air travel:</a:t>
            </a:r>
          </a:p>
          <a:p>
            <a:r>
              <a:rPr lang="en-GB" dirty="0"/>
              <a:t>USD 330 billion (2017)</a:t>
            </a:r>
          </a:p>
          <a:p>
            <a:r>
              <a:rPr lang="en-GB" dirty="0"/>
              <a:t>USD 499 billion (2022)</a:t>
            </a:r>
          </a:p>
          <a:p>
            <a:r>
              <a:rPr lang="en-GB" dirty="0"/>
              <a:t>Annual growth: 8.7% (2017-2022)</a:t>
            </a:r>
          </a:p>
          <a:p>
            <a:endParaRPr lang="en-GB" dirty="0"/>
          </a:p>
          <a:p>
            <a:r>
              <a:rPr lang="en-GB" dirty="0"/>
              <a:t>About 80% of world’s long-distance freight is transported by sea</a:t>
            </a:r>
          </a:p>
          <a:p>
            <a:endParaRPr lang="en-GB" dirty="0"/>
          </a:p>
          <a:p>
            <a:r>
              <a:rPr lang="en-GB" dirty="0"/>
              <a:t>Market for autonomous vessels:</a:t>
            </a:r>
          </a:p>
          <a:p>
            <a:r>
              <a:rPr lang="en-GB" dirty="0"/>
              <a:t>USD 56.8 billion (2016)</a:t>
            </a:r>
          </a:p>
          <a:p>
            <a:r>
              <a:rPr lang="en-GB" dirty="0"/>
              <a:t>USD 155.1 billion (2025)</a:t>
            </a:r>
          </a:p>
          <a:p>
            <a:r>
              <a:rPr lang="en-GB" dirty="0"/>
              <a:t>Annual growth: 12.8% (2017-2025)</a:t>
            </a:r>
          </a:p>
          <a:p>
            <a:endParaRPr lang="en-GB" dirty="0"/>
          </a:p>
          <a:p>
            <a:r>
              <a:rPr lang="en-GB" dirty="0"/>
              <a:t>+164% 2015-2030</a:t>
            </a:r>
          </a:p>
          <a:p>
            <a:r>
              <a:rPr lang="en-GB" dirty="0"/>
              <a:t>+308% 2015-2050</a:t>
            </a:r>
          </a:p>
          <a:p>
            <a:r>
              <a:rPr lang="en-GB" dirty="0"/>
              <a:t>*Global growth in maritime freight (in ton-miles)</a:t>
            </a:r>
          </a:p>
          <a:p>
            <a:endParaRPr lang="en-GB" dirty="0"/>
          </a:p>
          <a:p>
            <a:r>
              <a:rPr lang="en-GB" dirty="0"/>
              <a:t>+160% 2015-2030</a:t>
            </a:r>
          </a:p>
          <a:p>
            <a:r>
              <a:rPr lang="en-GB" dirty="0"/>
              <a:t>+259% 2015-2050</a:t>
            </a:r>
          </a:p>
          <a:p>
            <a:r>
              <a:rPr lang="en-GB" dirty="0"/>
              <a:t>*Global growth in road transport (in tonne-kilometres)</a:t>
            </a:r>
          </a:p>
          <a:p>
            <a:endParaRPr lang="en-GB" dirty="0"/>
          </a:p>
          <a:p>
            <a:r>
              <a:rPr lang="en-GB" dirty="0"/>
              <a:t>+93% OECD countries</a:t>
            </a:r>
          </a:p>
          <a:p>
            <a:r>
              <a:rPr lang="en-GB" dirty="0"/>
              <a:t>+219% other countries</a:t>
            </a:r>
          </a:p>
          <a:p>
            <a:r>
              <a:rPr lang="en-GB" dirty="0"/>
              <a:t>*Growth in kilometres travelled by bus in large urban areas 2015-2050</a:t>
            </a:r>
          </a:p>
          <a:p>
            <a:endParaRPr lang="en-GB" dirty="0"/>
          </a:p>
          <a:p>
            <a:r>
              <a:rPr lang="en-GB" dirty="0"/>
              <a:t>Market for electric buses:</a:t>
            </a:r>
          </a:p>
          <a:p>
            <a:r>
              <a:rPr lang="en-GB" dirty="0"/>
              <a:t>USD 85 billion (2021)</a:t>
            </a:r>
          </a:p>
          <a:p>
            <a:r>
              <a:rPr lang="en-GB" dirty="0"/>
              <a:t>&gt;USD 165 billion (2027)</a:t>
            </a:r>
          </a:p>
          <a:p>
            <a:r>
              <a:rPr lang="en-GB" dirty="0"/>
              <a:t>USD 500 billion (2038)</a:t>
            </a:r>
          </a:p>
          <a:p>
            <a:r>
              <a:rPr lang="en-GB" dirty="0"/>
              <a:t>Annual growth: 33.5% (2017-2025)</a:t>
            </a:r>
          </a:p>
          <a:p>
            <a:endParaRPr lang="en-GB" dirty="0"/>
          </a:p>
          <a:p>
            <a:r>
              <a:rPr lang="en-GB" dirty="0"/>
              <a:t>Market for autonomous vehicles:</a:t>
            </a:r>
          </a:p>
          <a:p>
            <a:r>
              <a:rPr lang="en-GB" dirty="0"/>
              <a:t>USD 126.8 billion (2027)</a:t>
            </a:r>
          </a:p>
          <a:p>
            <a:r>
              <a:rPr lang="en-GB" dirty="0"/>
              <a:t>USD 3,600 billion (2050)</a:t>
            </a:r>
          </a:p>
          <a:p>
            <a:r>
              <a:rPr lang="en-GB" dirty="0"/>
              <a:t>Annual growth: 39.6% (2017-2027)</a:t>
            </a:r>
          </a:p>
          <a:p>
            <a:r>
              <a:rPr lang="en-GB" dirty="0"/>
              <a:t>Annual growth in autonomous driving software: &gt;76% (2017-2021)</a:t>
            </a:r>
          </a:p>
          <a:p>
            <a:endParaRPr lang="en-GB" dirty="0"/>
          </a:p>
          <a:p>
            <a:r>
              <a:rPr lang="en-GB" dirty="0"/>
              <a:t>Market for transport management systems:</a:t>
            </a:r>
          </a:p>
          <a:p>
            <a:r>
              <a:rPr lang="en-GB" dirty="0"/>
              <a:t>USD 78.2 billion (2017)</a:t>
            </a:r>
          </a:p>
          <a:p>
            <a:r>
              <a:rPr lang="en-GB" dirty="0"/>
              <a:t>USD 202.1 billion (2022)</a:t>
            </a:r>
          </a:p>
          <a:p>
            <a:r>
              <a:rPr lang="en-GB" dirty="0"/>
              <a:t>Annual growth: 20.9% (2017-2022)</a:t>
            </a:r>
          </a:p>
          <a:p>
            <a:endParaRPr lang="en-GB" dirty="0"/>
          </a:p>
          <a:p>
            <a:endParaRPr lang="en-GB" dirty="0"/>
          </a:p>
          <a:p>
            <a:r>
              <a:rPr lang="en-GB" dirty="0"/>
              <a:t>Production of combustion engine cars will start declining in the early 2020s.</a:t>
            </a:r>
          </a:p>
          <a:p>
            <a:endParaRPr lang="en-GB" dirty="0"/>
          </a:p>
          <a:p>
            <a:r>
              <a:rPr lang="en-GB" dirty="0"/>
              <a:t>Number of electric cars in the world</a:t>
            </a:r>
          </a:p>
          <a:p>
            <a:r>
              <a:rPr lang="en-GB" dirty="0"/>
              <a:t>2016: about 2 million</a:t>
            </a:r>
          </a:p>
          <a:p>
            <a:r>
              <a:rPr lang="en-GB" dirty="0"/>
              <a:t>2020: 9-20 million</a:t>
            </a:r>
          </a:p>
          <a:p>
            <a:r>
              <a:rPr lang="en-GB" dirty="0"/>
              <a:t>2025 40-70 million</a:t>
            </a:r>
          </a:p>
          <a:p>
            <a:endParaRPr lang="en-GB" dirty="0"/>
          </a:p>
          <a:p>
            <a:r>
              <a:rPr lang="en-GB" dirty="0"/>
              <a:t>Sales of electric and fuel cell cars will total 150 million in 2050, which means a market of about USD 4,700 billion.</a:t>
            </a:r>
          </a:p>
          <a:p>
            <a:endParaRPr lang="en-GB" dirty="0"/>
          </a:p>
          <a:p>
            <a:r>
              <a:rPr lang="en-GB" dirty="0"/>
              <a:t>Rental car market:</a:t>
            </a:r>
          </a:p>
          <a:p>
            <a:r>
              <a:rPr lang="en-GB" dirty="0"/>
              <a:t>USD 58.3 billion (2016)</a:t>
            </a:r>
          </a:p>
          <a:p>
            <a:r>
              <a:rPr lang="en-GB" dirty="0"/>
              <a:t>USD 124.6 billion (2022)</a:t>
            </a:r>
          </a:p>
          <a:p>
            <a:r>
              <a:rPr lang="en-GB" dirty="0"/>
              <a:t>Annual growth: 13.5% (2016-2022)</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Dian numeron paikkamerkki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1B6B73F-CFB5-9D4F-9E0D-F2C3CD4A0C21}"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948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chart" Target="../charts/chart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Master" Target="../slideMasters/slideMaster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Master" Target="../slideMasters/slideMaster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6.sv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Master" Target="../slideMasters/slideMaster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6.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chart" Target="../charts/chart4.xml"/><Relationship Id="rId2"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chart" Target="../charts/chart3.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Master" Target="../slideMasters/slideMaster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Master" Target="../slideMasters/slideMaster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Master" Target="../slideMasters/slideMaster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Master" Target="../slideMasters/slideMaster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chart" Target="../charts/chart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0028"/>
          <a:stretch/>
        </p:blipFill>
        <p:spPr>
          <a:xfrm>
            <a:off x="-1" y="520775"/>
            <a:ext cx="11221120" cy="5964884"/>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152361"/>
            <a:ext cx="7234382" cy="2387600"/>
          </a:xfrm>
        </p:spPr>
        <p:txBody>
          <a:bodyPr anchor="b">
            <a:normAutofit/>
          </a:bodyPr>
          <a:lstStyle>
            <a:lvl1pPr algn="l">
              <a:defRPr sz="54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9736DD9-229C-5944-BC04-44E55E5D9D6F}"/>
              </a:ext>
            </a:extLst>
          </p:cNvPr>
          <p:cNvSpPr>
            <a:spLocks noGrp="1"/>
          </p:cNvSpPr>
          <p:nvPr>
            <p:ph type="subTitle" idx="1"/>
          </p:nvPr>
        </p:nvSpPr>
        <p:spPr>
          <a:xfrm>
            <a:off x="838200" y="4663549"/>
            <a:ext cx="7234382" cy="755217"/>
          </a:xfrm>
        </p:spPr>
        <p:txBody>
          <a:bodyPr>
            <a:normAutofit/>
          </a:bodyPr>
          <a:lstStyle>
            <a:lvl1pPr marL="0" indent="0" algn="l">
              <a:lnSpc>
                <a:spcPct val="100000"/>
              </a:lnSpc>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1" name="Kuva 10">
            <a:extLst>
              <a:ext uri="{FF2B5EF4-FFF2-40B4-BE49-F238E27FC236}">
                <a16:creationId xmlns:a16="http://schemas.microsoft.com/office/drawing/2014/main" id="{0D6F7FBC-AE8B-FD43-A047-A25B177E12B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881" y="520774"/>
            <a:ext cx="2874818" cy="760435"/>
          </a:xfrm>
          <a:prstGeom prst="rect">
            <a:avLst/>
          </a:prstGeom>
        </p:spPr>
      </p:pic>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221119" y="5726877"/>
            <a:ext cx="474715" cy="610348"/>
          </a:xfrm>
          <a:prstGeom prst="rect">
            <a:avLst/>
          </a:prstGeom>
        </p:spPr>
      </p:pic>
    </p:spTree>
    <p:extLst>
      <p:ext uri="{BB962C8B-B14F-4D97-AF65-F5344CB8AC3E}">
        <p14:creationId xmlns:p14="http://schemas.microsoft.com/office/powerpoint/2010/main" val="284592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inaus tekstillä kuvalla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E0D2A9F0-A0F1-2040-8CD7-FF00D7F1345F}"/>
              </a:ext>
            </a:extLst>
          </p:cNvPr>
          <p:cNvSpPr>
            <a:spLocks noGrp="1"/>
          </p:cNvSpPr>
          <p:nvPr>
            <p:ph type="dt" sz="half" idx="10"/>
          </p:nvPr>
        </p:nvSpPr>
        <p:spPr/>
        <p:txBody>
          <a:bodyPr/>
          <a:lstStyle>
            <a:lvl1pPr>
              <a:defRPr>
                <a:solidFill>
                  <a:schemeClr val="bg1"/>
                </a:solidFill>
              </a:defRPr>
            </a:lvl1pPr>
          </a:lstStyle>
          <a:p>
            <a:fld id="{8C8AF1F4-19CA-5440-BA9A-04D63C3E26CE}" type="datetime1">
              <a:rPr lang="fi-FI" smtClean="0"/>
              <a:pPr/>
              <a:t>7.11.2019</a:t>
            </a:fld>
            <a:endParaRPr lang="fi-FI"/>
          </a:p>
        </p:txBody>
      </p:sp>
      <p:sp>
        <p:nvSpPr>
          <p:cNvPr id="4" name="Alatunnisteen paikkamerkki 3">
            <a:extLst>
              <a:ext uri="{FF2B5EF4-FFF2-40B4-BE49-F238E27FC236}">
                <a16:creationId xmlns:a16="http://schemas.microsoft.com/office/drawing/2014/main" id="{32A64A27-1409-D843-9B0E-B8324E697CD3}"/>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B2AE79CF-89B1-7E42-A6F2-A7B6C7DF4A3A}"/>
              </a:ext>
            </a:extLst>
          </p:cNvPr>
          <p:cNvSpPr>
            <a:spLocks noGrp="1"/>
          </p:cNvSpPr>
          <p:nvPr>
            <p:ph type="sldNum" sz="quarter" idx="12"/>
          </p:nvPr>
        </p:nvSpPr>
        <p:spPr/>
        <p:txBody>
          <a:bodyPr/>
          <a:lstStyle>
            <a:lvl1pPr>
              <a:defRPr>
                <a:solidFill>
                  <a:schemeClr val="bg1"/>
                </a:solidFill>
              </a:defRPr>
            </a:lvl1pPr>
          </a:lstStyle>
          <a:p>
            <a:fld id="{09915F21-3845-9140-830C-4208BC1F2DA3}" type="slidenum">
              <a:rPr lang="fi-FI" smtClean="0"/>
              <a:pPr/>
              <a:t>‹#›</a:t>
            </a:fld>
            <a:endParaRPr lang="fi-FI"/>
          </a:p>
        </p:txBody>
      </p:sp>
      <p:pic>
        <p:nvPicPr>
          <p:cNvPr id="7" name="Kuva 6">
            <a:extLst>
              <a:ext uri="{FF2B5EF4-FFF2-40B4-BE49-F238E27FC236}">
                <a16:creationId xmlns:a16="http://schemas.microsoft.com/office/drawing/2014/main" id="{A872F52F-7FA7-9049-BE2B-470DEA83F35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9533" y="520775"/>
            <a:ext cx="2244267" cy="593644"/>
          </a:xfrm>
          <a:prstGeom prst="rect">
            <a:avLst/>
          </a:prstGeom>
        </p:spPr>
      </p:pic>
      <p:sp>
        <p:nvSpPr>
          <p:cNvPr id="11" name="Sisällön paikkamerkki 2">
            <a:extLst>
              <a:ext uri="{FF2B5EF4-FFF2-40B4-BE49-F238E27FC236}">
                <a16:creationId xmlns:a16="http://schemas.microsoft.com/office/drawing/2014/main" id="{1403F1D7-2509-E647-85D9-8C6AF691A5D4}"/>
              </a:ext>
            </a:extLst>
          </p:cNvPr>
          <p:cNvSpPr>
            <a:spLocks noGrp="1"/>
          </p:cNvSpPr>
          <p:nvPr>
            <p:ph sz="half" idx="1" hasCustomPrompt="1"/>
          </p:nvPr>
        </p:nvSpPr>
        <p:spPr>
          <a:xfrm>
            <a:off x="6676103" y="2474260"/>
            <a:ext cx="5515897" cy="3415552"/>
          </a:xfrm>
          <a:solidFill>
            <a:schemeClr val="accent2"/>
          </a:solidFill>
        </p:spPr>
        <p:txBody>
          <a:bodyPr lIns="360000" tIns="306000" rIns="720000">
            <a:normAutofit/>
          </a:bodyPr>
          <a:lstStyle>
            <a:lvl1pPr marL="0" indent="0">
              <a:buNone/>
              <a:tabLst>
                <a:tab pos="212725" algn="l"/>
              </a:tabLst>
              <a:defRPr sz="2200" b="1">
                <a:solidFill>
                  <a:schemeClr val="bg1"/>
                </a:solidFill>
              </a:defRPr>
            </a:lvl1pPr>
          </a:lstStyle>
          <a:p>
            <a:r>
              <a:rPr lang="fi-FI" dirty="0"/>
              <a:t>”	Muokkaa tekstin perustyylejä</a:t>
            </a:r>
          </a:p>
        </p:txBody>
      </p:sp>
    </p:spTree>
    <p:extLst>
      <p:ext uri="{BB962C8B-B14F-4D97-AF65-F5344CB8AC3E}">
        <p14:creationId xmlns:p14="http://schemas.microsoft.com/office/powerpoint/2010/main" val="429274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inaus tekstillä kuvall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E0D2A9F0-A0F1-2040-8CD7-FF00D7F1345F}"/>
              </a:ext>
            </a:extLst>
          </p:cNvPr>
          <p:cNvSpPr>
            <a:spLocks noGrp="1"/>
          </p:cNvSpPr>
          <p:nvPr>
            <p:ph type="dt" sz="half" idx="10"/>
          </p:nvPr>
        </p:nvSpPr>
        <p:spPr/>
        <p:txBody>
          <a:bodyPr/>
          <a:lstStyle>
            <a:lvl1pPr>
              <a:defRPr>
                <a:solidFill>
                  <a:schemeClr val="bg1"/>
                </a:solidFill>
              </a:defRPr>
            </a:lvl1pPr>
          </a:lstStyle>
          <a:p>
            <a:fld id="{8C8AF1F4-19CA-5440-BA9A-04D63C3E26CE}" type="datetime1">
              <a:rPr lang="fi-FI" smtClean="0"/>
              <a:pPr/>
              <a:t>7.11.2019</a:t>
            </a:fld>
            <a:endParaRPr lang="fi-FI"/>
          </a:p>
        </p:txBody>
      </p:sp>
      <p:sp>
        <p:nvSpPr>
          <p:cNvPr id="4" name="Alatunnisteen paikkamerkki 3">
            <a:extLst>
              <a:ext uri="{FF2B5EF4-FFF2-40B4-BE49-F238E27FC236}">
                <a16:creationId xmlns:a16="http://schemas.microsoft.com/office/drawing/2014/main" id="{32A64A27-1409-D843-9B0E-B8324E697CD3}"/>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B2AE79CF-89B1-7E42-A6F2-A7B6C7DF4A3A}"/>
              </a:ext>
            </a:extLst>
          </p:cNvPr>
          <p:cNvSpPr>
            <a:spLocks noGrp="1"/>
          </p:cNvSpPr>
          <p:nvPr>
            <p:ph type="sldNum" sz="quarter" idx="12"/>
          </p:nvPr>
        </p:nvSpPr>
        <p:spPr/>
        <p:txBody>
          <a:bodyPr/>
          <a:lstStyle>
            <a:lvl1pPr>
              <a:defRPr>
                <a:solidFill>
                  <a:schemeClr val="bg1"/>
                </a:solidFill>
              </a:defRPr>
            </a:lvl1pPr>
          </a:lstStyle>
          <a:p>
            <a:fld id="{09915F21-3845-9140-830C-4208BC1F2DA3}" type="slidenum">
              <a:rPr lang="fi-FI" smtClean="0"/>
              <a:pPr/>
              <a:t>‹#›</a:t>
            </a:fld>
            <a:endParaRPr lang="fi-FI"/>
          </a:p>
        </p:txBody>
      </p:sp>
      <p:pic>
        <p:nvPicPr>
          <p:cNvPr id="7" name="Kuva 6">
            <a:extLst>
              <a:ext uri="{FF2B5EF4-FFF2-40B4-BE49-F238E27FC236}">
                <a16:creationId xmlns:a16="http://schemas.microsoft.com/office/drawing/2014/main" id="{A872F52F-7FA7-9049-BE2B-470DEA83F35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9535" y="520775"/>
            <a:ext cx="2244263" cy="593644"/>
          </a:xfrm>
          <a:prstGeom prst="rect">
            <a:avLst/>
          </a:prstGeom>
        </p:spPr>
      </p:pic>
      <p:sp>
        <p:nvSpPr>
          <p:cNvPr id="9" name="Sisällön paikkamerkki 2">
            <a:extLst>
              <a:ext uri="{FF2B5EF4-FFF2-40B4-BE49-F238E27FC236}">
                <a16:creationId xmlns:a16="http://schemas.microsoft.com/office/drawing/2014/main" id="{33D61673-ED56-314B-91B4-6CF6F98C6747}"/>
              </a:ext>
            </a:extLst>
          </p:cNvPr>
          <p:cNvSpPr>
            <a:spLocks noGrp="1"/>
          </p:cNvSpPr>
          <p:nvPr>
            <p:ph sz="half" idx="1" hasCustomPrompt="1"/>
          </p:nvPr>
        </p:nvSpPr>
        <p:spPr>
          <a:xfrm>
            <a:off x="6676103" y="2474260"/>
            <a:ext cx="5515897" cy="3415552"/>
          </a:xfrm>
          <a:solidFill>
            <a:schemeClr val="bg1"/>
          </a:solidFill>
        </p:spPr>
        <p:txBody>
          <a:bodyPr lIns="360000" tIns="306000" rIns="720000">
            <a:normAutofit/>
          </a:bodyPr>
          <a:lstStyle>
            <a:lvl1pPr marL="0" indent="0">
              <a:buNone/>
              <a:tabLst>
                <a:tab pos="212725" algn="l"/>
              </a:tabLst>
              <a:defRPr sz="2200" b="1">
                <a:solidFill>
                  <a:schemeClr val="accent3"/>
                </a:solidFill>
              </a:defRPr>
            </a:lvl1pPr>
          </a:lstStyle>
          <a:p>
            <a:r>
              <a:rPr lang="fi-FI" dirty="0"/>
              <a:t>”	Muokkaa tekstin perustyylejä</a:t>
            </a:r>
          </a:p>
        </p:txBody>
      </p:sp>
    </p:spTree>
    <p:extLst>
      <p:ext uri="{BB962C8B-B14F-4D97-AF65-F5344CB8AC3E}">
        <p14:creationId xmlns:p14="http://schemas.microsoft.com/office/powerpoint/2010/main" val="1699308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inaus tekstillä kuvalla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E0D2A9F0-A0F1-2040-8CD7-FF00D7F1345F}"/>
              </a:ext>
            </a:extLst>
          </p:cNvPr>
          <p:cNvSpPr>
            <a:spLocks noGrp="1"/>
          </p:cNvSpPr>
          <p:nvPr>
            <p:ph type="dt" sz="half" idx="10"/>
          </p:nvPr>
        </p:nvSpPr>
        <p:spPr/>
        <p:txBody>
          <a:bodyPr/>
          <a:lstStyle>
            <a:lvl1pPr>
              <a:defRPr>
                <a:solidFill>
                  <a:schemeClr val="bg1"/>
                </a:solidFill>
              </a:defRPr>
            </a:lvl1pPr>
          </a:lstStyle>
          <a:p>
            <a:fld id="{8C8AF1F4-19CA-5440-BA9A-04D63C3E26CE}" type="datetime1">
              <a:rPr lang="fi-FI" smtClean="0"/>
              <a:pPr/>
              <a:t>7.11.2019</a:t>
            </a:fld>
            <a:endParaRPr lang="fi-FI"/>
          </a:p>
        </p:txBody>
      </p:sp>
      <p:sp>
        <p:nvSpPr>
          <p:cNvPr id="4" name="Alatunnisteen paikkamerkki 3">
            <a:extLst>
              <a:ext uri="{FF2B5EF4-FFF2-40B4-BE49-F238E27FC236}">
                <a16:creationId xmlns:a16="http://schemas.microsoft.com/office/drawing/2014/main" id="{32A64A27-1409-D843-9B0E-B8324E697CD3}"/>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B2AE79CF-89B1-7E42-A6F2-A7B6C7DF4A3A}"/>
              </a:ext>
            </a:extLst>
          </p:cNvPr>
          <p:cNvSpPr>
            <a:spLocks noGrp="1"/>
          </p:cNvSpPr>
          <p:nvPr>
            <p:ph type="sldNum" sz="quarter" idx="12"/>
          </p:nvPr>
        </p:nvSpPr>
        <p:spPr/>
        <p:txBody>
          <a:bodyPr/>
          <a:lstStyle>
            <a:lvl1pPr>
              <a:defRPr>
                <a:solidFill>
                  <a:schemeClr val="bg1"/>
                </a:solidFill>
              </a:defRPr>
            </a:lvl1pPr>
          </a:lstStyle>
          <a:p>
            <a:fld id="{09915F21-3845-9140-830C-4208BC1F2DA3}" type="slidenum">
              <a:rPr lang="fi-FI" smtClean="0"/>
              <a:pPr/>
              <a:t>‹#›</a:t>
            </a:fld>
            <a:endParaRPr lang="fi-FI"/>
          </a:p>
        </p:txBody>
      </p:sp>
      <p:pic>
        <p:nvPicPr>
          <p:cNvPr id="7" name="Kuva 6">
            <a:extLst>
              <a:ext uri="{FF2B5EF4-FFF2-40B4-BE49-F238E27FC236}">
                <a16:creationId xmlns:a16="http://schemas.microsoft.com/office/drawing/2014/main" id="{A872F52F-7FA7-9049-BE2B-470DEA83F35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9535" y="520775"/>
            <a:ext cx="2244263" cy="593644"/>
          </a:xfrm>
          <a:prstGeom prst="rect">
            <a:avLst/>
          </a:prstGeom>
        </p:spPr>
      </p:pic>
      <p:sp>
        <p:nvSpPr>
          <p:cNvPr id="9" name="Sisällön paikkamerkki 2">
            <a:extLst>
              <a:ext uri="{FF2B5EF4-FFF2-40B4-BE49-F238E27FC236}">
                <a16:creationId xmlns:a16="http://schemas.microsoft.com/office/drawing/2014/main" id="{60299FD6-B11A-2F40-8D48-03F629156211}"/>
              </a:ext>
            </a:extLst>
          </p:cNvPr>
          <p:cNvSpPr>
            <a:spLocks noGrp="1"/>
          </p:cNvSpPr>
          <p:nvPr>
            <p:ph sz="half" idx="1" hasCustomPrompt="1"/>
          </p:nvPr>
        </p:nvSpPr>
        <p:spPr>
          <a:xfrm>
            <a:off x="6676103" y="2474260"/>
            <a:ext cx="5515897" cy="3415552"/>
          </a:xfrm>
          <a:solidFill>
            <a:schemeClr val="bg1"/>
          </a:solidFill>
        </p:spPr>
        <p:txBody>
          <a:bodyPr lIns="360000" tIns="306000" rIns="720000">
            <a:normAutofit/>
          </a:bodyPr>
          <a:lstStyle>
            <a:lvl1pPr marL="0" indent="0">
              <a:buNone/>
              <a:tabLst>
                <a:tab pos="212725" algn="l"/>
              </a:tabLst>
              <a:defRPr sz="2200" b="1">
                <a:solidFill>
                  <a:schemeClr val="accent3"/>
                </a:solidFill>
              </a:defRPr>
            </a:lvl1pPr>
          </a:lstStyle>
          <a:p>
            <a:r>
              <a:rPr lang="fi-FI" dirty="0"/>
              <a:t>”	Muokkaa tekstin perustyylejä</a:t>
            </a:r>
          </a:p>
        </p:txBody>
      </p:sp>
    </p:spTree>
    <p:extLst>
      <p:ext uri="{BB962C8B-B14F-4D97-AF65-F5344CB8AC3E}">
        <p14:creationId xmlns:p14="http://schemas.microsoft.com/office/powerpoint/2010/main" val="112956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ainaus tekstillä väripohj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E0D2A9F0-A0F1-2040-8CD7-FF00D7F1345F}"/>
              </a:ext>
            </a:extLst>
          </p:cNvPr>
          <p:cNvSpPr>
            <a:spLocks noGrp="1"/>
          </p:cNvSpPr>
          <p:nvPr>
            <p:ph type="dt" sz="half" idx="10"/>
          </p:nvPr>
        </p:nvSpPr>
        <p:spPr/>
        <p:txBody>
          <a:bodyPr/>
          <a:lstStyle>
            <a:lvl1pPr>
              <a:defRPr>
                <a:solidFill>
                  <a:schemeClr val="bg1"/>
                </a:solidFill>
              </a:defRPr>
            </a:lvl1pPr>
          </a:lstStyle>
          <a:p>
            <a:fld id="{8C8AF1F4-19CA-5440-BA9A-04D63C3E26CE}" type="datetime1">
              <a:rPr lang="fi-FI" smtClean="0"/>
              <a:pPr/>
              <a:t>7.11.2019</a:t>
            </a:fld>
            <a:endParaRPr lang="fi-FI" dirty="0"/>
          </a:p>
        </p:txBody>
      </p:sp>
      <p:sp>
        <p:nvSpPr>
          <p:cNvPr id="4" name="Alatunnisteen paikkamerkki 3">
            <a:extLst>
              <a:ext uri="{FF2B5EF4-FFF2-40B4-BE49-F238E27FC236}">
                <a16:creationId xmlns:a16="http://schemas.microsoft.com/office/drawing/2014/main" id="{32A64A27-1409-D843-9B0E-B8324E697CD3}"/>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5" name="Dian numeron paikkamerkki 4">
            <a:extLst>
              <a:ext uri="{FF2B5EF4-FFF2-40B4-BE49-F238E27FC236}">
                <a16:creationId xmlns:a16="http://schemas.microsoft.com/office/drawing/2014/main" id="{B2AE79CF-89B1-7E42-A6F2-A7B6C7DF4A3A}"/>
              </a:ext>
            </a:extLst>
          </p:cNvPr>
          <p:cNvSpPr>
            <a:spLocks noGrp="1"/>
          </p:cNvSpPr>
          <p:nvPr>
            <p:ph type="sldNum" sz="quarter" idx="12"/>
          </p:nvPr>
        </p:nvSpPr>
        <p:spPr/>
        <p:txBody>
          <a:bodyPr/>
          <a:lstStyle>
            <a:lvl1pPr>
              <a:defRPr>
                <a:solidFill>
                  <a:schemeClr val="bg1"/>
                </a:solidFill>
              </a:defRPr>
            </a:lvl1pPr>
          </a:lstStyle>
          <a:p>
            <a:fld id="{09915F21-3845-9140-830C-4208BC1F2DA3}" type="slidenum">
              <a:rPr lang="fi-FI" smtClean="0"/>
              <a:pPr/>
              <a:t>‹#›</a:t>
            </a:fld>
            <a:endParaRPr lang="fi-FI"/>
          </a:p>
        </p:txBody>
      </p:sp>
      <p:pic>
        <p:nvPicPr>
          <p:cNvPr id="7" name="Kuva 6">
            <a:extLst>
              <a:ext uri="{FF2B5EF4-FFF2-40B4-BE49-F238E27FC236}">
                <a16:creationId xmlns:a16="http://schemas.microsoft.com/office/drawing/2014/main" id="{A872F52F-7FA7-9049-BE2B-470DEA83F35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9535" y="520775"/>
            <a:ext cx="2244263" cy="593644"/>
          </a:xfrm>
          <a:prstGeom prst="rect">
            <a:avLst/>
          </a:prstGeom>
        </p:spPr>
      </p:pic>
      <p:sp>
        <p:nvSpPr>
          <p:cNvPr id="8" name="Suorakulmio 7">
            <a:extLst>
              <a:ext uri="{FF2B5EF4-FFF2-40B4-BE49-F238E27FC236}">
                <a16:creationId xmlns:a16="http://schemas.microsoft.com/office/drawing/2014/main" id="{23E6AEA2-5FF8-674D-A805-512D663DF190}"/>
              </a:ext>
            </a:extLst>
          </p:cNvPr>
          <p:cNvSpPr/>
          <p:nvPr userDrawn="1"/>
        </p:nvSpPr>
        <p:spPr>
          <a:xfrm>
            <a:off x="838200" y="1721223"/>
            <a:ext cx="6654800" cy="403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isällön paikkamerkki 2">
            <a:extLst>
              <a:ext uri="{FF2B5EF4-FFF2-40B4-BE49-F238E27FC236}">
                <a16:creationId xmlns:a16="http://schemas.microsoft.com/office/drawing/2014/main" id="{CF204201-991B-4444-A08A-67459C1B3268}"/>
              </a:ext>
            </a:extLst>
          </p:cNvPr>
          <p:cNvSpPr>
            <a:spLocks noGrp="1"/>
          </p:cNvSpPr>
          <p:nvPr>
            <p:ph sz="half" idx="1"/>
          </p:nvPr>
        </p:nvSpPr>
        <p:spPr>
          <a:xfrm>
            <a:off x="1206500" y="1955786"/>
            <a:ext cx="5867400" cy="876314"/>
          </a:xfrm>
        </p:spPr>
        <p:txBody>
          <a:bodyPr anchor="b">
            <a:normAutofit/>
          </a:bodyPr>
          <a:lstStyle>
            <a:lvl1pPr marL="0" indent="0">
              <a:lnSpc>
                <a:spcPct val="120000"/>
              </a:lnSpc>
              <a:spcBef>
                <a:spcPts val="0"/>
              </a:spcBef>
              <a:buNone/>
              <a:defRPr sz="2800" b="0">
                <a:solidFill>
                  <a:schemeClr val="accent2"/>
                </a:solidFill>
              </a:defRPr>
            </a:lvl1pPr>
          </a:lstStyle>
          <a:p>
            <a:r>
              <a:rPr lang="fi-FI" dirty="0"/>
              <a:t>Muokkaa tekstin perustyylejä</a:t>
            </a:r>
          </a:p>
        </p:txBody>
      </p:sp>
      <p:pic>
        <p:nvPicPr>
          <p:cNvPr id="11" name="Kuva 10">
            <a:extLst>
              <a:ext uri="{FF2B5EF4-FFF2-40B4-BE49-F238E27FC236}">
                <a16:creationId xmlns:a16="http://schemas.microsoft.com/office/drawing/2014/main" id="{F94E73CB-FFC2-4A40-AC0D-9005D9593603}"/>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69246" t="49294" r="11203" b="13371"/>
          <a:stretch/>
        </p:blipFill>
        <p:spPr>
          <a:xfrm>
            <a:off x="9448800" y="4630994"/>
            <a:ext cx="2743200" cy="2227006"/>
          </a:xfrm>
          <a:prstGeom prst="rect">
            <a:avLst/>
          </a:prstGeom>
        </p:spPr>
      </p:pic>
      <p:sp>
        <p:nvSpPr>
          <p:cNvPr id="13" name="Sisällön paikkamerkki 2">
            <a:extLst>
              <a:ext uri="{FF2B5EF4-FFF2-40B4-BE49-F238E27FC236}">
                <a16:creationId xmlns:a16="http://schemas.microsoft.com/office/drawing/2014/main" id="{EAEE63C1-2B5A-7C4F-8BD5-A1685288E251}"/>
              </a:ext>
            </a:extLst>
          </p:cNvPr>
          <p:cNvSpPr>
            <a:spLocks noGrp="1"/>
          </p:cNvSpPr>
          <p:nvPr>
            <p:ph sz="half" idx="13"/>
          </p:nvPr>
        </p:nvSpPr>
        <p:spPr>
          <a:xfrm>
            <a:off x="1206500" y="2971800"/>
            <a:ext cx="5867400" cy="2540001"/>
          </a:xfrm>
        </p:spPr>
        <p:txBody>
          <a:bodyPr>
            <a:normAutofit/>
          </a:bodyPr>
          <a:lstStyle>
            <a:lvl1pPr>
              <a:defRPr sz="2000"/>
            </a:lvl1pPr>
          </a:lstStyle>
          <a:p>
            <a:r>
              <a:rPr lang="fi-FI" dirty="0"/>
              <a:t>Muokkaa tekstin perustyylejä
toinen taso
kolmas taso
neljäs taso
viides taso</a:t>
            </a:r>
          </a:p>
        </p:txBody>
      </p:sp>
    </p:spTree>
    <p:extLst>
      <p:ext uri="{BB962C8B-B14F-4D97-AF65-F5344CB8AC3E}">
        <p14:creationId xmlns:p14="http://schemas.microsoft.com/office/powerpoint/2010/main" val="273241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inaus tekstillä väripohja">
    <p:bg>
      <p:bgPr>
        <a:solidFill>
          <a:schemeClr val="accent2"/>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E0D2A9F0-A0F1-2040-8CD7-FF00D7F1345F}"/>
              </a:ext>
            </a:extLst>
          </p:cNvPr>
          <p:cNvSpPr>
            <a:spLocks noGrp="1"/>
          </p:cNvSpPr>
          <p:nvPr>
            <p:ph type="dt" sz="half" idx="10"/>
          </p:nvPr>
        </p:nvSpPr>
        <p:spPr/>
        <p:txBody>
          <a:bodyPr/>
          <a:lstStyle>
            <a:lvl1pPr>
              <a:defRPr>
                <a:solidFill>
                  <a:schemeClr val="bg1"/>
                </a:solidFill>
              </a:defRPr>
            </a:lvl1pPr>
          </a:lstStyle>
          <a:p>
            <a:fld id="{8C8AF1F4-19CA-5440-BA9A-04D63C3E26CE}" type="datetime1">
              <a:rPr lang="fi-FI" smtClean="0"/>
              <a:pPr/>
              <a:t>7.11.2019</a:t>
            </a:fld>
            <a:endParaRPr lang="fi-FI" dirty="0"/>
          </a:p>
        </p:txBody>
      </p:sp>
      <p:sp>
        <p:nvSpPr>
          <p:cNvPr id="4" name="Alatunnisteen paikkamerkki 3">
            <a:extLst>
              <a:ext uri="{FF2B5EF4-FFF2-40B4-BE49-F238E27FC236}">
                <a16:creationId xmlns:a16="http://schemas.microsoft.com/office/drawing/2014/main" id="{32A64A27-1409-D843-9B0E-B8324E697CD3}"/>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5" name="Dian numeron paikkamerkki 4">
            <a:extLst>
              <a:ext uri="{FF2B5EF4-FFF2-40B4-BE49-F238E27FC236}">
                <a16:creationId xmlns:a16="http://schemas.microsoft.com/office/drawing/2014/main" id="{B2AE79CF-89B1-7E42-A6F2-A7B6C7DF4A3A}"/>
              </a:ext>
            </a:extLst>
          </p:cNvPr>
          <p:cNvSpPr>
            <a:spLocks noGrp="1"/>
          </p:cNvSpPr>
          <p:nvPr>
            <p:ph type="sldNum" sz="quarter" idx="12"/>
          </p:nvPr>
        </p:nvSpPr>
        <p:spPr/>
        <p:txBody>
          <a:bodyPr/>
          <a:lstStyle>
            <a:lvl1pPr>
              <a:defRPr>
                <a:solidFill>
                  <a:schemeClr val="bg1"/>
                </a:solidFill>
              </a:defRPr>
            </a:lvl1pPr>
          </a:lstStyle>
          <a:p>
            <a:fld id="{09915F21-3845-9140-830C-4208BC1F2DA3}" type="slidenum">
              <a:rPr lang="fi-FI" smtClean="0"/>
              <a:pPr/>
              <a:t>‹#›</a:t>
            </a:fld>
            <a:endParaRPr lang="fi-FI"/>
          </a:p>
        </p:txBody>
      </p:sp>
      <p:pic>
        <p:nvPicPr>
          <p:cNvPr id="7" name="Kuva 6">
            <a:extLst>
              <a:ext uri="{FF2B5EF4-FFF2-40B4-BE49-F238E27FC236}">
                <a16:creationId xmlns:a16="http://schemas.microsoft.com/office/drawing/2014/main" id="{A872F52F-7FA7-9049-BE2B-470DEA83F3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09535" y="520775"/>
            <a:ext cx="2244263" cy="593644"/>
          </a:xfrm>
          <a:prstGeom prst="rect">
            <a:avLst/>
          </a:prstGeom>
        </p:spPr>
      </p:pic>
      <p:pic>
        <p:nvPicPr>
          <p:cNvPr id="11" name="Kuva 10">
            <a:extLst>
              <a:ext uri="{FF2B5EF4-FFF2-40B4-BE49-F238E27FC236}">
                <a16:creationId xmlns:a16="http://schemas.microsoft.com/office/drawing/2014/main" id="{F94E73CB-FFC2-4A40-AC0D-9005D9593603}"/>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69246" t="49294" r="11203" b="13371"/>
          <a:stretch/>
        </p:blipFill>
        <p:spPr>
          <a:xfrm>
            <a:off x="9448800" y="4630994"/>
            <a:ext cx="2743200" cy="2227006"/>
          </a:xfrm>
          <a:prstGeom prst="rect">
            <a:avLst/>
          </a:prstGeom>
        </p:spPr>
      </p:pic>
      <p:sp>
        <p:nvSpPr>
          <p:cNvPr id="14" name="Sisällön paikkamerkki 2">
            <a:extLst>
              <a:ext uri="{FF2B5EF4-FFF2-40B4-BE49-F238E27FC236}">
                <a16:creationId xmlns:a16="http://schemas.microsoft.com/office/drawing/2014/main" id="{392004CE-85AF-104B-A5B1-7A6917FB25D9}"/>
              </a:ext>
            </a:extLst>
          </p:cNvPr>
          <p:cNvSpPr>
            <a:spLocks noGrp="1"/>
          </p:cNvSpPr>
          <p:nvPr>
            <p:ph sz="half" idx="13" hasCustomPrompt="1"/>
          </p:nvPr>
        </p:nvSpPr>
        <p:spPr>
          <a:xfrm>
            <a:off x="838200" y="1721224"/>
            <a:ext cx="6656399" cy="3945798"/>
          </a:xfrm>
          <a:solidFill>
            <a:schemeClr val="bg1"/>
          </a:solidFill>
        </p:spPr>
        <p:txBody>
          <a:bodyPr lIns="360000" tIns="306000" rIns="360000">
            <a:normAutofit/>
          </a:bodyPr>
          <a:lstStyle>
            <a:lvl1pPr marL="0" indent="0">
              <a:buNone/>
              <a:tabLst>
                <a:tab pos="212725" algn="l"/>
              </a:tabLst>
              <a:defRPr sz="2200" b="1">
                <a:solidFill>
                  <a:schemeClr val="accent2"/>
                </a:solidFill>
              </a:defRPr>
            </a:lvl1pPr>
          </a:lstStyle>
          <a:p>
            <a:r>
              <a:rPr lang="fi-FI" dirty="0"/>
              <a:t>”	Muokkaa tekstin perustyylejä</a:t>
            </a:r>
          </a:p>
        </p:txBody>
      </p:sp>
    </p:spTree>
    <p:extLst>
      <p:ext uri="{BB962C8B-B14F-4D97-AF65-F5344CB8AC3E}">
        <p14:creationId xmlns:p14="http://schemas.microsoft.com/office/powerpoint/2010/main" val="3624678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inaus tekstillä väripohja">
    <p:bg>
      <p:bgPr>
        <a:solidFill>
          <a:schemeClr val="accent3"/>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E0D2A9F0-A0F1-2040-8CD7-FF00D7F1345F}"/>
              </a:ext>
            </a:extLst>
          </p:cNvPr>
          <p:cNvSpPr>
            <a:spLocks noGrp="1"/>
          </p:cNvSpPr>
          <p:nvPr>
            <p:ph type="dt" sz="half" idx="10"/>
          </p:nvPr>
        </p:nvSpPr>
        <p:spPr/>
        <p:txBody>
          <a:bodyPr/>
          <a:lstStyle>
            <a:lvl1pPr>
              <a:defRPr>
                <a:solidFill>
                  <a:schemeClr val="bg1"/>
                </a:solidFill>
              </a:defRPr>
            </a:lvl1pPr>
          </a:lstStyle>
          <a:p>
            <a:fld id="{8C8AF1F4-19CA-5440-BA9A-04D63C3E26CE}" type="datetime1">
              <a:rPr lang="fi-FI" smtClean="0"/>
              <a:pPr/>
              <a:t>7.11.2019</a:t>
            </a:fld>
            <a:endParaRPr lang="fi-FI" dirty="0"/>
          </a:p>
        </p:txBody>
      </p:sp>
      <p:sp>
        <p:nvSpPr>
          <p:cNvPr id="4" name="Alatunnisteen paikkamerkki 3">
            <a:extLst>
              <a:ext uri="{FF2B5EF4-FFF2-40B4-BE49-F238E27FC236}">
                <a16:creationId xmlns:a16="http://schemas.microsoft.com/office/drawing/2014/main" id="{32A64A27-1409-D843-9B0E-B8324E697CD3}"/>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5" name="Dian numeron paikkamerkki 4">
            <a:extLst>
              <a:ext uri="{FF2B5EF4-FFF2-40B4-BE49-F238E27FC236}">
                <a16:creationId xmlns:a16="http://schemas.microsoft.com/office/drawing/2014/main" id="{B2AE79CF-89B1-7E42-A6F2-A7B6C7DF4A3A}"/>
              </a:ext>
            </a:extLst>
          </p:cNvPr>
          <p:cNvSpPr>
            <a:spLocks noGrp="1"/>
          </p:cNvSpPr>
          <p:nvPr>
            <p:ph type="sldNum" sz="quarter" idx="12"/>
          </p:nvPr>
        </p:nvSpPr>
        <p:spPr/>
        <p:txBody>
          <a:bodyPr/>
          <a:lstStyle>
            <a:lvl1pPr>
              <a:defRPr>
                <a:solidFill>
                  <a:schemeClr val="bg1"/>
                </a:solidFill>
              </a:defRPr>
            </a:lvl1pPr>
          </a:lstStyle>
          <a:p>
            <a:fld id="{09915F21-3845-9140-830C-4208BC1F2DA3}" type="slidenum">
              <a:rPr lang="fi-FI" smtClean="0"/>
              <a:pPr/>
              <a:t>‹#›</a:t>
            </a:fld>
            <a:endParaRPr lang="fi-FI"/>
          </a:p>
        </p:txBody>
      </p:sp>
      <p:pic>
        <p:nvPicPr>
          <p:cNvPr id="7" name="Kuva 6">
            <a:extLst>
              <a:ext uri="{FF2B5EF4-FFF2-40B4-BE49-F238E27FC236}">
                <a16:creationId xmlns:a16="http://schemas.microsoft.com/office/drawing/2014/main" id="{A872F52F-7FA7-9049-BE2B-470DEA83F3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09535" y="520775"/>
            <a:ext cx="2244263" cy="593644"/>
          </a:xfrm>
          <a:prstGeom prst="rect">
            <a:avLst/>
          </a:prstGeom>
        </p:spPr>
      </p:pic>
      <p:pic>
        <p:nvPicPr>
          <p:cNvPr id="11" name="Kuva 10">
            <a:extLst>
              <a:ext uri="{FF2B5EF4-FFF2-40B4-BE49-F238E27FC236}">
                <a16:creationId xmlns:a16="http://schemas.microsoft.com/office/drawing/2014/main" id="{F94E73CB-FFC2-4A40-AC0D-9005D9593603}"/>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69246" t="49294" r="11203" b="13371"/>
          <a:stretch/>
        </p:blipFill>
        <p:spPr>
          <a:xfrm>
            <a:off x="9448800" y="4630994"/>
            <a:ext cx="2743200" cy="2227006"/>
          </a:xfrm>
          <a:prstGeom prst="rect">
            <a:avLst/>
          </a:prstGeom>
        </p:spPr>
      </p:pic>
      <p:sp>
        <p:nvSpPr>
          <p:cNvPr id="13" name="Sisällön paikkamerkki 2">
            <a:extLst>
              <a:ext uri="{FF2B5EF4-FFF2-40B4-BE49-F238E27FC236}">
                <a16:creationId xmlns:a16="http://schemas.microsoft.com/office/drawing/2014/main" id="{9CBD4168-F612-4E47-80B0-7546EA081F0B}"/>
              </a:ext>
            </a:extLst>
          </p:cNvPr>
          <p:cNvSpPr>
            <a:spLocks noGrp="1"/>
          </p:cNvSpPr>
          <p:nvPr>
            <p:ph sz="half" idx="13" hasCustomPrompt="1"/>
          </p:nvPr>
        </p:nvSpPr>
        <p:spPr>
          <a:xfrm>
            <a:off x="838200" y="1721224"/>
            <a:ext cx="6656399" cy="3945798"/>
          </a:xfrm>
          <a:solidFill>
            <a:schemeClr val="bg1"/>
          </a:solidFill>
        </p:spPr>
        <p:txBody>
          <a:bodyPr lIns="360000" tIns="306000" rIns="360000">
            <a:normAutofit/>
          </a:bodyPr>
          <a:lstStyle>
            <a:lvl1pPr marL="0" indent="0">
              <a:buNone/>
              <a:tabLst>
                <a:tab pos="212725" algn="l"/>
              </a:tabLst>
              <a:defRPr sz="2200" b="1">
                <a:solidFill>
                  <a:schemeClr val="accent3"/>
                </a:solidFill>
              </a:defRPr>
            </a:lvl1pPr>
          </a:lstStyle>
          <a:p>
            <a:r>
              <a:rPr lang="fi-FI" dirty="0"/>
              <a:t>”	Muokkaa tekstin perustyylejä</a:t>
            </a:r>
          </a:p>
        </p:txBody>
      </p:sp>
    </p:spTree>
    <p:extLst>
      <p:ext uri="{BB962C8B-B14F-4D97-AF65-F5344CB8AC3E}">
        <p14:creationId xmlns:p14="http://schemas.microsoft.com/office/powerpoint/2010/main" val="2597770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dia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3702857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dia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116731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dia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3279604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dia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26635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väripohjalla">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152361"/>
            <a:ext cx="7234382" cy="2720722"/>
          </a:xfrm>
        </p:spPr>
        <p:txBody>
          <a:bodyPr anchor="b">
            <a:normAutofit/>
          </a:bodyPr>
          <a:lstStyle>
            <a:lvl1pPr algn="l">
              <a:defRPr sz="5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1" name="Kuva 10">
            <a:extLst>
              <a:ext uri="{FF2B5EF4-FFF2-40B4-BE49-F238E27FC236}">
                <a16:creationId xmlns:a16="http://schemas.microsoft.com/office/drawing/2014/main" id="{0D6F7FBC-AE8B-FD43-A047-A25B177E12B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0882" y="520774"/>
            <a:ext cx="2874815" cy="760435"/>
          </a:xfrm>
          <a:prstGeom prst="rect">
            <a:avLst/>
          </a:prstGeom>
        </p:spPr>
      </p:pic>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21119" y="5726877"/>
            <a:ext cx="474715" cy="610347"/>
          </a:xfrm>
          <a:prstGeom prst="rect">
            <a:avLst/>
          </a:prstGeom>
        </p:spPr>
      </p:pic>
      <p:pic>
        <p:nvPicPr>
          <p:cNvPr id="7" name="Kuva 6">
            <a:extLst>
              <a:ext uri="{FF2B5EF4-FFF2-40B4-BE49-F238E27FC236}">
                <a16:creationId xmlns:a16="http://schemas.microsoft.com/office/drawing/2014/main" id="{B05CE82A-60C8-644B-B7B9-5355AA6216C2}"/>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20314"/>
          <a:stretch/>
        </p:blipFill>
        <p:spPr>
          <a:xfrm>
            <a:off x="-1" y="504161"/>
            <a:ext cx="11245834" cy="5999408"/>
          </a:xfrm>
          <a:prstGeom prst="rect">
            <a:avLst/>
          </a:prstGeom>
        </p:spPr>
      </p:pic>
    </p:spTree>
    <p:extLst>
      <p:ext uri="{BB962C8B-B14F-4D97-AF65-F5344CB8AC3E}">
        <p14:creationId xmlns:p14="http://schemas.microsoft.com/office/powerpoint/2010/main" val="241060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009A70-68E4-6449-82FE-5CC71F0BF774}"/>
              </a:ext>
            </a:extLst>
          </p:cNvPr>
          <p:cNvSpPr>
            <a:spLocks noGrp="1"/>
          </p:cNvSpPr>
          <p:nvPr>
            <p:ph type="title"/>
          </p:nvPr>
        </p:nvSpPr>
        <p:spPr>
          <a:xfrm>
            <a:off x="838200" y="1202913"/>
            <a:ext cx="9633155" cy="1073867"/>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E0D2A9F0-A0F1-2040-8CD7-FF00D7F1345F}"/>
              </a:ext>
            </a:extLst>
          </p:cNvPr>
          <p:cNvSpPr>
            <a:spLocks noGrp="1"/>
          </p:cNvSpPr>
          <p:nvPr>
            <p:ph type="dt" sz="half" idx="10"/>
          </p:nvPr>
        </p:nvSpPr>
        <p:spPr/>
        <p:txBody>
          <a:bodyPr/>
          <a:lstStyle/>
          <a:p>
            <a:fld id="{8C8AF1F4-19CA-5440-BA9A-04D63C3E26CE}" type="datetime1">
              <a:rPr lang="fi-FI" smtClean="0"/>
              <a:t>7.11.2019</a:t>
            </a:fld>
            <a:endParaRPr lang="fi-FI"/>
          </a:p>
        </p:txBody>
      </p:sp>
      <p:sp>
        <p:nvSpPr>
          <p:cNvPr id="4" name="Alatunnisteen paikkamerkki 3">
            <a:extLst>
              <a:ext uri="{FF2B5EF4-FFF2-40B4-BE49-F238E27FC236}">
                <a16:creationId xmlns:a16="http://schemas.microsoft.com/office/drawing/2014/main" id="{32A64A27-1409-D843-9B0E-B8324E697CD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2AE79CF-89B1-7E42-A6F2-A7B6C7DF4A3A}"/>
              </a:ext>
            </a:extLst>
          </p:cNvPr>
          <p:cNvSpPr>
            <a:spLocks noGrp="1"/>
          </p:cNvSpPr>
          <p:nvPr>
            <p:ph type="sldNum" sz="quarter" idx="12"/>
          </p:nvPr>
        </p:nvSpPr>
        <p:spPr/>
        <p:txBody>
          <a:bodyPr/>
          <a:lstStyle/>
          <a:p>
            <a:fld id="{09915F21-3845-9140-830C-4208BC1F2DA3}" type="slidenum">
              <a:rPr lang="fi-FI" smtClean="0"/>
              <a:t>‹#›</a:t>
            </a:fld>
            <a:endParaRPr lang="fi-FI"/>
          </a:p>
        </p:txBody>
      </p:sp>
      <p:pic>
        <p:nvPicPr>
          <p:cNvPr id="6" name="Kuva 5">
            <a:extLst>
              <a:ext uri="{FF2B5EF4-FFF2-40B4-BE49-F238E27FC236}">
                <a16:creationId xmlns:a16="http://schemas.microsoft.com/office/drawing/2014/main" id="{CD4959D6-749D-0E45-B361-A75D6A76949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7" name="Kuva 6">
            <a:extLst>
              <a:ext uri="{FF2B5EF4-FFF2-40B4-BE49-F238E27FC236}">
                <a16:creationId xmlns:a16="http://schemas.microsoft.com/office/drawing/2014/main" id="{A872F52F-7FA7-9049-BE2B-470DEA83F35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3" y="520775"/>
            <a:ext cx="2244267" cy="593644"/>
          </a:xfrm>
          <a:prstGeom prst="rect">
            <a:avLst/>
          </a:prstGeom>
        </p:spPr>
      </p:pic>
    </p:spTree>
    <p:extLst>
      <p:ext uri="{BB962C8B-B14F-4D97-AF65-F5344CB8AC3E}">
        <p14:creationId xmlns:p14="http://schemas.microsoft.com/office/powerpoint/2010/main" val="1153839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logoll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63EB7D6-C7F3-6344-A378-41FE41715D00}"/>
              </a:ext>
            </a:extLst>
          </p:cNvPr>
          <p:cNvSpPr>
            <a:spLocks noGrp="1"/>
          </p:cNvSpPr>
          <p:nvPr>
            <p:ph type="dt" sz="half" idx="10"/>
          </p:nvPr>
        </p:nvSpPr>
        <p:spPr/>
        <p:txBody>
          <a:bodyPr/>
          <a:lstStyle/>
          <a:p>
            <a:fld id="{FFD64414-AC91-7C42-8EC7-11CE188C5F1B}" type="datetime1">
              <a:rPr lang="fi-FI" smtClean="0"/>
              <a:t>7.11.2019</a:t>
            </a:fld>
            <a:endParaRPr lang="fi-FI"/>
          </a:p>
        </p:txBody>
      </p:sp>
      <p:sp>
        <p:nvSpPr>
          <p:cNvPr id="3" name="Alatunnisteen paikkamerkki 2">
            <a:extLst>
              <a:ext uri="{FF2B5EF4-FFF2-40B4-BE49-F238E27FC236}">
                <a16:creationId xmlns:a16="http://schemas.microsoft.com/office/drawing/2014/main" id="{71865ABE-9E96-4749-851F-9E396E05183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6DEDE00-ADEA-CB42-BBD3-3675030732A8}"/>
              </a:ext>
            </a:extLst>
          </p:cNvPr>
          <p:cNvSpPr>
            <a:spLocks noGrp="1"/>
          </p:cNvSpPr>
          <p:nvPr>
            <p:ph type="sldNum" sz="quarter" idx="12"/>
          </p:nvPr>
        </p:nvSpPr>
        <p:spPr/>
        <p:txBody>
          <a:bodyPr/>
          <a:lstStyle/>
          <a:p>
            <a:fld id="{09915F21-3845-9140-830C-4208BC1F2DA3}" type="slidenum">
              <a:rPr lang="fi-FI" smtClean="0"/>
              <a:t>‹#›</a:t>
            </a:fld>
            <a:endParaRPr lang="fi-FI"/>
          </a:p>
        </p:txBody>
      </p:sp>
      <p:pic>
        <p:nvPicPr>
          <p:cNvPr id="5" name="Kuva 4">
            <a:extLst>
              <a:ext uri="{FF2B5EF4-FFF2-40B4-BE49-F238E27FC236}">
                <a16:creationId xmlns:a16="http://schemas.microsoft.com/office/drawing/2014/main" id="{EA314A26-F0BE-7449-B31C-674DFC94FA7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6" name="Kuva 5">
            <a:extLst>
              <a:ext uri="{FF2B5EF4-FFF2-40B4-BE49-F238E27FC236}">
                <a16:creationId xmlns:a16="http://schemas.microsoft.com/office/drawing/2014/main" id="{25E6540F-1DAE-994D-9BE9-C26EF8CD944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3" y="520775"/>
            <a:ext cx="2244267" cy="593644"/>
          </a:xfrm>
          <a:prstGeom prst="rect">
            <a:avLst/>
          </a:prstGeom>
        </p:spPr>
      </p:pic>
    </p:spTree>
    <p:extLst>
      <p:ext uri="{BB962C8B-B14F-4D97-AF65-F5344CB8AC3E}">
        <p14:creationId xmlns:p14="http://schemas.microsoft.com/office/powerpoint/2010/main" val="3883283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63EB7D6-C7F3-6344-A378-41FE41715D00}"/>
              </a:ext>
            </a:extLst>
          </p:cNvPr>
          <p:cNvSpPr>
            <a:spLocks noGrp="1"/>
          </p:cNvSpPr>
          <p:nvPr>
            <p:ph type="dt" sz="half" idx="10"/>
          </p:nvPr>
        </p:nvSpPr>
        <p:spPr/>
        <p:txBody>
          <a:bodyPr/>
          <a:lstStyle/>
          <a:p>
            <a:fld id="{FFD64414-AC91-7C42-8EC7-11CE188C5F1B}" type="datetime1">
              <a:rPr lang="fi-FI" smtClean="0"/>
              <a:t>7.11.2019</a:t>
            </a:fld>
            <a:endParaRPr lang="fi-FI"/>
          </a:p>
        </p:txBody>
      </p:sp>
      <p:sp>
        <p:nvSpPr>
          <p:cNvPr id="3" name="Alatunnisteen paikkamerkki 2">
            <a:extLst>
              <a:ext uri="{FF2B5EF4-FFF2-40B4-BE49-F238E27FC236}">
                <a16:creationId xmlns:a16="http://schemas.microsoft.com/office/drawing/2014/main" id="{71865ABE-9E96-4749-851F-9E396E05183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6DEDE00-ADEA-CB42-BBD3-3675030732A8}"/>
              </a:ext>
            </a:extLst>
          </p:cNvPr>
          <p:cNvSpPr>
            <a:spLocks noGrp="1"/>
          </p:cNvSpPr>
          <p:nvPr>
            <p:ph type="sldNum" sz="quarter" idx="12"/>
          </p:nvPr>
        </p:nvSpPr>
        <p:spPr/>
        <p:txBody>
          <a:bodyPr/>
          <a:lstStyle/>
          <a:p>
            <a:fld id="{09915F21-3845-9140-830C-4208BC1F2DA3}" type="slidenum">
              <a:rPr lang="fi-FI" smtClean="0"/>
              <a:t>‹#›</a:t>
            </a:fld>
            <a:endParaRPr lang="fi-FI"/>
          </a:p>
        </p:txBody>
      </p:sp>
    </p:spTree>
    <p:extLst>
      <p:ext uri="{BB962C8B-B14F-4D97-AF65-F5344CB8AC3E}">
        <p14:creationId xmlns:p14="http://schemas.microsoft.com/office/powerpoint/2010/main" val="3926692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aulukkomallit">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63EB7D6-C7F3-6344-A378-41FE41715D00}"/>
              </a:ext>
            </a:extLst>
          </p:cNvPr>
          <p:cNvSpPr>
            <a:spLocks noGrp="1"/>
          </p:cNvSpPr>
          <p:nvPr>
            <p:ph type="dt" sz="half" idx="10"/>
          </p:nvPr>
        </p:nvSpPr>
        <p:spPr/>
        <p:txBody>
          <a:bodyPr/>
          <a:lstStyle/>
          <a:p>
            <a:fld id="{FFD64414-AC91-7C42-8EC7-11CE188C5F1B}" type="datetime1">
              <a:rPr lang="fi-FI" smtClean="0"/>
              <a:t>7.11.2019</a:t>
            </a:fld>
            <a:endParaRPr lang="fi-FI"/>
          </a:p>
        </p:txBody>
      </p:sp>
      <p:sp>
        <p:nvSpPr>
          <p:cNvPr id="3" name="Alatunnisteen paikkamerkki 2">
            <a:extLst>
              <a:ext uri="{FF2B5EF4-FFF2-40B4-BE49-F238E27FC236}">
                <a16:creationId xmlns:a16="http://schemas.microsoft.com/office/drawing/2014/main" id="{71865ABE-9E96-4749-851F-9E396E05183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6DEDE00-ADEA-CB42-BBD3-3675030732A8}"/>
              </a:ext>
            </a:extLst>
          </p:cNvPr>
          <p:cNvSpPr>
            <a:spLocks noGrp="1"/>
          </p:cNvSpPr>
          <p:nvPr>
            <p:ph type="sldNum" sz="quarter" idx="12"/>
          </p:nvPr>
        </p:nvSpPr>
        <p:spPr/>
        <p:txBody>
          <a:bodyPr/>
          <a:lstStyle/>
          <a:p>
            <a:fld id="{09915F21-3845-9140-830C-4208BC1F2DA3}" type="slidenum">
              <a:rPr lang="fi-FI" smtClean="0"/>
              <a:t>‹#›</a:t>
            </a:fld>
            <a:endParaRPr lang="fi-FI"/>
          </a:p>
        </p:txBody>
      </p:sp>
      <p:pic>
        <p:nvPicPr>
          <p:cNvPr id="5" name="Kuva 4">
            <a:extLst>
              <a:ext uri="{FF2B5EF4-FFF2-40B4-BE49-F238E27FC236}">
                <a16:creationId xmlns:a16="http://schemas.microsoft.com/office/drawing/2014/main" id="{EA314A26-F0BE-7449-B31C-674DFC94FA7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6" name="Kuva 5">
            <a:extLst>
              <a:ext uri="{FF2B5EF4-FFF2-40B4-BE49-F238E27FC236}">
                <a16:creationId xmlns:a16="http://schemas.microsoft.com/office/drawing/2014/main" id="{25E6540F-1DAE-994D-9BE9-C26EF8CD944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3" y="520775"/>
            <a:ext cx="2244267" cy="593644"/>
          </a:xfrm>
          <a:prstGeom prst="rect">
            <a:avLst/>
          </a:prstGeom>
        </p:spPr>
      </p:pic>
      <p:graphicFrame>
        <p:nvGraphicFramePr>
          <p:cNvPr id="7" name="Kaavio 6">
            <a:extLst>
              <a:ext uri="{FF2B5EF4-FFF2-40B4-BE49-F238E27FC236}">
                <a16:creationId xmlns:a16="http://schemas.microsoft.com/office/drawing/2014/main" id="{403CB648-266A-314B-9ED7-9326B34AFEC9}"/>
              </a:ext>
            </a:extLst>
          </p:cNvPr>
          <p:cNvGraphicFramePr/>
          <p:nvPr userDrawn="1">
            <p:extLst>
              <p:ext uri="{D42A27DB-BD31-4B8C-83A1-F6EECF244321}">
                <p14:modId xmlns:p14="http://schemas.microsoft.com/office/powerpoint/2010/main" val="2037672081"/>
              </p:ext>
            </p:extLst>
          </p:nvPr>
        </p:nvGraphicFramePr>
        <p:xfrm>
          <a:off x="838200" y="1713503"/>
          <a:ext cx="5005294" cy="34309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Kaavio 7">
            <a:extLst>
              <a:ext uri="{FF2B5EF4-FFF2-40B4-BE49-F238E27FC236}">
                <a16:creationId xmlns:a16="http://schemas.microsoft.com/office/drawing/2014/main" id="{B9A104EE-CD1A-2B45-B227-7486D11DCA12}"/>
              </a:ext>
            </a:extLst>
          </p:cNvPr>
          <p:cNvGraphicFramePr/>
          <p:nvPr userDrawn="1">
            <p:extLst>
              <p:ext uri="{D42A27DB-BD31-4B8C-83A1-F6EECF244321}">
                <p14:modId xmlns:p14="http://schemas.microsoft.com/office/powerpoint/2010/main" val="1716723437"/>
              </p:ext>
            </p:extLst>
          </p:nvPr>
        </p:nvGraphicFramePr>
        <p:xfrm>
          <a:off x="6348508" y="1713503"/>
          <a:ext cx="4225365" cy="363394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24359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ii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A872F52F-7FA7-9049-BE2B-470DEA83F35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9535" y="520775"/>
            <a:ext cx="2244263" cy="593644"/>
          </a:xfrm>
          <a:prstGeom prst="rect">
            <a:avLst/>
          </a:prstGeom>
        </p:spPr>
      </p:pic>
      <p:sp>
        <p:nvSpPr>
          <p:cNvPr id="10" name="Sisällön paikkamerkki 2">
            <a:extLst>
              <a:ext uri="{FF2B5EF4-FFF2-40B4-BE49-F238E27FC236}">
                <a16:creationId xmlns:a16="http://schemas.microsoft.com/office/drawing/2014/main" id="{CF204201-991B-4444-A08A-67459C1B3268}"/>
              </a:ext>
            </a:extLst>
          </p:cNvPr>
          <p:cNvSpPr>
            <a:spLocks noGrp="1"/>
          </p:cNvSpPr>
          <p:nvPr>
            <p:ph sz="half" idx="1" hasCustomPrompt="1"/>
          </p:nvPr>
        </p:nvSpPr>
        <p:spPr>
          <a:xfrm>
            <a:off x="1206500" y="1955786"/>
            <a:ext cx="5867400" cy="876314"/>
          </a:xfrm>
        </p:spPr>
        <p:txBody>
          <a:bodyPr anchor="b">
            <a:normAutofit/>
          </a:bodyPr>
          <a:lstStyle>
            <a:lvl1pPr marL="0" indent="0">
              <a:lnSpc>
                <a:spcPct val="120000"/>
              </a:lnSpc>
              <a:spcBef>
                <a:spcPts val="0"/>
              </a:spcBef>
              <a:buNone/>
              <a:defRPr sz="4400" b="0">
                <a:solidFill>
                  <a:schemeClr val="bg1"/>
                </a:solidFill>
              </a:defRPr>
            </a:lvl1pPr>
          </a:lstStyle>
          <a:p>
            <a:r>
              <a:rPr lang="fi-FI" dirty="0"/>
              <a:t>KIITOS!</a:t>
            </a:r>
          </a:p>
        </p:txBody>
      </p:sp>
      <p:pic>
        <p:nvPicPr>
          <p:cNvPr id="11" name="Kuva 10">
            <a:extLst>
              <a:ext uri="{FF2B5EF4-FFF2-40B4-BE49-F238E27FC236}">
                <a16:creationId xmlns:a16="http://schemas.microsoft.com/office/drawing/2014/main" id="{F94E73CB-FFC2-4A40-AC0D-9005D9593603}"/>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69246" t="49294" r="11203" b="13371"/>
          <a:stretch/>
        </p:blipFill>
        <p:spPr>
          <a:xfrm>
            <a:off x="9448800" y="4630994"/>
            <a:ext cx="2743200" cy="2227006"/>
          </a:xfrm>
          <a:prstGeom prst="rect">
            <a:avLst/>
          </a:prstGeom>
        </p:spPr>
      </p:pic>
      <p:sp>
        <p:nvSpPr>
          <p:cNvPr id="13" name="Sisällön paikkamerkki 2">
            <a:extLst>
              <a:ext uri="{FF2B5EF4-FFF2-40B4-BE49-F238E27FC236}">
                <a16:creationId xmlns:a16="http://schemas.microsoft.com/office/drawing/2014/main" id="{EAEE63C1-2B5A-7C4F-8BD5-A1685288E251}"/>
              </a:ext>
            </a:extLst>
          </p:cNvPr>
          <p:cNvSpPr>
            <a:spLocks noGrp="1"/>
          </p:cNvSpPr>
          <p:nvPr>
            <p:ph sz="half" idx="13"/>
          </p:nvPr>
        </p:nvSpPr>
        <p:spPr>
          <a:xfrm>
            <a:off x="1206500" y="3093156"/>
            <a:ext cx="5867400" cy="2901244"/>
          </a:xfrm>
        </p:spPr>
        <p:txBody>
          <a:bodyPr>
            <a:noAutofit/>
          </a:bodyPr>
          <a:lstStyle>
            <a:lvl1pPr marL="0" indent="0">
              <a:lnSpc>
                <a:spcPct val="100000"/>
              </a:lnSpc>
              <a:buNone/>
              <a:defRPr sz="1800">
                <a:solidFill>
                  <a:schemeClr val="bg1"/>
                </a:solidFill>
              </a:defRPr>
            </a:lvl1pPr>
          </a:lstStyle>
          <a:p>
            <a:r>
              <a:rPr lang="fi-FI" dirty="0"/>
              <a:t>Muokkaa tekstin perustyylejä</a:t>
            </a:r>
          </a:p>
        </p:txBody>
      </p:sp>
      <p:cxnSp>
        <p:nvCxnSpPr>
          <p:cNvPr id="6" name="Suora yhdysviiva 5">
            <a:extLst>
              <a:ext uri="{FF2B5EF4-FFF2-40B4-BE49-F238E27FC236}">
                <a16:creationId xmlns:a16="http://schemas.microsoft.com/office/drawing/2014/main" id="{A5583F61-0A75-A84A-8A70-E0FA9358555A}"/>
              </a:ext>
            </a:extLst>
          </p:cNvPr>
          <p:cNvCxnSpPr/>
          <p:nvPr userDrawn="1"/>
        </p:nvCxnSpPr>
        <p:spPr>
          <a:xfrm>
            <a:off x="1308101" y="2957689"/>
            <a:ext cx="71261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616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818" name="Rectangle 1026"/>
          <p:cNvSpPr>
            <a:spLocks noGrp="1" noChangeArrowheads="1"/>
          </p:cNvSpPr>
          <p:nvPr>
            <p:ph type="ctrTitle"/>
          </p:nvPr>
        </p:nvSpPr>
        <p:spPr>
          <a:xfrm>
            <a:off x="527052" y="1340773"/>
            <a:ext cx="10849536" cy="1512167"/>
          </a:xfrm>
        </p:spPr>
        <p:txBody>
          <a:bodyPr anchor="t"/>
          <a:lstStyle>
            <a:lvl1pPr>
              <a:lnSpc>
                <a:spcPct val="150000"/>
              </a:lnSpc>
              <a:defRPr sz="2735"/>
            </a:lvl1pPr>
          </a:lstStyle>
          <a:p>
            <a:r>
              <a:rPr lang="fi-FI"/>
              <a:t>Muokkaa perustyyl. napsautt.</a:t>
            </a:r>
            <a:endParaRPr lang="fi-FI" dirty="0"/>
          </a:p>
        </p:txBody>
      </p:sp>
      <p:sp>
        <p:nvSpPr>
          <p:cNvPr id="34819" name="Rectangle 1027"/>
          <p:cNvSpPr>
            <a:spLocks noGrp="1" noChangeArrowheads="1"/>
          </p:cNvSpPr>
          <p:nvPr>
            <p:ph type="subTitle" idx="1"/>
          </p:nvPr>
        </p:nvSpPr>
        <p:spPr>
          <a:xfrm>
            <a:off x="527051" y="2996883"/>
            <a:ext cx="8161867" cy="792163"/>
          </a:xfrm>
        </p:spPr>
        <p:txBody>
          <a:bodyPr/>
          <a:lstStyle>
            <a:lvl1pPr marL="0" indent="0">
              <a:lnSpc>
                <a:spcPct val="200000"/>
              </a:lnSpc>
              <a:buFont typeface="Wingdings" pitchFamily="2" charset="2"/>
              <a:buNone/>
              <a:defRPr sz="1412"/>
            </a:lvl1pPr>
          </a:lstStyle>
          <a:p>
            <a:r>
              <a:rPr lang="fi-FI"/>
              <a:t>Muokkaa alaotsikon perustyyliä napsautt.</a:t>
            </a:r>
            <a:endParaRPr lang="fi-FI" dirty="0"/>
          </a:p>
        </p:txBody>
      </p:sp>
    </p:spTree>
    <p:extLst>
      <p:ext uri="{BB962C8B-B14F-4D97-AF65-F5344CB8AC3E}">
        <p14:creationId xmlns:p14="http://schemas.microsoft.com/office/powerpoint/2010/main" val="421861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13"/>
          <p:cNvSpPr>
            <a:spLocks noGrp="1" noChangeArrowheads="1"/>
          </p:cNvSpPr>
          <p:nvPr>
            <p:ph type="sldNum" sz="quarter" idx="10"/>
          </p:nvPr>
        </p:nvSpPr>
        <p:spPr>
          <a:ln/>
        </p:spPr>
        <p:txBody>
          <a:bodyPr/>
          <a:lstStyle>
            <a:lvl1pPr>
              <a:defRPr/>
            </a:lvl1pPr>
          </a:lstStyle>
          <a:p>
            <a:pPr>
              <a:defRPr/>
            </a:pPr>
            <a:fld id="{C45D7E39-93EA-46D7-9F12-A826758AA563}" type="slidenum">
              <a:rPr lang="fi-FI"/>
              <a:pPr>
                <a:defRPr/>
              </a:pPr>
              <a:t>‹#›</a:t>
            </a:fld>
            <a:endParaRPr lang="fi-FI"/>
          </a:p>
        </p:txBody>
      </p:sp>
    </p:spTree>
    <p:extLst>
      <p:ext uri="{BB962C8B-B14F-4D97-AF65-F5344CB8AC3E}">
        <p14:creationId xmlns:p14="http://schemas.microsoft.com/office/powerpoint/2010/main" val="4241359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11"/>
            <a:ext cx="10363200" cy="1362075"/>
          </a:xfrm>
        </p:spPr>
        <p:txBody>
          <a:bodyPr anchor="t"/>
          <a:lstStyle>
            <a:lvl1pPr algn="l">
              <a:defRPr sz="3971" b="1" cap="all"/>
            </a:lvl1pPr>
          </a:lstStyle>
          <a:p>
            <a:r>
              <a:rPr lang="fi-FI"/>
              <a:t>Muokkaa perustyyl. napsautt.</a:t>
            </a:r>
          </a:p>
        </p:txBody>
      </p:sp>
      <p:sp>
        <p:nvSpPr>
          <p:cNvPr id="3" name="Tekstin paikkamerkki 2"/>
          <p:cNvSpPr>
            <a:spLocks noGrp="1"/>
          </p:cNvSpPr>
          <p:nvPr>
            <p:ph type="body" idx="1"/>
          </p:nvPr>
        </p:nvSpPr>
        <p:spPr>
          <a:xfrm>
            <a:off x="963084" y="2906715"/>
            <a:ext cx="10363200" cy="1500187"/>
          </a:xfrm>
        </p:spPr>
        <p:txBody>
          <a:bodyPr anchor="b"/>
          <a:lstStyle>
            <a:lvl1pPr marL="0" indent="0">
              <a:buNone/>
              <a:defRPr sz="1941"/>
            </a:lvl1pPr>
            <a:lvl2pPr marL="449022" indent="0">
              <a:buNone/>
              <a:defRPr sz="1765"/>
            </a:lvl2pPr>
            <a:lvl3pPr marL="898044" indent="0">
              <a:buNone/>
              <a:defRPr sz="1588"/>
            </a:lvl3pPr>
            <a:lvl4pPr marL="1347067" indent="0">
              <a:buNone/>
              <a:defRPr sz="1412"/>
            </a:lvl4pPr>
            <a:lvl5pPr marL="1796088" indent="0">
              <a:buNone/>
              <a:defRPr sz="1412"/>
            </a:lvl5pPr>
            <a:lvl6pPr marL="2245113" indent="0">
              <a:buNone/>
              <a:defRPr sz="1412"/>
            </a:lvl6pPr>
            <a:lvl7pPr marL="2694138" indent="0">
              <a:buNone/>
              <a:defRPr sz="1412"/>
            </a:lvl7pPr>
            <a:lvl8pPr marL="3143159" indent="0">
              <a:buNone/>
              <a:defRPr sz="1412"/>
            </a:lvl8pPr>
            <a:lvl9pPr marL="3592183" indent="0">
              <a:buNone/>
              <a:defRPr sz="1412"/>
            </a:lvl9pPr>
          </a:lstStyle>
          <a:p>
            <a:pPr lvl="0"/>
            <a:r>
              <a:rPr lang="fi-FI"/>
              <a:t>Muokkaa tekstin perustyylejä napsauttamalla</a:t>
            </a:r>
          </a:p>
        </p:txBody>
      </p:sp>
      <p:sp>
        <p:nvSpPr>
          <p:cNvPr id="4" name="Rectangle 13"/>
          <p:cNvSpPr>
            <a:spLocks noGrp="1" noChangeArrowheads="1"/>
          </p:cNvSpPr>
          <p:nvPr>
            <p:ph type="sldNum" sz="quarter" idx="10"/>
          </p:nvPr>
        </p:nvSpPr>
        <p:spPr>
          <a:ln/>
        </p:spPr>
        <p:txBody>
          <a:bodyPr/>
          <a:lstStyle>
            <a:lvl1pPr>
              <a:defRPr/>
            </a:lvl1pPr>
          </a:lstStyle>
          <a:p>
            <a:pPr>
              <a:defRPr/>
            </a:pPr>
            <a:fld id="{9239A80B-8A0C-4B86-BBD9-E0E07942AB82}" type="slidenum">
              <a:rPr lang="fi-FI"/>
              <a:pPr>
                <a:defRPr/>
              </a:pPr>
              <a:t>‹#›</a:t>
            </a:fld>
            <a:endParaRPr lang="fi-FI"/>
          </a:p>
        </p:txBody>
      </p:sp>
    </p:spTree>
    <p:extLst>
      <p:ext uri="{BB962C8B-B14F-4D97-AF65-F5344CB8AC3E}">
        <p14:creationId xmlns:p14="http://schemas.microsoft.com/office/powerpoint/2010/main" val="96927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527051" y="1557346"/>
            <a:ext cx="5384800" cy="4740275"/>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15051" y="1557346"/>
            <a:ext cx="5384800" cy="4740275"/>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13"/>
          <p:cNvSpPr>
            <a:spLocks noGrp="1" noChangeArrowheads="1"/>
          </p:cNvSpPr>
          <p:nvPr>
            <p:ph type="sldNum" sz="quarter" idx="10"/>
          </p:nvPr>
        </p:nvSpPr>
        <p:spPr>
          <a:ln/>
        </p:spPr>
        <p:txBody>
          <a:bodyPr/>
          <a:lstStyle>
            <a:lvl1pPr>
              <a:defRPr/>
            </a:lvl1pPr>
          </a:lstStyle>
          <a:p>
            <a:pPr>
              <a:defRPr/>
            </a:pPr>
            <a:fld id="{F0FCE141-CF0A-4EE5-9019-92894E1B03EE}" type="slidenum">
              <a:rPr lang="fi-FI"/>
              <a:pPr>
                <a:defRPr/>
              </a:pPr>
              <a:t>‹#›</a:t>
            </a:fld>
            <a:endParaRPr lang="fi-FI"/>
          </a:p>
        </p:txBody>
      </p:sp>
    </p:spTree>
    <p:extLst>
      <p:ext uri="{BB962C8B-B14F-4D97-AF65-F5344CB8AC3E}">
        <p14:creationId xmlns:p14="http://schemas.microsoft.com/office/powerpoint/2010/main" val="945438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8"/>
            <a:ext cx="109728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2" y="1535113"/>
            <a:ext cx="5386917" cy="639762"/>
          </a:xfrm>
        </p:spPr>
        <p:txBody>
          <a:bodyPr anchor="b"/>
          <a:lstStyle>
            <a:lvl1pPr marL="0" indent="0">
              <a:buNone/>
              <a:defRPr sz="2382" b="1"/>
            </a:lvl1pPr>
            <a:lvl2pPr marL="449022" indent="0">
              <a:buNone/>
              <a:defRPr sz="1941" b="1"/>
            </a:lvl2pPr>
            <a:lvl3pPr marL="898044" indent="0">
              <a:buNone/>
              <a:defRPr sz="1765" b="1"/>
            </a:lvl3pPr>
            <a:lvl4pPr marL="1347067" indent="0">
              <a:buNone/>
              <a:defRPr sz="1588" b="1"/>
            </a:lvl4pPr>
            <a:lvl5pPr marL="1796088" indent="0">
              <a:buNone/>
              <a:defRPr sz="1588" b="1"/>
            </a:lvl5pPr>
            <a:lvl6pPr marL="2245113" indent="0">
              <a:buNone/>
              <a:defRPr sz="1588" b="1"/>
            </a:lvl6pPr>
            <a:lvl7pPr marL="2694138" indent="0">
              <a:buNone/>
              <a:defRPr sz="1588" b="1"/>
            </a:lvl7pPr>
            <a:lvl8pPr marL="3143159" indent="0">
              <a:buNone/>
              <a:defRPr sz="1588" b="1"/>
            </a:lvl8pPr>
            <a:lvl9pPr marL="3592183" indent="0">
              <a:buNone/>
              <a:defRPr sz="1588" b="1"/>
            </a:lvl9pPr>
          </a:lstStyle>
          <a:p>
            <a:pPr lvl="0"/>
            <a:r>
              <a:rPr lang="fi-FI"/>
              <a:t>Muokkaa tekstin perustyylejä napsauttamalla</a:t>
            </a:r>
          </a:p>
        </p:txBody>
      </p:sp>
      <p:sp>
        <p:nvSpPr>
          <p:cNvPr id="4" name="Sisällön paikkamerkki 3"/>
          <p:cNvSpPr>
            <a:spLocks noGrp="1"/>
          </p:cNvSpPr>
          <p:nvPr>
            <p:ph sz="half" idx="2"/>
          </p:nvPr>
        </p:nvSpPr>
        <p:spPr>
          <a:xfrm>
            <a:off x="609602" y="2174875"/>
            <a:ext cx="5386917"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81" y="1535113"/>
            <a:ext cx="5389033" cy="639762"/>
          </a:xfrm>
        </p:spPr>
        <p:txBody>
          <a:bodyPr anchor="b"/>
          <a:lstStyle>
            <a:lvl1pPr marL="0" indent="0">
              <a:buNone/>
              <a:defRPr sz="2382" b="1"/>
            </a:lvl1pPr>
            <a:lvl2pPr marL="449022" indent="0">
              <a:buNone/>
              <a:defRPr sz="1941" b="1"/>
            </a:lvl2pPr>
            <a:lvl3pPr marL="898044" indent="0">
              <a:buNone/>
              <a:defRPr sz="1765" b="1"/>
            </a:lvl3pPr>
            <a:lvl4pPr marL="1347067" indent="0">
              <a:buNone/>
              <a:defRPr sz="1588" b="1"/>
            </a:lvl4pPr>
            <a:lvl5pPr marL="1796088" indent="0">
              <a:buNone/>
              <a:defRPr sz="1588" b="1"/>
            </a:lvl5pPr>
            <a:lvl6pPr marL="2245113" indent="0">
              <a:buNone/>
              <a:defRPr sz="1588" b="1"/>
            </a:lvl6pPr>
            <a:lvl7pPr marL="2694138" indent="0">
              <a:buNone/>
              <a:defRPr sz="1588" b="1"/>
            </a:lvl7pPr>
            <a:lvl8pPr marL="3143159" indent="0">
              <a:buNone/>
              <a:defRPr sz="1588" b="1"/>
            </a:lvl8pPr>
            <a:lvl9pPr marL="3592183" indent="0">
              <a:buNone/>
              <a:defRPr sz="1588" b="1"/>
            </a:lvl9pPr>
          </a:lstStyle>
          <a:p>
            <a:pPr lvl="0"/>
            <a:r>
              <a:rPr lang="fi-FI"/>
              <a:t>Muokkaa tekstin perustyylejä napsauttamalla</a:t>
            </a:r>
          </a:p>
        </p:txBody>
      </p:sp>
      <p:sp>
        <p:nvSpPr>
          <p:cNvPr id="6" name="Sisällön paikkamerkki 5"/>
          <p:cNvSpPr>
            <a:spLocks noGrp="1"/>
          </p:cNvSpPr>
          <p:nvPr>
            <p:ph sz="quarter" idx="4"/>
          </p:nvPr>
        </p:nvSpPr>
        <p:spPr>
          <a:xfrm>
            <a:off x="6193381" y="2174875"/>
            <a:ext cx="5389033"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13"/>
          <p:cNvSpPr>
            <a:spLocks noGrp="1" noChangeArrowheads="1"/>
          </p:cNvSpPr>
          <p:nvPr>
            <p:ph type="sldNum" sz="quarter" idx="10"/>
          </p:nvPr>
        </p:nvSpPr>
        <p:spPr>
          <a:ln/>
        </p:spPr>
        <p:txBody>
          <a:bodyPr/>
          <a:lstStyle>
            <a:lvl1pPr>
              <a:defRPr/>
            </a:lvl1pPr>
          </a:lstStyle>
          <a:p>
            <a:pPr>
              <a:defRPr/>
            </a:pPr>
            <a:fld id="{19B90134-E163-467A-9B00-2056A481D5E3}" type="slidenum">
              <a:rPr lang="fi-FI"/>
              <a:pPr>
                <a:defRPr/>
              </a:pPr>
              <a:t>‹#›</a:t>
            </a:fld>
            <a:endParaRPr lang="fi-FI"/>
          </a:p>
        </p:txBody>
      </p:sp>
    </p:spTree>
    <p:extLst>
      <p:ext uri="{BB962C8B-B14F-4D97-AF65-F5344CB8AC3E}">
        <p14:creationId xmlns:p14="http://schemas.microsoft.com/office/powerpoint/2010/main" val="132554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väripohjalla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152361"/>
            <a:ext cx="7234382" cy="2720722"/>
          </a:xfrm>
        </p:spPr>
        <p:txBody>
          <a:bodyPr anchor="b">
            <a:normAutofit/>
          </a:bodyPr>
          <a:lstStyle>
            <a:lvl1pPr algn="l">
              <a:defRPr sz="5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1" name="Kuva 10">
            <a:extLst>
              <a:ext uri="{FF2B5EF4-FFF2-40B4-BE49-F238E27FC236}">
                <a16:creationId xmlns:a16="http://schemas.microsoft.com/office/drawing/2014/main" id="{0D6F7FBC-AE8B-FD43-A047-A25B177E12B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0882" y="520774"/>
            <a:ext cx="2874815" cy="760435"/>
          </a:xfrm>
          <a:prstGeom prst="rect">
            <a:avLst/>
          </a:prstGeom>
        </p:spPr>
      </p:pic>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21119" y="5726877"/>
            <a:ext cx="474715" cy="610348"/>
          </a:xfrm>
          <a:prstGeom prst="rect">
            <a:avLst/>
          </a:prstGeom>
        </p:spPr>
      </p:pic>
      <p:pic>
        <p:nvPicPr>
          <p:cNvPr id="7" name="Kuva 6">
            <a:extLst>
              <a:ext uri="{FF2B5EF4-FFF2-40B4-BE49-F238E27FC236}">
                <a16:creationId xmlns:a16="http://schemas.microsoft.com/office/drawing/2014/main" id="{B05CE82A-60C8-644B-B7B9-5355AA6216C2}"/>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20314"/>
          <a:stretch/>
        </p:blipFill>
        <p:spPr>
          <a:xfrm>
            <a:off x="-1" y="504161"/>
            <a:ext cx="11245834" cy="5999408"/>
          </a:xfrm>
          <a:prstGeom prst="rect">
            <a:avLst/>
          </a:prstGeom>
        </p:spPr>
      </p:pic>
    </p:spTree>
    <p:extLst>
      <p:ext uri="{BB962C8B-B14F-4D97-AF65-F5344CB8AC3E}">
        <p14:creationId xmlns:p14="http://schemas.microsoft.com/office/powerpoint/2010/main" val="3534995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13"/>
          <p:cNvSpPr>
            <a:spLocks noGrp="1" noChangeArrowheads="1"/>
          </p:cNvSpPr>
          <p:nvPr>
            <p:ph type="sldNum" sz="quarter" idx="10"/>
          </p:nvPr>
        </p:nvSpPr>
        <p:spPr>
          <a:ln/>
        </p:spPr>
        <p:txBody>
          <a:bodyPr/>
          <a:lstStyle>
            <a:lvl1pPr>
              <a:defRPr/>
            </a:lvl1pPr>
          </a:lstStyle>
          <a:p>
            <a:pPr>
              <a:defRPr/>
            </a:pPr>
            <a:fld id="{0208F3F1-A3B1-4B20-8950-A67A92183E3C}" type="slidenum">
              <a:rPr lang="fi-FI"/>
              <a:pPr>
                <a:defRPr/>
              </a:pPr>
              <a:t>‹#›</a:t>
            </a:fld>
            <a:endParaRPr lang="fi-FI"/>
          </a:p>
        </p:txBody>
      </p:sp>
    </p:spTree>
    <p:extLst>
      <p:ext uri="{BB962C8B-B14F-4D97-AF65-F5344CB8AC3E}">
        <p14:creationId xmlns:p14="http://schemas.microsoft.com/office/powerpoint/2010/main" val="3303403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498FAFC2-55A8-4985-9260-0DA9A58AE77E}" type="slidenum">
              <a:rPr lang="fi-FI"/>
              <a:pPr>
                <a:defRPr/>
              </a:pPr>
              <a:t>‹#›</a:t>
            </a:fld>
            <a:endParaRPr lang="fi-FI"/>
          </a:p>
        </p:txBody>
      </p:sp>
    </p:spTree>
    <p:extLst>
      <p:ext uri="{BB962C8B-B14F-4D97-AF65-F5344CB8AC3E}">
        <p14:creationId xmlns:p14="http://schemas.microsoft.com/office/powerpoint/2010/main" val="3009955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6" y="273050"/>
            <a:ext cx="4011084" cy="1162050"/>
          </a:xfrm>
        </p:spPr>
        <p:txBody>
          <a:bodyPr anchor="b"/>
          <a:lstStyle>
            <a:lvl1pPr algn="l">
              <a:defRPr sz="1941" b="1"/>
            </a:lvl1pPr>
          </a:lstStyle>
          <a:p>
            <a:r>
              <a:rPr lang="fi-FI"/>
              <a:t>Muokkaa perustyyl. napsautt.</a:t>
            </a:r>
          </a:p>
        </p:txBody>
      </p:sp>
      <p:sp>
        <p:nvSpPr>
          <p:cNvPr id="3" name="Sisällön paikkamerkki 2"/>
          <p:cNvSpPr>
            <a:spLocks noGrp="1"/>
          </p:cNvSpPr>
          <p:nvPr>
            <p:ph idx="1"/>
          </p:nvPr>
        </p:nvSpPr>
        <p:spPr>
          <a:xfrm>
            <a:off x="4766733" y="273052"/>
            <a:ext cx="6815667" cy="5853113"/>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6" y="1435102"/>
            <a:ext cx="4011084" cy="4691063"/>
          </a:xfrm>
        </p:spPr>
        <p:txBody>
          <a:bodyPr/>
          <a:lstStyle>
            <a:lvl1pPr marL="0" indent="0">
              <a:buNone/>
              <a:defRPr sz="1412"/>
            </a:lvl1pPr>
            <a:lvl2pPr marL="449022" indent="0">
              <a:buNone/>
              <a:defRPr sz="1147"/>
            </a:lvl2pPr>
            <a:lvl3pPr marL="898044" indent="0">
              <a:buNone/>
              <a:defRPr sz="971"/>
            </a:lvl3pPr>
            <a:lvl4pPr marL="1347067" indent="0">
              <a:buNone/>
              <a:defRPr sz="882"/>
            </a:lvl4pPr>
            <a:lvl5pPr marL="1796088" indent="0">
              <a:buNone/>
              <a:defRPr sz="882"/>
            </a:lvl5pPr>
            <a:lvl6pPr marL="2245113" indent="0">
              <a:buNone/>
              <a:defRPr sz="882"/>
            </a:lvl6pPr>
            <a:lvl7pPr marL="2694138" indent="0">
              <a:buNone/>
              <a:defRPr sz="882"/>
            </a:lvl7pPr>
            <a:lvl8pPr marL="3143159" indent="0">
              <a:buNone/>
              <a:defRPr sz="882"/>
            </a:lvl8pPr>
            <a:lvl9pPr marL="3592183" indent="0">
              <a:buNone/>
              <a:defRPr sz="882"/>
            </a:lvl9pPr>
          </a:lstStyle>
          <a:p>
            <a:pPr lvl="0"/>
            <a:r>
              <a:rPr lang="fi-FI"/>
              <a:t>Muokkaa tekstin perustyylejä napsauttamalla</a:t>
            </a:r>
          </a:p>
        </p:txBody>
      </p:sp>
      <p:sp>
        <p:nvSpPr>
          <p:cNvPr id="5" name="Rectangle 13"/>
          <p:cNvSpPr>
            <a:spLocks noGrp="1" noChangeArrowheads="1"/>
          </p:cNvSpPr>
          <p:nvPr>
            <p:ph type="sldNum" sz="quarter" idx="10"/>
          </p:nvPr>
        </p:nvSpPr>
        <p:spPr>
          <a:ln/>
        </p:spPr>
        <p:txBody>
          <a:bodyPr/>
          <a:lstStyle>
            <a:lvl1pPr>
              <a:defRPr/>
            </a:lvl1pPr>
          </a:lstStyle>
          <a:p>
            <a:pPr>
              <a:defRPr/>
            </a:pPr>
            <a:fld id="{618E38C9-8233-4FCE-A4E6-0D60D3FF8697}" type="slidenum">
              <a:rPr lang="fi-FI"/>
              <a:pPr>
                <a:defRPr/>
              </a:pPr>
              <a:t>‹#›</a:t>
            </a:fld>
            <a:endParaRPr lang="fi-FI"/>
          </a:p>
        </p:txBody>
      </p:sp>
    </p:spTree>
    <p:extLst>
      <p:ext uri="{BB962C8B-B14F-4D97-AF65-F5344CB8AC3E}">
        <p14:creationId xmlns:p14="http://schemas.microsoft.com/office/powerpoint/2010/main" val="2139221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1941"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177"/>
            </a:lvl1pPr>
            <a:lvl2pPr marL="449022" indent="0">
              <a:buNone/>
              <a:defRPr sz="2735"/>
            </a:lvl2pPr>
            <a:lvl3pPr marL="898044" indent="0">
              <a:buNone/>
              <a:defRPr sz="2382"/>
            </a:lvl3pPr>
            <a:lvl4pPr marL="1347067" indent="0">
              <a:buNone/>
              <a:defRPr sz="1941"/>
            </a:lvl4pPr>
            <a:lvl5pPr marL="1796088" indent="0">
              <a:buNone/>
              <a:defRPr sz="1941"/>
            </a:lvl5pPr>
            <a:lvl6pPr marL="2245113" indent="0">
              <a:buNone/>
              <a:defRPr sz="1941"/>
            </a:lvl6pPr>
            <a:lvl7pPr marL="2694138" indent="0">
              <a:buNone/>
              <a:defRPr sz="1941"/>
            </a:lvl7pPr>
            <a:lvl8pPr marL="3143159" indent="0">
              <a:buNone/>
              <a:defRPr sz="1941"/>
            </a:lvl8pPr>
            <a:lvl9pPr marL="3592183" indent="0">
              <a:buNone/>
              <a:defRPr sz="1941"/>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12"/>
            </a:lvl1pPr>
            <a:lvl2pPr marL="449022" indent="0">
              <a:buNone/>
              <a:defRPr sz="1147"/>
            </a:lvl2pPr>
            <a:lvl3pPr marL="898044" indent="0">
              <a:buNone/>
              <a:defRPr sz="971"/>
            </a:lvl3pPr>
            <a:lvl4pPr marL="1347067" indent="0">
              <a:buNone/>
              <a:defRPr sz="882"/>
            </a:lvl4pPr>
            <a:lvl5pPr marL="1796088" indent="0">
              <a:buNone/>
              <a:defRPr sz="882"/>
            </a:lvl5pPr>
            <a:lvl6pPr marL="2245113" indent="0">
              <a:buNone/>
              <a:defRPr sz="882"/>
            </a:lvl6pPr>
            <a:lvl7pPr marL="2694138" indent="0">
              <a:buNone/>
              <a:defRPr sz="882"/>
            </a:lvl7pPr>
            <a:lvl8pPr marL="3143159" indent="0">
              <a:buNone/>
              <a:defRPr sz="882"/>
            </a:lvl8pPr>
            <a:lvl9pPr marL="3592183" indent="0">
              <a:buNone/>
              <a:defRPr sz="882"/>
            </a:lvl9pPr>
          </a:lstStyle>
          <a:p>
            <a:pPr lvl="0"/>
            <a:r>
              <a:rPr lang="fi-FI"/>
              <a:t>Muokkaa tekstin perustyylejä napsauttamalla</a:t>
            </a:r>
          </a:p>
        </p:txBody>
      </p:sp>
      <p:sp>
        <p:nvSpPr>
          <p:cNvPr id="5" name="Rectangle 13"/>
          <p:cNvSpPr>
            <a:spLocks noGrp="1" noChangeArrowheads="1"/>
          </p:cNvSpPr>
          <p:nvPr>
            <p:ph type="sldNum" sz="quarter" idx="10"/>
          </p:nvPr>
        </p:nvSpPr>
        <p:spPr>
          <a:ln/>
        </p:spPr>
        <p:txBody>
          <a:bodyPr/>
          <a:lstStyle>
            <a:lvl1pPr>
              <a:defRPr/>
            </a:lvl1pPr>
          </a:lstStyle>
          <a:p>
            <a:pPr>
              <a:defRPr/>
            </a:pPr>
            <a:fld id="{8577FCA6-F8E6-40FE-852D-509913CC1765}" type="slidenum">
              <a:rPr lang="fi-FI"/>
              <a:pPr>
                <a:defRPr/>
              </a:pPr>
              <a:t>‹#›</a:t>
            </a:fld>
            <a:endParaRPr lang="fi-FI"/>
          </a:p>
        </p:txBody>
      </p:sp>
    </p:spTree>
    <p:extLst>
      <p:ext uri="{BB962C8B-B14F-4D97-AF65-F5344CB8AC3E}">
        <p14:creationId xmlns:p14="http://schemas.microsoft.com/office/powerpoint/2010/main" val="818180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13"/>
          <p:cNvSpPr>
            <a:spLocks noGrp="1" noChangeArrowheads="1"/>
          </p:cNvSpPr>
          <p:nvPr>
            <p:ph type="sldNum" sz="quarter" idx="10"/>
          </p:nvPr>
        </p:nvSpPr>
        <p:spPr>
          <a:ln/>
        </p:spPr>
        <p:txBody>
          <a:bodyPr/>
          <a:lstStyle>
            <a:lvl1pPr>
              <a:defRPr/>
            </a:lvl1pPr>
          </a:lstStyle>
          <a:p>
            <a:pPr>
              <a:defRPr/>
            </a:pPr>
            <a:fld id="{36C543C5-99CF-4C19-AB1F-329106390CA1}" type="slidenum">
              <a:rPr lang="fi-FI"/>
              <a:pPr>
                <a:defRPr/>
              </a:pPr>
              <a:t>‹#›</a:t>
            </a:fld>
            <a:endParaRPr lang="fi-FI"/>
          </a:p>
        </p:txBody>
      </p:sp>
    </p:spTree>
    <p:extLst>
      <p:ext uri="{BB962C8B-B14F-4D97-AF65-F5344CB8AC3E}">
        <p14:creationId xmlns:p14="http://schemas.microsoft.com/office/powerpoint/2010/main" val="671662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56651" y="323855"/>
            <a:ext cx="2743200" cy="5973763"/>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527051" y="323855"/>
            <a:ext cx="8026400" cy="597376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13"/>
          <p:cNvSpPr>
            <a:spLocks noGrp="1" noChangeArrowheads="1"/>
          </p:cNvSpPr>
          <p:nvPr>
            <p:ph type="sldNum" sz="quarter" idx="10"/>
          </p:nvPr>
        </p:nvSpPr>
        <p:spPr>
          <a:ln/>
        </p:spPr>
        <p:txBody>
          <a:bodyPr/>
          <a:lstStyle>
            <a:lvl1pPr>
              <a:defRPr/>
            </a:lvl1pPr>
          </a:lstStyle>
          <a:p>
            <a:pPr>
              <a:defRPr/>
            </a:pPr>
            <a:fld id="{92D2103C-A05A-4FD7-8D82-A6BE036BA160}" type="slidenum">
              <a:rPr lang="fi-FI"/>
              <a:pPr>
                <a:defRPr/>
              </a:pPr>
              <a:t>‹#›</a:t>
            </a:fld>
            <a:endParaRPr lang="fi-FI"/>
          </a:p>
        </p:txBody>
      </p:sp>
    </p:spTree>
    <p:extLst>
      <p:ext uri="{BB962C8B-B14F-4D97-AF65-F5344CB8AC3E}">
        <p14:creationId xmlns:p14="http://schemas.microsoft.com/office/powerpoint/2010/main" val="250689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isältöd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5" name="Rectangle 1027"/>
          <p:cNvSpPr>
            <a:spLocks noGrp="1" noChangeArrowheads="1"/>
          </p:cNvSpPr>
          <p:nvPr>
            <p:ph type="subTitle" idx="1"/>
          </p:nvPr>
        </p:nvSpPr>
        <p:spPr>
          <a:xfrm>
            <a:off x="549108" y="1412776"/>
            <a:ext cx="8161867" cy="4968552"/>
          </a:xfrm>
        </p:spPr>
        <p:txBody>
          <a:bodyPr/>
          <a:lstStyle>
            <a:lvl1pPr marL="0" indent="0">
              <a:lnSpc>
                <a:spcPct val="200000"/>
              </a:lnSpc>
              <a:buFont typeface="Wingdings" pitchFamily="2" charset="2"/>
              <a:buNone/>
              <a:defRPr sz="1412"/>
            </a:lvl1pPr>
          </a:lstStyle>
          <a:p>
            <a:r>
              <a:rPr lang="fi-FI" dirty="0"/>
              <a:t>Muokkaa alaotsikon perustyyliä </a:t>
            </a:r>
            <a:r>
              <a:rPr lang="fi-FI" dirty="0" err="1"/>
              <a:t>napsautt</a:t>
            </a:r>
            <a:r>
              <a:rPr lang="fi-FI" dirty="0"/>
              <a:t>.</a:t>
            </a:r>
          </a:p>
        </p:txBody>
      </p:sp>
      <p:sp>
        <p:nvSpPr>
          <p:cNvPr id="6" name="Rectangle 13"/>
          <p:cNvSpPr>
            <a:spLocks noGrp="1" noChangeArrowheads="1"/>
          </p:cNvSpPr>
          <p:nvPr>
            <p:ph type="sldNum" sz="quarter" idx="10"/>
          </p:nvPr>
        </p:nvSpPr>
        <p:spPr/>
        <p:txBody>
          <a:bodyPr/>
          <a:lstStyle>
            <a:lvl1pPr>
              <a:defRPr/>
            </a:lvl1pPr>
          </a:lstStyle>
          <a:p>
            <a:pPr>
              <a:defRPr/>
            </a:pPr>
            <a:fld id="{A3508563-212D-4E13-8D1B-4ECF249017D3}" type="slidenum">
              <a:rPr lang="fi-FI"/>
              <a:pPr>
                <a:defRPr/>
              </a:pPr>
              <a:t>‹#›</a:t>
            </a:fld>
            <a:endParaRPr lang="fi-FI"/>
          </a:p>
        </p:txBody>
      </p:sp>
    </p:spTree>
    <p:extLst>
      <p:ext uri="{BB962C8B-B14F-4D97-AF65-F5344CB8AC3E}">
        <p14:creationId xmlns:p14="http://schemas.microsoft.com/office/powerpoint/2010/main" val="1247908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0028"/>
          <a:stretch/>
        </p:blipFill>
        <p:spPr>
          <a:xfrm>
            <a:off x="-1" y="520775"/>
            <a:ext cx="11221120" cy="5964884"/>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152361"/>
            <a:ext cx="7234382" cy="2387600"/>
          </a:xfrm>
        </p:spPr>
        <p:txBody>
          <a:bodyPr anchor="b">
            <a:normAutofit/>
          </a:bodyPr>
          <a:lstStyle>
            <a:lvl1pPr algn="l">
              <a:defRPr sz="54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9736DD9-229C-5944-BC04-44E55E5D9D6F}"/>
              </a:ext>
            </a:extLst>
          </p:cNvPr>
          <p:cNvSpPr>
            <a:spLocks noGrp="1"/>
          </p:cNvSpPr>
          <p:nvPr>
            <p:ph type="subTitle" idx="1"/>
          </p:nvPr>
        </p:nvSpPr>
        <p:spPr>
          <a:xfrm>
            <a:off x="838200" y="4663549"/>
            <a:ext cx="7234382" cy="755217"/>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1" name="Kuva 10">
            <a:extLst>
              <a:ext uri="{FF2B5EF4-FFF2-40B4-BE49-F238E27FC236}">
                <a16:creationId xmlns:a16="http://schemas.microsoft.com/office/drawing/2014/main" id="{0D6F7FBC-AE8B-FD43-A047-A25B177E12B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881" y="520774"/>
            <a:ext cx="2874818" cy="760435"/>
          </a:xfrm>
          <a:prstGeom prst="rect">
            <a:avLst/>
          </a:prstGeom>
        </p:spPr>
      </p:pic>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221119" y="5726877"/>
            <a:ext cx="474715" cy="610348"/>
          </a:xfrm>
          <a:prstGeom prst="rect">
            <a:avLst/>
          </a:prstGeom>
        </p:spPr>
      </p:pic>
    </p:spTree>
    <p:extLst>
      <p:ext uri="{BB962C8B-B14F-4D97-AF65-F5344CB8AC3E}">
        <p14:creationId xmlns:p14="http://schemas.microsoft.com/office/powerpoint/2010/main" val="1256217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B6DE1B-FEE2-0845-ABD1-4AFA3F30EF48}"/>
              </a:ext>
            </a:extLst>
          </p:cNvPr>
          <p:cNvSpPr>
            <a:spLocks noGrp="1"/>
          </p:cNvSpPr>
          <p:nvPr>
            <p:ph type="title"/>
          </p:nvPr>
        </p:nvSpPr>
        <p:spPr>
          <a:xfrm>
            <a:off x="838200" y="1202914"/>
            <a:ext cx="9633155" cy="1073867"/>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3FCD39B0-2A5F-8745-A71F-9BCA2A1B9A68}"/>
              </a:ext>
            </a:extLst>
          </p:cNvPr>
          <p:cNvSpPr>
            <a:spLocks noGrp="1"/>
          </p:cNvSpPr>
          <p:nvPr>
            <p:ph idx="1"/>
          </p:nvPr>
        </p:nvSpPr>
        <p:spPr>
          <a:xfrm>
            <a:off x="838200" y="2483260"/>
            <a:ext cx="9633155" cy="3328577"/>
          </a:xfrm>
        </p:spPr>
        <p:txBody>
          <a:bodyPr>
            <a:normAutofit/>
          </a:bodyPr>
          <a:lstStyle>
            <a:lvl1pPr>
              <a:lnSpc>
                <a:spcPct val="100000"/>
              </a:lnSpc>
              <a:defRPr sz="2000"/>
            </a:lvl1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21980405-4A38-7644-A2E0-AD5049740E2C}"/>
              </a:ext>
            </a:extLst>
          </p:cNvPr>
          <p:cNvSpPr>
            <a:spLocks noGrp="1"/>
          </p:cNvSpPr>
          <p:nvPr>
            <p:ph type="dt" sz="half" idx="10"/>
          </p:nvPr>
        </p:nvSpPr>
        <p:spPr>
          <a:xfrm>
            <a:off x="838200" y="6186795"/>
            <a:ext cx="2743200" cy="365125"/>
          </a:xfrm>
        </p:spPr>
        <p:txBody>
          <a:bodyPr/>
          <a:lstStyle/>
          <a:p>
            <a:fld id="{D634C881-12AE-194D-9FC2-D55ED9C3B329}" type="datetime1">
              <a:rPr lang="fi-FI" smtClean="0"/>
              <a:t>7.11.2019</a:t>
            </a:fld>
            <a:endParaRPr lang="fi-FI"/>
          </a:p>
        </p:txBody>
      </p:sp>
      <p:sp>
        <p:nvSpPr>
          <p:cNvPr id="5" name="Alatunnisteen paikkamerkki 4">
            <a:extLst>
              <a:ext uri="{FF2B5EF4-FFF2-40B4-BE49-F238E27FC236}">
                <a16:creationId xmlns:a16="http://schemas.microsoft.com/office/drawing/2014/main" id="{ECAE3336-40FF-7548-BD8B-115C1AB06DB1}"/>
              </a:ext>
            </a:extLst>
          </p:cNvPr>
          <p:cNvSpPr>
            <a:spLocks noGrp="1"/>
          </p:cNvSpPr>
          <p:nvPr>
            <p:ph type="ftr" sz="quarter" idx="11"/>
          </p:nvPr>
        </p:nvSpPr>
        <p:spPr>
          <a:xfrm>
            <a:off x="4038600" y="6186795"/>
            <a:ext cx="4114800" cy="365125"/>
          </a:xfrm>
        </p:spPr>
        <p:txBody>
          <a:bodyPr/>
          <a:lstStyle/>
          <a:p>
            <a:endParaRPr lang="fi-FI"/>
          </a:p>
        </p:txBody>
      </p:sp>
      <p:sp>
        <p:nvSpPr>
          <p:cNvPr id="6" name="Dian numeron paikkamerkki 5">
            <a:extLst>
              <a:ext uri="{FF2B5EF4-FFF2-40B4-BE49-F238E27FC236}">
                <a16:creationId xmlns:a16="http://schemas.microsoft.com/office/drawing/2014/main" id="{F84C5077-F5A7-5D44-BFF7-D455994C768B}"/>
              </a:ext>
            </a:extLst>
          </p:cNvPr>
          <p:cNvSpPr>
            <a:spLocks noGrp="1"/>
          </p:cNvSpPr>
          <p:nvPr>
            <p:ph type="sldNum" sz="quarter" idx="12"/>
          </p:nvPr>
        </p:nvSpPr>
        <p:spPr>
          <a:xfrm>
            <a:off x="8610600" y="6186795"/>
            <a:ext cx="2743200" cy="365125"/>
          </a:xfrm>
        </p:spPr>
        <p:txBody>
          <a:bodyPr/>
          <a:lstStyle/>
          <a:p>
            <a:fld id="{09915F21-3845-9140-830C-4208BC1F2DA3}" type="slidenum">
              <a:rPr lang="fi-FI" smtClean="0"/>
              <a:t>‹#›</a:t>
            </a:fld>
            <a:endParaRPr lang="fi-FI"/>
          </a:p>
        </p:txBody>
      </p:sp>
      <p:pic>
        <p:nvPicPr>
          <p:cNvPr id="7" name="Kuva 6">
            <a:extLst>
              <a:ext uri="{FF2B5EF4-FFF2-40B4-BE49-F238E27FC236}">
                <a16:creationId xmlns:a16="http://schemas.microsoft.com/office/drawing/2014/main" id="{650418A9-A779-B448-BFAE-31211A012E5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spTree>
    <p:extLst>
      <p:ext uri="{BB962C8B-B14F-4D97-AF65-F5344CB8AC3E}">
        <p14:creationId xmlns:p14="http://schemas.microsoft.com/office/powerpoint/2010/main" val="4069431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860C06F-45F7-824B-9314-A6CFDF4B3903}"/>
              </a:ext>
            </a:extLst>
          </p:cNvPr>
          <p:cNvSpPr>
            <a:spLocks noGrp="1"/>
          </p:cNvSpPr>
          <p:nvPr>
            <p:ph sz="half" idx="1"/>
          </p:nvPr>
        </p:nvSpPr>
        <p:spPr>
          <a:xfrm>
            <a:off x="838200" y="2483260"/>
            <a:ext cx="4677697" cy="3328577"/>
          </a:xfrm>
        </p:spPr>
        <p:txBody>
          <a:bodyPr>
            <a:normAutofit/>
          </a:bodyPr>
          <a:lstStyle>
            <a:lvl1pPr>
              <a:defRPr sz="2000"/>
            </a:lvl1pPr>
          </a:lstStyle>
          <a:p>
            <a:r>
              <a:rPr lang="fi-FI" dirty="0"/>
              <a:t>Muokkaa tekstin perustyylejä
toinen taso
kolmas taso
neljäs taso
viides taso</a:t>
            </a:r>
          </a:p>
        </p:txBody>
      </p:sp>
      <p:sp>
        <p:nvSpPr>
          <p:cNvPr id="4" name="Sisällön paikkamerkki 3">
            <a:extLst>
              <a:ext uri="{FF2B5EF4-FFF2-40B4-BE49-F238E27FC236}">
                <a16:creationId xmlns:a16="http://schemas.microsoft.com/office/drawing/2014/main" id="{8D984F4F-A40C-4A4C-93FB-BD358366280A}"/>
              </a:ext>
            </a:extLst>
          </p:cNvPr>
          <p:cNvSpPr>
            <a:spLocks noGrp="1"/>
          </p:cNvSpPr>
          <p:nvPr>
            <p:ph sz="half" idx="2"/>
          </p:nvPr>
        </p:nvSpPr>
        <p:spPr>
          <a:xfrm>
            <a:off x="5793658" y="2483261"/>
            <a:ext cx="4677697" cy="3328576"/>
          </a:xfrm>
        </p:spPr>
        <p:txBody>
          <a:bodyPr>
            <a:normAutofit/>
          </a:bodyPr>
          <a:lstStyle>
            <a:lvl1pPr>
              <a:defRPr sz="2000"/>
            </a:lvl1pPr>
          </a:lstStyle>
          <a:p>
            <a:r>
              <a:rPr lang="fi-FI" dirty="0"/>
              <a:t>Muokkaa tekstin perustyylejä
toinen taso
kolmas taso
neljäs taso
viides taso</a:t>
            </a:r>
          </a:p>
        </p:txBody>
      </p:sp>
      <p:sp>
        <p:nvSpPr>
          <p:cNvPr id="9" name="Otsikko 1">
            <a:extLst>
              <a:ext uri="{FF2B5EF4-FFF2-40B4-BE49-F238E27FC236}">
                <a16:creationId xmlns:a16="http://schemas.microsoft.com/office/drawing/2014/main" id="{5DCAD858-D88B-0C48-975C-AE930C0F2702}"/>
              </a:ext>
            </a:extLst>
          </p:cNvPr>
          <p:cNvSpPr>
            <a:spLocks noGrp="1"/>
          </p:cNvSpPr>
          <p:nvPr>
            <p:ph type="title"/>
          </p:nvPr>
        </p:nvSpPr>
        <p:spPr>
          <a:xfrm>
            <a:off x="838200" y="1202914"/>
            <a:ext cx="9633155" cy="1073867"/>
          </a:xfrm>
        </p:spPr>
        <p:txBody>
          <a:bodyPr/>
          <a:lstStyle/>
          <a:p>
            <a:r>
              <a:rPr lang="fi-FI"/>
              <a:t>Muokkaa ots. perustyyl. napsautt.</a:t>
            </a:r>
          </a:p>
        </p:txBody>
      </p:sp>
      <p:pic>
        <p:nvPicPr>
          <p:cNvPr id="11" name="Kuva 10">
            <a:extLst>
              <a:ext uri="{FF2B5EF4-FFF2-40B4-BE49-F238E27FC236}">
                <a16:creationId xmlns:a16="http://schemas.microsoft.com/office/drawing/2014/main" id="{815B96BD-9472-2C47-8982-8860E09123F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sp>
        <p:nvSpPr>
          <p:cNvPr id="16" name="Päivämäärän paikkamerkki 3">
            <a:extLst>
              <a:ext uri="{FF2B5EF4-FFF2-40B4-BE49-F238E27FC236}">
                <a16:creationId xmlns:a16="http://schemas.microsoft.com/office/drawing/2014/main" id="{FCBC89F9-958F-094B-82E7-7AEEC4F79836}"/>
              </a:ext>
            </a:extLst>
          </p:cNvPr>
          <p:cNvSpPr>
            <a:spLocks noGrp="1"/>
          </p:cNvSpPr>
          <p:nvPr>
            <p:ph type="dt" sz="half" idx="10"/>
          </p:nvPr>
        </p:nvSpPr>
        <p:spPr>
          <a:xfrm>
            <a:off x="838200" y="6186795"/>
            <a:ext cx="2743200" cy="365125"/>
          </a:xfrm>
        </p:spPr>
        <p:txBody>
          <a:bodyPr/>
          <a:lstStyle/>
          <a:p>
            <a:fld id="{D634C881-12AE-194D-9FC2-D55ED9C3B329}" type="datetime1">
              <a:rPr lang="fi-FI" smtClean="0"/>
              <a:t>7.11.2019</a:t>
            </a:fld>
            <a:endParaRPr lang="fi-FI"/>
          </a:p>
        </p:txBody>
      </p:sp>
      <p:sp>
        <p:nvSpPr>
          <p:cNvPr id="17" name="Alatunnisteen paikkamerkki 4">
            <a:extLst>
              <a:ext uri="{FF2B5EF4-FFF2-40B4-BE49-F238E27FC236}">
                <a16:creationId xmlns:a16="http://schemas.microsoft.com/office/drawing/2014/main" id="{FCA4C7C3-D705-8746-8E8A-293D048E0BD9}"/>
              </a:ext>
            </a:extLst>
          </p:cNvPr>
          <p:cNvSpPr>
            <a:spLocks noGrp="1"/>
          </p:cNvSpPr>
          <p:nvPr>
            <p:ph type="ftr" sz="quarter" idx="11"/>
          </p:nvPr>
        </p:nvSpPr>
        <p:spPr>
          <a:xfrm>
            <a:off x="4038600" y="6186795"/>
            <a:ext cx="4114800" cy="365125"/>
          </a:xfrm>
        </p:spPr>
        <p:txBody>
          <a:bodyPr/>
          <a:lstStyle/>
          <a:p>
            <a:endParaRPr lang="fi-FI"/>
          </a:p>
        </p:txBody>
      </p:sp>
      <p:sp>
        <p:nvSpPr>
          <p:cNvPr id="18" name="Dian numeron paikkamerkki 5">
            <a:extLst>
              <a:ext uri="{FF2B5EF4-FFF2-40B4-BE49-F238E27FC236}">
                <a16:creationId xmlns:a16="http://schemas.microsoft.com/office/drawing/2014/main" id="{80CF97FE-FC11-1447-A375-1AE28242B6E3}"/>
              </a:ext>
            </a:extLst>
          </p:cNvPr>
          <p:cNvSpPr>
            <a:spLocks noGrp="1"/>
          </p:cNvSpPr>
          <p:nvPr>
            <p:ph type="sldNum" sz="quarter" idx="12"/>
          </p:nvPr>
        </p:nvSpPr>
        <p:spPr>
          <a:xfrm>
            <a:off x="8610600" y="6186795"/>
            <a:ext cx="2743200" cy="365125"/>
          </a:xfrm>
        </p:spPr>
        <p:txBody>
          <a:bodyPr/>
          <a:lstStyle/>
          <a:p>
            <a:fld id="{09915F21-3845-9140-830C-4208BC1F2DA3}" type="slidenum">
              <a:rPr lang="fi-FI" smtClean="0"/>
              <a:t>‹#›</a:t>
            </a:fld>
            <a:endParaRPr lang="fi-FI"/>
          </a:p>
        </p:txBody>
      </p:sp>
    </p:spTree>
    <p:extLst>
      <p:ext uri="{BB962C8B-B14F-4D97-AF65-F5344CB8AC3E}">
        <p14:creationId xmlns:p14="http://schemas.microsoft.com/office/powerpoint/2010/main" val="53258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B6DE1B-FEE2-0845-ABD1-4AFA3F30EF48}"/>
              </a:ext>
            </a:extLst>
          </p:cNvPr>
          <p:cNvSpPr>
            <a:spLocks noGrp="1"/>
          </p:cNvSpPr>
          <p:nvPr>
            <p:ph type="title"/>
          </p:nvPr>
        </p:nvSpPr>
        <p:spPr>
          <a:xfrm>
            <a:off x="838200" y="1202914"/>
            <a:ext cx="9633155" cy="1073867"/>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3FCD39B0-2A5F-8745-A71F-9BCA2A1B9A68}"/>
              </a:ext>
            </a:extLst>
          </p:cNvPr>
          <p:cNvSpPr>
            <a:spLocks noGrp="1"/>
          </p:cNvSpPr>
          <p:nvPr>
            <p:ph idx="1"/>
          </p:nvPr>
        </p:nvSpPr>
        <p:spPr>
          <a:xfrm>
            <a:off x="838200" y="2483260"/>
            <a:ext cx="9633155" cy="3328577"/>
          </a:xfrm>
        </p:spPr>
        <p:txBody>
          <a:bodyPr>
            <a:normAutofit/>
          </a:bodyPr>
          <a:lstStyle>
            <a:lvl1pPr>
              <a:lnSpc>
                <a:spcPct val="100000"/>
              </a:lnSpc>
              <a:defRPr sz="2000"/>
            </a:lvl1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21980405-4A38-7644-A2E0-AD5049740E2C}"/>
              </a:ext>
            </a:extLst>
          </p:cNvPr>
          <p:cNvSpPr>
            <a:spLocks noGrp="1"/>
          </p:cNvSpPr>
          <p:nvPr>
            <p:ph type="dt" sz="half" idx="10"/>
          </p:nvPr>
        </p:nvSpPr>
        <p:spPr>
          <a:xfrm>
            <a:off x="838200" y="6186795"/>
            <a:ext cx="2743200" cy="365125"/>
          </a:xfrm>
        </p:spPr>
        <p:txBody>
          <a:bodyPr/>
          <a:lstStyle/>
          <a:p>
            <a:fld id="{D634C881-12AE-194D-9FC2-D55ED9C3B329}" type="datetime1">
              <a:rPr lang="fi-FI" smtClean="0"/>
              <a:t>7.11.2019</a:t>
            </a:fld>
            <a:endParaRPr lang="fi-FI"/>
          </a:p>
        </p:txBody>
      </p:sp>
      <p:sp>
        <p:nvSpPr>
          <p:cNvPr id="5" name="Alatunnisteen paikkamerkki 4">
            <a:extLst>
              <a:ext uri="{FF2B5EF4-FFF2-40B4-BE49-F238E27FC236}">
                <a16:creationId xmlns:a16="http://schemas.microsoft.com/office/drawing/2014/main" id="{ECAE3336-40FF-7548-BD8B-115C1AB06DB1}"/>
              </a:ext>
            </a:extLst>
          </p:cNvPr>
          <p:cNvSpPr>
            <a:spLocks noGrp="1"/>
          </p:cNvSpPr>
          <p:nvPr>
            <p:ph type="ftr" sz="quarter" idx="11"/>
          </p:nvPr>
        </p:nvSpPr>
        <p:spPr>
          <a:xfrm>
            <a:off x="4038600" y="6186795"/>
            <a:ext cx="4114800" cy="365125"/>
          </a:xfrm>
        </p:spPr>
        <p:txBody>
          <a:bodyPr/>
          <a:lstStyle/>
          <a:p>
            <a:endParaRPr lang="fi-FI"/>
          </a:p>
        </p:txBody>
      </p:sp>
      <p:sp>
        <p:nvSpPr>
          <p:cNvPr id="6" name="Dian numeron paikkamerkki 5">
            <a:extLst>
              <a:ext uri="{FF2B5EF4-FFF2-40B4-BE49-F238E27FC236}">
                <a16:creationId xmlns:a16="http://schemas.microsoft.com/office/drawing/2014/main" id="{F84C5077-F5A7-5D44-BFF7-D455994C768B}"/>
              </a:ext>
            </a:extLst>
          </p:cNvPr>
          <p:cNvSpPr>
            <a:spLocks noGrp="1"/>
          </p:cNvSpPr>
          <p:nvPr>
            <p:ph type="sldNum" sz="quarter" idx="12"/>
          </p:nvPr>
        </p:nvSpPr>
        <p:spPr>
          <a:xfrm>
            <a:off x="8610600" y="6186795"/>
            <a:ext cx="2743200" cy="365125"/>
          </a:xfrm>
        </p:spPr>
        <p:txBody>
          <a:bodyPr/>
          <a:lstStyle/>
          <a:p>
            <a:fld id="{09915F21-3845-9140-830C-4208BC1F2DA3}" type="slidenum">
              <a:rPr lang="fi-FI" smtClean="0"/>
              <a:t>‹#›</a:t>
            </a:fld>
            <a:endParaRPr lang="fi-FI"/>
          </a:p>
        </p:txBody>
      </p:sp>
      <p:pic>
        <p:nvPicPr>
          <p:cNvPr id="7" name="Kuva 6">
            <a:extLst>
              <a:ext uri="{FF2B5EF4-FFF2-40B4-BE49-F238E27FC236}">
                <a16:creationId xmlns:a16="http://schemas.microsoft.com/office/drawing/2014/main" id="{650418A9-A779-B448-BFAE-31211A012E5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8" name="Kuva 7">
            <a:extLst>
              <a:ext uri="{FF2B5EF4-FFF2-40B4-BE49-F238E27FC236}">
                <a16:creationId xmlns:a16="http://schemas.microsoft.com/office/drawing/2014/main" id="{F9E77EA8-8884-CE4C-9BCB-DDD2CCABF09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3" y="520775"/>
            <a:ext cx="2244267" cy="593644"/>
          </a:xfrm>
          <a:prstGeom prst="rect">
            <a:avLst/>
          </a:prstGeom>
        </p:spPr>
      </p:pic>
    </p:spTree>
    <p:extLst>
      <p:ext uri="{BB962C8B-B14F-4D97-AF65-F5344CB8AC3E}">
        <p14:creationId xmlns:p14="http://schemas.microsoft.com/office/powerpoint/2010/main" val="3973790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009A70-68E4-6449-82FE-5CC71F0BF774}"/>
              </a:ext>
            </a:extLst>
          </p:cNvPr>
          <p:cNvSpPr>
            <a:spLocks noGrp="1"/>
          </p:cNvSpPr>
          <p:nvPr>
            <p:ph type="title"/>
          </p:nvPr>
        </p:nvSpPr>
        <p:spPr>
          <a:xfrm>
            <a:off x="838200" y="1202913"/>
            <a:ext cx="9633155" cy="1073867"/>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E0D2A9F0-A0F1-2040-8CD7-FF00D7F1345F}"/>
              </a:ext>
            </a:extLst>
          </p:cNvPr>
          <p:cNvSpPr>
            <a:spLocks noGrp="1"/>
          </p:cNvSpPr>
          <p:nvPr>
            <p:ph type="dt" sz="half" idx="10"/>
          </p:nvPr>
        </p:nvSpPr>
        <p:spPr/>
        <p:txBody>
          <a:bodyPr/>
          <a:lstStyle/>
          <a:p>
            <a:fld id="{8C8AF1F4-19CA-5440-BA9A-04D63C3E26CE}" type="datetime1">
              <a:rPr lang="fi-FI" smtClean="0"/>
              <a:t>7.11.2019</a:t>
            </a:fld>
            <a:endParaRPr lang="fi-FI"/>
          </a:p>
        </p:txBody>
      </p:sp>
      <p:sp>
        <p:nvSpPr>
          <p:cNvPr id="4" name="Alatunnisteen paikkamerkki 3">
            <a:extLst>
              <a:ext uri="{FF2B5EF4-FFF2-40B4-BE49-F238E27FC236}">
                <a16:creationId xmlns:a16="http://schemas.microsoft.com/office/drawing/2014/main" id="{32A64A27-1409-D843-9B0E-B8324E697CD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2AE79CF-89B1-7E42-A6F2-A7B6C7DF4A3A}"/>
              </a:ext>
            </a:extLst>
          </p:cNvPr>
          <p:cNvSpPr>
            <a:spLocks noGrp="1"/>
          </p:cNvSpPr>
          <p:nvPr>
            <p:ph type="sldNum" sz="quarter" idx="12"/>
          </p:nvPr>
        </p:nvSpPr>
        <p:spPr/>
        <p:txBody>
          <a:bodyPr/>
          <a:lstStyle/>
          <a:p>
            <a:fld id="{09915F21-3845-9140-830C-4208BC1F2DA3}" type="slidenum">
              <a:rPr lang="fi-FI" smtClean="0"/>
              <a:t>‹#›</a:t>
            </a:fld>
            <a:endParaRPr lang="fi-FI"/>
          </a:p>
        </p:txBody>
      </p:sp>
      <p:pic>
        <p:nvPicPr>
          <p:cNvPr id="6" name="Kuva 5">
            <a:extLst>
              <a:ext uri="{FF2B5EF4-FFF2-40B4-BE49-F238E27FC236}">
                <a16:creationId xmlns:a16="http://schemas.microsoft.com/office/drawing/2014/main" id="{CD4959D6-749D-0E45-B361-A75D6A76949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spTree>
    <p:extLst>
      <p:ext uri="{BB962C8B-B14F-4D97-AF65-F5344CB8AC3E}">
        <p14:creationId xmlns:p14="http://schemas.microsoft.com/office/powerpoint/2010/main" val="3861631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yhjä logoll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63EB7D6-C7F3-6344-A378-41FE41715D00}"/>
              </a:ext>
            </a:extLst>
          </p:cNvPr>
          <p:cNvSpPr>
            <a:spLocks noGrp="1"/>
          </p:cNvSpPr>
          <p:nvPr>
            <p:ph type="dt" sz="half" idx="10"/>
          </p:nvPr>
        </p:nvSpPr>
        <p:spPr/>
        <p:txBody>
          <a:bodyPr/>
          <a:lstStyle/>
          <a:p>
            <a:fld id="{FFD64414-AC91-7C42-8EC7-11CE188C5F1B}" type="datetime1">
              <a:rPr lang="fi-FI" smtClean="0"/>
              <a:t>7.11.2019</a:t>
            </a:fld>
            <a:endParaRPr lang="fi-FI"/>
          </a:p>
        </p:txBody>
      </p:sp>
      <p:sp>
        <p:nvSpPr>
          <p:cNvPr id="3" name="Alatunnisteen paikkamerkki 2">
            <a:extLst>
              <a:ext uri="{FF2B5EF4-FFF2-40B4-BE49-F238E27FC236}">
                <a16:creationId xmlns:a16="http://schemas.microsoft.com/office/drawing/2014/main" id="{71865ABE-9E96-4749-851F-9E396E05183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6DEDE00-ADEA-CB42-BBD3-3675030732A8}"/>
              </a:ext>
            </a:extLst>
          </p:cNvPr>
          <p:cNvSpPr>
            <a:spLocks noGrp="1"/>
          </p:cNvSpPr>
          <p:nvPr>
            <p:ph type="sldNum" sz="quarter" idx="12"/>
          </p:nvPr>
        </p:nvSpPr>
        <p:spPr/>
        <p:txBody>
          <a:bodyPr/>
          <a:lstStyle/>
          <a:p>
            <a:fld id="{09915F21-3845-9140-830C-4208BC1F2DA3}" type="slidenum">
              <a:rPr lang="fi-FI" smtClean="0"/>
              <a:t>‹#›</a:t>
            </a:fld>
            <a:endParaRPr lang="fi-FI"/>
          </a:p>
        </p:txBody>
      </p:sp>
      <p:pic>
        <p:nvPicPr>
          <p:cNvPr id="5" name="Kuva 4">
            <a:extLst>
              <a:ext uri="{FF2B5EF4-FFF2-40B4-BE49-F238E27FC236}">
                <a16:creationId xmlns:a16="http://schemas.microsoft.com/office/drawing/2014/main" id="{EA314A26-F0BE-7449-B31C-674DFC94FA7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spTree>
    <p:extLst>
      <p:ext uri="{BB962C8B-B14F-4D97-AF65-F5344CB8AC3E}">
        <p14:creationId xmlns:p14="http://schemas.microsoft.com/office/powerpoint/2010/main" val="661438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63EB7D6-C7F3-6344-A378-41FE41715D00}"/>
              </a:ext>
            </a:extLst>
          </p:cNvPr>
          <p:cNvSpPr>
            <a:spLocks noGrp="1"/>
          </p:cNvSpPr>
          <p:nvPr>
            <p:ph type="dt" sz="half" idx="10"/>
          </p:nvPr>
        </p:nvSpPr>
        <p:spPr/>
        <p:txBody>
          <a:bodyPr/>
          <a:lstStyle/>
          <a:p>
            <a:fld id="{FFD64414-AC91-7C42-8EC7-11CE188C5F1B}" type="datetime1">
              <a:rPr lang="fi-FI" smtClean="0"/>
              <a:t>7.11.2019</a:t>
            </a:fld>
            <a:endParaRPr lang="fi-FI"/>
          </a:p>
        </p:txBody>
      </p:sp>
      <p:sp>
        <p:nvSpPr>
          <p:cNvPr id="3" name="Alatunnisteen paikkamerkki 2">
            <a:extLst>
              <a:ext uri="{FF2B5EF4-FFF2-40B4-BE49-F238E27FC236}">
                <a16:creationId xmlns:a16="http://schemas.microsoft.com/office/drawing/2014/main" id="{71865ABE-9E96-4749-851F-9E396E05183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6DEDE00-ADEA-CB42-BBD3-3675030732A8}"/>
              </a:ext>
            </a:extLst>
          </p:cNvPr>
          <p:cNvSpPr>
            <a:spLocks noGrp="1"/>
          </p:cNvSpPr>
          <p:nvPr>
            <p:ph type="sldNum" sz="quarter" idx="12"/>
          </p:nvPr>
        </p:nvSpPr>
        <p:spPr/>
        <p:txBody>
          <a:bodyPr/>
          <a:lstStyle/>
          <a:p>
            <a:fld id="{09915F21-3845-9140-830C-4208BC1F2DA3}" type="slidenum">
              <a:rPr lang="fi-FI" smtClean="0"/>
              <a:t>‹#›</a:t>
            </a:fld>
            <a:endParaRPr lang="fi-FI"/>
          </a:p>
        </p:txBody>
      </p:sp>
    </p:spTree>
    <p:extLst>
      <p:ext uri="{BB962C8B-B14F-4D97-AF65-F5344CB8AC3E}">
        <p14:creationId xmlns:p14="http://schemas.microsoft.com/office/powerpoint/2010/main" val="2200489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dia 1">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588503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dia 2">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ED39A40-9B86-4C45-9EC8-F039DFC1A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3988802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dia 3">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ED39A40-9B86-4C45-9EC8-F039DFC1A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3228230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dia 4">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ED39A40-9B86-4C45-9EC8-F039DFC1A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914296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aulukkomallit">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63EB7D6-C7F3-6344-A378-41FE41715D00}"/>
              </a:ext>
            </a:extLst>
          </p:cNvPr>
          <p:cNvSpPr>
            <a:spLocks noGrp="1"/>
          </p:cNvSpPr>
          <p:nvPr>
            <p:ph type="dt" sz="half" idx="10"/>
          </p:nvPr>
        </p:nvSpPr>
        <p:spPr/>
        <p:txBody>
          <a:bodyPr/>
          <a:lstStyle/>
          <a:p>
            <a:fld id="{FFD64414-AC91-7C42-8EC7-11CE188C5F1B}" type="datetime1">
              <a:rPr lang="fi-FI" smtClean="0"/>
              <a:t>7.11.2019</a:t>
            </a:fld>
            <a:endParaRPr lang="fi-FI"/>
          </a:p>
        </p:txBody>
      </p:sp>
      <p:sp>
        <p:nvSpPr>
          <p:cNvPr id="3" name="Alatunnisteen paikkamerkki 2">
            <a:extLst>
              <a:ext uri="{FF2B5EF4-FFF2-40B4-BE49-F238E27FC236}">
                <a16:creationId xmlns:a16="http://schemas.microsoft.com/office/drawing/2014/main" id="{71865ABE-9E96-4749-851F-9E396E05183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6DEDE00-ADEA-CB42-BBD3-3675030732A8}"/>
              </a:ext>
            </a:extLst>
          </p:cNvPr>
          <p:cNvSpPr>
            <a:spLocks noGrp="1"/>
          </p:cNvSpPr>
          <p:nvPr>
            <p:ph type="sldNum" sz="quarter" idx="12"/>
          </p:nvPr>
        </p:nvSpPr>
        <p:spPr/>
        <p:txBody>
          <a:bodyPr/>
          <a:lstStyle/>
          <a:p>
            <a:fld id="{09915F21-3845-9140-830C-4208BC1F2DA3}" type="slidenum">
              <a:rPr lang="fi-FI" smtClean="0"/>
              <a:t>‹#›</a:t>
            </a:fld>
            <a:endParaRPr lang="fi-FI"/>
          </a:p>
        </p:txBody>
      </p:sp>
      <p:pic>
        <p:nvPicPr>
          <p:cNvPr id="5" name="Kuva 4">
            <a:extLst>
              <a:ext uri="{FF2B5EF4-FFF2-40B4-BE49-F238E27FC236}">
                <a16:creationId xmlns:a16="http://schemas.microsoft.com/office/drawing/2014/main" id="{EA314A26-F0BE-7449-B31C-674DFC94FA7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6" name="Kuva 5">
            <a:extLst>
              <a:ext uri="{FF2B5EF4-FFF2-40B4-BE49-F238E27FC236}">
                <a16:creationId xmlns:a16="http://schemas.microsoft.com/office/drawing/2014/main" id="{25E6540F-1DAE-994D-9BE9-C26EF8CD944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3" y="520775"/>
            <a:ext cx="2244267" cy="593644"/>
          </a:xfrm>
          <a:prstGeom prst="rect">
            <a:avLst/>
          </a:prstGeom>
        </p:spPr>
      </p:pic>
      <p:graphicFrame>
        <p:nvGraphicFramePr>
          <p:cNvPr id="7" name="Kaavio 6">
            <a:extLst>
              <a:ext uri="{FF2B5EF4-FFF2-40B4-BE49-F238E27FC236}">
                <a16:creationId xmlns:a16="http://schemas.microsoft.com/office/drawing/2014/main" id="{403CB648-266A-314B-9ED7-9326B34AFEC9}"/>
              </a:ext>
            </a:extLst>
          </p:cNvPr>
          <p:cNvGraphicFramePr/>
          <p:nvPr userDrawn="1"/>
        </p:nvGraphicFramePr>
        <p:xfrm>
          <a:off x="838200" y="1713503"/>
          <a:ext cx="5005294" cy="34309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Kaavio 7">
            <a:extLst>
              <a:ext uri="{FF2B5EF4-FFF2-40B4-BE49-F238E27FC236}">
                <a16:creationId xmlns:a16="http://schemas.microsoft.com/office/drawing/2014/main" id="{B9A104EE-CD1A-2B45-B227-7486D11DCA12}"/>
              </a:ext>
            </a:extLst>
          </p:cNvPr>
          <p:cNvGraphicFramePr/>
          <p:nvPr userDrawn="1"/>
        </p:nvGraphicFramePr>
        <p:xfrm>
          <a:off x="6348508" y="1713503"/>
          <a:ext cx="4225365" cy="363394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50535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5" y="529949"/>
            <a:ext cx="10067796" cy="995915"/>
          </a:xfrm>
        </p:spPr>
        <p:txBody>
          <a:bodyPr/>
          <a:lstStyle/>
          <a:p>
            <a:r>
              <a:rPr lang="fi-FI"/>
              <a:t>Muokkaa perustyyl. napsautt.</a:t>
            </a:r>
            <a:endParaRPr lang="fi-FI" dirty="0"/>
          </a:p>
        </p:txBody>
      </p:sp>
      <p:sp>
        <p:nvSpPr>
          <p:cNvPr id="3" name="Content Placeholder 2"/>
          <p:cNvSpPr>
            <a:spLocks noGrp="1"/>
          </p:cNvSpPr>
          <p:nvPr>
            <p:ph idx="1"/>
          </p:nvPr>
        </p:nvSpPr>
        <p:spPr>
          <a:xfrm>
            <a:off x="838201" y="1525873"/>
            <a:ext cx="10515600" cy="4121287"/>
          </a:xfrm>
        </p:spPr>
        <p:txBody>
          <a:bodyPr/>
          <a:lstStyle>
            <a:lvl1pPr marL="0" indent="0">
              <a:buNone/>
              <a:defRPr b="1"/>
            </a:lvl1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10"/>
          </p:nvPr>
        </p:nvSpPr>
        <p:spPr/>
        <p:txBody>
          <a:bodyPr/>
          <a:lstStyle/>
          <a:p>
            <a:fld id="{CF0B024A-9348-8F4E-84E6-1AC861A3D50B}" type="datetime1">
              <a:rPr lang="fi-FI" smtClean="0"/>
              <a:pPr/>
              <a:t>7.11.2019</a:t>
            </a:fld>
            <a:endParaRPr lang="fi-FI" dirty="0"/>
          </a:p>
        </p:txBody>
      </p:sp>
      <p:pic>
        <p:nvPicPr>
          <p:cNvPr id="25" name="Kuva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68828" y="551143"/>
            <a:ext cx="480000" cy="611765"/>
          </a:xfrm>
          <a:prstGeom prst="rect">
            <a:avLst/>
          </a:prstGeom>
        </p:spPr>
      </p:pic>
      <p:sp>
        <p:nvSpPr>
          <p:cNvPr id="7" name="Picture Placeholder 6"/>
          <p:cNvSpPr>
            <a:spLocks noGrp="1"/>
          </p:cNvSpPr>
          <p:nvPr>
            <p:ph type="pic" sz="quarter" idx="11" hasCustomPrompt="1"/>
          </p:nvPr>
        </p:nvSpPr>
        <p:spPr>
          <a:xfrm>
            <a:off x="9427924" y="5787033"/>
            <a:ext cx="2418565" cy="835068"/>
          </a:xfrm>
          <a:solidFill>
            <a:schemeClr val="bg1">
              <a:lumMod val="95000"/>
            </a:schemeClr>
          </a:solidFill>
        </p:spPr>
        <p:txBody>
          <a:bodyPr/>
          <a:lstStyle>
            <a:lvl1pPr algn="ctr">
              <a:buNone/>
              <a:defRPr sz="1600"/>
            </a:lvl1pPr>
          </a:lstStyle>
          <a:p>
            <a:r>
              <a:rPr lang="fi-FI" dirty="0"/>
              <a:t>Oma tunnus</a:t>
            </a:r>
            <a:endParaRPr lang="en-US" dirty="0"/>
          </a:p>
        </p:txBody>
      </p:sp>
    </p:spTree>
    <p:extLst>
      <p:ext uri="{BB962C8B-B14F-4D97-AF65-F5344CB8AC3E}">
        <p14:creationId xmlns:p14="http://schemas.microsoft.com/office/powerpoint/2010/main" val="96877046"/>
      </p:ext>
    </p:extLst>
  </p:cSld>
  <p:clrMapOvr>
    <a:masterClrMapping/>
  </p:clrMapOvr>
  <p:extLst>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Otsikko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5490" y="1589228"/>
            <a:ext cx="8494159" cy="2377347"/>
          </a:xfrm>
        </p:spPr>
        <p:txBody>
          <a:bodyPr anchor="b"/>
          <a:lstStyle>
            <a:lvl1pPr algn="ctr">
              <a:defRPr sz="6000">
                <a:solidFill>
                  <a:schemeClr val="bg1"/>
                </a:solidFill>
              </a:defRPr>
            </a:lvl1pPr>
          </a:lstStyle>
          <a:p>
            <a:r>
              <a:rPr lang="fi-FI" dirty="0"/>
              <a:t>Muokkaa </a:t>
            </a:r>
            <a:r>
              <a:rPr lang="fi-FI" dirty="0" err="1"/>
              <a:t>perustyyl</a:t>
            </a:r>
            <a:r>
              <a:rPr lang="fi-FI" dirty="0"/>
              <a:t>. </a:t>
            </a:r>
            <a:r>
              <a:rPr lang="fi-FI" dirty="0" err="1"/>
              <a:t>napsautt</a:t>
            </a:r>
            <a:r>
              <a:rPr lang="fi-FI" dirty="0"/>
              <a:t>.</a:t>
            </a:r>
            <a:br>
              <a:rPr lang="fi-FI" dirty="0"/>
            </a:br>
            <a:endParaRPr lang="fi-FI" dirty="0"/>
          </a:p>
        </p:txBody>
      </p:sp>
      <p:sp>
        <p:nvSpPr>
          <p:cNvPr id="3" name="Subtitle 2"/>
          <p:cNvSpPr>
            <a:spLocks noGrp="1"/>
          </p:cNvSpPr>
          <p:nvPr>
            <p:ph type="subTitle" idx="1"/>
          </p:nvPr>
        </p:nvSpPr>
        <p:spPr>
          <a:xfrm>
            <a:off x="1394564" y="5505183"/>
            <a:ext cx="7776000" cy="900388"/>
          </a:xfrm>
          <a:noFill/>
        </p:spPr>
        <p:txBody>
          <a:bodyPr/>
          <a:lstStyle>
            <a:lvl1pPr marL="0" indent="0" algn="ctr">
              <a:buNone/>
              <a:defRPr sz="2400" b="1">
                <a:solidFill>
                  <a:schemeClr val="bg1"/>
                </a:solidFill>
              </a:defRPr>
            </a:lvl1pPr>
            <a:lvl2pPr marL="457155" indent="0" algn="ctr">
              <a:buNone/>
              <a:defRPr sz="2000"/>
            </a:lvl2pPr>
            <a:lvl3pPr marL="914310" indent="0" algn="ctr">
              <a:buNone/>
              <a:defRPr sz="1801"/>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fi-FI" dirty="0"/>
              <a:t>Muokkaa alaotsikon perustyyliä </a:t>
            </a:r>
            <a:r>
              <a:rPr lang="fi-FI" dirty="0" err="1"/>
              <a:t>napsautt</a:t>
            </a:r>
            <a:r>
              <a:rPr lang="fi-FI" dirty="0"/>
              <a:t>.</a:t>
            </a:r>
          </a:p>
        </p:txBody>
      </p:sp>
      <p:sp>
        <p:nvSpPr>
          <p:cNvPr id="9" name="TextBox 8"/>
          <p:cNvSpPr txBox="1"/>
          <p:nvPr/>
        </p:nvSpPr>
        <p:spPr>
          <a:xfrm>
            <a:off x="10485130" y="7884161"/>
            <a:ext cx="184731" cy="300210"/>
          </a:xfrm>
          <a:prstGeom prst="rect">
            <a:avLst/>
          </a:prstGeom>
          <a:noFill/>
        </p:spPr>
        <p:txBody>
          <a:bodyPr wrap="none" rtlCol="0">
            <a:spAutoFit/>
          </a:bodyPr>
          <a:lstStyle/>
          <a:p>
            <a:endParaRPr lang="fi-FI" sz="1351" dirty="0"/>
          </a:p>
        </p:txBody>
      </p:sp>
      <p:sp>
        <p:nvSpPr>
          <p:cNvPr id="10" name="TextBox 9"/>
          <p:cNvSpPr txBox="1"/>
          <p:nvPr/>
        </p:nvSpPr>
        <p:spPr>
          <a:xfrm>
            <a:off x="5588010" y="7721607"/>
            <a:ext cx="184731" cy="300210"/>
          </a:xfrm>
          <a:prstGeom prst="rect">
            <a:avLst/>
          </a:prstGeom>
          <a:noFill/>
        </p:spPr>
        <p:txBody>
          <a:bodyPr wrap="none" rtlCol="0">
            <a:spAutoFit/>
          </a:bodyPr>
          <a:lstStyle/>
          <a:p>
            <a:endParaRPr lang="fi-FI" sz="1351" dirty="0"/>
          </a:p>
        </p:txBody>
      </p:sp>
      <p:grpSp>
        <p:nvGrpSpPr>
          <p:cNvPr id="8" name="Group 24"/>
          <p:cNvGrpSpPr/>
          <p:nvPr userDrawn="1"/>
        </p:nvGrpSpPr>
        <p:grpSpPr>
          <a:xfrm>
            <a:off x="9635399" y="143453"/>
            <a:ext cx="2418383" cy="2424375"/>
            <a:chOff x="4292600" y="325438"/>
            <a:chExt cx="4484688" cy="4495800"/>
          </a:xfrm>
        </p:grpSpPr>
        <p:sp>
          <p:nvSpPr>
            <p:cNvPr id="11" name="Freeform 6"/>
            <p:cNvSpPr>
              <a:spLocks/>
            </p:cNvSpPr>
            <p:nvPr userDrawn="1"/>
          </p:nvSpPr>
          <p:spPr bwMode="auto">
            <a:xfrm>
              <a:off x="5967413" y="328613"/>
              <a:ext cx="282575" cy="1208088"/>
            </a:xfrm>
            <a:custGeom>
              <a:avLst/>
              <a:gdLst>
                <a:gd name="T0" fmla="*/ 27 w 164"/>
                <a:gd name="T1" fmla="*/ 644 h 703"/>
                <a:gd name="T2" fmla="*/ 14 w 164"/>
                <a:gd name="T3" fmla="*/ 672 h 703"/>
                <a:gd name="T4" fmla="*/ 17 w 164"/>
                <a:gd name="T5" fmla="*/ 703 h 703"/>
                <a:gd name="T6" fmla="*/ 146 w 164"/>
                <a:gd name="T7" fmla="*/ 703 h 703"/>
                <a:gd name="T8" fmla="*/ 146 w 164"/>
                <a:gd name="T9" fmla="*/ 661 h 703"/>
                <a:gd name="T10" fmla="*/ 132 w 164"/>
                <a:gd name="T11" fmla="*/ 641 h 703"/>
                <a:gd name="T12" fmla="*/ 131 w 164"/>
                <a:gd name="T13" fmla="*/ 450 h 703"/>
                <a:gd name="T14" fmla="*/ 164 w 164"/>
                <a:gd name="T15" fmla="*/ 372 h 703"/>
                <a:gd name="T16" fmla="*/ 132 w 164"/>
                <a:gd name="T17" fmla="*/ 294 h 703"/>
                <a:gd name="T18" fmla="*/ 134 w 164"/>
                <a:gd name="T19" fmla="*/ 60 h 703"/>
                <a:gd name="T20" fmla="*/ 146 w 164"/>
                <a:gd name="T21" fmla="*/ 40 h 703"/>
                <a:gd name="T22" fmla="*/ 145 w 164"/>
                <a:gd name="T23" fmla="*/ 0 h 703"/>
                <a:gd name="T24" fmla="*/ 8 w 164"/>
                <a:gd name="T25" fmla="*/ 0 h 703"/>
                <a:gd name="T26" fmla="*/ 8 w 164"/>
                <a:gd name="T27" fmla="*/ 33 h 703"/>
                <a:gd name="T28" fmla="*/ 28 w 164"/>
                <a:gd name="T29" fmla="*/ 63 h 703"/>
                <a:gd name="T30" fmla="*/ 28 w 164"/>
                <a:gd name="T31" fmla="*/ 294 h 703"/>
                <a:gd name="T32" fmla="*/ 4 w 164"/>
                <a:gd name="T33" fmla="*/ 369 h 703"/>
                <a:gd name="T34" fmla="*/ 30 w 164"/>
                <a:gd name="T35" fmla="*/ 450 h 703"/>
                <a:gd name="T36" fmla="*/ 27 w 164"/>
                <a:gd name="T37" fmla="*/ 644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703">
                  <a:moveTo>
                    <a:pt x="27" y="644"/>
                  </a:moveTo>
                  <a:cubicBezTo>
                    <a:pt x="27" y="644"/>
                    <a:pt x="16" y="652"/>
                    <a:pt x="14" y="672"/>
                  </a:cubicBezTo>
                  <a:cubicBezTo>
                    <a:pt x="12" y="694"/>
                    <a:pt x="17" y="703"/>
                    <a:pt x="17" y="703"/>
                  </a:cubicBezTo>
                  <a:cubicBezTo>
                    <a:pt x="146" y="703"/>
                    <a:pt x="146" y="703"/>
                    <a:pt x="146" y="703"/>
                  </a:cubicBezTo>
                  <a:cubicBezTo>
                    <a:pt x="147" y="699"/>
                    <a:pt x="149" y="675"/>
                    <a:pt x="146" y="661"/>
                  </a:cubicBezTo>
                  <a:cubicBezTo>
                    <a:pt x="143" y="652"/>
                    <a:pt x="136" y="644"/>
                    <a:pt x="132" y="641"/>
                  </a:cubicBezTo>
                  <a:cubicBezTo>
                    <a:pt x="131" y="450"/>
                    <a:pt x="131" y="450"/>
                    <a:pt x="131" y="450"/>
                  </a:cubicBezTo>
                  <a:cubicBezTo>
                    <a:pt x="143" y="429"/>
                    <a:pt x="164" y="407"/>
                    <a:pt x="164" y="372"/>
                  </a:cubicBezTo>
                  <a:cubicBezTo>
                    <a:pt x="163" y="337"/>
                    <a:pt x="141" y="307"/>
                    <a:pt x="132" y="294"/>
                  </a:cubicBezTo>
                  <a:cubicBezTo>
                    <a:pt x="132" y="294"/>
                    <a:pt x="130" y="69"/>
                    <a:pt x="134" y="60"/>
                  </a:cubicBezTo>
                  <a:cubicBezTo>
                    <a:pt x="134" y="60"/>
                    <a:pt x="141" y="53"/>
                    <a:pt x="146" y="40"/>
                  </a:cubicBezTo>
                  <a:cubicBezTo>
                    <a:pt x="152" y="25"/>
                    <a:pt x="145" y="0"/>
                    <a:pt x="145" y="0"/>
                  </a:cubicBezTo>
                  <a:cubicBezTo>
                    <a:pt x="8" y="0"/>
                    <a:pt x="8" y="0"/>
                    <a:pt x="8" y="0"/>
                  </a:cubicBezTo>
                  <a:cubicBezTo>
                    <a:pt x="5" y="6"/>
                    <a:pt x="6" y="25"/>
                    <a:pt x="8" y="33"/>
                  </a:cubicBezTo>
                  <a:cubicBezTo>
                    <a:pt x="11" y="44"/>
                    <a:pt x="19" y="57"/>
                    <a:pt x="28" y="63"/>
                  </a:cubicBezTo>
                  <a:cubicBezTo>
                    <a:pt x="28" y="294"/>
                    <a:pt x="28" y="294"/>
                    <a:pt x="28" y="294"/>
                  </a:cubicBezTo>
                  <a:cubicBezTo>
                    <a:pt x="28" y="294"/>
                    <a:pt x="9" y="317"/>
                    <a:pt x="4" y="369"/>
                  </a:cubicBezTo>
                  <a:cubicBezTo>
                    <a:pt x="0" y="413"/>
                    <a:pt x="30" y="450"/>
                    <a:pt x="30" y="450"/>
                  </a:cubicBezTo>
                  <a:lnTo>
                    <a:pt x="27" y="644"/>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7"/>
            <p:cNvSpPr>
              <a:spLocks/>
            </p:cNvSpPr>
            <p:nvPr userDrawn="1"/>
          </p:nvSpPr>
          <p:spPr bwMode="auto">
            <a:xfrm>
              <a:off x="5141913" y="622300"/>
              <a:ext cx="587375" cy="563563"/>
            </a:xfrm>
            <a:custGeom>
              <a:avLst/>
              <a:gdLst>
                <a:gd name="T0" fmla="*/ 7 w 342"/>
                <a:gd name="T1" fmla="*/ 307 h 328"/>
                <a:gd name="T2" fmla="*/ 57 w 342"/>
                <a:gd name="T3" fmla="*/ 294 h 328"/>
                <a:gd name="T4" fmla="*/ 80 w 342"/>
                <a:gd name="T5" fmla="*/ 243 h 328"/>
                <a:gd name="T6" fmla="*/ 83 w 342"/>
                <a:gd name="T7" fmla="*/ 325 h 328"/>
                <a:gd name="T8" fmla="*/ 144 w 342"/>
                <a:gd name="T9" fmla="*/ 307 h 328"/>
                <a:gd name="T10" fmla="*/ 171 w 342"/>
                <a:gd name="T11" fmla="*/ 243 h 328"/>
                <a:gd name="T12" fmla="*/ 176 w 342"/>
                <a:gd name="T13" fmla="*/ 324 h 328"/>
                <a:gd name="T14" fmla="*/ 238 w 342"/>
                <a:gd name="T15" fmla="*/ 304 h 328"/>
                <a:gd name="T16" fmla="*/ 262 w 342"/>
                <a:gd name="T17" fmla="*/ 243 h 328"/>
                <a:gd name="T18" fmla="*/ 264 w 342"/>
                <a:gd name="T19" fmla="*/ 299 h 328"/>
                <a:gd name="T20" fmla="*/ 306 w 342"/>
                <a:gd name="T21" fmla="*/ 286 h 328"/>
                <a:gd name="T22" fmla="*/ 342 w 342"/>
                <a:gd name="T23" fmla="*/ 243 h 328"/>
                <a:gd name="T24" fmla="*/ 341 w 342"/>
                <a:gd name="T25" fmla="*/ 52 h 328"/>
                <a:gd name="T26" fmla="*/ 328 w 342"/>
                <a:gd name="T27" fmla="*/ 0 h 328"/>
                <a:gd name="T28" fmla="*/ 280 w 342"/>
                <a:gd name="T29" fmla="*/ 2 h 328"/>
                <a:gd name="T30" fmla="*/ 262 w 342"/>
                <a:gd name="T31" fmla="*/ 52 h 328"/>
                <a:gd name="T32" fmla="*/ 246 w 342"/>
                <a:gd name="T33" fmla="*/ 4 h 328"/>
                <a:gd name="T34" fmla="*/ 188 w 342"/>
                <a:gd name="T35" fmla="*/ 5 h 328"/>
                <a:gd name="T36" fmla="*/ 171 w 342"/>
                <a:gd name="T37" fmla="*/ 52 h 328"/>
                <a:gd name="T38" fmla="*/ 156 w 342"/>
                <a:gd name="T39" fmla="*/ 7 h 328"/>
                <a:gd name="T40" fmla="*/ 100 w 342"/>
                <a:gd name="T41" fmla="*/ 8 h 328"/>
                <a:gd name="T42" fmla="*/ 80 w 342"/>
                <a:gd name="T43" fmla="*/ 52 h 328"/>
                <a:gd name="T44" fmla="*/ 66 w 342"/>
                <a:gd name="T45" fmla="*/ 8 h 328"/>
                <a:gd name="T46" fmla="*/ 30 w 342"/>
                <a:gd name="T47" fmla="*/ 8 h 328"/>
                <a:gd name="T48" fmla="*/ 0 w 342"/>
                <a:gd name="T49" fmla="*/ 52 h 328"/>
                <a:gd name="T50" fmla="*/ 3 w 342"/>
                <a:gd name="T51" fmla="*/ 170 h 328"/>
                <a:gd name="T52" fmla="*/ 7 w 342"/>
                <a:gd name="T53" fmla="*/ 30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2" h="328">
                  <a:moveTo>
                    <a:pt x="7" y="307"/>
                  </a:moveTo>
                  <a:cubicBezTo>
                    <a:pt x="27" y="307"/>
                    <a:pt x="46" y="304"/>
                    <a:pt x="57" y="294"/>
                  </a:cubicBezTo>
                  <a:cubicBezTo>
                    <a:pt x="75" y="278"/>
                    <a:pt x="80" y="251"/>
                    <a:pt x="80" y="243"/>
                  </a:cubicBezTo>
                  <a:cubicBezTo>
                    <a:pt x="80" y="261"/>
                    <a:pt x="83" y="325"/>
                    <a:pt x="83" y="325"/>
                  </a:cubicBezTo>
                  <a:cubicBezTo>
                    <a:pt x="96" y="325"/>
                    <a:pt x="123" y="328"/>
                    <a:pt x="144" y="307"/>
                  </a:cubicBezTo>
                  <a:cubicBezTo>
                    <a:pt x="162" y="289"/>
                    <a:pt x="166" y="255"/>
                    <a:pt x="171" y="243"/>
                  </a:cubicBezTo>
                  <a:cubicBezTo>
                    <a:pt x="170" y="270"/>
                    <a:pt x="170" y="323"/>
                    <a:pt x="176" y="324"/>
                  </a:cubicBezTo>
                  <a:cubicBezTo>
                    <a:pt x="186" y="325"/>
                    <a:pt x="219" y="321"/>
                    <a:pt x="238" y="304"/>
                  </a:cubicBezTo>
                  <a:cubicBezTo>
                    <a:pt x="254" y="287"/>
                    <a:pt x="257" y="254"/>
                    <a:pt x="262" y="243"/>
                  </a:cubicBezTo>
                  <a:cubicBezTo>
                    <a:pt x="262" y="260"/>
                    <a:pt x="264" y="299"/>
                    <a:pt x="264" y="299"/>
                  </a:cubicBezTo>
                  <a:cubicBezTo>
                    <a:pt x="274" y="299"/>
                    <a:pt x="289" y="298"/>
                    <a:pt x="306" y="286"/>
                  </a:cubicBezTo>
                  <a:cubicBezTo>
                    <a:pt x="326" y="273"/>
                    <a:pt x="336" y="254"/>
                    <a:pt x="342" y="243"/>
                  </a:cubicBezTo>
                  <a:cubicBezTo>
                    <a:pt x="341" y="167"/>
                    <a:pt x="341" y="128"/>
                    <a:pt x="341" y="52"/>
                  </a:cubicBezTo>
                  <a:cubicBezTo>
                    <a:pt x="341" y="52"/>
                    <a:pt x="338" y="0"/>
                    <a:pt x="328" y="0"/>
                  </a:cubicBezTo>
                  <a:cubicBezTo>
                    <a:pt x="317" y="0"/>
                    <a:pt x="285" y="0"/>
                    <a:pt x="280" y="2"/>
                  </a:cubicBezTo>
                  <a:cubicBezTo>
                    <a:pt x="275" y="9"/>
                    <a:pt x="267" y="45"/>
                    <a:pt x="262" y="52"/>
                  </a:cubicBezTo>
                  <a:cubicBezTo>
                    <a:pt x="246" y="4"/>
                    <a:pt x="246" y="4"/>
                    <a:pt x="246" y="4"/>
                  </a:cubicBezTo>
                  <a:cubicBezTo>
                    <a:pt x="238" y="2"/>
                    <a:pt x="195" y="3"/>
                    <a:pt x="188" y="5"/>
                  </a:cubicBezTo>
                  <a:cubicBezTo>
                    <a:pt x="183" y="13"/>
                    <a:pt x="176" y="44"/>
                    <a:pt x="171" y="52"/>
                  </a:cubicBezTo>
                  <a:cubicBezTo>
                    <a:pt x="156" y="7"/>
                    <a:pt x="156" y="7"/>
                    <a:pt x="156" y="7"/>
                  </a:cubicBezTo>
                  <a:cubicBezTo>
                    <a:pt x="152" y="6"/>
                    <a:pt x="103" y="6"/>
                    <a:pt x="100" y="8"/>
                  </a:cubicBezTo>
                  <a:cubicBezTo>
                    <a:pt x="94" y="15"/>
                    <a:pt x="87" y="45"/>
                    <a:pt x="80" y="52"/>
                  </a:cubicBezTo>
                  <a:cubicBezTo>
                    <a:pt x="66" y="8"/>
                    <a:pt x="66" y="8"/>
                    <a:pt x="66" y="8"/>
                  </a:cubicBezTo>
                  <a:cubicBezTo>
                    <a:pt x="66" y="8"/>
                    <a:pt x="45" y="8"/>
                    <a:pt x="30" y="8"/>
                  </a:cubicBezTo>
                  <a:cubicBezTo>
                    <a:pt x="10" y="9"/>
                    <a:pt x="2" y="36"/>
                    <a:pt x="0" y="52"/>
                  </a:cubicBezTo>
                  <a:cubicBezTo>
                    <a:pt x="0" y="100"/>
                    <a:pt x="3" y="122"/>
                    <a:pt x="3" y="170"/>
                  </a:cubicBezTo>
                  <a:cubicBezTo>
                    <a:pt x="3" y="197"/>
                    <a:pt x="7" y="307"/>
                    <a:pt x="7" y="307"/>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8"/>
            <p:cNvSpPr>
              <a:spLocks/>
            </p:cNvSpPr>
            <p:nvPr userDrawn="1"/>
          </p:nvSpPr>
          <p:spPr bwMode="auto">
            <a:xfrm>
              <a:off x="5219700" y="642938"/>
              <a:ext cx="720725" cy="811213"/>
            </a:xfrm>
            <a:custGeom>
              <a:avLst/>
              <a:gdLst>
                <a:gd name="T0" fmla="*/ 238 w 420"/>
                <a:gd name="T1" fmla="*/ 352 h 472"/>
                <a:gd name="T2" fmla="*/ 0 w 420"/>
                <a:gd name="T3" fmla="*/ 367 h 472"/>
                <a:gd name="T4" fmla="*/ 14 w 420"/>
                <a:gd name="T5" fmla="*/ 431 h 472"/>
                <a:gd name="T6" fmla="*/ 48 w 420"/>
                <a:gd name="T7" fmla="*/ 472 h 472"/>
                <a:gd name="T8" fmla="*/ 342 w 420"/>
                <a:gd name="T9" fmla="*/ 472 h 472"/>
                <a:gd name="T10" fmla="*/ 419 w 420"/>
                <a:gd name="T11" fmla="*/ 343 h 472"/>
                <a:gd name="T12" fmla="*/ 420 w 420"/>
                <a:gd name="T13" fmla="*/ 272 h 472"/>
                <a:gd name="T14" fmla="*/ 390 w 420"/>
                <a:gd name="T15" fmla="*/ 186 h 472"/>
                <a:gd name="T16" fmla="*/ 419 w 420"/>
                <a:gd name="T17" fmla="*/ 104 h 472"/>
                <a:gd name="T18" fmla="*/ 418 w 420"/>
                <a:gd name="T19" fmla="*/ 35 h 472"/>
                <a:gd name="T20" fmla="*/ 352 w 420"/>
                <a:gd name="T21" fmla="*/ 3 h 472"/>
                <a:gd name="T22" fmla="*/ 353 w 420"/>
                <a:gd name="T23" fmla="*/ 251 h 472"/>
                <a:gd name="T24" fmla="*/ 238 w 420"/>
                <a:gd name="T25" fmla="*/ 35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2">
                  <a:moveTo>
                    <a:pt x="238" y="352"/>
                  </a:moveTo>
                  <a:cubicBezTo>
                    <a:pt x="120" y="374"/>
                    <a:pt x="0" y="367"/>
                    <a:pt x="0" y="367"/>
                  </a:cubicBezTo>
                  <a:cubicBezTo>
                    <a:pt x="0" y="367"/>
                    <a:pt x="4" y="401"/>
                    <a:pt x="14" y="431"/>
                  </a:cubicBezTo>
                  <a:cubicBezTo>
                    <a:pt x="22" y="453"/>
                    <a:pt x="48" y="472"/>
                    <a:pt x="48" y="472"/>
                  </a:cubicBezTo>
                  <a:cubicBezTo>
                    <a:pt x="342" y="472"/>
                    <a:pt x="342" y="472"/>
                    <a:pt x="342" y="472"/>
                  </a:cubicBezTo>
                  <a:cubicBezTo>
                    <a:pt x="419" y="343"/>
                    <a:pt x="419" y="343"/>
                    <a:pt x="419" y="343"/>
                  </a:cubicBezTo>
                  <a:cubicBezTo>
                    <a:pt x="420" y="272"/>
                    <a:pt x="420" y="272"/>
                    <a:pt x="420" y="272"/>
                  </a:cubicBezTo>
                  <a:cubicBezTo>
                    <a:pt x="420" y="272"/>
                    <a:pt x="393" y="250"/>
                    <a:pt x="390" y="186"/>
                  </a:cubicBezTo>
                  <a:cubicBezTo>
                    <a:pt x="389" y="145"/>
                    <a:pt x="419" y="104"/>
                    <a:pt x="419" y="104"/>
                  </a:cubicBezTo>
                  <a:cubicBezTo>
                    <a:pt x="418" y="35"/>
                    <a:pt x="418" y="35"/>
                    <a:pt x="418" y="35"/>
                  </a:cubicBezTo>
                  <a:cubicBezTo>
                    <a:pt x="418" y="35"/>
                    <a:pt x="373" y="0"/>
                    <a:pt x="352" y="3"/>
                  </a:cubicBezTo>
                  <a:cubicBezTo>
                    <a:pt x="353" y="251"/>
                    <a:pt x="353" y="251"/>
                    <a:pt x="353" y="251"/>
                  </a:cubicBezTo>
                  <a:cubicBezTo>
                    <a:pt x="353" y="294"/>
                    <a:pt x="290" y="342"/>
                    <a:pt x="238" y="352"/>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4" name="Freeform 9"/>
            <p:cNvSpPr>
              <a:spLocks/>
            </p:cNvSpPr>
            <p:nvPr userDrawn="1"/>
          </p:nvSpPr>
          <p:spPr bwMode="auto">
            <a:xfrm>
              <a:off x="4662488" y="698500"/>
              <a:ext cx="390525" cy="481013"/>
            </a:xfrm>
            <a:custGeom>
              <a:avLst/>
              <a:gdLst>
                <a:gd name="T0" fmla="*/ 6 w 227"/>
                <a:gd name="T1" fmla="*/ 177 h 280"/>
                <a:gd name="T2" fmla="*/ 81 w 227"/>
                <a:gd name="T3" fmla="*/ 280 h 280"/>
                <a:gd name="T4" fmla="*/ 227 w 227"/>
                <a:gd name="T5" fmla="*/ 265 h 280"/>
                <a:gd name="T6" fmla="*/ 224 w 227"/>
                <a:gd name="T7" fmla="*/ 34 h 280"/>
                <a:gd name="T8" fmla="*/ 110 w 227"/>
                <a:gd name="T9" fmla="*/ 17 h 280"/>
                <a:gd name="T10" fmla="*/ 3 w 227"/>
                <a:gd name="T11" fmla="*/ 113 h 280"/>
                <a:gd name="T12" fmla="*/ 6 w 227"/>
                <a:gd name="T13" fmla="*/ 177 h 280"/>
              </a:gdLst>
              <a:ahLst/>
              <a:cxnLst>
                <a:cxn ang="0">
                  <a:pos x="T0" y="T1"/>
                </a:cxn>
                <a:cxn ang="0">
                  <a:pos x="T2" y="T3"/>
                </a:cxn>
                <a:cxn ang="0">
                  <a:pos x="T4" y="T5"/>
                </a:cxn>
                <a:cxn ang="0">
                  <a:pos x="T6" y="T7"/>
                </a:cxn>
                <a:cxn ang="0">
                  <a:pos x="T8" y="T9"/>
                </a:cxn>
                <a:cxn ang="0">
                  <a:pos x="T10" y="T11"/>
                </a:cxn>
                <a:cxn ang="0">
                  <a:pos x="T12" y="T13"/>
                </a:cxn>
              </a:cxnLst>
              <a:rect l="0" t="0" r="r" b="b"/>
              <a:pathLst>
                <a:path w="227" h="280">
                  <a:moveTo>
                    <a:pt x="6" y="177"/>
                  </a:moveTo>
                  <a:cubicBezTo>
                    <a:pt x="6" y="177"/>
                    <a:pt x="11" y="280"/>
                    <a:pt x="81" y="280"/>
                  </a:cubicBezTo>
                  <a:cubicBezTo>
                    <a:pt x="136" y="280"/>
                    <a:pt x="227" y="265"/>
                    <a:pt x="227" y="265"/>
                  </a:cubicBezTo>
                  <a:cubicBezTo>
                    <a:pt x="224" y="34"/>
                    <a:pt x="224" y="34"/>
                    <a:pt x="224" y="34"/>
                  </a:cubicBezTo>
                  <a:cubicBezTo>
                    <a:pt x="224" y="34"/>
                    <a:pt x="165" y="25"/>
                    <a:pt x="110" y="17"/>
                  </a:cubicBezTo>
                  <a:cubicBezTo>
                    <a:pt x="0" y="0"/>
                    <a:pt x="3" y="113"/>
                    <a:pt x="3" y="113"/>
                  </a:cubicBezTo>
                  <a:lnTo>
                    <a:pt x="6" y="177"/>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10"/>
            <p:cNvSpPr>
              <a:spLocks/>
            </p:cNvSpPr>
            <p:nvPr userDrawn="1"/>
          </p:nvSpPr>
          <p:spPr bwMode="auto">
            <a:xfrm>
              <a:off x="5272088" y="1552575"/>
              <a:ext cx="566738" cy="185738"/>
            </a:xfrm>
            <a:custGeom>
              <a:avLst/>
              <a:gdLst>
                <a:gd name="T0" fmla="*/ 17 w 330"/>
                <a:gd name="T1" fmla="*/ 0 h 108"/>
                <a:gd name="T2" fmla="*/ 0 w 330"/>
                <a:gd name="T3" fmla="*/ 50 h 108"/>
                <a:gd name="T4" fmla="*/ 16 w 330"/>
                <a:gd name="T5" fmla="*/ 108 h 108"/>
                <a:gd name="T6" fmla="*/ 312 w 330"/>
                <a:gd name="T7" fmla="*/ 108 h 108"/>
                <a:gd name="T8" fmla="*/ 330 w 330"/>
                <a:gd name="T9" fmla="*/ 48 h 108"/>
                <a:gd name="T10" fmla="*/ 316 w 330"/>
                <a:gd name="T11" fmla="*/ 0 h 108"/>
                <a:gd name="T12" fmla="*/ 17 w 33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330" h="108">
                  <a:moveTo>
                    <a:pt x="17" y="0"/>
                  </a:moveTo>
                  <a:cubicBezTo>
                    <a:pt x="0" y="50"/>
                    <a:pt x="0" y="50"/>
                    <a:pt x="0" y="50"/>
                  </a:cubicBezTo>
                  <a:cubicBezTo>
                    <a:pt x="16" y="108"/>
                    <a:pt x="16" y="108"/>
                    <a:pt x="16" y="108"/>
                  </a:cubicBezTo>
                  <a:cubicBezTo>
                    <a:pt x="312" y="108"/>
                    <a:pt x="312" y="108"/>
                    <a:pt x="312" y="108"/>
                  </a:cubicBezTo>
                  <a:cubicBezTo>
                    <a:pt x="312" y="108"/>
                    <a:pt x="328" y="62"/>
                    <a:pt x="330" y="48"/>
                  </a:cubicBezTo>
                  <a:cubicBezTo>
                    <a:pt x="316" y="0"/>
                    <a:pt x="316" y="0"/>
                    <a:pt x="316" y="0"/>
                  </a:cubicBezTo>
                  <a:lnTo>
                    <a:pt x="17"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11"/>
            <p:cNvSpPr>
              <a:spLocks/>
            </p:cNvSpPr>
            <p:nvPr userDrawn="1"/>
          </p:nvSpPr>
          <p:spPr bwMode="auto">
            <a:xfrm>
              <a:off x="5308600" y="1833563"/>
              <a:ext cx="566738" cy="668338"/>
            </a:xfrm>
            <a:custGeom>
              <a:avLst/>
              <a:gdLst>
                <a:gd name="T0" fmla="*/ 2 w 357"/>
                <a:gd name="T1" fmla="*/ 0 h 421"/>
                <a:gd name="T2" fmla="*/ 0 w 357"/>
                <a:gd name="T3" fmla="*/ 414 h 421"/>
                <a:gd name="T4" fmla="*/ 272 w 357"/>
                <a:gd name="T5" fmla="*/ 421 h 421"/>
                <a:gd name="T6" fmla="*/ 357 w 357"/>
                <a:gd name="T7" fmla="*/ 354 h 421"/>
                <a:gd name="T8" fmla="*/ 315 w 357"/>
                <a:gd name="T9" fmla="*/ 0 h 421"/>
                <a:gd name="T10" fmla="*/ 2 w 357"/>
                <a:gd name="T11" fmla="*/ 0 h 421"/>
              </a:gdLst>
              <a:ahLst/>
              <a:cxnLst>
                <a:cxn ang="0">
                  <a:pos x="T0" y="T1"/>
                </a:cxn>
                <a:cxn ang="0">
                  <a:pos x="T2" y="T3"/>
                </a:cxn>
                <a:cxn ang="0">
                  <a:pos x="T4" y="T5"/>
                </a:cxn>
                <a:cxn ang="0">
                  <a:pos x="T6" y="T7"/>
                </a:cxn>
                <a:cxn ang="0">
                  <a:pos x="T8" y="T9"/>
                </a:cxn>
                <a:cxn ang="0">
                  <a:pos x="T10" y="T11"/>
                </a:cxn>
              </a:cxnLst>
              <a:rect l="0" t="0" r="r" b="b"/>
              <a:pathLst>
                <a:path w="357" h="421">
                  <a:moveTo>
                    <a:pt x="2" y="0"/>
                  </a:moveTo>
                  <a:lnTo>
                    <a:pt x="0" y="414"/>
                  </a:lnTo>
                  <a:lnTo>
                    <a:pt x="272" y="421"/>
                  </a:lnTo>
                  <a:lnTo>
                    <a:pt x="357" y="354"/>
                  </a:lnTo>
                  <a:lnTo>
                    <a:pt x="315" y="0"/>
                  </a:lnTo>
                  <a:lnTo>
                    <a:pt x="2"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12"/>
            <p:cNvSpPr>
              <a:spLocks/>
            </p:cNvSpPr>
            <p:nvPr userDrawn="1"/>
          </p:nvSpPr>
          <p:spPr bwMode="auto">
            <a:xfrm>
              <a:off x="5278438" y="2473325"/>
              <a:ext cx="760413" cy="688975"/>
            </a:xfrm>
            <a:custGeom>
              <a:avLst/>
              <a:gdLst>
                <a:gd name="T0" fmla="*/ 289 w 443"/>
                <a:gd name="T1" fmla="*/ 74 h 401"/>
                <a:gd name="T2" fmla="*/ 7 w 443"/>
                <a:gd name="T3" fmla="*/ 74 h 401"/>
                <a:gd name="T4" fmla="*/ 0 w 443"/>
                <a:gd name="T5" fmla="*/ 280 h 401"/>
                <a:gd name="T6" fmla="*/ 149 w 443"/>
                <a:gd name="T7" fmla="*/ 396 h 401"/>
                <a:gd name="T8" fmla="*/ 339 w 443"/>
                <a:gd name="T9" fmla="*/ 156 h 401"/>
                <a:gd name="T10" fmla="*/ 443 w 443"/>
                <a:gd name="T11" fmla="*/ 106 h 401"/>
                <a:gd name="T12" fmla="*/ 390 w 443"/>
                <a:gd name="T13" fmla="*/ 65 h 401"/>
                <a:gd name="T14" fmla="*/ 381 w 443"/>
                <a:gd name="T15" fmla="*/ 0 h 401"/>
                <a:gd name="T16" fmla="*/ 289 w 443"/>
                <a:gd name="T17" fmla="*/ 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401">
                  <a:moveTo>
                    <a:pt x="289" y="74"/>
                  </a:moveTo>
                  <a:cubicBezTo>
                    <a:pt x="7" y="74"/>
                    <a:pt x="7" y="74"/>
                    <a:pt x="7" y="74"/>
                  </a:cubicBezTo>
                  <a:cubicBezTo>
                    <a:pt x="0" y="73"/>
                    <a:pt x="0" y="280"/>
                    <a:pt x="0" y="280"/>
                  </a:cubicBezTo>
                  <a:cubicBezTo>
                    <a:pt x="0" y="280"/>
                    <a:pt x="143" y="401"/>
                    <a:pt x="149" y="396"/>
                  </a:cubicBezTo>
                  <a:cubicBezTo>
                    <a:pt x="339" y="156"/>
                    <a:pt x="339" y="156"/>
                    <a:pt x="339" y="156"/>
                  </a:cubicBezTo>
                  <a:cubicBezTo>
                    <a:pt x="443" y="106"/>
                    <a:pt x="443" y="106"/>
                    <a:pt x="443" y="106"/>
                  </a:cubicBezTo>
                  <a:cubicBezTo>
                    <a:pt x="443" y="106"/>
                    <a:pt x="394" y="71"/>
                    <a:pt x="390" y="65"/>
                  </a:cubicBezTo>
                  <a:cubicBezTo>
                    <a:pt x="385" y="59"/>
                    <a:pt x="381" y="0"/>
                    <a:pt x="381" y="0"/>
                  </a:cubicBezTo>
                  <a:lnTo>
                    <a:pt x="289" y="74"/>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8" name="Freeform 13"/>
            <p:cNvSpPr>
              <a:spLocks/>
            </p:cNvSpPr>
            <p:nvPr userDrawn="1"/>
          </p:nvSpPr>
          <p:spPr bwMode="auto">
            <a:xfrm>
              <a:off x="5637213" y="2730500"/>
              <a:ext cx="1143000" cy="660400"/>
            </a:xfrm>
            <a:custGeom>
              <a:avLst/>
              <a:gdLst>
                <a:gd name="T0" fmla="*/ 171 w 666"/>
                <a:gd name="T1" fmla="*/ 49 h 385"/>
                <a:gd name="T2" fmla="*/ 0 w 666"/>
                <a:gd name="T3" fmla="*/ 269 h 385"/>
                <a:gd name="T4" fmla="*/ 279 w 666"/>
                <a:gd name="T5" fmla="*/ 385 h 385"/>
                <a:gd name="T6" fmla="*/ 666 w 666"/>
                <a:gd name="T7" fmla="*/ 148 h 385"/>
                <a:gd name="T8" fmla="*/ 272 w 666"/>
                <a:gd name="T9" fmla="*/ 0 h 385"/>
                <a:gd name="T10" fmla="*/ 171 w 666"/>
                <a:gd name="T11" fmla="*/ 49 h 385"/>
              </a:gdLst>
              <a:ahLst/>
              <a:cxnLst>
                <a:cxn ang="0">
                  <a:pos x="T0" y="T1"/>
                </a:cxn>
                <a:cxn ang="0">
                  <a:pos x="T2" y="T3"/>
                </a:cxn>
                <a:cxn ang="0">
                  <a:pos x="T4" y="T5"/>
                </a:cxn>
                <a:cxn ang="0">
                  <a:pos x="T6" y="T7"/>
                </a:cxn>
                <a:cxn ang="0">
                  <a:pos x="T8" y="T9"/>
                </a:cxn>
                <a:cxn ang="0">
                  <a:pos x="T10" y="T11"/>
                </a:cxn>
              </a:cxnLst>
              <a:rect l="0" t="0" r="r" b="b"/>
              <a:pathLst>
                <a:path w="666" h="385">
                  <a:moveTo>
                    <a:pt x="171" y="49"/>
                  </a:moveTo>
                  <a:cubicBezTo>
                    <a:pt x="0" y="269"/>
                    <a:pt x="0" y="269"/>
                    <a:pt x="0" y="269"/>
                  </a:cubicBezTo>
                  <a:cubicBezTo>
                    <a:pt x="279" y="385"/>
                    <a:pt x="279" y="385"/>
                    <a:pt x="279" y="385"/>
                  </a:cubicBezTo>
                  <a:cubicBezTo>
                    <a:pt x="440" y="302"/>
                    <a:pt x="666" y="148"/>
                    <a:pt x="666" y="148"/>
                  </a:cubicBezTo>
                  <a:cubicBezTo>
                    <a:pt x="272" y="0"/>
                    <a:pt x="272" y="0"/>
                    <a:pt x="272" y="0"/>
                  </a:cubicBezTo>
                  <a:lnTo>
                    <a:pt x="171" y="49"/>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9" name="Freeform 14"/>
            <p:cNvSpPr>
              <a:spLocks/>
            </p:cNvSpPr>
            <p:nvPr userDrawn="1"/>
          </p:nvSpPr>
          <p:spPr bwMode="auto">
            <a:xfrm>
              <a:off x="8520113" y="819150"/>
              <a:ext cx="227013" cy="292100"/>
            </a:xfrm>
            <a:custGeom>
              <a:avLst/>
              <a:gdLst>
                <a:gd name="T0" fmla="*/ 132 w 132"/>
                <a:gd name="T1" fmla="*/ 0 h 170"/>
                <a:gd name="T2" fmla="*/ 0 w 132"/>
                <a:gd name="T3" fmla="*/ 170 h 170"/>
                <a:gd name="T4" fmla="*/ 132 w 132"/>
                <a:gd name="T5" fmla="*/ 167 h 170"/>
                <a:gd name="T6" fmla="*/ 132 w 132"/>
                <a:gd name="T7" fmla="*/ 0 h 170"/>
              </a:gdLst>
              <a:ahLst/>
              <a:cxnLst>
                <a:cxn ang="0">
                  <a:pos x="T0" y="T1"/>
                </a:cxn>
                <a:cxn ang="0">
                  <a:pos x="T2" y="T3"/>
                </a:cxn>
                <a:cxn ang="0">
                  <a:pos x="T4" y="T5"/>
                </a:cxn>
                <a:cxn ang="0">
                  <a:pos x="T6" y="T7"/>
                </a:cxn>
              </a:cxnLst>
              <a:rect l="0" t="0" r="r" b="b"/>
              <a:pathLst>
                <a:path w="132" h="170">
                  <a:moveTo>
                    <a:pt x="132" y="0"/>
                  </a:moveTo>
                  <a:cubicBezTo>
                    <a:pt x="0" y="170"/>
                    <a:pt x="0" y="170"/>
                    <a:pt x="0" y="170"/>
                  </a:cubicBezTo>
                  <a:cubicBezTo>
                    <a:pt x="45" y="169"/>
                    <a:pt x="89" y="168"/>
                    <a:pt x="132" y="167"/>
                  </a:cubicBezTo>
                  <a:lnTo>
                    <a:pt x="132"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0" name="Freeform 15"/>
            <p:cNvSpPr>
              <a:spLocks/>
            </p:cNvSpPr>
            <p:nvPr userDrawn="1"/>
          </p:nvSpPr>
          <p:spPr bwMode="auto">
            <a:xfrm>
              <a:off x="6261100" y="669925"/>
              <a:ext cx="812800" cy="592138"/>
            </a:xfrm>
            <a:custGeom>
              <a:avLst/>
              <a:gdLst>
                <a:gd name="T0" fmla="*/ 39 w 473"/>
                <a:gd name="T1" fmla="*/ 345 h 345"/>
                <a:gd name="T2" fmla="*/ 159 w 473"/>
                <a:gd name="T3" fmla="*/ 292 h 345"/>
                <a:gd name="T4" fmla="*/ 256 w 473"/>
                <a:gd name="T5" fmla="*/ 285 h 345"/>
                <a:gd name="T6" fmla="*/ 473 w 473"/>
                <a:gd name="T7" fmla="*/ 65 h 345"/>
                <a:gd name="T8" fmla="*/ 153 w 473"/>
                <a:gd name="T9" fmla="*/ 63 h 345"/>
                <a:gd name="T10" fmla="*/ 28 w 473"/>
                <a:gd name="T11" fmla="*/ 12 h 345"/>
                <a:gd name="T12" fmla="*/ 1 w 473"/>
                <a:gd name="T13" fmla="*/ 79 h 345"/>
                <a:gd name="T14" fmla="*/ 41 w 473"/>
                <a:gd name="T15" fmla="*/ 174 h 345"/>
                <a:gd name="T16" fmla="*/ 0 w 473"/>
                <a:gd name="T17" fmla="*/ 271 h 345"/>
                <a:gd name="T18" fmla="*/ 39 w 473"/>
                <a:gd name="T19"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3" h="345">
                  <a:moveTo>
                    <a:pt x="39" y="345"/>
                  </a:moveTo>
                  <a:cubicBezTo>
                    <a:pt x="39" y="345"/>
                    <a:pt x="106" y="303"/>
                    <a:pt x="159" y="292"/>
                  </a:cubicBezTo>
                  <a:cubicBezTo>
                    <a:pt x="168" y="290"/>
                    <a:pt x="203" y="288"/>
                    <a:pt x="256" y="285"/>
                  </a:cubicBezTo>
                  <a:cubicBezTo>
                    <a:pt x="473" y="65"/>
                    <a:pt x="473" y="65"/>
                    <a:pt x="473" y="65"/>
                  </a:cubicBezTo>
                  <a:cubicBezTo>
                    <a:pt x="389" y="65"/>
                    <a:pt x="285" y="63"/>
                    <a:pt x="153" y="63"/>
                  </a:cubicBezTo>
                  <a:cubicBezTo>
                    <a:pt x="126" y="63"/>
                    <a:pt x="36" y="0"/>
                    <a:pt x="28" y="12"/>
                  </a:cubicBezTo>
                  <a:cubicBezTo>
                    <a:pt x="28" y="12"/>
                    <a:pt x="7" y="61"/>
                    <a:pt x="1" y="79"/>
                  </a:cubicBezTo>
                  <a:cubicBezTo>
                    <a:pt x="1" y="79"/>
                    <a:pt x="43" y="124"/>
                    <a:pt x="41" y="174"/>
                  </a:cubicBezTo>
                  <a:cubicBezTo>
                    <a:pt x="41" y="186"/>
                    <a:pt x="43" y="229"/>
                    <a:pt x="0" y="271"/>
                  </a:cubicBezTo>
                  <a:cubicBezTo>
                    <a:pt x="0" y="271"/>
                    <a:pt x="33" y="340"/>
                    <a:pt x="39" y="345"/>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1" name="Freeform 16"/>
            <p:cNvSpPr>
              <a:spLocks/>
            </p:cNvSpPr>
            <p:nvPr userDrawn="1"/>
          </p:nvSpPr>
          <p:spPr bwMode="auto">
            <a:xfrm>
              <a:off x="8221663" y="4708525"/>
              <a:ext cx="382588" cy="112713"/>
            </a:xfrm>
            <a:custGeom>
              <a:avLst/>
              <a:gdLst>
                <a:gd name="T0" fmla="*/ 168 w 223"/>
                <a:gd name="T1" fmla="*/ 66 h 66"/>
                <a:gd name="T2" fmla="*/ 214 w 223"/>
                <a:gd name="T3" fmla="*/ 18 h 66"/>
                <a:gd name="T4" fmla="*/ 158 w 223"/>
                <a:gd name="T5" fmla="*/ 0 h 66"/>
                <a:gd name="T6" fmla="*/ 0 w 223"/>
                <a:gd name="T7" fmla="*/ 66 h 66"/>
                <a:gd name="T8" fmla="*/ 168 w 223"/>
                <a:gd name="T9" fmla="*/ 66 h 66"/>
              </a:gdLst>
              <a:ahLst/>
              <a:cxnLst>
                <a:cxn ang="0">
                  <a:pos x="T0" y="T1"/>
                </a:cxn>
                <a:cxn ang="0">
                  <a:pos x="T2" y="T3"/>
                </a:cxn>
                <a:cxn ang="0">
                  <a:pos x="T4" y="T5"/>
                </a:cxn>
                <a:cxn ang="0">
                  <a:pos x="T6" y="T7"/>
                </a:cxn>
                <a:cxn ang="0">
                  <a:pos x="T8" y="T9"/>
                </a:cxn>
              </a:cxnLst>
              <a:rect l="0" t="0" r="r" b="b"/>
              <a:pathLst>
                <a:path w="223" h="66">
                  <a:moveTo>
                    <a:pt x="168" y="66"/>
                  </a:moveTo>
                  <a:cubicBezTo>
                    <a:pt x="190" y="50"/>
                    <a:pt x="223" y="24"/>
                    <a:pt x="214" y="18"/>
                  </a:cubicBezTo>
                  <a:cubicBezTo>
                    <a:pt x="190" y="1"/>
                    <a:pt x="158" y="0"/>
                    <a:pt x="158" y="0"/>
                  </a:cubicBezTo>
                  <a:cubicBezTo>
                    <a:pt x="105" y="20"/>
                    <a:pt x="52" y="43"/>
                    <a:pt x="0" y="66"/>
                  </a:cubicBezTo>
                  <a:lnTo>
                    <a:pt x="168" y="66"/>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2" name="Freeform 17"/>
            <p:cNvSpPr>
              <a:spLocks noEditPoints="1"/>
            </p:cNvSpPr>
            <p:nvPr userDrawn="1"/>
          </p:nvSpPr>
          <p:spPr bwMode="auto">
            <a:xfrm>
              <a:off x="4292600" y="781050"/>
              <a:ext cx="4484688" cy="4040188"/>
            </a:xfrm>
            <a:custGeom>
              <a:avLst/>
              <a:gdLst>
                <a:gd name="T0" fmla="*/ 2530 w 2612"/>
                <a:gd name="T1" fmla="*/ 2350 h 2351"/>
                <a:gd name="T2" fmla="*/ 2594 w 2612"/>
                <a:gd name="T3" fmla="*/ 2351 h 2351"/>
                <a:gd name="T4" fmla="*/ 2363 w 2612"/>
                <a:gd name="T5" fmla="*/ 1468 h 2351"/>
                <a:gd name="T6" fmla="*/ 2529 w 2612"/>
                <a:gd name="T7" fmla="*/ 1387 h 2351"/>
                <a:gd name="T8" fmla="*/ 2538 w 2612"/>
                <a:gd name="T9" fmla="*/ 1203 h 2351"/>
                <a:gd name="T10" fmla="*/ 2400 w 2612"/>
                <a:gd name="T11" fmla="*/ 1121 h 2351"/>
                <a:gd name="T12" fmla="*/ 2556 w 2612"/>
                <a:gd name="T13" fmla="*/ 925 h 2351"/>
                <a:gd name="T14" fmla="*/ 2407 w 2612"/>
                <a:gd name="T15" fmla="*/ 823 h 2351"/>
                <a:gd name="T16" fmla="*/ 2399 w 2612"/>
                <a:gd name="T17" fmla="*/ 762 h 2351"/>
                <a:gd name="T18" fmla="*/ 2571 w 2612"/>
                <a:gd name="T19" fmla="*/ 567 h 2351"/>
                <a:gd name="T20" fmla="*/ 2327 w 2612"/>
                <a:gd name="T21" fmla="*/ 366 h 2351"/>
                <a:gd name="T22" fmla="*/ 2126 w 2612"/>
                <a:gd name="T23" fmla="*/ 192 h 2351"/>
                <a:gd name="T24" fmla="*/ 2041 w 2612"/>
                <a:gd name="T25" fmla="*/ 44 h 2351"/>
                <a:gd name="T26" fmla="*/ 1695 w 2612"/>
                <a:gd name="T27" fmla="*/ 0 h 2351"/>
                <a:gd name="T28" fmla="*/ 1485 w 2612"/>
                <a:gd name="T29" fmla="*/ 237 h 2351"/>
                <a:gd name="T30" fmla="*/ 1481 w 2612"/>
                <a:gd name="T31" fmla="*/ 279 h 2351"/>
                <a:gd name="T32" fmla="*/ 1385 w 2612"/>
                <a:gd name="T33" fmla="*/ 399 h 2351"/>
                <a:gd name="T34" fmla="*/ 1420 w 2612"/>
                <a:gd name="T35" fmla="*/ 606 h 2351"/>
                <a:gd name="T36" fmla="*/ 1435 w 2612"/>
                <a:gd name="T37" fmla="*/ 597 h 2351"/>
                <a:gd name="T38" fmla="*/ 1483 w 2612"/>
                <a:gd name="T39" fmla="*/ 637 h 2351"/>
                <a:gd name="T40" fmla="*/ 1585 w 2612"/>
                <a:gd name="T41" fmla="*/ 505 h 2351"/>
                <a:gd name="T42" fmla="*/ 1754 w 2612"/>
                <a:gd name="T43" fmla="*/ 506 h 2351"/>
                <a:gd name="T44" fmla="*/ 1766 w 2612"/>
                <a:gd name="T45" fmla="*/ 638 h 2351"/>
                <a:gd name="T46" fmla="*/ 1337 w 2612"/>
                <a:gd name="T47" fmla="*/ 705 h 2351"/>
                <a:gd name="T48" fmla="*/ 1243 w 2612"/>
                <a:gd name="T49" fmla="*/ 594 h 2351"/>
                <a:gd name="T50" fmla="*/ 1225 w 2612"/>
                <a:gd name="T51" fmla="*/ 801 h 2351"/>
                <a:gd name="T52" fmla="*/ 1525 w 2612"/>
                <a:gd name="T53" fmla="*/ 692 h 2351"/>
                <a:gd name="T54" fmla="*/ 1757 w 2612"/>
                <a:gd name="T55" fmla="*/ 739 h 2351"/>
                <a:gd name="T56" fmla="*/ 1539 w 2612"/>
                <a:gd name="T57" fmla="*/ 737 h 2351"/>
                <a:gd name="T58" fmla="*/ 1516 w 2612"/>
                <a:gd name="T59" fmla="*/ 853 h 2351"/>
                <a:gd name="T60" fmla="*/ 1329 w 2612"/>
                <a:gd name="T61" fmla="*/ 967 h 2351"/>
                <a:gd name="T62" fmla="*/ 1458 w 2612"/>
                <a:gd name="T63" fmla="*/ 1208 h 2351"/>
                <a:gd name="T64" fmla="*/ 1672 w 2612"/>
                <a:gd name="T65" fmla="*/ 1078 h 2351"/>
                <a:gd name="T66" fmla="*/ 1516 w 2612"/>
                <a:gd name="T67" fmla="*/ 1309 h 2351"/>
                <a:gd name="T68" fmla="*/ 408 w 2612"/>
                <a:gd name="T69" fmla="*/ 1516 h 2351"/>
                <a:gd name="T70" fmla="*/ 141 w 2612"/>
                <a:gd name="T71" fmla="*/ 1594 h 2351"/>
                <a:gd name="T72" fmla="*/ 241 w 2612"/>
                <a:gd name="T73" fmla="*/ 1654 h 2351"/>
                <a:gd name="T74" fmla="*/ 442 w 2612"/>
                <a:gd name="T75" fmla="*/ 1774 h 2351"/>
                <a:gd name="T76" fmla="*/ 119 w 2612"/>
                <a:gd name="T77" fmla="*/ 1743 h 2351"/>
                <a:gd name="T78" fmla="*/ 112 w 2612"/>
                <a:gd name="T79" fmla="*/ 1847 h 2351"/>
                <a:gd name="T80" fmla="*/ 219 w 2612"/>
                <a:gd name="T81" fmla="*/ 2012 h 2351"/>
                <a:gd name="T82" fmla="*/ 281 w 2612"/>
                <a:gd name="T83" fmla="*/ 2097 h 2351"/>
                <a:gd name="T84" fmla="*/ 572 w 2612"/>
                <a:gd name="T85" fmla="*/ 2027 h 2351"/>
                <a:gd name="T86" fmla="*/ 632 w 2612"/>
                <a:gd name="T87" fmla="*/ 2107 h 2351"/>
                <a:gd name="T88" fmla="*/ 699 w 2612"/>
                <a:gd name="T89" fmla="*/ 2120 h 2351"/>
                <a:gd name="T90" fmla="*/ 799 w 2612"/>
                <a:gd name="T91" fmla="*/ 1990 h 2351"/>
                <a:gd name="T92" fmla="*/ 996 w 2612"/>
                <a:gd name="T93" fmla="*/ 2020 h 2351"/>
                <a:gd name="T94" fmla="*/ 1309 w 2612"/>
                <a:gd name="T95" fmla="*/ 1734 h 2351"/>
                <a:gd name="T96" fmla="*/ 1553 w 2612"/>
                <a:gd name="T97" fmla="*/ 1877 h 2351"/>
                <a:gd name="T98" fmla="*/ 1758 w 2612"/>
                <a:gd name="T99" fmla="*/ 2004 h 2351"/>
                <a:gd name="T100" fmla="*/ 2558 w 2612"/>
                <a:gd name="T101" fmla="*/ 2268 h 2351"/>
                <a:gd name="T102" fmla="*/ 1591 w 2612"/>
                <a:gd name="T103" fmla="*/ 250 h 2351"/>
                <a:gd name="T104" fmla="*/ 1598 w 2612"/>
                <a:gd name="T105" fmla="*/ 317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12" h="2351">
                  <a:moveTo>
                    <a:pt x="2558" y="2268"/>
                  </a:moveTo>
                  <a:cubicBezTo>
                    <a:pt x="2612" y="2295"/>
                    <a:pt x="2530" y="2350"/>
                    <a:pt x="2530" y="2350"/>
                  </a:cubicBezTo>
                  <a:cubicBezTo>
                    <a:pt x="2531" y="2350"/>
                    <a:pt x="2531" y="2351"/>
                    <a:pt x="2532" y="2351"/>
                  </a:cubicBezTo>
                  <a:cubicBezTo>
                    <a:pt x="2594" y="2351"/>
                    <a:pt x="2594" y="2351"/>
                    <a:pt x="2594" y="2351"/>
                  </a:cubicBezTo>
                  <a:cubicBezTo>
                    <a:pt x="2594" y="1745"/>
                    <a:pt x="2594" y="1745"/>
                    <a:pt x="2594" y="1745"/>
                  </a:cubicBezTo>
                  <a:cubicBezTo>
                    <a:pt x="2484" y="1623"/>
                    <a:pt x="2416" y="1535"/>
                    <a:pt x="2363" y="1468"/>
                  </a:cubicBezTo>
                  <a:cubicBezTo>
                    <a:pt x="2435" y="1501"/>
                    <a:pt x="2523" y="1490"/>
                    <a:pt x="2524" y="1490"/>
                  </a:cubicBezTo>
                  <a:cubicBezTo>
                    <a:pt x="2525" y="1490"/>
                    <a:pt x="2529" y="1421"/>
                    <a:pt x="2529" y="1387"/>
                  </a:cubicBezTo>
                  <a:cubicBezTo>
                    <a:pt x="2534" y="1285"/>
                    <a:pt x="2534" y="1285"/>
                    <a:pt x="2534" y="1285"/>
                  </a:cubicBezTo>
                  <a:cubicBezTo>
                    <a:pt x="2534" y="1285"/>
                    <a:pt x="2538" y="1238"/>
                    <a:pt x="2538" y="1203"/>
                  </a:cubicBezTo>
                  <a:cubicBezTo>
                    <a:pt x="2538" y="1203"/>
                    <a:pt x="2327" y="1189"/>
                    <a:pt x="2287" y="1089"/>
                  </a:cubicBezTo>
                  <a:cubicBezTo>
                    <a:pt x="2287" y="1089"/>
                    <a:pt x="2329" y="1116"/>
                    <a:pt x="2400" y="1121"/>
                  </a:cubicBezTo>
                  <a:cubicBezTo>
                    <a:pt x="2464" y="1124"/>
                    <a:pt x="2543" y="1112"/>
                    <a:pt x="2543" y="1112"/>
                  </a:cubicBezTo>
                  <a:cubicBezTo>
                    <a:pt x="2549" y="1095"/>
                    <a:pt x="2556" y="925"/>
                    <a:pt x="2556" y="925"/>
                  </a:cubicBezTo>
                  <a:cubicBezTo>
                    <a:pt x="2558" y="907"/>
                    <a:pt x="2558" y="836"/>
                    <a:pt x="2558" y="836"/>
                  </a:cubicBezTo>
                  <a:cubicBezTo>
                    <a:pt x="2523" y="845"/>
                    <a:pt x="2468" y="837"/>
                    <a:pt x="2407" y="823"/>
                  </a:cubicBezTo>
                  <a:cubicBezTo>
                    <a:pt x="2369" y="814"/>
                    <a:pt x="2305" y="776"/>
                    <a:pt x="2280" y="734"/>
                  </a:cubicBezTo>
                  <a:cubicBezTo>
                    <a:pt x="2280" y="734"/>
                    <a:pt x="2325" y="754"/>
                    <a:pt x="2399" y="762"/>
                  </a:cubicBezTo>
                  <a:cubicBezTo>
                    <a:pt x="2478" y="772"/>
                    <a:pt x="2566" y="756"/>
                    <a:pt x="2567" y="746"/>
                  </a:cubicBezTo>
                  <a:cubicBezTo>
                    <a:pt x="2572" y="702"/>
                    <a:pt x="2571" y="571"/>
                    <a:pt x="2571" y="567"/>
                  </a:cubicBezTo>
                  <a:cubicBezTo>
                    <a:pt x="2571" y="567"/>
                    <a:pt x="2578" y="470"/>
                    <a:pt x="2574" y="471"/>
                  </a:cubicBezTo>
                  <a:cubicBezTo>
                    <a:pt x="2552" y="475"/>
                    <a:pt x="2427" y="471"/>
                    <a:pt x="2327" y="366"/>
                  </a:cubicBezTo>
                  <a:cubicBezTo>
                    <a:pt x="2327" y="366"/>
                    <a:pt x="2289" y="336"/>
                    <a:pt x="2326" y="282"/>
                  </a:cubicBezTo>
                  <a:cubicBezTo>
                    <a:pt x="2326" y="282"/>
                    <a:pt x="2126" y="192"/>
                    <a:pt x="2126" y="192"/>
                  </a:cubicBezTo>
                  <a:cubicBezTo>
                    <a:pt x="2126" y="192"/>
                    <a:pt x="2168" y="151"/>
                    <a:pt x="2169" y="109"/>
                  </a:cubicBezTo>
                  <a:cubicBezTo>
                    <a:pt x="2170" y="62"/>
                    <a:pt x="2098" y="34"/>
                    <a:pt x="2041" y="44"/>
                  </a:cubicBezTo>
                  <a:cubicBezTo>
                    <a:pt x="1987" y="54"/>
                    <a:pt x="1946" y="111"/>
                    <a:pt x="1946" y="111"/>
                  </a:cubicBezTo>
                  <a:cubicBezTo>
                    <a:pt x="1695" y="0"/>
                    <a:pt x="1695" y="0"/>
                    <a:pt x="1695" y="0"/>
                  </a:cubicBezTo>
                  <a:cubicBezTo>
                    <a:pt x="1498" y="199"/>
                    <a:pt x="1498" y="199"/>
                    <a:pt x="1498" y="199"/>
                  </a:cubicBezTo>
                  <a:cubicBezTo>
                    <a:pt x="1496" y="201"/>
                    <a:pt x="1483" y="218"/>
                    <a:pt x="1485" y="237"/>
                  </a:cubicBezTo>
                  <a:cubicBezTo>
                    <a:pt x="1488" y="255"/>
                    <a:pt x="1488" y="255"/>
                    <a:pt x="1488" y="255"/>
                  </a:cubicBezTo>
                  <a:cubicBezTo>
                    <a:pt x="1490" y="268"/>
                    <a:pt x="1483" y="277"/>
                    <a:pt x="1481" y="279"/>
                  </a:cubicBezTo>
                  <a:cubicBezTo>
                    <a:pt x="1464" y="303"/>
                    <a:pt x="1440" y="327"/>
                    <a:pt x="1422" y="349"/>
                  </a:cubicBezTo>
                  <a:cubicBezTo>
                    <a:pt x="1405" y="370"/>
                    <a:pt x="1392" y="388"/>
                    <a:pt x="1385" y="399"/>
                  </a:cubicBezTo>
                  <a:cubicBezTo>
                    <a:pt x="1365" y="432"/>
                    <a:pt x="1358" y="454"/>
                    <a:pt x="1350" y="476"/>
                  </a:cubicBezTo>
                  <a:cubicBezTo>
                    <a:pt x="1350" y="476"/>
                    <a:pt x="1325" y="531"/>
                    <a:pt x="1420" y="606"/>
                  </a:cubicBezTo>
                  <a:cubicBezTo>
                    <a:pt x="1426" y="610"/>
                    <a:pt x="1426" y="610"/>
                    <a:pt x="1426" y="610"/>
                  </a:cubicBezTo>
                  <a:cubicBezTo>
                    <a:pt x="1426" y="610"/>
                    <a:pt x="1435" y="597"/>
                    <a:pt x="1435" y="597"/>
                  </a:cubicBezTo>
                  <a:cubicBezTo>
                    <a:pt x="1443" y="605"/>
                    <a:pt x="1443" y="605"/>
                    <a:pt x="1443" y="605"/>
                  </a:cubicBezTo>
                  <a:cubicBezTo>
                    <a:pt x="1451" y="613"/>
                    <a:pt x="1467" y="628"/>
                    <a:pt x="1483" y="637"/>
                  </a:cubicBezTo>
                  <a:cubicBezTo>
                    <a:pt x="1483" y="637"/>
                    <a:pt x="1490" y="604"/>
                    <a:pt x="1509" y="576"/>
                  </a:cubicBezTo>
                  <a:cubicBezTo>
                    <a:pt x="1525" y="551"/>
                    <a:pt x="1561" y="520"/>
                    <a:pt x="1585" y="505"/>
                  </a:cubicBezTo>
                  <a:cubicBezTo>
                    <a:pt x="1616" y="485"/>
                    <a:pt x="1646" y="475"/>
                    <a:pt x="1682" y="473"/>
                  </a:cubicBezTo>
                  <a:cubicBezTo>
                    <a:pt x="1712" y="472"/>
                    <a:pt x="1733" y="484"/>
                    <a:pt x="1754" y="506"/>
                  </a:cubicBezTo>
                  <a:cubicBezTo>
                    <a:pt x="1785" y="538"/>
                    <a:pt x="1798" y="618"/>
                    <a:pt x="1787" y="652"/>
                  </a:cubicBezTo>
                  <a:cubicBezTo>
                    <a:pt x="1775" y="644"/>
                    <a:pt x="1766" y="638"/>
                    <a:pt x="1766" y="638"/>
                  </a:cubicBezTo>
                  <a:cubicBezTo>
                    <a:pt x="1726" y="618"/>
                    <a:pt x="1646" y="582"/>
                    <a:pt x="1543" y="627"/>
                  </a:cubicBezTo>
                  <a:cubicBezTo>
                    <a:pt x="1508" y="642"/>
                    <a:pt x="1444" y="674"/>
                    <a:pt x="1337" y="705"/>
                  </a:cubicBezTo>
                  <a:cubicBezTo>
                    <a:pt x="1281" y="721"/>
                    <a:pt x="1242" y="715"/>
                    <a:pt x="1232" y="667"/>
                  </a:cubicBezTo>
                  <a:cubicBezTo>
                    <a:pt x="1223" y="625"/>
                    <a:pt x="1243" y="594"/>
                    <a:pt x="1243" y="594"/>
                  </a:cubicBezTo>
                  <a:cubicBezTo>
                    <a:pt x="1243" y="594"/>
                    <a:pt x="1174" y="605"/>
                    <a:pt x="1158" y="667"/>
                  </a:cubicBezTo>
                  <a:cubicBezTo>
                    <a:pt x="1143" y="729"/>
                    <a:pt x="1167" y="787"/>
                    <a:pt x="1225" y="801"/>
                  </a:cubicBezTo>
                  <a:cubicBezTo>
                    <a:pt x="1278" y="815"/>
                    <a:pt x="1363" y="776"/>
                    <a:pt x="1425" y="742"/>
                  </a:cubicBezTo>
                  <a:cubicBezTo>
                    <a:pt x="1448" y="731"/>
                    <a:pt x="1493" y="706"/>
                    <a:pt x="1525" y="692"/>
                  </a:cubicBezTo>
                  <a:cubicBezTo>
                    <a:pt x="1584" y="667"/>
                    <a:pt x="1625" y="664"/>
                    <a:pt x="1686" y="691"/>
                  </a:cubicBezTo>
                  <a:cubicBezTo>
                    <a:pt x="1731" y="711"/>
                    <a:pt x="1757" y="739"/>
                    <a:pt x="1757" y="739"/>
                  </a:cubicBezTo>
                  <a:cubicBezTo>
                    <a:pt x="1757" y="739"/>
                    <a:pt x="1737" y="791"/>
                    <a:pt x="1663" y="795"/>
                  </a:cubicBezTo>
                  <a:cubicBezTo>
                    <a:pt x="1603" y="797"/>
                    <a:pt x="1557" y="766"/>
                    <a:pt x="1539" y="737"/>
                  </a:cubicBezTo>
                  <a:cubicBezTo>
                    <a:pt x="1539" y="737"/>
                    <a:pt x="1526" y="768"/>
                    <a:pt x="1521" y="778"/>
                  </a:cubicBezTo>
                  <a:cubicBezTo>
                    <a:pt x="1501" y="811"/>
                    <a:pt x="1525" y="829"/>
                    <a:pt x="1516" y="853"/>
                  </a:cubicBezTo>
                  <a:cubicBezTo>
                    <a:pt x="1508" y="877"/>
                    <a:pt x="1466" y="905"/>
                    <a:pt x="1443" y="920"/>
                  </a:cubicBezTo>
                  <a:cubicBezTo>
                    <a:pt x="1407" y="945"/>
                    <a:pt x="1344" y="963"/>
                    <a:pt x="1329" y="967"/>
                  </a:cubicBezTo>
                  <a:cubicBezTo>
                    <a:pt x="1329" y="967"/>
                    <a:pt x="1367" y="1053"/>
                    <a:pt x="1372" y="1063"/>
                  </a:cubicBezTo>
                  <a:cubicBezTo>
                    <a:pt x="1392" y="1100"/>
                    <a:pt x="1427" y="1178"/>
                    <a:pt x="1458" y="1208"/>
                  </a:cubicBezTo>
                  <a:cubicBezTo>
                    <a:pt x="1458" y="1208"/>
                    <a:pt x="1529" y="1193"/>
                    <a:pt x="1578" y="1164"/>
                  </a:cubicBezTo>
                  <a:cubicBezTo>
                    <a:pt x="1624" y="1136"/>
                    <a:pt x="1660" y="1104"/>
                    <a:pt x="1672" y="1078"/>
                  </a:cubicBezTo>
                  <a:cubicBezTo>
                    <a:pt x="1672" y="1078"/>
                    <a:pt x="1672" y="1078"/>
                    <a:pt x="1672" y="1078"/>
                  </a:cubicBezTo>
                  <a:cubicBezTo>
                    <a:pt x="1607" y="1229"/>
                    <a:pt x="1558" y="1281"/>
                    <a:pt x="1516" y="1309"/>
                  </a:cubicBezTo>
                  <a:cubicBezTo>
                    <a:pt x="1348" y="1417"/>
                    <a:pt x="1013" y="1656"/>
                    <a:pt x="692" y="1700"/>
                  </a:cubicBezTo>
                  <a:cubicBezTo>
                    <a:pt x="599" y="1703"/>
                    <a:pt x="448" y="1565"/>
                    <a:pt x="408" y="1516"/>
                  </a:cubicBezTo>
                  <a:cubicBezTo>
                    <a:pt x="379" y="1481"/>
                    <a:pt x="319" y="1532"/>
                    <a:pt x="319" y="1532"/>
                  </a:cubicBezTo>
                  <a:cubicBezTo>
                    <a:pt x="319" y="1532"/>
                    <a:pt x="196" y="1511"/>
                    <a:pt x="141" y="1594"/>
                  </a:cubicBezTo>
                  <a:cubicBezTo>
                    <a:pt x="132" y="1607"/>
                    <a:pt x="206" y="1583"/>
                    <a:pt x="252" y="1599"/>
                  </a:cubicBezTo>
                  <a:cubicBezTo>
                    <a:pt x="284" y="1609"/>
                    <a:pt x="241" y="1625"/>
                    <a:pt x="241" y="1654"/>
                  </a:cubicBezTo>
                  <a:cubicBezTo>
                    <a:pt x="241" y="1699"/>
                    <a:pt x="379" y="1733"/>
                    <a:pt x="434" y="1752"/>
                  </a:cubicBezTo>
                  <a:cubicBezTo>
                    <a:pt x="452" y="1758"/>
                    <a:pt x="451" y="1775"/>
                    <a:pt x="442" y="1774"/>
                  </a:cubicBezTo>
                  <a:cubicBezTo>
                    <a:pt x="337" y="1771"/>
                    <a:pt x="274" y="1726"/>
                    <a:pt x="233" y="1713"/>
                  </a:cubicBezTo>
                  <a:cubicBezTo>
                    <a:pt x="151" y="1689"/>
                    <a:pt x="125" y="1705"/>
                    <a:pt x="119" y="1743"/>
                  </a:cubicBezTo>
                  <a:cubicBezTo>
                    <a:pt x="114" y="1772"/>
                    <a:pt x="19" y="1745"/>
                    <a:pt x="2" y="1917"/>
                  </a:cubicBezTo>
                  <a:cubicBezTo>
                    <a:pt x="0" y="1933"/>
                    <a:pt x="105" y="1801"/>
                    <a:pt x="112" y="1847"/>
                  </a:cubicBezTo>
                  <a:cubicBezTo>
                    <a:pt x="135" y="1985"/>
                    <a:pt x="373" y="1870"/>
                    <a:pt x="422" y="1907"/>
                  </a:cubicBezTo>
                  <a:cubicBezTo>
                    <a:pt x="455" y="1931"/>
                    <a:pt x="177" y="1928"/>
                    <a:pt x="219" y="2012"/>
                  </a:cubicBezTo>
                  <a:cubicBezTo>
                    <a:pt x="225" y="2025"/>
                    <a:pt x="97" y="2106"/>
                    <a:pt x="206" y="2208"/>
                  </a:cubicBezTo>
                  <a:cubicBezTo>
                    <a:pt x="206" y="2208"/>
                    <a:pt x="212" y="2092"/>
                    <a:pt x="281" y="2097"/>
                  </a:cubicBezTo>
                  <a:cubicBezTo>
                    <a:pt x="338" y="2100"/>
                    <a:pt x="366" y="2155"/>
                    <a:pt x="437" y="2101"/>
                  </a:cubicBezTo>
                  <a:cubicBezTo>
                    <a:pt x="463" y="2082"/>
                    <a:pt x="477" y="2055"/>
                    <a:pt x="572" y="2027"/>
                  </a:cubicBezTo>
                  <a:cubicBezTo>
                    <a:pt x="579" y="2025"/>
                    <a:pt x="580" y="2059"/>
                    <a:pt x="595" y="2081"/>
                  </a:cubicBezTo>
                  <a:cubicBezTo>
                    <a:pt x="604" y="2095"/>
                    <a:pt x="632" y="2094"/>
                    <a:pt x="632" y="2107"/>
                  </a:cubicBezTo>
                  <a:cubicBezTo>
                    <a:pt x="632" y="2151"/>
                    <a:pt x="577" y="2188"/>
                    <a:pt x="579" y="2190"/>
                  </a:cubicBezTo>
                  <a:cubicBezTo>
                    <a:pt x="581" y="2192"/>
                    <a:pt x="642" y="2223"/>
                    <a:pt x="699" y="2120"/>
                  </a:cubicBezTo>
                  <a:cubicBezTo>
                    <a:pt x="710" y="2100"/>
                    <a:pt x="730" y="2117"/>
                    <a:pt x="753" y="2110"/>
                  </a:cubicBezTo>
                  <a:cubicBezTo>
                    <a:pt x="835" y="2085"/>
                    <a:pt x="752" y="2034"/>
                    <a:pt x="799" y="1990"/>
                  </a:cubicBezTo>
                  <a:cubicBezTo>
                    <a:pt x="859" y="1934"/>
                    <a:pt x="926" y="1903"/>
                    <a:pt x="988" y="1879"/>
                  </a:cubicBezTo>
                  <a:cubicBezTo>
                    <a:pt x="988" y="1879"/>
                    <a:pt x="956" y="1991"/>
                    <a:pt x="996" y="2020"/>
                  </a:cubicBezTo>
                  <a:cubicBezTo>
                    <a:pt x="1243" y="1957"/>
                    <a:pt x="1243" y="1957"/>
                    <a:pt x="1243" y="1957"/>
                  </a:cubicBezTo>
                  <a:cubicBezTo>
                    <a:pt x="1216" y="1893"/>
                    <a:pt x="1259" y="1798"/>
                    <a:pt x="1309" y="1734"/>
                  </a:cubicBezTo>
                  <a:cubicBezTo>
                    <a:pt x="1320" y="1720"/>
                    <a:pt x="1259" y="1907"/>
                    <a:pt x="1296" y="1943"/>
                  </a:cubicBezTo>
                  <a:cubicBezTo>
                    <a:pt x="1553" y="1877"/>
                    <a:pt x="1553" y="1877"/>
                    <a:pt x="1553" y="1877"/>
                  </a:cubicBezTo>
                  <a:cubicBezTo>
                    <a:pt x="1536" y="1836"/>
                    <a:pt x="1545" y="1773"/>
                    <a:pt x="1564" y="1725"/>
                  </a:cubicBezTo>
                  <a:cubicBezTo>
                    <a:pt x="1591" y="1837"/>
                    <a:pt x="1645" y="1955"/>
                    <a:pt x="1758" y="2004"/>
                  </a:cubicBezTo>
                  <a:cubicBezTo>
                    <a:pt x="1941" y="2084"/>
                    <a:pt x="2102" y="2122"/>
                    <a:pt x="2373" y="2202"/>
                  </a:cubicBezTo>
                  <a:cubicBezTo>
                    <a:pt x="2445" y="2223"/>
                    <a:pt x="2523" y="2250"/>
                    <a:pt x="2558" y="2268"/>
                  </a:cubicBezTo>
                  <a:close/>
                  <a:moveTo>
                    <a:pt x="1598" y="317"/>
                  </a:moveTo>
                  <a:cubicBezTo>
                    <a:pt x="1589" y="310"/>
                    <a:pt x="1585" y="261"/>
                    <a:pt x="1591" y="250"/>
                  </a:cubicBezTo>
                  <a:cubicBezTo>
                    <a:pt x="1600" y="236"/>
                    <a:pt x="1700" y="258"/>
                    <a:pt x="1714" y="299"/>
                  </a:cubicBezTo>
                  <a:cubicBezTo>
                    <a:pt x="1717" y="308"/>
                    <a:pt x="1607" y="324"/>
                    <a:pt x="1598" y="317"/>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3" name="Freeform 18"/>
            <p:cNvSpPr>
              <a:spLocks/>
            </p:cNvSpPr>
            <p:nvPr userDrawn="1"/>
          </p:nvSpPr>
          <p:spPr bwMode="auto">
            <a:xfrm>
              <a:off x="7258050" y="325438"/>
              <a:ext cx="1489075" cy="846138"/>
            </a:xfrm>
            <a:custGeom>
              <a:avLst/>
              <a:gdLst>
                <a:gd name="T0" fmla="*/ 867 w 867"/>
                <a:gd name="T1" fmla="*/ 130 h 492"/>
                <a:gd name="T2" fmla="*/ 843 w 867"/>
                <a:gd name="T3" fmla="*/ 139 h 492"/>
                <a:gd name="T4" fmla="*/ 801 w 867"/>
                <a:gd name="T5" fmla="*/ 224 h 492"/>
                <a:gd name="T6" fmla="*/ 687 w 867"/>
                <a:gd name="T7" fmla="*/ 198 h 492"/>
                <a:gd name="T8" fmla="*/ 659 w 867"/>
                <a:gd name="T9" fmla="*/ 311 h 492"/>
                <a:gd name="T10" fmla="*/ 618 w 867"/>
                <a:gd name="T11" fmla="*/ 244 h 492"/>
                <a:gd name="T12" fmla="*/ 530 w 867"/>
                <a:gd name="T13" fmla="*/ 243 h 492"/>
                <a:gd name="T14" fmla="*/ 623 w 867"/>
                <a:gd name="T15" fmla="*/ 166 h 492"/>
                <a:gd name="T16" fmla="*/ 584 w 867"/>
                <a:gd name="T17" fmla="*/ 87 h 492"/>
                <a:gd name="T18" fmla="*/ 497 w 867"/>
                <a:gd name="T19" fmla="*/ 86 h 492"/>
                <a:gd name="T20" fmla="*/ 540 w 867"/>
                <a:gd name="T21" fmla="*/ 29 h 492"/>
                <a:gd name="T22" fmla="*/ 540 w 867"/>
                <a:gd name="T23" fmla="*/ 0 h 492"/>
                <a:gd name="T24" fmla="*/ 392 w 867"/>
                <a:gd name="T25" fmla="*/ 0 h 492"/>
                <a:gd name="T26" fmla="*/ 392 w 867"/>
                <a:gd name="T27" fmla="*/ 40 h 492"/>
                <a:gd name="T28" fmla="*/ 369 w 867"/>
                <a:gd name="T29" fmla="*/ 0 h 492"/>
                <a:gd name="T30" fmla="*/ 249 w 867"/>
                <a:gd name="T31" fmla="*/ 0 h 492"/>
                <a:gd name="T32" fmla="*/ 248 w 867"/>
                <a:gd name="T33" fmla="*/ 1 h 492"/>
                <a:gd name="T34" fmla="*/ 254 w 867"/>
                <a:gd name="T35" fmla="*/ 122 h 492"/>
                <a:gd name="T36" fmla="*/ 194 w 867"/>
                <a:gd name="T37" fmla="*/ 58 h 492"/>
                <a:gd name="T38" fmla="*/ 117 w 867"/>
                <a:gd name="T39" fmla="*/ 74 h 492"/>
                <a:gd name="T40" fmla="*/ 119 w 867"/>
                <a:gd name="T41" fmla="*/ 0 h 492"/>
                <a:gd name="T42" fmla="*/ 37 w 867"/>
                <a:gd name="T43" fmla="*/ 0 h 492"/>
                <a:gd name="T44" fmla="*/ 0 w 867"/>
                <a:gd name="T45" fmla="*/ 213 h 492"/>
                <a:gd name="T46" fmla="*/ 203 w 867"/>
                <a:gd name="T47" fmla="*/ 303 h 492"/>
                <a:gd name="T48" fmla="*/ 267 w 867"/>
                <a:gd name="T49" fmla="*/ 260 h 492"/>
                <a:gd name="T50" fmla="*/ 428 w 867"/>
                <a:gd name="T51" fmla="*/ 263 h 492"/>
                <a:gd name="T52" fmla="*/ 509 w 867"/>
                <a:gd name="T53" fmla="*/ 365 h 492"/>
                <a:gd name="T54" fmla="*/ 489 w 867"/>
                <a:gd name="T55" fmla="*/ 428 h 492"/>
                <a:gd name="T56" fmla="*/ 636 w 867"/>
                <a:gd name="T57" fmla="*/ 492 h 492"/>
                <a:gd name="T58" fmla="*/ 867 w 867"/>
                <a:gd name="T59" fmla="*/ 190 h 492"/>
                <a:gd name="T60" fmla="*/ 867 w 867"/>
                <a:gd name="T61" fmla="*/ 13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7" h="492">
                  <a:moveTo>
                    <a:pt x="867" y="130"/>
                  </a:moveTo>
                  <a:cubicBezTo>
                    <a:pt x="859" y="132"/>
                    <a:pt x="851" y="135"/>
                    <a:pt x="843" y="139"/>
                  </a:cubicBezTo>
                  <a:cubicBezTo>
                    <a:pt x="806" y="160"/>
                    <a:pt x="797" y="213"/>
                    <a:pt x="801" y="224"/>
                  </a:cubicBezTo>
                  <a:cubicBezTo>
                    <a:pt x="772" y="150"/>
                    <a:pt x="687" y="198"/>
                    <a:pt x="687" y="198"/>
                  </a:cubicBezTo>
                  <a:cubicBezTo>
                    <a:pt x="742" y="285"/>
                    <a:pt x="696" y="321"/>
                    <a:pt x="659" y="311"/>
                  </a:cubicBezTo>
                  <a:cubicBezTo>
                    <a:pt x="610" y="299"/>
                    <a:pt x="618" y="244"/>
                    <a:pt x="618" y="244"/>
                  </a:cubicBezTo>
                  <a:cubicBezTo>
                    <a:pt x="618" y="244"/>
                    <a:pt x="567" y="288"/>
                    <a:pt x="530" y="243"/>
                  </a:cubicBezTo>
                  <a:cubicBezTo>
                    <a:pt x="501" y="209"/>
                    <a:pt x="542" y="163"/>
                    <a:pt x="623" y="166"/>
                  </a:cubicBezTo>
                  <a:cubicBezTo>
                    <a:pt x="623" y="166"/>
                    <a:pt x="628" y="118"/>
                    <a:pt x="584" y="87"/>
                  </a:cubicBezTo>
                  <a:cubicBezTo>
                    <a:pt x="550" y="63"/>
                    <a:pt x="497" y="86"/>
                    <a:pt x="497" y="86"/>
                  </a:cubicBezTo>
                  <a:cubicBezTo>
                    <a:pt x="497" y="86"/>
                    <a:pt x="532" y="68"/>
                    <a:pt x="540" y="29"/>
                  </a:cubicBezTo>
                  <a:cubicBezTo>
                    <a:pt x="542" y="21"/>
                    <a:pt x="542" y="11"/>
                    <a:pt x="540" y="0"/>
                  </a:cubicBezTo>
                  <a:cubicBezTo>
                    <a:pt x="392" y="0"/>
                    <a:pt x="392" y="0"/>
                    <a:pt x="392" y="0"/>
                  </a:cubicBezTo>
                  <a:cubicBezTo>
                    <a:pt x="387" y="22"/>
                    <a:pt x="392" y="40"/>
                    <a:pt x="392" y="40"/>
                  </a:cubicBezTo>
                  <a:cubicBezTo>
                    <a:pt x="392" y="40"/>
                    <a:pt x="385" y="18"/>
                    <a:pt x="369" y="0"/>
                  </a:cubicBezTo>
                  <a:cubicBezTo>
                    <a:pt x="249" y="0"/>
                    <a:pt x="249" y="0"/>
                    <a:pt x="249" y="0"/>
                  </a:cubicBezTo>
                  <a:cubicBezTo>
                    <a:pt x="248" y="1"/>
                    <a:pt x="248" y="1"/>
                    <a:pt x="248" y="1"/>
                  </a:cubicBezTo>
                  <a:cubicBezTo>
                    <a:pt x="305" y="59"/>
                    <a:pt x="298" y="120"/>
                    <a:pt x="254" y="122"/>
                  </a:cubicBezTo>
                  <a:cubicBezTo>
                    <a:pt x="196" y="125"/>
                    <a:pt x="194" y="58"/>
                    <a:pt x="194" y="58"/>
                  </a:cubicBezTo>
                  <a:cubicBezTo>
                    <a:pt x="194" y="58"/>
                    <a:pt x="159" y="101"/>
                    <a:pt x="117" y="74"/>
                  </a:cubicBezTo>
                  <a:cubicBezTo>
                    <a:pt x="94" y="59"/>
                    <a:pt x="85" y="25"/>
                    <a:pt x="119" y="0"/>
                  </a:cubicBezTo>
                  <a:cubicBezTo>
                    <a:pt x="37" y="0"/>
                    <a:pt x="37" y="0"/>
                    <a:pt x="37" y="0"/>
                  </a:cubicBezTo>
                  <a:cubicBezTo>
                    <a:pt x="0" y="213"/>
                    <a:pt x="0" y="213"/>
                    <a:pt x="0" y="213"/>
                  </a:cubicBezTo>
                  <a:cubicBezTo>
                    <a:pt x="203" y="303"/>
                    <a:pt x="203" y="303"/>
                    <a:pt x="203" y="303"/>
                  </a:cubicBezTo>
                  <a:cubicBezTo>
                    <a:pt x="227" y="282"/>
                    <a:pt x="251" y="268"/>
                    <a:pt x="267" y="260"/>
                  </a:cubicBezTo>
                  <a:cubicBezTo>
                    <a:pt x="323" y="236"/>
                    <a:pt x="381" y="242"/>
                    <a:pt x="428" y="263"/>
                  </a:cubicBezTo>
                  <a:cubicBezTo>
                    <a:pt x="498" y="293"/>
                    <a:pt x="506" y="334"/>
                    <a:pt x="509" y="365"/>
                  </a:cubicBezTo>
                  <a:cubicBezTo>
                    <a:pt x="510" y="382"/>
                    <a:pt x="495" y="419"/>
                    <a:pt x="489" y="428"/>
                  </a:cubicBezTo>
                  <a:cubicBezTo>
                    <a:pt x="636" y="492"/>
                    <a:pt x="636" y="492"/>
                    <a:pt x="636" y="492"/>
                  </a:cubicBezTo>
                  <a:cubicBezTo>
                    <a:pt x="867" y="190"/>
                    <a:pt x="867" y="190"/>
                    <a:pt x="867" y="190"/>
                  </a:cubicBezTo>
                  <a:lnTo>
                    <a:pt x="867" y="13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105921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Otsikko ja sisältö">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B6DE1B-FEE2-0845-ABD1-4AFA3F30EF48}"/>
              </a:ext>
            </a:extLst>
          </p:cNvPr>
          <p:cNvSpPr>
            <a:spLocks noGrp="1"/>
          </p:cNvSpPr>
          <p:nvPr>
            <p:ph type="title"/>
          </p:nvPr>
        </p:nvSpPr>
        <p:spPr>
          <a:xfrm>
            <a:off x="838200" y="1202914"/>
            <a:ext cx="9633155" cy="1073867"/>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3FCD39B0-2A5F-8745-A71F-9BCA2A1B9A68}"/>
              </a:ext>
            </a:extLst>
          </p:cNvPr>
          <p:cNvSpPr>
            <a:spLocks noGrp="1"/>
          </p:cNvSpPr>
          <p:nvPr>
            <p:ph idx="1"/>
          </p:nvPr>
        </p:nvSpPr>
        <p:spPr>
          <a:xfrm>
            <a:off x="838200" y="2483260"/>
            <a:ext cx="9633155" cy="3328577"/>
          </a:xfrm>
        </p:spPr>
        <p:txBody>
          <a:bodyPr>
            <a:normAutofit/>
          </a:bodyPr>
          <a:lstStyle>
            <a:lvl1pPr>
              <a:lnSpc>
                <a:spcPct val="100000"/>
              </a:lnSpc>
              <a:defRPr sz="2000">
                <a:solidFill>
                  <a:schemeClr val="bg1"/>
                </a:solidFill>
              </a:defRPr>
            </a:lvl1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21980405-4A38-7644-A2E0-AD5049740E2C}"/>
              </a:ext>
            </a:extLst>
          </p:cNvPr>
          <p:cNvSpPr>
            <a:spLocks noGrp="1"/>
          </p:cNvSpPr>
          <p:nvPr>
            <p:ph type="dt" sz="half" idx="10"/>
          </p:nvPr>
        </p:nvSpPr>
        <p:spPr>
          <a:xfrm>
            <a:off x="838200" y="6186795"/>
            <a:ext cx="2743200" cy="365125"/>
          </a:xfrm>
        </p:spPr>
        <p:txBody>
          <a:bodyPr/>
          <a:lstStyle>
            <a:lvl1pPr>
              <a:defRPr>
                <a:solidFill>
                  <a:schemeClr val="bg1"/>
                </a:solidFill>
              </a:defRPr>
            </a:lvl1pPr>
          </a:lstStyle>
          <a:p>
            <a:fld id="{D634C881-12AE-194D-9FC2-D55ED9C3B329}" type="datetime1">
              <a:rPr lang="fi-FI" smtClean="0"/>
              <a:pPr/>
              <a:t>7.11.2019</a:t>
            </a:fld>
            <a:endParaRPr lang="fi-FI"/>
          </a:p>
        </p:txBody>
      </p:sp>
      <p:sp>
        <p:nvSpPr>
          <p:cNvPr id="5" name="Alatunnisteen paikkamerkki 4">
            <a:extLst>
              <a:ext uri="{FF2B5EF4-FFF2-40B4-BE49-F238E27FC236}">
                <a16:creationId xmlns:a16="http://schemas.microsoft.com/office/drawing/2014/main" id="{ECAE3336-40FF-7548-BD8B-115C1AB06DB1}"/>
              </a:ext>
            </a:extLst>
          </p:cNvPr>
          <p:cNvSpPr>
            <a:spLocks noGrp="1"/>
          </p:cNvSpPr>
          <p:nvPr>
            <p:ph type="ftr" sz="quarter" idx="11"/>
          </p:nvPr>
        </p:nvSpPr>
        <p:spPr>
          <a:xfrm>
            <a:off x="4038600" y="6186795"/>
            <a:ext cx="4114800"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F84C5077-F5A7-5D44-BFF7-D455994C768B}"/>
              </a:ext>
            </a:extLst>
          </p:cNvPr>
          <p:cNvSpPr>
            <a:spLocks noGrp="1"/>
          </p:cNvSpPr>
          <p:nvPr>
            <p:ph type="sldNum" sz="quarter" idx="12"/>
          </p:nvPr>
        </p:nvSpPr>
        <p:spPr>
          <a:xfrm>
            <a:off x="8610600" y="6186795"/>
            <a:ext cx="2743200" cy="365125"/>
          </a:xfrm>
        </p:spPr>
        <p:txBody>
          <a:bodyPr/>
          <a:lstStyle>
            <a:lvl1pPr>
              <a:defRPr>
                <a:solidFill>
                  <a:schemeClr val="bg1"/>
                </a:solidFill>
              </a:defRPr>
            </a:lvl1pPr>
          </a:lstStyle>
          <a:p>
            <a:fld id="{09915F21-3845-9140-830C-4208BC1F2DA3}" type="slidenum">
              <a:rPr lang="fi-FI" smtClean="0"/>
              <a:pPr/>
              <a:t>‹#›</a:t>
            </a:fld>
            <a:endParaRPr lang="fi-FI"/>
          </a:p>
        </p:txBody>
      </p:sp>
      <p:pic>
        <p:nvPicPr>
          <p:cNvPr id="7" name="Kuva 6">
            <a:extLst>
              <a:ext uri="{FF2B5EF4-FFF2-40B4-BE49-F238E27FC236}">
                <a16:creationId xmlns:a16="http://schemas.microsoft.com/office/drawing/2014/main" id="{650418A9-A779-B448-BFAE-31211A012E5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9" name="Kuva 8">
            <a:extLst>
              <a:ext uri="{FF2B5EF4-FFF2-40B4-BE49-F238E27FC236}">
                <a16:creationId xmlns:a16="http://schemas.microsoft.com/office/drawing/2014/main" id="{44353A47-4195-F448-9B56-D47BFAC6E61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1895034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chemeClr val="accent1"/>
        </a:solidFill>
        <a:effectLst/>
      </p:bgPr>
    </p:bg>
    <p:spTree>
      <p:nvGrpSpPr>
        <p:cNvPr id="1" name=""/>
        <p:cNvGrpSpPr/>
        <p:nvPr/>
      </p:nvGrpSpPr>
      <p:grpSpPr>
        <a:xfrm>
          <a:off x="0" y="0"/>
          <a:ext cx="0" cy="0"/>
          <a:chOff x="0" y="0"/>
          <a:chExt cx="0" cy="0"/>
        </a:xfrm>
      </p:grpSpPr>
      <p:sp>
        <p:nvSpPr>
          <p:cNvPr id="9" name="TextBox 8"/>
          <p:cNvSpPr txBox="1"/>
          <p:nvPr/>
        </p:nvSpPr>
        <p:spPr>
          <a:xfrm>
            <a:off x="10485130" y="7884161"/>
            <a:ext cx="184731" cy="300210"/>
          </a:xfrm>
          <a:prstGeom prst="rect">
            <a:avLst/>
          </a:prstGeom>
          <a:noFill/>
        </p:spPr>
        <p:txBody>
          <a:bodyPr wrap="none" rtlCol="0">
            <a:spAutoFit/>
          </a:bodyPr>
          <a:lstStyle/>
          <a:p>
            <a:endParaRPr lang="fi-FI" sz="1351" dirty="0"/>
          </a:p>
        </p:txBody>
      </p:sp>
      <p:sp>
        <p:nvSpPr>
          <p:cNvPr id="10" name="TextBox 9"/>
          <p:cNvSpPr txBox="1"/>
          <p:nvPr/>
        </p:nvSpPr>
        <p:spPr>
          <a:xfrm>
            <a:off x="5588010" y="7721607"/>
            <a:ext cx="184731" cy="300210"/>
          </a:xfrm>
          <a:prstGeom prst="rect">
            <a:avLst/>
          </a:prstGeom>
          <a:noFill/>
        </p:spPr>
        <p:txBody>
          <a:bodyPr wrap="none" rtlCol="0">
            <a:spAutoFit/>
          </a:bodyPr>
          <a:lstStyle/>
          <a:p>
            <a:endParaRPr lang="fi-FI" sz="1351" dirty="0"/>
          </a:p>
        </p:txBody>
      </p:sp>
      <p:grpSp>
        <p:nvGrpSpPr>
          <p:cNvPr id="24" name="Group 24"/>
          <p:cNvGrpSpPr/>
          <p:nvPr userDrawn="1"/>
        </p:nvGrpSpPr>
        <p:grpSpPr>
          <a:xfrm>
            <a:off x="9635399" y="143453"/>
            <a:ext cx="2418383" cy="2424375"/>
            <a:chOff x="4292600" y="325438"/>
            <a:chExt cx="4484688" cy="4495800"/>
          </a:xfrm>
        </p:grpSpPr>
        <p:sp>
          <p:nvSpPr>
            <p:cNvPr id="25" name="Freeform 6"/>
            <p:cNvSpPr>
              <a:spLocks/>
            </p:cNvSpPr>
            <p:nvPr userDrawn="1"/>
          </p:nvSpPr>
          <p:spPr bwMode="auto">
            <a:xfrm>
              <a:off x="5967413" y="328613"/>
              <a:ext cx="282575" cy="1208088"/>
            </a:xfrm>
            <a:custGeom>
              <a:avLst/>
              <a:gdLst>
                <a:gd name="T0" fmla="*/ 27 w 164"/>
                <a:gd name="T1" fmla="*/ 644 h 703"/>
                <a:gd name="T2" fmla="*/ 14 w 164"/>
                <a:gd name="T3" fmla="*/ 672 h 703"/>
                <a:gd name="T4" fmla="*/ 17 w 164"/>
                <a:gd name="T5" fmla="*/ 703 h 703"/>
                <a:gd name="T6" fmla="*/ 146 w 164"/>
                <a:gd name="T7" fmla="*/ 703 h 703"/>
                <a:gd name="T8" fmla="*/ 146 w 164"/>
                <a:gd name="T9" fmla="*/ 661 h 703"/>
                <a:gd name="T10" fmla="*/ 132 w 164"/>
                <a:gd name="T11" fmla="*/ 641 h 703"/>
                <a:gd name="T12" fmla="*/ 131 w 164"/>
                <a:gd name="T13" fmla="*/ 450 h 703"/>
                <a:gd name="T14" fmla="*/ 164 w 164"/>
                <a:gd name="T15" fmla="*/ 372 h 703"/>
                <a:gd name="T16" fmla="*/ 132 w 164"/>
                <a:gd name="T17" fmla="*/ 294 h 703"/>
                <a:gd name="T18" fmla="*/ 134 w 164"/>
                <a:gd name="T19" fmla="*/ 60 h 703"/>
                <a:gd name="T20" fmla="*/ 146 w 164"/>
                <a:gd name="T21" fmla="*/ 40 h 703"/>
                <a:gd name="T22" fmla="*/ 145 w 164"/>
                <a:gd name="T23" fmla="*/ 0 h 703"/>
                <a:gd name="T24" fmla="*/ 8 w 164"/>
                <a:gd name="T25" fmla="*/ 0 h 703"/>
                <a:gd name="T26" fmla="*/ 8 w 164"/>
                <a:gd name="T27" fmla="*/ 33 h 703"/>
                <a:gd name="T28" fmla="*/ 28 w 164"/>
                <a:gd name="T29" fmla="*/ 63 h 703"/>
                <a:gd name="T30" fmla="*/ 28 w 164"/>
                <a:gd name="T31" fmla="*/ 294 h 703"/>
                <a:gd name="T32" fmla="*/ 4 w 164"/>
                <a:gd name="T33" fmla="*/ 369 h 703"/>
                <a:gd name="T34" fmla="*/ 30 w 164"/>
                <a:gd name="T35" fmla="*/ 450 h 703"/>
                <a:gd name="T36" fmla="*/ 27 w 164"/>
                <a:gd name="T37" fmla="*/ 644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703">
                  <a:moveTo>
                    <a:pt x="27" y="644"/>
                  </a:moveTo>
                  <a:cubicBezTo>
                    <a:pt x="27" y="644"/>
                    <a:pt x="16" y="652"/>
                    <a:pt x="14" y="672"/>
                  </a:cubicBezTo>
                  <a:cubicBezTo>
                    <a:pt x="12" y="694"/>
                    <a:pt x="17" y="703"/>
                    <a:pt x="17" y="703"/>
                  </a:cubicBezTo>
                  <a:cubicBezTo>
                    <a:pt x="146" y="703"/>
                    <a:pt x="146" y="703"/>
                    <a:pt x="146" y="703"/>
                  </a:cubicBezTo>
                  <a:cubicBezTo>
                    <a:pt x="147" y="699"/>
                    <a:pt x="149" y="675"/>
                    <a:pt x="146" y="661"/>
                  </a:cubicBezTo>
                  <a:cubicBezTo>
                    <a:pt x="143" y="652"/>
                    <a:pt x="136" y="644"/>
                    <a:pt x="132" y="641"/>
                  </a:cubicBezTo>
                  <a:cubicBezTo>
                    <a:pt x="131" y="450"/>
                    <a:pt x="131" y="450"/>
                    <a:pt x="131" y="450"/>
                  </a:cubicBezTo>
                  <a:cubicBezTo>
                    <a:pt x="143" y="429"/>
                    <a:pt x="164" y="407"/>
                    <a:pt x="164" y="372"/>
                  </a:cubicBezTo>
                  <a:cubicBezTo>
                    <a:pt x="163" y="337"/>
                    <a:pt x="141" y="307"/>
                    <a:pt x="132" y="294"/>
                  </a:cubicBezTo>
                  <a:cubicBezTo>
                    <a:pt x="132" y="294"/>
                    <a:pt x="130" y="69"/>
                    <a:pt x="134" y="60"/>
                  </a:cubicBezTo>
                  <a:cubicBezTo>
                    <a:pt x="134" y="60"/>
                    <a:pt x="141" y="53"/>
                    <a:pt x="146" y="40"/>
                  </a:cubicBezTo>
                  <a:cubicBezTo>
                    <a:pt x="152" y="25"/>
                    <a:pt x="145" y="0"/>
                    <a:pt x="145" y="0"/>
                  </a:cubicBezTo>
                  <a:cubicBezTo>
                    <a:pt x="8" y="0"/>
                    <a:pt x="8" y="0"/>
                    <a:pt x="8" y="0"/>
                  </a:cubicBezTo>
                  <a:cubicBezTo>
                    <a:pt x="5" y="6"/>
                    <a:pt x="6" y="25"/>
                    <a:pt x="8" y="33"/>
                  </a:cubicBezTo>
                  <a:cubicBezTo>
                    <a:pt x="11" y="44"/>
                    <a:pt x="19" y="57"/>
                    <a:pt x="28" y="63"/>
                  </a:cubicBezTo>
                  <a:cubicBezTo>
                    <a:pt x="28" y="294"/>
                    <a:pt x="28" y="294"/>
                    <a:pt x="28" y="294"/>
                  </a:cubicBezTo>
                  <a:cubicBezTo>
                    <a:pt x="28" y="294"/>
                    <a:pt x="9" y="317"/>
                    <a:pt x="4" y="369"/>
                  </a:cubicBezTo>
                  <a:cubicBezTo>
                    <a:pt x="0" y="413"/>
                    <a:pt x="30" y="450"/>
                    <a:pt x="30" y="450"/>
                  </a:cubicBezTo>
                  <a:lnTo>
                    <a:pt x="27" y="644"/>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6" name="Freeform 7"/>
            <p:cNvSpPr>
              <a:spLocks/>
            </p:cNvSpPr>
            <p:nvPr userDrawn="1"/>
          </p:nvSpPr>
          <p:spPr bwMode="auto">
            <a:xfrm>
              <a:off x="5141913" y="622300"/>
              <a:ext cx="587375" cy="563563"/>
            </a:xfrm>
            <a:custGeom>
              <a:avLst/>
              <a:gdLst>
                <a:gd name="T0" fmla="*/ 7 w 342"/>
                <a:gd name="T1" fmla="*/ 307 h 328"/>
                <a:gd name="T2" fmla="*/ 57 w 342"/>
                <a:gd name="T3" fmla="*/ 294 h 328"/>
                <a:gd name="T4" fmla="*/ 80 w 342"/>
                <a:gd name="T5" fmla="*/ 243 h 328"/>
                <a:gd name="T6" fmla="*/ 83 w 342"/>
                <a:gd name="T7" fmla="*/ 325 h 328"/>
                <a:gd name="T8" fmla="*/ 144 w 342"/>
                <a:gd name="T9" fmla="*/ 307 h 328"/>
                <a:gd name="T10" fmla="*/ 171 w 342"/>
                <a:gd name="T11" fmla="*/ 243 h 328"/>
                <a:gd name="T12" fmla="*/ 176 w 342"/>
                <a:gd name="T13" fmla="*/ 324 h 328"/>
                <a:gd name="T14" fmla="*/ 238 w 342"/>
                <a:gd name="T15" fmla="*/ 304 h 328"/>
                <a:gd name="T16" fmla="*/ 262 w 342"/>
                <a:gd name="T17" fmla="*/ 243 h 328"/>
                <a:gd name="T18" fmla="*/ 264 w 342"/>
                <a:gd name="T19" fmla="*/ 299 h 328"/>
                <a:gd name="T20" fmla="*/ 306 w 342"/>
                <a:gd name="T21" fmla="*/ 286 h 328"/>
                <a:gd name="T22" fmla="*/ 342 w 342"/>
                <a:gd name="T23" fmla="*/ 243 h 328"/>
                <a:gd name="T24" fmla="*/ 341 w 342"/>
                <a:gd name="T25" fmla="*/ 52 h 328"/>
                <a:gd name="T26" fmla="*/ 328 w 342"/>
                <a:gd name="T27" fmla="*/ 0 h 328"/>
                <a:gd name="T28" fmla="*/ 280 w 342"/>
                <a:gd name="T29" fmla="*/ 2 h 328"/>
                <a:gd name="T30" fmla="*/ 262 w 342"/>
                <a:gd name="T31" fmla="*/ 52 h 328"/>
                <a:gd name="T32" fmla="*/ 246 w 342"/>
                <a:gd name="T33" fmla="*/ 4 h 328"/>
                <a:gd name="T34" fmla="*/ 188 w 342"/>
                <a:gd name="T35" fmla="*/ 5 h 328"/>
                <a:gd name="T36" fmla="*/ 171 w 342"/>
                <a:gd name="T37" fmla="*/ 52 h 328"/>
                <a:gd name="T38" fmla="*/ 156 w 342"/>
                <a:gd name="T39" fmla="*/ 7 h 328"/>
                <a:gd name="T40" fmla="*/ 100 w 342"/>
                <a:gd name="T41" fmla="*/ 8 h 328"/>
                <a:gd name="T42" fmla="*/ 80 w 342"/>
                <a:gd name="T43" fmla="*/ 52 h 328"/>
                <a:gd name="T44" fmla="*/ 66 w 342"/>
                <a:gd name="T45" fmla="*/ 8 h 328"/>
                <a:gd name="T46" fmla="*/ 30 w 342"/>
                <a:gd name="T47" fmla="*/ 8 h 328"/>
                <a:gd name="T48" fmla="*/ 0 w 342"/>
                <a:gd name="T49" fmla="*/ 52 h 328"/>
                <a:gd name="T50" fmla="*/ 3 w 342"/>
                <a:gd name="T51" fmla="*/ 170 h 328"/>
                <a:gd name="T52" fmla="*/ 7 w 342"/>
                <a:gd name="T53" fmla="*/ 30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2" h="328">
                  <a:moveTo>
                    <a:pt x="7" y="307"/>
                  </a:moveTo>
                  <a:cubicBezTo>
                    <a:pt x="27" y="307"/>
                    <a:pt x="46" y="304"/>
                    <a:pt x="57" y="294"/>
                  </a:cubicBezTo>
                  <a:cubicBezTo>
                    <a:pt x="75" y="278"/>
                    <a:pt x="80" y="251"/>
                    <a:pt x="80" y="243"/>
                  </a:cubicBezTo>
                  <a:cubicBezTo>
                    <a:pt x="80" y="261"/>
                    <a:pt x="83" y="325"/>
                    <a:pt x="83" y="325"/>
                  </a:cubicBezTo>
                  <a:cubicBezTo>
                    <a:pt x="96" y="325"/>
                    <a:pt x="123" y="328"/>
                    <a:pt x="144" y="307"/>
                  </a:cubicBezTo>
                  <a:cubicBezTo>
                    <a:pt x="162" y="289"/>
                    <a:pt x="166" y="255"/>
                    <a:pt x="171" y="243"/>
                  </a:cubicBezTo>
                  <a:cubicBezTo>
                    <a:pt x="170" y="270"/>
                    <a:pt x="170" y="323"/>
                    <a:pt x="176" y="324"/>
                  </a:cubicBezTo>
                  <a:cubicBezTo>
                    <a:pt x="186" y="325"/>
                    <a:pt x="219" y="321"/>
                    <a:pt x="238" y="304"/>
                  </a:cubicBezTo>
                  <a:cubicBezTo>
                    <a:pt x="254" y="287"/>
                    <a:pt x="257" y="254"/>
                    <a:pt x="262" y="243"/>
                  </a:cubicBezTo>
                  <a:cubicBezTo>
                    <a:pt x="262" y="260"/>
                    <a:pt x="264" y="299"/>
                    <a:pt x="264" y="299"/>
                  </a:cubicBezTo>
                  <a:cubicBezTo>
                    <a:pt x="274" y="299"/>
                    <a:pt x="289" y="298"/>
                    <a:pt x="306" y="286"/>
                  </a:cubicBezTo>
                  <a:cubicBezTo>
                    <a:pt x="326" y="273"/>
                    <a:pt x="336" y="254"/>
                    <a:pt x="342" y="243"/>
                  </a:cubicBezTo>
                  <a:cubicBezTo>
                    <a:pt x="341" y="167"/>
                    <a:pt x="341" y="128"/>
                    <a:pt x="341" y="52"/>
                  </a:cubicBezTo>
                  <a:cubicBezTo>
                    <a:pt x="341" y="52"/>
                    <a:pt x="338" y="0"/>
                    <a:pt x="328" y="0"/>
                  </a:cubicBezTo>
                  <a:cubicBezTo>
                    <a:pt x="317" y="0"/>
                    <a:pt x="285" y="0"/>
                    <a:pt x="280" y="2"/>
                  </a:cubicBezTo>
                  <a:cubicBezTo>
                    <a:pt x="275" y="9"/>
                    <a:pt x="267" y="45"/>
                    <a:pt x="262" y="52"/>
                  </a:cubicBezTo>
                  <a:cubicBezTo>
                    <a:pt x="246" y="4"/>
                    <a:pt x="246" y="4"/>
                    <a:pt x="246" y="4"/>
                  </a:cubicBezTo>
                  <a:cubicBezTo>
                    <a:pt x="238" y="2"/>
                    <a:pt x="195" y="3"/>
                    <a:pt x="188" y="5"/>
                  </a:cubicBezTo>
                  <a:cubicBezTo>
                    <a:pt x="183" y="13"/>
                    <a:pt x="176" y="44"/>
                    <a:pt x="171" y="52"/>
                  </a:cubicBezTo>
                  <a:cubicBezTo>
                    <a:pt x="156" y="7"/>
                    <a:pt x="156" y="7"/>
                    <a:pt x="156" y="7"/>
                  </a:cubicBezTo>
                  <a:cubicBezTo>
                    <a:pt x="152" y="6"/>
                    <a:pt x="103" y="6"/>
                    <a:pt x="100" y="8"/>
                  </a:cubicBezTo>
                  <a:cubicBezTo>
                    <a:pt x="94" y="15"/>
                    <a:pt x="87" y="45"/>
                    <a:pt x="80" y="52"/>
                  </a:cubicBezTo>
                  <a:cubicBezTo>
                    <a:pt x="66" y="8"/>
                    <a:pt x="66" y="8"/>
                    <a:pt x="66" y="8"/>
                  </a:cubicBezTo>
                  <a:cubicBezTo>
                    <a:pt x="66" y="8"/>
                    <a:pt x="45" y="8"/>
                    <a:pt x="30" y="8"/>
                  </a:cubicBezTo>
                  <a:cubicBezTo>
                    <a:pt x="10" y="9"/>
                    <a:pt x="2" y="36"/>
                    <a:pt x="0" y="52"/>
                  </a:cubicBezTo>
                  <a:cubicBezTo>
                    <a:pt x="0" y="100"/>
                    <a:pt x="3" y="122"/>
                    <a:pt x="3" y="170"/>
                  </a:cubicBezTo>
                  <a:cubicBezTo>
                    <a:pt x="3" y="197"/>
                    <a:pt x="7" y="307"/>
                    <a:pt x="7" y="307"/>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7" name="Freeform 8"/>
            <p:cNvSpPr>
              <a:spLocks/>
            </p:cNvSpPr>
            <p:nvPr userDrawn="1"/>
          </p:nvSpPr>
          <p:spPr bwMode="auto">
            <a:xfrm>
              <a:off x="5219700" y="642938"/>
              <a:ext cx="720725" cy="811213"/>
            </a:xfrm>
            <a:custGeom>
              <a:avLst/>
              <a:gdLst>
                <a:gd name="T0" fmla="*/ 238 w 420"/>
                <a:gd name="T1" fmla="*/ 352 h 472"/>
                <a:gd name="T2" fmla="*/ 0 w 420"/>
                <a:gd name="T3" fmla="*/ 367 h 472"/>
                <a:gd name="T4" fmla="*/ 14 w 420"/>
                <a:gd name="T5" fmla="*/ 431 h 472"/>
                <a:gd name="T6" fmla="*/ 48 w 420"/>
                <a:gd name="T7" fmla="*/ 472 h 472"/>
                <a:gd name="T8" fmla="*/ 342 w 420"/>
                <a:gd name="T9" fmla="*/ 472 h 472"/>
                <a:gd name="T10" fmla="*/ 419 w 420"/>
                <a:gd name="T11" fmla="*/ 343 h 472"/>
                <a:gd name="T12" fmla="*/ 420 w 420"/>
                <a:gd name="T13" fmla="*/ 272 h 472"/>
                <a:gd name="T14" fmla="*/ 390 w 420"/>
                <a:gd name="T15" fmla="*/ 186 h 472"/>
                <a:gd name="T16" fmla="*/ 419 w 420"/>
                <a:gd name="T17" fmla="*/ 104 h 472"/>
                <a:gd name="T18" fmla="*/ 418 w 420"/>
                <a:gd name="T19" fmla="*/ 35 h 472"/>
                <a:gd name="T20" fmla="*/ 352 w 420"/>
                <a:gd name="T21" fmla="*/ 3 h 472"/>
                <a:gd name="T22" fmla="*/ 353 w 420"/>
                <a:gd name="T23" fmla="*/ 251 h 472"/>
                <a:gd name="T24" fmla="*/ 238 w 420"/>
                <a:gd name="T25" fmla="*/ 35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2">
                  <a:moveTo>
                    <a:pt x="238" y="352"/>
                  </a:moveTo>
                  <a:cubicBezTo>
                    <a:pt x="120" y="374"/>
                    <a:pt x="0" y="367"/>
                    <a:pt x="0" y="367"/>
                  </a:cubicBezTo>
                  <a:cubicBezTo>
                    <a:pt x="0" y="367"/>
                    <a:pt x="4" y="401"/>
                    <a:pt x="14" y="431"/>
                  </a:cubicBezTo>
                  <a:cubicBezTo>
                    <a:pt x="22" y="453"/>
                    <a:pt x="48" y="472"/>
                    <a:pt x="48" y="472"/>
                  </a:cubicBezTo>
                  <a:cubicBezTo>
                    <a:pt x="342" y="472"/>
                    <a:pt x="342" y="472"/>
                    <a:pt x="342" y="472"/>
                  </a:cubicBezTo>
                  <a:cubicBezTo>
                    <a:pt x="419" y="343"/>
                    <a:pt x="419" y="343"/>
                    <a:pt x="419" y="343"/>
                  </a:cubicBezTo>
                  <a:cubicBezTo>
                    <a:pt x="420" y="272"/>
                    <a:pt x="420" y="272"/>
                    <a:pt x="420" y="272"/>
                  </a:cubicBezTo>
                  <a:cubicBezTo>
                    <a:pt x="420" y="272"/>
                    <a:pt x="393" y="250"/>
                    <a:pt x="390" y="186"/>
                  </a:cubicBezTo>
                  <a:cubicBezTo>
                    <a:pt x="389" y="145"/>
                    <a:pt x="419" y="104"/>
                    <a:pt x="419" y="104"/>
                  </a:cubicBezTo>
                  <a:cubicBezTo>
                    <a:pt x="418" y="35"/>
                    <a:pt x="418" y="35"/>
                    <a:pt x="418" y="35"/>
                  </a:cubicBezTo>
                  <a:cubicBezTo>
                    <a:pt x="418" y="35"/>
                    <a:pt x="373" y="0"/>
                    <a:pt x="352" y="3"/>
                  </a:cubicBezTo>
                  <a:cubicBezTo>
                    <a:pt x="353" y="251"/>
                    <a:pt x="353" y="251"/>
                    <a:pt x="353" y="251"/>
                  </a:cubicBezTo>
                  <a:cubicBezTo>
                    <a:pt x="353" y="294"/>
                    <a:pt x="290" y="342"/>
                    <a:pt x="238" y="352"/>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8" name="Freeform 9"/>
            <p:cNvSpPr>
              <a:spLocks/>
            </p:cNvSpPr>
            <p:nvPr userDrawn="1"/>
          </p:nvSpPr>
          <p:spPr bwMode="auto">
            <a:xfrm>
              <a:off x="4662488" y="698500"/>
              <a:ext cx="390525" cy="481013"/>
            </a:xfrm>
            <a:custGeom>
              <a:avLst/>
              <a:gdLst>
                <a:gd name="T0" fmla="*/ 6 w 227"/>
                <a:gd name="T1" fmla="*/ 177 h 280"/>
                <a:gd name="T2" fmla="*/ 81 w 227"/>
                <a:gd name="T3" fmla="*/ 280 h 280"/>
                <a:gd name="T4" fmla="*/ 227 w 227"/>
                <a:gd name="T5" fmla="*/ 265 h 280"/>
                <a:gd name="T6" fmla="*/ 224 w 227"/>
                <a:gd name="T7" fmla="*/ 34 h 280"/>
                <a:gd name="T8" fmla="*/ 110 w 227"/>
                <a:gd name="T9" fmla="*/ 17 h 280"/>
                <a:gd name="T10" fmla="*/ 3 w 227"/>
                <a:gd name="T11" fmla="*/ 113 h 280"/>
                <a:gd name="T12" fmla="*/ 6 w 227"/>
                <a:gd name="T13" fmla="*/ 177 h 280"/>
              </a:gdLst>
              <a:ahLst/>
              <a:cxnLst>
                <a:cxn ang="0">
                  <a:pos x="T0" y="T1"/>
                </a:cxn>
                <a:cxn ang="0">
                  <a:pos x="T2" y="T3"/>
                </a:cxn>
                <a:cxn ang="0">
                  <a:pos x="T4" y="T5"/>
                </a:cxn>
                <a:cxn ang="0">
                  <a:pos x="T6" y="T7"/>
                </a:cxn>
                <a:cxn ang="0">
                  <a:pos x="T8" y="T9"/>
                </a:cxn>
                <a:cxn ang="0">
                  <a:pos x="T10" y="T11"/>
                </a:cxn>
                <a:cxn ang="0">
                  <a:pos x="T12" y="T13"/>
                </a:cxn>
              </a:cxnLst>
              <a:rect l="0" t="0" r="r" b="b"/>
              <a:pathLst>
                <a:path w="227" h="280">
                  <a:moveTo>
                    <a:pt x="6" y="177"/>
                  </a:moveTo>
                  <a:cubicBezTo>
                    <a:pt x="6" y="177"/>
                    <a:pt x="11" y="280"/>
                    <a:pt x="81" y="280"/>
                  </a:cubicBezTo>
                  <a:cubicBezTo>
                    <a:pt x="136" y="280"/>
                    <a:pt x="227" y="265"/>
                    <a:pt x="227" y="265"/>
                  </a:cubicBezTo>
                  <a:cubicBezTo>
                    <a:pt x="224" y="34"/>
                    <a:pt x="224" y="34"/>
                    <a:pt x="224" y="34"/>
                  </a:cubicBezTo>
                  <a:cubicBezTo>
                    <a:pt x="224" y="34"/>
                    <a:pt x="165" y="25"/>
                    <a:pt x="110" y="17"/>
                  </a:cubicBezTo>
                  <a:cubicBezTo>
                    <a:pt x="0" y="0"/>
                    <a:pt x="3" y="113"/>
                    <a:pt x="3" y="113"/>
                  </a:cubicBezTo>
                  <a:lnTo>
                    <a:pt x="6" y="177"/>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9" name="Freeform 10"/>
            <p:cNvSpPr>
              <a:spLocks/>
            </p:cNvSpPr>
            <p:nvPr userDrawn="1"/>
          </p:nvSpPr>
          <p:spPr bwMode="auto">
            <a:xfrm>
              <a:off x="5272088" y="1552575"/>
              <a:ext cx="566738" cy="185738"/>
            </a:xfrm>
            <a:custGeom>
              <a:avLst/>
              <a:gdLst>
                <a:gd name="T0" fmla="*/ 17 w 330"/>
                <a:gd name="T1" fmla="*/ 0 h 108"/>
                <a:gd name="T2" fmla="*/ 0 w 330"/>
                <a:gd name="T3" fmla="*/ 50 h 108"/>
                <a:gd name="T4" fmla="*/ 16 w 330"/>
                <a:gd name="T5" fmla="*/ 108 h 108"/>
                <a:gd name="T6" fmla="*/ 312 w 330"/>
                <a:gd name="T7" fmla="*/ 108 h 108"/>
                <a:gd name="T8" fmla="*/ 330 w 330"/>
                <a:gd name="T9" fmla="*/ 48 h 108"/>
                <a:gd name="T10" fmla="*/ 316 w 330"/>
                <a:gd name="T11" fmla="*/ 0 h 108"/>
                <a:gd name="T12" fmla="*/ 17 w 33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330" h="108">
                  <a:moveTo>
                    <a:pt x="17" y="0"/>
                  </a:moveTo>
                  <a:cubicBezTo>
                    <a:pt x="0" y="50"/>
                    <a:pt x="0" y="50"/>
                    <a:pt x="0" y="50"/>
                  </a:cubicBezTo>
                  <a:cubicBezTo>
                    <a:pt x="16" y="108"/>
                    <a:pt x="16" y="108"/>
                    <a:pt x="16" y="108"/>
                  </a:cubicBezTo>
                  <a:cubicBezTo>
                    <a:pt x="312" y="108"/>
                    <a:pt x="312" y="108"/>
                    <a:pt x="312" y="108"/>
                  </a:cubicBezTo>
                  <a:cubicBezTo>
                    <a:pt x="312" y="108"/>
                    <a:pt x="328" y="62"/>
                    <a:pt x="330" y="48"/>
                  </a:cubicBezTo>
                  <a:cubicBezTo>
                    <a:pt x="316" y="0"/>
                    <a:pt x="316" y="0"/>
                    <a:pt x="316" y="0"/>
                  </a:cubicBezTo>
                  <a:lnTo>
                    <a:pt x="17"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30" name="Freeform 11"/>
            <p:cNvSpPr>
              <a:spLocks/>
            </p:cNvSpPr>
            <p:nvPr userDrawn="1"/>
          </p:nvSpPr>
          <p:spPr bwMode="auto">
            <a:xfrm>
              <a:off x="5308600" y="1833563"/>
              <a:ext cx="566738" cy="668338"/>
            </a:xfrm>
            <a:custGeom>
              <a:avLst/>
              <a:gdLst>
                <a:gd name="T0" fmla="*/ 2 w 357"/>
                <a:gd name="T1" fmla="*/ 0 h 421"/>
                <a:gd name="T2" fmla="*/ 0 w 357"/>
                <a:gd name="T3" fmla="*/ 414 h 421"/>
                <a:gd name="T4" fmla="*/ 272 w 357"/>
                <a:gd name="T5" fmla="*/ 421 h 421"/>
                <a:gd name="T6" fmla="*/ 357 w 357"/>
                <a:gd name="T7" fmla="*/ 354 h 421"/>
                <a:gd name="T8" fmla="*/ 315 w 357"/>
                <a:gd name="T9" fmla="*/ 0 h 421"/>
                <a:gd name="T10" fmla="*/ 2 w 357"/>
                <a:gd name="T11" fmla="*/ 0 h 421"/>
              </a:gdLst>
              <a:ahLst/>
              <a:cxnLst>
                <a:cxn ang="0">
                  <a:pos x="T0" y="T1"/>
                </a:cxn>
                <a:cxn ang="0">
                  <a:pos x="T2" y="T3"/>
                </a:cxn>
                <a:cxn ang="0">
                  <a:pos x="T4" y="T5"/>
                </a:cxn>
                <a:cxn ang="0">
                  <a:pos x="T6" y="T7"/>
                </a:cxn>
                <a:cxn ang="0">
                  <a:pos x="T8" y="T9"/>
                </a:cxn>
                <a:cxn ang="0">
                  <a:pos x="T10" y="T11"/>
                </a:cxn>
              </a:cxnLst>
              <a:rect l="0" t="0" r="r" b="b"/>
              <a:pathLst>
                <a:path w="357" h="421">
                  <a:moveTo>
                    <a:pt x="2" y="0"/>
                  </a:moveTo>
                  <a:lnTo>
                    <a:pt x="0" y="414"/>
                  </a:lnTo>
                  <a:lnTo>
                    <a:pt x="272" y="421"/>
                  </a:lnTo>
                  <a:lnTo>
                    <a:pt x="357" y="354"/>
                  </a:lnTo>
                  <a:lnTo>
                    <a:pt x="315" y="0"/>
                  </a:lnTo>
                  <a:lnTo>
                    <a:pt x="2"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31" name="Freeform 12"/>
            <p:cNvSpPr>
              <a:spLocks/>
            </p:cNvSpPr>
            <p:nvPr userDrawn="1"/>
          </p:nvSpPr>
          <p:spPr bwMode="auto">
            <a:xfrm>
              <a:off x="5278438" y="2473325"/>
              <a:ext cx="760413" cy="688975"/>
            </a:xfrm>
            <a:custGeom>
              <a:avLst/>
              <a:gdLst>
                <a:gd name="T0" fmla="*/ 289 w 443"/>
                <a:gd name="T1" fmla="*/ 74 h 401"/>
                <a:gd name="T2" fmla="*/ 7 w 443"/>
                <a:gd name="T3" fmla="*/ 74 h 401"/>
                <a:gd name="T4" fmla="*/ 0 w 443"/>
                <a:gd name="T5" fmla="*/ 280 h 401"/>
                <a:gd name="T6" fmla="*/ 149 w 443"/>
                <a:gd name="T7" fmla="*/ 396 h 401"/>
                <a:gd name="T8" fmla="*/ 339 w 443"/>
                <a:gd name="T9" fmla="*/ 156 h 401"/>
                <a:gd name="T10" fmla="*/ 443 w 443"/>
                <a:gd name="T11" fmla="*/ 106 h 401"/>
                <a:gd name="T12" fmla="*/ 390 w 443"/>
                <a:gd name="T13" fmla="*/ 65 h 401"/>
                <a:gd name="T14" fmla="*/ 381 w 443"/>
                <a:gd name="T15" fmla="*/ 0 h 401"/>
                <a:gd name="T16" fmla="*/ 289 w 443"/>
                <a:gd name="T17" fmla="*/ 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401">
                  <a:moveTo>
                    <a:pt x="289" y="74"/>
                  </a:moveTo>
                  <a:cubicBezTo>
                    <a:pt x="7" y="74"/>
                    <a:pt x="7" y="74"/>
                    <a:pt x="7" y="74"/>
                  </a:cubicBezTo>
                  <a:cubicBezTo>
                    <a:pt x="0" y="73"/>
                    <a:pt x="0" y="280"/>
                    <a:pt x="0" y="280"/>
                  </a:cubicBezTo>
                  <a:cubicBezTo>
                    <a:pt x="0" y="280"/>
                    <a:pt x="143" y="401"/>
                    <a:pt x="149" y="396"/>
                  </a:cubicBezTo>
                  <a:cubicBezTo>
                    <a:pt x="339" y="156"/>
                    <a:pt x="339" y="156"/>
                    <a:pt x="339" y="156"/>
                  </a:cubicBezTo>
                  <a:cubicBezTo>
                    <a:pt x="443" y="106"/>
                    <a:pt x="443" y="106"/>
                    <a:pt x="443" y="106"/>
                  </a:cubicBezTo>
                  <a:cubicBezTo>
                    <a:pt x="443" y="106"/>
                    <a:pt x="394" y="71"/>
                    <a:pt x="390" y="65"/>
                  </a:cubicBezTo>
                  <a:cubicBezTo>
                    <a:pt x="385" y="59"/>
                    <a:pt x="381" y="0"/>
                    <a:pt x="381" y="0"/>
                  </a:cubicBezTo>
                  <a:lnTo>
                    <a:pt x="289" y="74"/>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32" name="Freeform 13"/>
            <p:cNvSpPr>
              <a:spLocks/>
            </p:cNvSpPr>
            <p:nvPr userDrawn="1"/>
          </p:nvSpPr>
          <p:spPr bwMode="auto">
            <a:xfrm>
              <a:off x="5637213" y="2730500"/>
              <a:ext cx="1143000" cy="660400"/>
            </a:xfrm>
            <a:custGeom>
              <a:avLst/>
              <a:gdLst>
                <a:gd name="T0" fmla="*/ 171 w 666"/>
                <a:gd name="T1" fmla="*/ 49 h 385"/>
                <a:gd name="T2" fmla="*/ 0 w 666"/>
                <a:gd name="T3" fmla="*/ 269 h 385"/>
                <a:gd name="T4" fmla="*/ 279 w 666"/>
                <a:gd name="T5" fmla="*/ 385 h 385"/>
                <a:gd name="T6" fmla="*/ 666 w 666"/>
                <a:gd name="T7" fmla="*/ 148 h 385"/>
                <a:gd name="T8" fmla="*/ 272 w 666"/>
                <a:gd name="T9" fmla="*/ 0 h 385"/>
                <a:gd name="T10" fmla="*/ 171 w 666"/>
                <a:gd name="T11" fmla="*/ 49 h 385"/>
              </a:gdLst>
              <a:ahLst/>
              <a:cxnLst>
                <a:cxn ang="0">
                  <a:pos x="T0" y="T1"/>
                </a:cxn>
                <a:cxn ang="0">
                  <a:pos x="T2" y="T3"/>
                </a:cxn>
                <a:cxn ang="0">
                  <a:pos x="T4" y="T5"/>
                </a:cxn>
                <a:cxn ang="0">
                  <a:pos x="T6" y="T7"/>
                </a:cxn>
                <a:cxn ang="0">
                  <a:pos x="T8" y="T9"/>
                </a:cxn>
                <a:cxn ang="0">
                  <a:pos x="T10" y="T11"/>
                </a:cxn>
              </a:cxnLst>
              <a:rect l="0" t="0" r="r" b="b"/>
              <a:pathLst>
                <a:path w="666" h="385">
                  <a:moveTo>
                    <a:pt x="171" y="49"/>
                  </a:moveTo>
                  <a:cubicBezTo>
                    <a:pt x="0" y="269"/>
                    <a:pt x="0" y="269"/>
                    <a:pt x="0" y="269"/>
                  </a:cubicBezTo>
                  <a:cubicBezTo>
                    <a:pt x="279" y="385"/>
                    <a:pt x="279" y="385"/>
                    <a:pt x="279" y="385"/>
                  </a:cubicBezTo>
                  <a:cubicBezTo>
                    <a:pt x="440" y="302"/>
                    <a:pt x="666" y="148"/>
                    <a:pt x="666" y="148"/>
                  </a:cubicBezTo>
                  <a:cubicBezTo>
                    <a:pt x="272" y="0"/>
                    <a:pt x="272" y="0"/>
                    <a:pt x="272" y="0"/>
                  </a:cubicBezTo>
                  <a:lnTo>
                    <a:pt x="171" y="49"/>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33" name="Freeform 14"/>
            <p:cNvSpPr>
              <a:spLocks/>
            </p:cNvSpPr>
            <p:nvPr userDrawn="1"/>
          </p:nvSpPr>
          <p:spPr bwMode="auto">
            <a:xfrm>
              <a:off x="8520113" y="819150"/>
              <a:ext cx="227013" cy="292100"/>
            </a:xfrm>
            <a:custGeom>
              <a:avLst/>
              <a:gdLst>
                <a:gd name="T0" fmla="*/ 132 w 132"/>
                <a:gd name="T1" fmla="*/ 0 h 170"/>
                <a:gd name="T2" fmla="*/ 0 w 132"/>
                <a:gd name="T3" fmla="*/ 170 h 170"/>
                <a:gd name="T4" fmla="*/ 132 w 132"/>
                <a:gd name="T5" fmla="*/ 167 h 170"/>
                <a:gd name="T6" fmla="*/ 132 w 132"/>
                <a:gd name="T7" fmla="*/ 0 h 170"/>
              </a:gdLst>
              <a:ahLst/>
              <a:cxnLst>
                <a:cxn ang="0">
                  <a:pos x="T0" y="T1"/>
                </a:cxn>
                <a:cxn ang="0">
                  <a:pos x="T2" y="T3"/>
                </a:cxn>
                <a:cxn ang="0">
                  <a:pos x="T4" y="T5"/>
                </a:cxn>
                <a:cxn ang="0">
                  <a:pos x="T6" y="T7"/>
                </a:cxn>
              </a:cxnLst>
              <a:rect l="0" t="0" r="r" b="b"/>
              <a:pathLst>
                <a:path w="132" h="170">
                  <a:moveTo>
                    <a:pt x="132" y="0"/>
                  </a:moveTo>
                  <a:cubicBezTo>
                    <a:pt x="0" y="170"/>
                    <a:pt x="0" y="170"/>
                    <a:pt x="0" y="170"/>
                  </a:cubicBezTo>
                  <a:cubicBezTo>
                    <a:pt x="45" y="169"/>
                    <a:pt x="89" y="168"/>
                    <a:pt x="132" y="167"/>
                  </a:cubicBezTo>
                  <a:lnTo>
                    <a:pt x="132"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34" name="Freeform 15"/>
            <p:cNvSpPr>
              <a:spLocks/>
            </p:cNvSpPr>
            <p:nvPr userDrawn="1"/>
          </p:nvSpPr>
          <p:spPr bwMode="auto">
            <a:xfrm>
              <a:off x="6261100" y="669925"/>
              <a:ext cx="812800" cy="592138"/>
            </a:xfrm>
            <a:custGeom>
              <a:avLst/>
              <a:gdLst>
                <a:gd name="T0" fmla="*/ 39 w 473"/>
                <a:gd name="T1" fmla="*/ 345 h 345"/>
                <a:gd name="T2" fmla="*/ 159 w 473"/>
                <a:gd name="T3" fmla="*/ 292 h 345"/>
                <a:gd name="T4" fmla="*/ 256 w 473"/>
                <a:gd name="T5" fmla="*/ 285 h 345"/>
                <a:gd name="T6" fmla="*/ 473 w 473"/>
                <a:gd name="T7" fmla="*/ 65 h 345"/>
                <a:gd name="T8" fmla="*/ 153 w 473"/>
                <a:gd name="T9" fmla="*/ 63 h 345"/>
                <a:gd name="T10" fmla="*/ 28 w 473"/>
                <a:gd name="T11" fmla="*/ 12 h 345"/>
                <a:gd name="T12" fmla="*/ 1 w 473"/>
                <a:gd name="T13" fmla="*/ 79 h 345"/>
                <a:gd name="T14" fmla="*/ 41 w 473"/>
                <a:gd name="T15" fmla="*/ 174 h 345"/>
                <a:gd name="T16" fmla="*/ 0 w 473"/>
                <a:gd name="T17" fmla="*/ 271 h 345"/>
                <a:gd name="T18" fmla="*/ 39 w 473"/>
                <a:gd name="T19"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3" h="345">
                  <a:moveTo>
                    <a:pt x="39" y="345"/>
                  </a:moveTo>
                  <a:cubicBezTo>
                    <a:pt x="39" y="345"/>
                    <a:pt x="106" y="303"/>
                    <a:pt x="159" y="292"/>
                  </a:cubicBezTo>
                  <a:cubicBezTo>
                    <a:pt x="168" y="290"/>
                    <a:pt x="203" y="288"/>
                    <a:pt x="256" y="285"/>
                  </a:cubicBezTo>
                  <a:cubicBezTo>
                    <a:pt x="473" y="65"/>
                    <a:pt x="473" y="65"/>
                    <a:pt x="473" y="65"/>
                  </a:cubicBezTo>
                  <a:cubicBezTo>
                    <a:pt x="389" y="65"/>
                    <a:pt x="285" y="63"/>
                    <a:pt x="153" y="63"/>
                  </a:cubicBezTo>
                  <a:cubicBezTo>
                    <a:pt x="126" y="63"/>
                    <a:pt x="36" y="0"/>
                    <a:pt x="28" y="12"/>
                  </a:cubicBezTo>
                  <a:cubicBezTo>
                    <a:pt x="28" y="12"/>
                    <a:pt x="7" y="61"/>
                    <a:pt x="1" y="79"/>
                  </a:cubicBezTo>
                  <a:cubicBezTo>
                    <a:pt x="1" y="79"/>
                    <a:pt x="43" y="124"/>
                    <a:pt x="41" y="174"/>
                  </a:cubicBezTo>
                  <a:cubicBezTo>
                    <a:pt x="41" y="186"/>
                    <a:pt x="43" y="229"/>
                    <a:pt x="0" y="271"/>
                  </a:cubicBezTo>
                  <a:cubicBezTo>
                    <a:pt x="0" y="271"/>
                    <a:pt x="33" y="340"/>
                    <a:pt x="39" y="345"/>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35" name="Freeform 16"/>
            <p:cNvSpPr>
              <a:spLocks/>
            </p:cNvSpPr>
            <p:nvPr userDrawn="1"/>
          </p:nvSpPr>
          <p:spPr bwMode="auto">
            <a:xfrm>
              <a:off x="8221663" y="4708525"/>
              <a:ext cx="382588" cy="112713"/>
            </a:xfrm>
            <a:custGeom>
              <a:avLst/>
              <a:gdLst>
                <a:gd name="T0" fmla="*/ 168 w 223"/>
                <a:gd name="T1" fmla="*/ 66 h 66"/>
                <a:gd name="T2" fmla="*/ 214 w 223"/>
                <a:gd name="T3" fmla="*/ 18 h 66"/>
                <a:gd name="T4" fmla="*/ 158 w 223"/>
                <a:gd name="T5" fmla="*/ 0 h 66"/>
                <a:gd name="T6" fmla="*/ 0 w 223"/>
                <a:gd name="T7" fmla="*/ 66 h 66"/>
                <a:gd name="T8" fmla="*/ 168 w 223"/>
                <a:gd name="T9" fmla="*/ 66 h 66"/>
              </a:gdLst>
              <a:ahLst/>
              <a:cxnLst>
                <a:cxn ang="0">
                  <a:pos x="T0" y="T1"/>
                </a:cxn>
                <a:cxn ang="0">
                  <a:pos x="T2" y="T3"/>
                </a:cxn>
                <a:cxn ang="0">
                  <a:pos x="T4" y="T5"/>
                </a:cxn>
                <a:cxn ang="0">
                  <a:pos x="T6" y="T7"/>
                </a:cxn>
                <a:cxn ang="0">
                  <a:pos x="T8" y="T9"/>
                </a:cxn>
              </a:cxnLst>
              <a:rect l="0" t="0" r="r" b="b"/>
              <a:pathLst>
                <a:path w="223" h="66">
                  <a:moveTo>
                    <a:pt x="168" y="66"/>
                  </a:moveTo>
                  <a:cubicBezTo>
                    <a:pt x="190" y="50"/>
                    <a:pt x="223" y="24"/>
                    <a:pt x="214" y="18"/>
                  </a:cubicBezTo>
                  <a:cubicBezTo>
                    <a:pt x="190" y="1"/>
                    <a:pt x="158" y="0"/>
                    <a:pt x="158" y="0"/>
                  </a:cubicBezTo>
                  <a:cubicBezTo>
                    <a:pt x="105" y="20"/>
                    <a:pt x="52" y="43"/>
                    <a:pt x="0" y="66"/>
                  </a:cubicBezTo>
                  <a:lnTo>
                    <a:pt x="168" y="66"/>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36" name="Freeform 17"/>
            <p:cNvSpPr>
              <a:spLocks noEditPoints="1"/>
            </p:cNvSpPr>
            <p:nvPr userDrawn="1"/>
          </p:nvSpPr>
          <p:spPr bwMode="auto">
            <a:xfrm>
              <a:off x="4292600" y="781050"/>
              <a:ext cx="4484688" cy="4040188"/>
            </a:xfrm>
            <a:custGeom>
              <a:avLst/>
              <a:gdLst>
                <a:gd name="T0" fmla="*/ 2530 w 2612"/>
                <a:gd name="T1" fmla="*/ 2350 h 2351"/>
                <a:gd name="T2" fmla="*/ 2594 w 2612"/>
                <a:gd name="T3" fmla="*/ 2351 h 2351"/>
                <a:gd name="T4" fmla="*/ 2363 w 2612"/>
                <a:gd name="T5" fmla="*/ 1468 h 2351"/>
                <a:gd name="T6" fmla="*/ 2529 w 2612"/>
                <a:gd name="T7" fmla="*/ 1387 h 2351"/>
                <a:gd name="T8" fmla="*/ 2538 w 2612"/>
                <a:gd name="T9" fmla="*/ 1203 h 2351"/>
                <a:gd name="T10" fmla="*/ 2400 w 2612"/>
                <a:gd name="T11" fmla="*/ 1121 h 2351"/>
                <a:gd name="T12" fmla="*/ 2556 w 2612"/>
                <a:gd name="T13" fmla="*/ 925 h 2351"/>
                <a:gd name="T14" fmla="*/ 2407 w 2612"/>
                <a:gd name="T15" fmla="*/ 823 h 2351"/>
                <a:gd name="T16" fmla="*/ 2399 w 2612"/>
                <a:gd name="T17" fmla="*/ 762 h 2351"/>
                <a:gd name="T18" fmla="*/ 2571 w 2612"/>
                <a:gd name="T19" fmla="*/ 567 h 2351"/>
                <a:gd name="T20" fmla="*/ 2327 w 2612"/>
                <a:gd name="T21" fmla="*/ 366 h 2351"/>
                <a:gd name="T22" fmla="*/ 2126 w 2612"/>
                <a:gd name="T23" fmla="*/ 192 h 2351"/>
                <a:gd name="T24" fmla="*/ 2041 w 2612"/>
                <a:gd name="T25" fmla="*/ 44 h 2351"/>
                <a:gd name="T26" fmla="*/ 1695 w 2612"/>
                <a:gd name="T27" fmla="*/ 0 h 2351"/>
                <a:gd name="T28" fmla="*/ 1485 w 2612"/>
                <a:gd name="T29" fmla="*/ 237 h 2351"/>
                <a:gd name="T30" fmla="*/ 1481 w 2612"/>
                <a:gd name="T31" fmla="*/ 279 h 2351"/>
                <a:gd name="T32" fmla="*/ 1385 w 2612"/>
                <a:gd name="T33" fmla="*/ 399 h 2351"/>
                <a:gd name="T34" fmla="*/ 1420 w 2612"/>
                <a:gd name="T35" fmla="*/ 606 h 2351"/>
                <a:gd name="T36" fmla="*/ 1435 w 2612"/>
                <a:gd name="T37" fmla="*/ 597 h 2351"/>
                <a:gd name="T38" fmla="*/ 1483 w 2612"/>
                <a:gd name="T39" fmla="*/ 637 h 2351"/>
                <a:gd name="T40" fmla="*/ 1585 w 2612"/>
                <a:gd name="T41" fmla="*/ 505 h 2351"/>
                <a:gd name="T42" fmla="*/ 1754 w 2612"/>
                <a:gd name="T43" fmla="*/ 506 h 2351"/>
                <a:gd name="T44" fmla="*/ 1766 w 2612"/>
                <a:gd name="T45" fmla="*/ 638 h 2351"/>
                <a:gd name="T46" fmla="*/ 1337 w 2612"/>
                <a:gd name="T47" fmla="*/ 705 h 2351"/>
                <a:gd name="T48" fmla="*/ 1243 w 2612"/>
                <a:gd name="T49" fmla="*/ 594 h 2351"/>
                <a:gd name="T50" fmla="*/ 1225 w 2612"/>
                <a:gd name="T51" fmla="*/ 801 h 2351"/>
                <a:gd name="T52" fmla="*/ 1525 w 2612"/>
                <a:gd name="T53" fmla="*/ 692 h 2351"/>
                <a:gd name="T54" fmla="*/ 1757 w 2612"/>
                <a:gd name="T55" fmla="*/ 739 h 2351"/>
                <a:gd name="T56" fmla="*/ 1539 w 2612"/>
                <a:gd name="T57" fmla="*/ 737 h 2351"/>
                <a:gd name="T58" fmla="*/ 1516 w 2612"/>
                <a:gd name="T59" fmla="*/ 853 h 2351"/>
                <a:gd name="T60" fmla="*/ 1329 w 2612"/>
                <a:gd name="T61" fmla="*/ 967 h 2351"/>
                <a:gd name="T62" fmla="*/ 1458 w 2612"/>
                <a:gd name="T63" fmla="*/ 1208 h 2351"/>
                <a:gd name="T64" fmla="*/ 1672 w 2612"/>
                <a:gd name="T65" fmla="*/ 1078 h 2351"/>
                <a:gd name="T66" fmla="*/ 1516 w 2612"/>
                <a:gd name="T67" fmla="*/ 1309 h 2351"/>
                <a:gd name="T68" fmla="*/ 408 w 2612"/>
                <a:gd name="T69" fmla="*/ 1516 h 2351"/>
                <a:gd name="T70" fmla="*/ 141 w 2612"/>
                <a:gd name="T71" fmla="*/ 1594 h 2351"/>
                <a:gd name="T72" fmla="*/ 241 w 2612"/>
                <a:gd name="T73" fmla="*/ 1654 h 2351"/>
                <a:gd name="T74" fmla="*/ 442 w 2612"/>
                <a:gd name="T75" fmla="*/ 1774 h 2351"/>
                <a:gd name="T76" fmla="*/ 119 w 2612"/>
                <a:gd name="T77" fmla="*/ 1743 h 2351"/>
                <a:gd name="T78" fmla="*/ 112 w 2612"/>
                <a:gd name="T79" fmla="*/ 1847 h 2351"/>
                <a:gd name="T80" fmla="*/ 219 w 2612"/>
                <a:gd name="T81" fmla="*/ 2012 h 2351"/>
                <a:gd name="T82" fmla="*/ 281 w 2612"/>
                <a:gd name="T83" fmla="*/ 2097 h 2351"/>
                <a:gd name="T84" fmla="*/ 572 w 2612"/>
                <a:gd name="T85" fmla="*/ 2027 h 2351"/>
                <a:gd name="T86" fmla="*/ 632 w 2612"/>
                <a:gd name="T87" fmla="*/ 2107 h 2351"/>
                <a:gd name="T88" fmla="*/ 699 w 2612"/>
                <a:gd name="T89" fmla="*/ 2120 h 2351"/>
                <a:gd name="T90" fmla="*/ 799 w 2612"/>
                <a:gd name="T91" fmla="*/ 1990 h 2351"/>
                <a:gd name="T92" fmla="*/ 996 w 2612"/>
                <a:gd name="T93" fmla="*/ 2020 h 2351"/>
                <a:gd name="T94" fmla="*/ 1309 w 2612"/>
                <a:gd name="T95" fmla="*/ 1734 h 2351"/>
                <a:gd name="T96" fmla="*/ 1553 w 2612"/>
                <a:gd name="T97" fmla="*/ 1877 h 2351"/>
                <a:gd name="T98" fmla="*/ 1758 w 2612"/>
                <a:gd name="T99" fmla="*/ 2004 h 2351"/>
                <a:gd name="T100" fmla="*/ 2558 w 2612"/>
                <a:gd name="T101" fmla="*/ 2268 h 2351"/>
                <a:gd name="T102" fmla="*/ 1591 w 2612"/>
                <a:gd name="T103" fmla="*/ 250 h 2351"/>
                <a:gd name="T104" fmla="*/ 1598 w 2612"/>
                <a:gd name="T105" fmla="*/ 317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12" h="2351">
                  <a:moveTo>
                    <a:pt x="2558" y="2268"/>
                  </a:moveTo>
                  <a:cubicBezTo>
                    <a:pt x="2612" y="2295"/>
                    <a:pt x="2530" y="2350"/>
                    <a:pt x="2530" y="2350"/>
                  </a:cubicBezTo>
                  <a:cubicBezTo>
                    <a:pt x="2531" y="2350"/>
                    <a:pt x="2531" y="2351"/>
                    <a:pt x="2532" y="2351"/>
                  </a:cubicBezTo>
                  <a:cubicBezTo>
                    <a:pt x="2594" y="2351"/>
                    <a:pt x="2594" y="2351"/>
                    <a:pt x="2594" y="2351"/>
                  </a:cubicBezTo>
                  <a:cubicBezTo>
                    <a:pt x="2594" y="1745"/>
                    <a:pt x="2594" y="1745"/>
                    <a:pt x="2594" y="1745"/>
                  </a:cubicBezTo>
                  <a:cubicBezTo>
                    <a:pt x="2484" y="1623"/>
                    <a:pt x="2416" y="1535"/>
                    <a:pt x="2363" y="1468"/>
                  </a:cubicBezTo>
                  <a:cubicBezTo>
                    <a:pt x="2435" y="1501"/>
                    <a:pt x="2523" y="1490"/>
                    <a:pt x="2524" y="1490"/>
                  </a:cubicBezTo>
                  <a:cubicBezTo>
                    <a:pt x="2525" y="1490"/>
                    <a:pt x="2529" y="1421"/>
                    <a:pt x="2529" y="1387"/>
                  </a:cubicBezTo>
                  <a:cubicBezTo>
                    <a:pt x="2534" y="1285"/>
                    <a:pt x="2534" y="1285"/>
                    <a:pt x="2534" y="1285"/>
                  </a:cubicBezTo>
                  <a:cubicBezTo>
                    <a:pt x="2534" y="1285"/>
                    <a:pt x="2538" y="1238"/>
                    <a:pt x="2538" y="1203"/>
                  </a:cubicBezTo>
                  <a:cubicBezTo>
                    <a:pt x="2538" y="1203"/>
                    <a:pt x="2327" y="1189"/>
                    <a:pt x="2287" y="1089"/>
                  </a:cubicBezTo>
                  <a:cubicBezTo>
                    <a:pt x="2287" y="1089"/>
                    <a:pt x="2329" y="1116"/>
                    <a:pt x="2400" y="1121"/>
                  </a:cubicBezTo>
                  <a:cubicBezTo>
                    <a:pt x="2464" y="1124"/>
                    <a:pt x="2543" y="1112"/>
                    <a:pt x="2543" y="1112"/>
                  </a:cubicBezTo>
                  <a:cubicBezTo>
                    <a:pt x="2549" y="1095"/>
                    <a:pt x="2556" y="925"/>
                    <a:pt x="2556" y="925"/>
                  </a:cubicBezTo>
                  <a:cubicBezTo>
                    <a:pt x="2558" y="907"/>
                    <a:pt x="2558" y="836"/>
                    <a:pt x="2558" y="836"/>
                  </a:cubicBezTo>
                  <a:cubicBezTo>
                    <a:pt x="2523" y="845"/>
                    <a:pt x="2468" y="837"/>
                    <a:pt x="2407" y="823"/>
                  </a:cubicBezTo>
                  <a:cubicBezTo>
                    <a:pt x="2369" y="814"/>
                    <a:pt x="2305" y="776"/>
                    <a:pt x="2280" y="734"/>
                  </a:cubicBezTo>
                  <a:cubicBezTo>
                    <a:pt x="2280" y="734"/>
                    <a:pt x="2325" y="754"/>
                    <a:pt x="2399" y="762"/>
                  </a:cubicBezTo>
                  <a:cubicBezTo>
                    <a:pt x="2478" y="772"/>
                    <a:pt x="2566" y="756"/>
                    <a:pt x="2567" y="746"/>
                  </a:cubicBezTo>
                  <a:cubicBezTo>
                    <a:pt x="2572" y="702"/>
                    <a:pt x="2571" y="571"/>
                    <a:pt x="2571" y="567"/>
                  </a:cubicBezTo>
                  <a:cubicBezTo>
                    <a:pt x="2571" y="567"/>
                    <a:pt x="2578" y="470"/>
                    <a:pt x="2574" y="471"/>
                  </a:cubicBezTo>
                  <a:cubicBezTo>
                    <a:pt x="2552" y="475"/>
                    <a:pt x="2427" y="471"/>
                    <a:pt x="2327" y="366"/>
                  </a:cubicBezTo>
                  <a:cubicBezTo>
                    <a:pt x="2327" y="366"/>
                    <a:pt x="2289" y="336"/>
                    <a:pt x="2326" y="282"/>
                  </a:cubicBezTo>
                  <a:cubicBezTo>
                    <a:pt x="2326" y="282"/>
                    <a:pt x="2126" y="192"/>
                    <a:pt x="2126" y="192"/>
                  </a:cubicBezTo>
                  <a:cubicBezTo>
                    <a:pt x="2126" y="192"/>
                    <a:pt x="2168" y="151"/>
                    <a:pt x="2169" y="109"/>
                  </a:cubicBezTo>
                  <a:cubicBezTo>
                    <a:pt x="2170" y="62"/>
                    <a:pt x="2098" y="34"/>
                    <a:pt x="2041" y="44"/>
                  </a:cubicBezTo>
                  <a:cubicBezTo>
                    <a:pt x="1987" y="54"/>
                    <a:pt x="1946" y="111"/>
                    <a:pt x="1946" y="111"/>
                  </a:cubicBezTo>
                  <a:cubicBezTo>
                    <a:pt x="1695" y="0"/>
                    <a:pt x="1695" y="0"/>
                    <a:pt x="1695" y="0"/>
                  </a:cubicBezTo>
                  <a:cubicBezTo>
                    <a:pt x="1498" y="199"/>
                    <a:pt x="1498" y="199"/>
                    <a:pt x="1498" y="199"/>
                  </a:cubicBezTo>
                  <a:cubicBezTo>
                    <a:pt x="1496" y="201"/>
                    <a:pt x="1483" y="218"/>
                    <a:pt x="1485" y="237"/>
                  </a:cubicBezTo>
                  <a:cubicBezTo>
                    <a:pt x="1488" y="255"/>
                    <a:pt x="1488" y="255"/>
                    <a:pt x="1488" y="255"/>
                  </a:cubicBezTo>
                  <a:cubicBezTo>
                    <a:pt x="1490" y="268"/>
                    <a:pt x="1483" y="277"/>
                    <a:pt x="1481" y="279"/>
                  </a:cubicBezTo>
                  <a:cubicBezTo>
                    <a:pt x="1464" y="303"/>
                    <a:pt x="1440" y="327"/>
                    <a:pt x="1422" y="349"/>
                  </a:cubicBezTo>
                  <a:cubicBezTo>
                    <a:pt x="1405" y="370"/>
                    <a:pt x="1392" y="388"/>
                    <a:pt x="1385" y="399"/>
                  </a:cubicBezTo>
                  <a:cubicBezTo>
                    <a:pt x="1365" y="432"/>
                    <a:pt x="1358" y="454"/>
                    <a:pt x="1350" y="476"/>
                  </a:cubicBezTo>
                  <a:cubicBezTo>
                    <a:pt x="1350" y="476"/>
                    <a:pt x="1325" y="531"/>
                    <a:pt x="1420" y="606"/>
                  </a:cubicBezTo>
                  <a:cubicBezTo>
                    <a:pt x="1426" y="610"/>
                    <a:pt x="1426" y="610"/>
                    <a:pt x="1426" y="610"/>
                  </a:cubicBezTo>
                  <a:cubicBezTo>
                    <a:pt x="1426" y="610"/>
                    <a:pt x="1435" y="597"/>
                    <a:pt x="1435" y="597"/>
                  </a:cubicBezTo>
                  <a:cubicBezTo>
                    <a:pt x="1443" y="605"/>
                    <a:pt x="1443" y="605"/>
                    <a:pt x="1443" y="605"/>
                  </a:cubicBezTo>
                  <a:cubicBezTo>
                    <a:pt x="1451" y="613"/>
                    <a:pt x="1467" y="628"/>
                    <a:pt x="1483" y="637"/>
                  </a:cubicBezTo>
                  <a:cubicBezTo>
                    <a:pt x="1483" y="637"/>
                    <a:pt x="1490" y="604"/>
                    <a:pt x="1509" y="576"/>
                  </a:cubicBezTo>
                  <a:cubicBezTo>
                    <a:pt x="1525" y="551"/>
                    <a:pt x="1561" y="520"/>
                    <a:pt x="1585" y="505"/>
                  </a:cubicBezTo>
                  <a:cubicBezTo>
                    <a:pt x="1616" y="485"/>
                    <a:pt x="1646" y="475"/>
                    <a:pt x="1682" y="473"/>
                  </a:cubicBezTo>
                  <a:cubicBezTo>
                    <a:pt x="1712" y="472"/>
                    <a:pt x="1733" y="484"/>
                    <a:pt x="1754" y="506"/>
                  </a:cubicBezTo>
                  <a:cubicBezTo>
                    <a:pt x="1785" y="538"/>
                    <a:pt x="1798" y="618"/>
                    <a:pt x="1787" y="652"/>
                  </a:cubicBezTo>
                  <a:cubicBezTo>
                    <a:pt x="1775" y="644"/>
                    <a:pt x="1766" y="638"/>
                    <a:pt x="1766" y="638"/>
                  </a:cubicBezTo>
                  <a:cubicBezTo>
                    <a:pt x="1726" y="618"/>
                    <a:pt x="1646" y="582"/>
                    <a:pt x="1543" y="627"/>
                  </a:cubicBezTo>
                  <a:cubicBezTo>
                    <a:pt x="1508" y="642"/>
                    <a:pt x="1444" y="674"/>
                    <a:pt x="1337" y="705"/>
                  </a:cubicBezTo>
                  <a:cubicBezTo>
                    <a:pt x="1281" y="721"/>
                    <a:pt x="1242" y="715"/>
                    <a:pt x="1232" y="667"/>
                  </a:cubicBezTo>
                  <a:cubicBezTo>
                    <a:pt x="1223" y="625"/>
                    <a:pt x="1243" y="594"/>
                    <a:pt x="1243" y="594"/>
                  </a:cubicBezTo>
                  <a:cubicBezTo>
                    <a:pt x="1243" y="594"/>
                    <a:pt x="1174" y="605"/>
                    <a:pt x="1158" y="667"/>
                  </a:cubicBezTo>
                  <a:cubicBezTo>
                    <a:pt x="1143" y="729"/>
                    <a:pt x="1167" y="787"/>
                    <a:pt x="1225" y="801"/>
                  </a:cubicBezTo>
                  <a:cubicBezTo>
                    <a:pt x="1278" y="815"/>
                    <a:pt x="1363" y="776"/>
                    <a:pt x="1425" y="742"/>
                  </a:cubicBezTo>
                  <a:cubicBezTo>
                    <a:pt x="1448" y="731"/>
                    <a:pt x="1493" y="706"/>
                    <a:pt x="1525" y="692"/>
                  </a:cubicBezTo>
                  <a:cubicBezTo>
                    <a:pt x="1584" y="667"/>
                    <a:pt x="1625" y="664"/>
                    <a:pt x="1686" y="691"/>
                  </a:cubicBezTo>
                  <a:cubicBezTo>
                    <a:pt x="1731" y="711"/>
                    <a:pt x="1757" y="739"/>
                    <a:pt x="1757" y="739"/>
                  </a:cubicBezTo>
                  <a:cubicBezTo>
                    <a:pt x="1757" y="739"/>
                    <a:pt x="1737" y="791"/>
                    <a:pt x="1663" y="795"/>
                  </a:cubicBezTo>
                  <a:cubicBezTo>
                    <a:pt x="1603" y="797"/>
                    <a:pt x="1557" y="766"/>
                    <a:pt x="1539" y="737"/>
                  </a:cubicBezTo>
                  <a:cubicBezTo>
                    <a:pt x="1539" y="737"/>
                    <a:pt x="1526" y="768"/>
                    <a:pt x="1521" y="778"/>
                  </a:cubicBezTo>
                  <a:cubicBezTo>
                    <a:pt x="1501" y="811"/>
                    <a:pt x="1525" y="829"/>
                    <a:pt x="1516" y="853"/>
                  </a:cubicBezTo>
                  <a:cubicBezTo>
                    <a:pt x="1508" y="877"/>
                    <a:pt x="1466" y="905"/>
                    <a:pt x="1443" y="920"/>
                  </a:cubicBezTo>
                  <a:cubicBezTo>
                    <a:pt x="1407" y="945"/>
                    <a:pt x="1344" y="963"/>
                    <a:pt x="1329" y="967"/>
                  </a:cubicBezTo>
                  <a:cubicBezTo>
                    <a:pt x="1329" y="967"/>
                    <a:pt x="1367" y="1053"/>
                    <a:pt x="1372" y="1063"/>
                  </a:cubicBezTo>
                  <a:cubicBezTo>
                    <a:pt x="1392" y="1100"/>
                    <a:pt x="1427" y="1178"/>
                    <a:pt x="1458" y="1208"/>
                  </a:cubicBezTo>
                  <a:cubicBezTo>
                    <a:pt x="1458" y="1208"/>
                    <a:pt x="1529" y="1193"/>
                    <a:pt x="1578" y="1164"/>
                  </a:cubicBezTo>
                  <a:cubicBezTo>
                    <a:pt x="1624" y="1136"/>
                    <a:pt x="1660" y="1104"/>
                    <a:pt x="1672" y="1078"/>
                  </a:cubicBezTo>
                  <a:cubicBezTo>
                    <a:pt x="1672" y="1078"/>
                    <a:pt x="1672" y="1078"/>
                    <a:pt x="1672" y="1078"/>
                  </a:cubicBezTo>
                  <a:cubicBezTo>
                    <a:pt x="1607" y="1229"/>
                    <a:pt x="1558" y="1281"/>
                    <a:pt x="1516" y="1309"/>
                  </a:cubicBezTo>
                  <a:cubicBezTo>
                    <a:pt x="1348" y="1417"/>
                    <a:pt x="1013" y="1656"/>
                    <a:pt x="692" y="1700"/>
                  </a:cubicBezTo>
                  <a:cubicBezTo>
                    <a:pt x="599" y="1703"/>
                    <a:pt x="448" y="1565"/>
                    <a:pt x="408" y="1516"/>
                  </a:cubicBezTo>
                  <a:cubicBezTo>
                    <a:pt x="379" y="1481"/>
                    <a:pt x="319" y="1532"/>
                    <a:pt x="319" y="1532"/>
                  </a:cubicBezTo>
                  <a:cubicBezTo>
                    <a:pt x="319" y="1532"/>
                    <a:pt x="196" y="1511"/>
                    <a:pt x="141" y="1594"/>
                  </a:cubicBezTo>
                  <a:cubicBezTo>
                    <a:pt x="132" y="1607"/>
                    <a:pt x="206" y="1583"/>
                    <a:pt x="252" y="1599"/>
                  </a:cubicBezTo>
                  <a:cubicBezTo>
                    <a:pt x="284" y="1609"/>
                    <a:pt x="241" y="1625"/>
                    <a:pt x="241" y="1654"/>
                  </a:cubicBezTo>
                  <a:cubicBezTo>
                    <a:pt x="241" y="1699"/>
                    <a:pt x="379" y="1733"/>
                    <a:pt x="434" y="1752"/>
                  </a:cubicBezTo>
                  <a:cubicBezTo>
                    <a:pt x="452" y="1758"/>
                    <a:pt x="451" y="1775"/>
                    <a:pt x="442" y="1774"/>
                  </a:cubicBezTo>
                  <a:cubicBezTo>
                    <a:pt x="337" y="1771"/>
                    <a:pt x="274" y="1726"/>
                    <a:pt x="233" y="1713"/>
                  </a:cubicBezTo>
                  <a:cubicBezTo>
                    <a:pt x="151" y="1689"/>
                    <a:pt x="125" y="1705"/>
                    <a:pt x="119" y="1743"/>
                  </a:cubicBezTo>
                  <a:cubicBezTo>
                    <a:pt x="114" y="1772"/>
                    <a:pt x="19" y="1745"/>
                    <a:pt x="2" y="1917"/>
                  </a:cubicBezTo>
                  <a:cubicBezTo>
                    <a:pt x="0" y="1933"/>
                    <a:pt x="105" y="1801"/>
                    <a:pt x="112" y="1847"/>
                  </a:cubicBezTo>
                  <a:cubicBezTo>
                    <a:pt x="135" y="1985"/>
                    <a:pt x="373" y="1870"/>
                    <a:pt x="422" y="1907"/>
                  </a:cubicBezTo>
                  <a:cubicBezTo>
                    <a:pt x="455" y="1931"/>
                    <a:pt x="177" y="1928"/>
                    <a:pt x="219" y="2012"/>
                  </a:cubicBezTo>
                  <a:cubicBezTo>
                    <a:pt x="225" y="2025"/>
                    <a:pt x="97" y="2106"/>
                    <a:pt x="206" y="2208"/>
                  </a:cubicBezTo>
                  <a:cubicBezTo>
                    <a:pt x="206" y="2208"/>
                    <a:pt x="212" y="2092"/>
                    <a:pt x="281" y="2097"/>
                  </a:cubicBezTo>
                  <a:cubicBezTo>
                    <a:pt x="338" y="2100"/>
                    <a:pt x="366" y="2155"/>
                    <a:pt x="437" y="2101"/>
                  </a:cubicBezTo>
                  <a:cubicBezTo>
                    <a:pt x="463" y="2082"/>
                    <a:pt x="477" y="2055"/>
                    <a:pt x="572" y="2027"/>
                  </a:cubicBezTo>
                  <a:cubicBezTo>
                    <a:pt x="579" y="2025"/>
                    <a:pt x="580" y="2059"/>
                    <a:pt x="595" y="2081"/>
                  </a:cubicBezTo>
                  <a:cubicBezTo>
                    <a:pt x="604" y="2095"/>
                    <a:pt x="632" y="2094"/>
                    <a:pt x="632" y="2107"/>
                  </a:cubicBezTo>
                  <a:cubicBezTo>
                    <a:pt x="632" y="2151"/>
                    <a:pt x="577" y="2188"/>
                    <a:pt x="579" y="2190"/>
                  </a:cubicBezTo>
                  <a:cubicBezTo>
                    <a:pt x="581" y="2192"/>
                    <a:pt x="642" y="2223"/>
                    <a:pt x="699" y="2120"/>
                  </a:cubicBezTo>
                  <a:cubicBezTo>
                    <a:pt x="710" y="2100"/>
                    <a:pt x="730" y="2117"/>
                    <a:pt x="753" y="2110"/>
                  </a:cubicBezTo>
                  <a:cubicBezTo>
                    <a:pt x="835" y="2085"/>
                    <a:pt x="752" y="2034"/>
                    <a:pt x="799" y="1990"/>
                  </a:cubicBezTo>
                  <a:cubicBezTo>
                    <a:pt x="859" y="1934"/>
                    <a:pt x="926" y="1903"/>
                    <a:pt x="988" y="1879"/>
                  </a:cubicBezTo>
                  <a:cubicBezTo>
                    <a:pt x="988" y="1879"/>
                    <a:pt x="956" y="1991"/>
                    <a:pt x="996" y="2020"/>
                  </a:cubicBezTo>
                  <a:cubicBezTo>
                    <a:pt x="1243" y="1957"/>
                    <a:pt x="1243" y="1957"/>
                    <a:pt x="1243" y="1957"/>
                  </a:cubicBezTo>
                  <a:cubicBezTo>
                    <a:pt x="1216" y="1893"/>
                    <a:pt x="1259" y="1798"/>
                    <a:pt x="1309" y="1734"/>
                  </a:cubicBezTo>
                  <a:cubicBezTo>
                    <a:pt x="1320" y="1720"/>
                    <a:pt x="1259" y="1907"/>
                    <a:pt x="1296" y="1943"/>
                  </a:cubicBezTo>
                  <a:cubicBezTo>
                    <a:pt x="1553" y="1877"/>
                    <a:pt x="1553" y="1877"/>
                    <a:pt x="1553" y="1877"/>
                  </a:cubicBezTo>
                  <a:cubicBezTo>
                    <a:pt x="1536" y="1836"/>
                    <a:pt x="1545" y="1773"/>
                    <a:pt x="1564" y="1725"/>
                  </a:cubicBezTo>
                  <a:cubicBezTo>
                    <a:pt x="1591" y="1837"/>
                    <a:pt x="1645" y="1955"/>
                    <a:pt x="1758" y="2004"/>
                  </a:cubicBezTo>
                  <a:cubicBezTo>
                    <a:pt x="1941" y="2084"/>
                    <a:pt x="2102" y="2122"/>
                    <a:pt x="2373" y="2202"/>
                  </a:cubicBezTo>
                  <a:cubicBezTo>
                    <a:pt x="2445" y="2223"/>
                    <a:pt x="2523" y="2250"/>
                    <a:pt x="2558" y="2268"/>
                  </a:cubicBezTo>
                  <a:close/>
                  <a:moveTo>
                    <a:pt x="1598" y="317"/>
                  </a:moveTo>
                  <a:cubicBezTo>
                    <a:pt x="1589" y="310"/>
                    <a:pt x="1585" y="261"/>
                    <a:pt x="1591" y="250"/>
                  </a:cubicBezTo>
                  <a:cubicBezTo>
                    <a:pt x="1600" y="236"/>
                    <a:pt x="1700" y="258"/>
                    <a:pt x="1714" y="299"/>
                  </a:cubicBezTo>
                  <a:cubicBezTo>
                    <a:pt x="1717" y="308"/>
                    <a:pt x="1607" y="324"/>
                    <a:pt x="1598" y="317"/>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37" name="Freeform 18"/>
            <p:cNvSpPr>
              <a:spLocks/>
            </p:cNvSpPr>
            <p:nvPr userDrawn="1"/>
          </p:nvSpPr>
          <p:spPr bwMode="auto">
            <a:xfrm>
              <a:off x="7258050" y="325438"/>
              <a:ext cx="1489075" cy="846138"/>
            </a:xfrm>
            <a:custGeom>
              <a:avLst/>
              <a:gdLst>
                <a:gd name="T0" fmla="*/ 867 w 867"/>
                <a:gd name="T1" fmla="*/ 130 h 492"/>
                <a:gd name="T2" fmla="*/ 843 w 867"/>
                <a:gd name="T3" fmla="*/ 139 h 492"/>
                <a:gd name="T4" fmla="*/ 801 w 867"/>
                <a:gd name="T5" fmla="*/ 224 h 492"/>
                <a:gd name="T6" fmla="*/ 687 w 867"/>
                <a:gd name="T7" fmla="*/ 198 h 492"/>
                <a:gd name="T8" fmla="*/ 659 w 867"/>
                <a:gd name="T9" fmla="*/ 311 h 492"/>
                <a:gd name="T10" fmla="*/ 618 w 867"/>
                <a:gd name="T11" fmla="*/ 244 h 492"/>
                <a:gd name="T12" fmla="*/ 530 w 867"/>
                <a:gd name="T13" fmla="*/ 243 h 492"/>
                <a:gd name="T14" fmla="*/ 623 w 867"/>
                <a:gd name="T15" fmla="*/ 166 h 492"/>
                <a:gd name="T16" fmla="*/ 584 w 867"/>
                <a:gd name="T17" fmla="*/ 87 h 492"/>
                <a:gd name="T18" fmla="*/ 497 w 867"/>
                <a:gd name="T19" fmla="*/ 86 h 492"/>
                <a:gd name="T20" fmla="*/ 540 w 867"/>
                <a:gd name="T21" fmla="*/ 29 h 492"/>
                <a:gd name="T22" fmla="*/ 540 w 867"/>
                <a:gd name="T23" fmla="*/ 0 h 492"/>
                <a:gd name="T24" fmla="*/ 392 w 867"/>
                <a:gd name="T25" fmla="*/ 0 h 492"/>
                <a:gd name="T26" fmla="*/ 392 w 867"/>
                <a:gd name="T27" fmla="*/ 40 h 492"/>
                <a:gd name="T28" fmla="*/ 369 w 867"/>
                <a:gd name="T29" fmla="*/ 0 h 492"/>
                <a:gd name="T30" fmla="*/ 249 w 867"/>
                <a:gd name="T31" fmla="*/ 0 h 492"/>
                <a:gd name="T32" fmla="*/ 248 w 867"/>
                <a:gd name="T33" fmla="*/ 1 h 492"/>
                <a:gd name="T34" fmla="*/ 254 w 867"/>
                <a:gd name="T35" fmla="*/ 122 h 492"/>
                <a:gd name="T36" fmla="*/ 194 w 867"/>
                <a:gd name="T37" fmla="*/ 58 h 492"/>
                <a:gd name="T38" fmla="*/ 117 w 867"/>
                <a:gd name="T39" fmla="*/ 74 h 492"/>
                <a:gd name="T40" fmla="*/ 119 w 867"/>
                <a:gd name="T41" fmla="*/ 0 h 492"/>
                <a:gd name="T42" fmla="*/ 37 w 867"/>
                <a:gd name="T43" fmla="*/ 0 h 492"/>
                <a:gd name="T44" fmla="*/ 0 w 867"/>
                <a:gd name="T45" fmla="*/ 213 h 492"/>
                <a:gd name="T46" fmla="*/ 203 w 867"/>
                <a:gd name="T47" fmla="*/ 303 h 492"/>
                <a:gd name="T48" fmla="*/ 267 w 867"/>
                <a:gd name="T49" fmla="*/ 260 h 492"/>
                <a:gd name="T50" fmla="*/ 428 w 867"/>
                <a:gd name="T51" fmla="*/ 263 h 492"/>
                <a:gd name="T52" fmla="*/ 509 w 867"/>
                <a:gd name="T53" fmla="*/ 365 h 492"/>
                <a:gd name="T54" fmla="*/ 489 w 867"/>
                <a:gd name="T55" fmla="*/ 428 h 492"/>
                <a:gd name="T56" fmla="*/ 636 w 867"/>
                <a:gd name="T57" fmla="*/ 492 h 492"/>
                <a:gd name="T58" fmla="*/ 867 w 867"/>
                <a:gd name="T59" fmla="*/ 190 h 492"/>
                <a:gd name="T60" fmla="*/ 867 w 867"/>
                <a:gd name="T61" fmla="*/ 13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7" h="492">
                  <a:moveTo>
                    <a:pt x="867" y="130"/>
                  </a:moveTo>
                  <a:cubicBezTo>
                    <a:pt x="859" y="132"/>
                    <a:pt x="851" y="135"/>
                    <a:pt x="843" y="139"/>
                  </a:cubicBezTo>
                  <a:cubicBezTo>
                    <a:pt x="806" y="160"/>
                    <a:pt x="797" y="213"/>
                    <a:pt x="801" y="224"/>
                  </a:cubicBezTo>
                  <a:cubicBezTo>
                    <a:pt x="772" y="150"/>
                    <a:pt x="687" y="198"/>
                    <a:pt x="687" y="198"/>
                  </a:cubicBezTo>
                  <a:cubicBezTo>
                    <a:pt x="742" y="285"/>
                    <a:pt x="696" y="321"/>
                    <a:pt x="659" y="311"/>
                  </a:cubicBezTo>
                  <a:cubicBezTo>
                    <a:pt x="610" y="299"/>
                    <a:pt x="618" y="244"/>
                    <a:pt x="618" y="244"/>
                  </a:cubicBezTo>
                  <a:cubicBezTo>
                    <a:pt x="618" y="244"/>
                    <a:pt x="567" y="288"/>
                    <a:pt x="530" y="243"/>
                  </a:cubicBezTo>
                  <a:cubicBezTo>
                    <a:pt x="501" y="209"/>
                    <a:pt x="542" y="163"/>
                    <a:pt x="623" y="166"/>
                  </a:cubicBezTo>
                  <a:cubicBezTo>
                    <a:pt x="623" y="166"/>
                    <a:pt x="628" y="118"/>
                    <a:pt x="584" y="87"/>
                  </a:cubicBezTo>
                  <a:cubicBezTo>
                    <a:pt x="550" y="63"/>
                    <a:pt x="497" y="86"/>
                    <a:pt x="497" y="86"/>
                  </a:cubicBezTo>
                  <a:cubicBezTo>
                    <a:pt x="497" y="86"/>
                    <a:pt x="532" y="68"/>
                    <a:pt x="540" y="29"/>
                  </a:cubicBezTo>
                  <a:cubicBezTo>
                    <a:pt x="542" y="21"/>
                    <a:pt x="542" y="11"/>
                    <a:pt x="540" y="0"/>
                  </a:cubicBezTo>
                  <a:cubicBezTo>
                    <a:pt x="392" y="0"/>
                    <a:pt x="392" y="0"/>
                    <a:pt x="392" y="0"/>
                  </a:cubicBezTo>
                  <a:cubicBezTo>
                    <a:pt x="387" y="22"/>
                    <a:pt x="392" y="40"/>
                    <a:pt x="392" y="40"/>
                  </a:cubicBezTo>
                  <a:cubicBezTo>
                    <a:pt x="392" y="40"/>
                    <a:pt x="385" y="18"/>
                    <a:pt x="369" y="0"/>
                  </a:cubicBezTo>
                  <a:cubicBezTo>
                    <a:pt x="249" y="0"/>
                    <a:pt x="249" y="0"/>
                    <a:pt x="249" y="0"/>
                  </a:cubicBezTo>
                  <a:cubicBezTo>
                    <a:pt x="248" y="1"/>
                    <a:pt x="248" y="1"/>
                    <a:pt x="248" y="1"/>
                  </a:cubicBezTo>
                  <a:cubicBezTo>
                    <a:pt x="305" y="59"/>
                    <a:pt x="298" y="120"/>
                    <a:pt x="254" y="122"/>
                  </a:cubicBezTo>
                  <a:cubicBezTo>
                    <a:pt x="196" y="125"/>
                    <a:pt x="194" y="58"/>
                    <a:pt x="194" y="58"/>
                  </a:cubicBezTo>
                  <a:cubicBezTo>
                    <a:pt x="194" y="58"/>
                    <a:pt x="159" y="101"/>
                    <a:pt x="117" y="74"/>
                  </a:cubicBezTo>
                  <a:cubicBezTo>
                    <a:pt x="94" y="59"/>
                    <a:pt x="85" y="25"/>
                    <a:pt x="119" y="0"/>
                  </a:cubicBezTo>
                  <a:cubicBezTo>
                    <a:pt x="37" y="0"/>
                    <a:pt x="37" y="0"/>
                    <a:pt x="37" y="0"/>
                  </a:cubicBezTo>
                  <a:cubicBezTo>
                    <a:pt x="0" y="213"/>
                    <a:pt x="0" y="213"/>
                    <a:pt x="0" y="213"/>
                  </a:cubicBezTo>
                  <a:cubicBezTo>
                    <a:pt x="203" y="303"/>
                    <a:pt x="203" y="303"/>
                    <a:pt x="203" y="303"/>
                  </a:cubicBezTo>
                  <a:cubicBezTo>
                    <a:pt x="227" y="282"/>
                    <a:pt x="251" y="268"/>
                    <a:pt x="267" y="260"/>
                  </a:cubicBezTo>
                  <a:cubicBezTo>
                    <a:pt x="323" y="236"/>
                    <a:pt x="381" y="242"/>
                    <a:pt x="428" y="263"/>
                  </a:cubicBezTo>
                  <a:cubicBezTo>
                    <a:pt x="498" y="293"/>
                    <a:pt x="506" y="334"/>
                    <a:pt x="509" y="365"/>
                  </a:cubicBezTo>
                  <a:cubicBezTo>
                    <a:pt x="510" y="382"/>
                    <a:pt x="495" y="419"/>
                    <a:pt x="489" y="428"/>
                  </a:cubicBezTo>
                  <a:cubicBezTo>
                    <a:pt x="636" y="492"/>
                    <a:pt x="636" y="492"/>
                    <a:pt x="636" y="492"/>
                  </a:cubicBezTo>
                  <a:cubicBezTo>
                    <a:pt x="867" y="190"/>
                    <a:pt x="867" y="190"/>
                    <a:pt x="867" y="190"/>
                  </a:cubicBezTo>
                  <a:lnTo>
                    <a:pt x="867" y="13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39" name="Title 1"/>
          <p:cNvSpPr>
            <a:spLocks noGrp="1"/>
          </p:cNvSpPr>
          <p:nvPr>
            <p:ph type="ctrTitle" hasCustomPrompt="1"/>
          </p:nvPr>
        </p:nvSpPr>
        <p:spPr>
          <a:xfrm>
            <a:off x="1035490" y="1589228"/>
            <a:ext cx="8494159" cy="2377347"/>
          </a:xfrm>
        </p:spPr>
        <p:txBody>
          <a:bodyPr anchor="b"/>
          <a:lstStyle>
            <a:lvl1pPr algn="ctr">
              <a:defRPr sz="6000">
                <a:solidFill>
                  <a:schemeClr val="bg1"/>
                </a:solidFill>
              </a:defRPr>
            </a:lvl1pPr>
          </a:lstStyle>
          <a:p>
            <a:r>
              <a:rPr lang="fi-FI" dirty="0"/>
              <a:t>Muokkaa </a:t>
            </a:r>
            <a:r>
              <a:rPr lang="fi-FI" dirty="0" err="1"/>
              <a:t>perustyyl</a:t>
            </a:r>
            <a:r>
              <a:rPr lang="fi-FI" dirty="0"/>
              <a:t>. </a:t>
            </a:r>
            <a:r>
              <a:rPr lang="fi-FI" dirty="0" err="1"/>
              <a:t>napsautt</a:t>
            </a:r>
            <a:r>
              <a:rPr lang="fi-FI" dirty="0"/>
              <a:t>.</a:t>
            </a:r>
            <a:br>
              <a:rPr lang="fi-FI" dirty="0"/>
            </a:br>
            <a:endParaRPr lang="fi-FI" dirty="0"/>
          </a:p>
        </p:txBody>
      </p:sp>
      <p:sp>
        <p:nvSpPr>
          <p:cNvPr id="40" name="Subtitle 2"/>
          <p:cNvSpPr>
            <a:spLocks noGrp="1"/>
          </p:cNvSpPr>
          <p:nvPr>
            <p:ph type="subTitle" idx="1"/>
          </p:nvPr>
        </p:nvSpPr>
        <p:spPr>
          <a:xfrm>
            <a:off x="1394564" y="5505183"/>
            <a:ext cx="7776000" cy="900388"/>
          </a:xfrm>
          <a:noFill/>
        </p:spPr>
        <p:txBody>
          <a:bodyPr/>
          <a:lstStyle>
            <a:lvl1pPr marL="0" indent="0" algn="ctr">
              <a:buNone/>
              <a:defRPr sz="2400" b="1">
                <a:solidFill>
                  <a:schemeClr val="bg1"/>
                </a:solidFill>
              </a:defRPr>
            </a:lvl1pPr>
            <a:lvl2pPr marL="457155" indent="0" algn="ctr">
              <a:buNone/>
              <a:defRPr sz="2000"/>
            </a:lvl2pPr>
            <a:lvl3pPr marL="914310" indent="0" algn="ctr">
              <a:buNone/>
              <a:defRPr sz="1801"/>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2453724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5" y="529949"/>
            <a:ext cx="10067796" cy="995915"/>
          </a:xfrm>
        </p:spPr>
        <p:txBody>
          <a:bodyPr/>
          <a:lstStyle/>
          <a:p>
            <a:r>
              <a:rPr lang="fi-FI"/>
              <a:t>Muokkaa perustyyl. napsautt.</a:t>
            </a:r>
            <a:endParaRPr lang="fi-FI" dirty="0"/>
          </a:p>
        </p:txBody>
      </p:sp>
      <p:sp>
        <p:nvSpPr>
          <p:cNvPr id="3" name="Content Placeholder 2"/>
          <p:cNvSpPr>
            <a:spLocks noGrp="1"/>
          </p:cNvSpPr>
          <p:nvPr>
            <p:ph idx="1"/>
          </p:nvPr>
        </p:nvSpPr>
        <p:spPr>
          <a:xfrm>
            <a:off x="838201" y="1525873"/>
            <a:ext cx="10515600" cy="4121287"/>
          </a:xfrm>
        </p:spPr>
        <p:txBody>
          <a:bodyPr/>
          <a:lstStyle>
            <a:lvl1pPr marL="0" indent="0">
              <a:buNone/>
              <a:defRPr b="1"/>
            </a:lvl1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10"/>
          </p:nvPr>
        </p:nvSpPr>
        <p:spPr/>
        <p:txBody>
          <a:bodyPr/>
          <a:lstStyle/>
          <a:p>
            <a:fld id="{CF0B024A-9348-8F4E-84E6-1AC861A3D50B}" type="datetime1">
              <a:rPr lang="fi-FI" smtClean="0"/>
              <a:pPr/>
              <a:t>7.11.2019</a:t>
            </a:fld>
            <a:endParaRPr lang="fi-FI" dirty="0"/>
          </a:p>
        </p:txBody>
      </p:sp>
      <p:pic>
        <p:nvPicPr>
          <p:cNvPr id="25" name="Kuva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68828" y="327859"/>
            <a:ext cx="480000" cy="611765"/>
          </a:xfrm>
          <a:prstGeom prst="rect">
            <a:avLst/>
          </a:prstGeom>
        </p:spPr>
      </p:pic>
      <p:sp>
        <p:nvSpPr>
          <p:cNvPr id="7" name="Picture Placeholder 6"/>
          <p:cNvSpPr>
            <a:spLocks noGrp="1"/>
          </p:cNvSpPr>
          <p:nvPr>
            <p:ph type="pic" sz="quarter" idx="11" hasCustomPrompt="1"/>
          </p:nvPr>
        </p:nvSpPr>
        <p:spPr>
          <a:xfrm>
            <a:off x="9427924" y="5787033"/>
            <a:ext cx="2418565" cy="835068"/>
          </a:xfrm>
          <a:solidFill>
            <a:schemeClr val="bg1">
              <a:lumMod val="95000"/>
            </a:schemeClr>
          </a:solidFill>
        </p:spPr>
        <p:txBody>
          <a:bodyPr/>
          <a:lstStyle>
            <a:lvl1pPr algn="ctr">
              <a:buNone/>
              <a:defRPr sz="1600"/>
            </a:lvl1pPr>
          </a:lstStyle>
          <a:p>
            <a:r>
              <a:rPr lang="fi-FI" dirty="0"/>
              <a:t>Oma tunnus</a:t>
            </a:r>
            <a:endParaRPr lang="en-US" dirty="0"/>
          </a:p>
        </p:txBody>
      </p:sp>
    </p:spTree>
    <p:extLst>
      <p:ext uri="{BB962C8B-B14F-4D97-AF65-F5344CB8AC3E}">
        <p14:creationId xmlns:p14="http://schemas.microsoft.com/office/powerpoint/2010/main" val="86412487"/>
      </p:ext>
    </p:extLst>
  </p:cSld>
  <p:clrMapOvr>
    <a:masterClrMapping/>
  </p:clrMapOvr>
  <p:extLst>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93" y="529949"/>
            <a:ext cx="10049505" cy="995915"/>
          </a:xfrm>
        </p:spPr>
        <p:txBody>
          <a:bodyPr/>
          <a:lstStyle/>
          <a:p>
            <a:r>
              <a:rPr lang="fi-FI"/>
              <a:t>Muokkaa perustyyl. napsautt.</a:t>
            </a:r>
          </a:p>
        </p:txBody>
      </p:sp>
      <p:sp>
        <p:nvSpPr>
          <p:cNvPr id="3" name="Text Placeholder 2"/>
          <p:cNvSpPr>
            <a:spLocks noGrp="1"/>
          </p:cNvSpPr>
          <p:nvPr>
            <p:ph type="body" idx="1"/>
          </p:nvPr>
        </p:nvSpPr>
        <p:spPr>
          <a:xfrm>
            <a:off x="839789" y="1601029"/>
            <a:ext cx="5157787" cy="619017"/>
          </a:xfrm>
        </p:spPr>
        <p:txBody>
          <a:bodyPr anchor="b">
            <a:noAutofit/>
          </a:bodyPr>
          <a:lstStyle>
            <a:lvl1pPr marL="0" indent="0">
              <a:buNone/>
              <a:defRPr sz="2201" b="1"/>
            </a:lvl1pPr>
            <a:lvl2pPr marL="457155" indent="0">
              <a:buNone/>
              <a:defRPr sz="2000" b="1"/>
            </a:lvl2pPr>
            <a:lvl3pPr marL="914310" indent="0">
              <a:buNone/>
              <a:defRPr sz="1801"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fi-FI" dirty="0"/>
              <a:t>Muokkaa tekstin perustyylejä napsauttamalla</a:t>
            </a:r>
          </a:p>
        </p:txBody>
      </p:sp>
      <p:sp>
        <p:nvSpPr>
          <p:cNvPr id="4" name="Content Placeholder 3"/>
          <p:cNvSpPr>
            <a:spLocks noGrp="1"/>
          </p:cNvSpPr>
          <p:nvPr>
            <p:ph sz="half" idx="2"/>
          </p:nvPr>
        </p:nvSpPr>
        <p:spPr>
          <a:xfrm>
            <a:off x="839789" y="2287357"/>
            <a:ext cx="5157787" cy="3359801"/>
          </a:xfrm>
        </p:spPr>
        <p:txBody>
          <a:bodyPr/>
          <a:lstStyle>
            <a:lvl1pPr>
              <a:defRPr b="0"/>
            </a:lvl1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4"/>
          <p:cNvSpPr>
            <a:spLocks noGrp="1"/>
          </p:cNvSpPr>
          <p:nvPr>
            <p:ph type="body" sz="quarter" idx="3"/>
          </p:nvPr>
        </p:nvSpPr>
        <p:spPr>
          <a:xfrm>
            <a:off x="6172210" y="1601029"/>
            <a:ext cx="5183188" cy="619017"/>
          </a:xfrm>
        </p:spPr>
        <p:txBody>
          <a:bodyPr anchor="b">
            <a:noAutofit/>
          </a:bodyPr>
          <a:lstStyle>
            <a:lvl1pPr marL="0" indent="0">
              <a:buNone/>
              <a:defRPr sz="2201" b="1"/>
            </a:lvl1pPr>
            <a:lvl2pPr marL="457155" indent="0">
              <a:buNone/>
              <a:defRPr sz="2000" b="1"/>
            </a:lvl2pPr>
            <a:lvl3pPr marL="914310" indent="0">
              <a:buNone/>
              <a:defRPr sz="1801"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10" y="2287350"/>
            <a:ext cx="5183188" cy="3349889"/>
          </a:xfrm>
        </p:spPr>
        <p:txBody>
          <a:bodyPr/>
          <a:lstStyle>
            <a:lvl1pPr>
              <a:defRPr b="0"/>
            </a:lvl1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Date Placeholder 7"/>
          <p:cNvSpPr>
            <a:spLocks noGrp="1"/>
          </p:cNvSpPr>
          <p:nvPr>
            <p:ph type="dt" sz="half" idx="10"/>
          </p:nvPr>
        </p:nvSpPr>
        <p:spPr/>
        <p:txBody>
          <a:bodyPr/>
          <a:lstStyle/>
          <a:p>
            <a:fld id="{E6F78301-0B2F-DD49-84BB-AA91E35A26A2}" type="datetime1">
              <a:rPr lang="fi-FI" smtClean="0"/>
              <a:pPr/>
              <a:t>7.11.2019</a:t>
            </a:fld>
            <a:endParaRPr lang="fi-FI" dirty="0"/>
          </a:p>
        </p:txBody>
      </p:sp>
      <p:pic>
        <p:nvPicPr>
          <p:cNvPr id="15" name="Kuva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508" y="5647160"/>
            <a:ext cx="1453019" cy="1210849"/>
          </a:xfrm>
          <a:prstGeom prst="rect">
            <a:avLst/>
          </a:prstGeom>
        </p:spPr>
      </p:pic>
      <p:pic>
        <p:nvPicPr>
          <p:cNvPr id="16" name="Kuva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68828" y="551143"/>
            <a:ext cx="480000" cy="611765"/>
          </a:xfrm>
          <a:prstGeom prst="rect">
            <a:avLst/>
          </a:prstGeom>
        </p:spPr>
      </p:pic>
      <p:sp>
        <p:nvSpPr>
          <p:cNvPr id="17" name="Picture Placeholder 6"/>
          <p:cNvSpPr>
            <a:spLocks noGrp="1"/>
          </p:cNvSpPr>
          <p:nvPr>
            <p:ph type="pic" sz="quarter" idx="11" hasCustomPrompt="1"/>
          </p:nvPr>
        </p:nvSpPr>
        <p:spPr>
          <a:xfrm>
            <a:off x="9427924" y="5787033"/>
            <a:ext cx="2418565" cy="835068"/>
          </a:xfrm>
          <a:solidFill>
            <a:schemeClr val="bg1">
              <a:lumMod val="95000"/>
            </a:schemeClr>
          </a:solidFill>
        </p:spPr>
        <p:txBody>
          <a:bodyPr/>
          <a:lstStyle>
            <a:lvl1pPr algn="ctr">
              <a:buNone/>
              <a:defRPr sz="1600"/>
            </a:lvl1pPr>
          </a:lstStyle>
          <a:p>
            <a:r>
              <a:rPr lang="fi-FI" dirty="0"/>
              <a:t>Oma tunnus</a:t>
            </a:r>
            <a:endParaRPr lang="en-US" dirty="0"/>
          </a:p>
        </p:txBody>
      </p:sp>
    </p:spTree>
    <p:extLst>
      <p:ext uri="{BB962C8B-B14F-4D97-AF65-F5344CB8AC3E}">
        <p14:creationId xmlns:p14="http://schemas.microsoft.com/office/powerpoint/2010/main" val="650684229"/>
      </p:ext>
    </p:extLst>
  </p:cSld>
  <p:clrMapOvr>
    <a:masterClrMapping/>
  </p:clrMapOvr>
  <p:extLst>
    <p:ext uri="{DCECCB84-F9BA-43D5-87BE-67443E8EF086}">
      <p15:sldGuideLst xmlns:p15="http://schemas.microsoft.com/office/powerpoint/2012/main">
        <p15:guide id="1" pos="385">
          <p15:clr>
            <a:srgbClr val="FBAE40"/>
          </p15:clr>
        </p15:guide>
        <p15:guide id="2" orient="horz" pos="374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529949"/>
            <a:ext cx="10057856" cy="995915"/>
          </a:xfrm>
        </p:spPr>
        <p:txBody>
          <a:bodyPr/>
          <a:lstStyle/>
          <a:p>
            <a:r>
              <a:rPr lang="fi-FI"/>
              <a:t>Muokkaa perustyyl. napsautt.</a:t>
            </a:r>
          </a:p>
        </p:txBody>
      </p:sp>
      <p:sp>
        <p:nvSpPr>
          <p:cNvPr id="3" name="Text Placeholder 2"/>
          <p:cNvSpPr>
            <a:spLocks noGrp="1"/>
          </p:cNvSpPr>
          <p:nvPr>
            <p:ph type="body" idx="1"/>
          </p:nvPr>
        </p:nvSpPr>
        <p:spPr>
          <a:xfrm>
            <a:off x="839789" y="1601029"/>
            <a:ext cx="5157787" cy="619017"/>
          </a:xfrm>
        </p:spPr>
        <p:txBody>
          <a:bodyPr anchor="b">
            <a:noAutofit/>
          </a:bodyPr>
          <a:lstStyle>
            <a:lvl1pPr marL="0" indent="0">
              <a:buNone/>
              <a:defRPr sz="2201" b="1"/>
            </a:lvl1pPr>
            <a:lvl2pPr marL="457155" indent="0">
              <a:buNone/>
              <a:defRPr sz="2000" b="1"/>
            </a:lvl2pPr>
            <a:lvl3pPr marL="914310" indent="0">
              <a:buNone/>
              <a:defRPr sz="1801"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fi-FI" dirty="0"/>
              <a:t>Muokkaa tekstin perustyylejä napsauttamalla</a:t>
            </a:r>
          </a:p>
        </p:txBody>
      </p:sp>
      <p:sp>
        <p:nvSpPr>
          <p:cNvPr id="4" name="Content Placeholder 3"/>
          <p:cNvSpPr>
            <a:spLocks noGrp="1"/>
          </p:cNvSpPr>
          <p:nvPr>
            <p:ph sz="half" idx="2"/>
          </p:nvPr>
        </p:nvSpPr>
        <p:spPr>
          <a:xfrm>
            <a:off x="839789" y="2287357"/>
            <a:ext cx="5157787" cy="3359801"/>
          </a:xfrm>
        </p:spPr>
        <p:txBody>
          <a:bodyPr/>
          <a:lstStyle>
            <a:lvl1pPr>
              <a:defRPr b="0"/>
            </a:lvl1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Date Placeholder 7"/>
          <p:cNvSpPr>
            <a:spLocks noGrp="1"/>
          </p:cNvSpPr>
          <p:nvPr>
            <p:ph type="dt" sz="half" idx="10"/>
          </p:nvPr>
        </p:nvSpPr>
        <p:spPr/>
        <p:txBody>
          <a:bodyPr/>
          <a:lstStyle/>
          <a:p>
            <a:fld id="{E6F78301-0B2F-DD49-84BB-AA91E35A26A2}" type="datetime1">
              <a:rPr lang="fi-FI" smtClean="0"/>
              <a:pPr/>
              <a:t>7.11.2019</a:t>
            </a:fld>
            <a:endParaRPr lang="fi-FI" dirty="0"/>
          </a:p>
        </p:txBody>
      </p:sp>
      <p:sp>
        <p:nvSpPr>
          <p:cNvPr id="11" name="Picture Placeholder 2"/>
          <p:cNvSpPr>
            <a:spLocks noGrp="1"/>
          </p:cNvSpPr>
          <p:nvPr>
            <p:ph type="pic" idx="13" hasCustomPrompt="1"/>
          </p:nvPr>
        </p:nvSpPr>
        <p:spPr>
          <a:xfrm>
            <a:off x="6062601" y="1525873"/>
            <a:ext cx="4835049" cy="4121287"/>
          </a:xfrm>
          <a:solidFill>
            <a:schemeClr val="bg1">
              <a:lumMod val="95000"/>
            </a:schemeClr>
          </a:solidFill>
        </p:spPr>
        <p:txBody>
          <a:bodyPr anchor="ctr">
            <a:normAutofit/>
          </a:bodyPr>
          <a:lstStyle>
            <a:lvl1pPr marL="0" indent="0" algn="ctr">
              <a:buNone/>
              <a:defRPr sz="1600" baseline="0"/>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r>
              <a:rPr lang="fi-FI" dirty="0" err="1"/>
              <a:t>Insert</a:t>
            </a:r>
            <a:r>
              <a:rPr lang="fi-FI" dirty="0"/>
              <a:t> </a:t>
            </a:r>
            <a:r>
              <a:rPr lang="fi-FI" dirty="0" err="1"/>
              <a:t>picture</a:t>
            </a:r>
            <a:endParaRPr lang="en-US" dirty="0"/>
          </a:p>
        </p:txBody>
      </p:sp>
      <p:pic>
        <p:nvPicPr>
          <p:cNvPr id="16" name="Kuva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508" y="5647160"/>
            <a:ext cx="1453019" cy="1210849"/>
          </a:xfrm>
          <a:prstGeom prst="rect">
            <a:avLst/>
          </a:prstGeom>
        </p:spPr>
      </p:pic>
      <p:pic>
        <p:nvPicPr>
          <p:cNvPr id="17" name="Kuva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68828" y="551143"/>
            <a:ext cx="480000" cy="611765"/>
          </a:xfrm>
          <a:prstGeom prst="rect">
            <a:avLst/>
          </a:prstGeom>
        </p:spPr>
      </p:pic>
      <p:sp>
        <p:nvSpPr>
          <p:cNvPr id="18" name="Picture Placeholder 6"/>
          <p:cNvSpPr>
            <a:spLocks noGrp="1"/>
          </p:cNvSpPr>
          <p:nvPr>
            <p:ph type="pic" sz="quarter" idx="11" hasCustomPrompt="1"/>
          </p:nvPr>
        </p:nvSpPr>
        <p:spPr>
          <a:xfrm>
            <a:off x="9427924" y="5787033"/>
            <a:ext cx="2418565" cy="835068"/>
          </a:xfrm>
          <a:solidFill>
            <a:schemeClr val="bg1">
              <a:lumMod val="95000"/>
            </a:schemeClr>
          </a:solidFill>
        </p:spPr>
        <p:txBody>
          <a:bodyPr/>
          <a:lstStyle>
            <a:lvl1pPr algn="ctr">
              <a:buNone/>
              <a:defRPr sz="1600"/>
            </a:lvl1pPr>
          </a:lstStyle>
          <a:p>
            <a:r>
              <a:rPr lang="fi-FI" dirty="0"/>
              <a:t>Oma tunnus</a:t>
            </a:r>
            <a:endParaRPr lang="en-US" dirty="0"/>
          </a:p>
        </p:txBody>
      </p:sp>
    </p:spTree>
    <p:extLst>
      <p:ext uri="{BB962C8B-B14F-4D97-AF65-F5344CB8AC3E}">
        <p14:creationId xmlns:p14="http://schemas.microsoft.com/office/powerpoint/2010/main" val="13119260"/>
      </p:ext>
    </p:extLst>
  </p:cSld>
  <p:clrMapOvr>
    <a:masterClrMapping/>
  </p:clrMapOvr>
  <p:extLst>
    <p:ext uri="{DCECCB84-F9BA-43D5-87BE-67443E8EF086}">
      <p15:sldGuideLst xmlns:p15="http://schemas.microsoft.com/office/powerpoint/2012/main">
        <p15:guide id="1" pos="385">
          <p15:clr>
            <a:srgbClr val="FBAE40"/>
          </p15:clr>
        </p15:guide>
        <p15:guide id="2" orient="horz" pos="374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sp>
        <p:nvSpPr>
          <p:cNvPr id="2" name="Title 1"/>
          <p:cNvSpPr>
            <a:spLocks noGrp="1"/>
          </p:cNvSpPr>
          <p:nvPr>
            <p:ph type="title"/>
          </p:nvPr>
        </p:nvSpPr>
        <p:spPr>
          <a:xfrm>
            <a:off x="839788" y="529949"/>
            <a:ext cx="10057856" cy="995915"/>
          </a:xfrm>
        </p:spPr>
        <p:txBody>
          <a:bodyPr/>
          <a:lstStyle/>
          <a:p>
            <a:r>
              <a:rPr lang="fi-FI"/>
              <a:t>Muokkaa perustyyl. napsautt.</a:t>
            </a:r>
          </a:p>
        </p:txBody>
      </p:sp>
      <p:sp>
        <p:nvSpPr>
          <p:cNvPr id="3" name="Text Placeholder 2"/>
          <p:cNvSpPr>
            <a:spLocks noGrp="1"/>
          </p:cNvSpPr>
          <p:nvPr>
            <p:ph type="body" idx="1"/>
          </p:nvPr>
        </p:nvSpPr>
        <p:spPr>
          <a:xfrm>
            <a:off x="839789" y="1592674"/>
            <a:ext cx="10514011" cy="619017"/>
          </a:xfrm>
        </p:spPr>
        <p:txBody>
          <a:bodyPr anchor="b">
            <a:normAutofit/>
          </a:bodyPr>
          <a:lstStyle>
            <a:lvl1pPr marL="0" indent="0">
              <a:buNone/>
              <a:defRPr sz="2201" b="1"/>
            </a:lvl1pPr>
            <a:lvl2pPr marL="457155" indent="0">
              <a:buNone/>
              <a:defRPr sz="2000" b="1"/>
            </a:lvl2pPr>
            <a:lvl3pPr marL="914310" indent="0">
              <a:buNone/>
              <a:defRPr sz="1801"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fi-FI" dirty="0"/>
              <a:t>Muokkaa tekstin perustyylejä napsauttamalla</a:t>
            </a:r>
          </a:p>
        </p:txBody>
      </p:sp>
      <p:sp>
        <p:nvSpPr>
          <p:cNvPr id="4" name="Content Placeholder 3"/>
          <p:cNvSpPr>
            <a:spLocks noGrp="1"/>
          </p:cNvSpPr>
          <p:nvPr>
            <p:ph sz="half" idx="2"/>
          </p:nvPr>
        </p:nvSpPr>
        <p:spPr>
          <a:xfrm>
            <a:off x="839789" y="2287357"/>
            <a:ext cx="10514011" cy="3359801"/>
          </a:xfrm>
        </p:spPr>
        <p:txBody>
          <a:bodyPr/>
          <a:lstStyle>
            <a:lvl1pPr>
              <a:defRPr b="0"/>
            </a:lvl1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Date Placeholder 7"/>
          <p:cNvSpPr>
            <a:spLocks noGrp="1"/>
          </p:cNvSpPr>
          <p:nvPr>
            <p:ph type="dt" sz="half" idx="10"/>
          </p:nvPr>
        </p:nvSpPr>
        <p:spPr/>
        <p:txBody>
          <a:bodyPr/>
          <a:lstStyle/>
          <a:p>
            <a:fld id="{07485DFD-2799-7041-80D0-99A07D09A2CA}" type="datetime1">
              <a:rPr lang="fi-FI" smtClean="0"/>
              <a:pPr/>
              <a:t>7.11.2019</a:t>
            </a:fld>
            <a:endParaRPr lang="fi-FI" dirty="0"/>
          </a:p>
        </p:txBody>
      </p:sp>
      <p:pic>
        <p:nvPicPr>
          <p:cNvPr id="14" name="Kuva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508" y="5647160"/>
            <a:ext cx="1453019" cy="1210849"/>
          </a:xfrm>
          <a:prstGeom prst="rect">
            <a:avLst/>
          </a:prstGeom>
        </p:spPr>
      </p:pic>
      <p:pic>
        <p:nvPicPr>
          <p:cNvPr id="15" name="Kuva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68828" y="551143"/>
            <a:ext cx="480000" cy="611765"/>
          </a:xfrm>
          <a:prstGeom prst="rect">
            <a:avLst/>
          </a:prstGeom>
        </p:spPr>
      </p:pic>
      <p:sp>
        <p:nvSpPr>
          <p:cNvPr id="16" name="Picture Placeholder 6"/>
          <p:cNvSpPr>
            <a:spLocks noGrp="1"/>
          </p:cNvSpPr>
          <p:nvPr>
            <p:ph type="pic" sz="quarter" idx="11" hasCustomPrompt="1"/>
          </p:nvPr>
        </p:nvSpPr>
        <p:spPr>
          <a:xfrm>
            <a:off x="9427924" y="5787033"/>
            <a:ext cx="2418565" cy="835068"/>
          </a:xfrm>
          <a:solidFill>
            <a:schemeClr val="bg1">
              <a:lumMod val="95000"/>
            </a:schemeClr>
          </a:solidFill>
        </p:spPr>
        <p:txBody>
          <a:bodyPr/>
          <a:lstStyle>
            <a:lvl1pPr algn="ctr">
              <a:buNone/>
              <a:defRPr sz="1600"/>
            </a:lvl1pPr>
          </a:lstStyle>
          <a:p>
            <a:r>
              <a:rPr lang="fi-FI" dirty="0"/>
              <a:t>Oma tunnus</a:t>
            </a:r>
            <a:endParaRPr lang="en-US" dirty="0"/>
          </a:p>
        </p:txBody>
      </p:sp>
    </p:spTree>
    <p:extLst>
      <p:ext uri="{BB962C8B-B14F-4D97-AF65-F5344CB8AC3E}">
        <p14:creationId xmlns:p14="http://schemas.microsoft.com/office/powerpoint/2010/main" val="2422594317"/>
      </p:ext>
    </p:extLst>
  </p:cSld>
  <p:clrMapOvr>
    <a:masterClrMapping/>
  </p:clrMapOvr>
  <p:extLst>
    <p:ext uri="{DCECCB84-F9BA-43D5-87BE-67443E8EF086}">
      <p15:sldGuideLst xmlns:p15="http://schemas.microsoft.com/office/powerpoint/2012/main">
        <p15:guide id="1" pos="385">
          <p15:clr>
            <a:srgbClr val="FBAE40"/>
          </p15:clr>
        </p15:guide>
        <p15:guide id="2" orient="horz" pos="374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5218D1-828F-624F-B233-BF7AD71CC7E8}" type="datetime1">
              <a:rPr lang="fi-FI" smtClean="0"/>
              <a:pPr/>
              <a:t>7.11.2019</a:t>
            </a:fld>
            <a:endParaRPr lang="fi-FI" dirty="0"/>
          </a:p>
        </p:txBody>
      </p:sp>
      <p:pic>
        <p:nvPicPr>
          <p:cNvPr id="11" name="Kuva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508" y="5647160"/>
            <a:ext cx="1453019" cy="1210849"/>
          </a:xfrm>
          <a:prstGeom prst="rect">
            <a:avLst/>
          </a:prstGeom>
        </p:spPr>
      </p:pic>
      <p:pic>
        <p:nvPicPr>
          <p:cNvPr id="12" name="Kuva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68828" y="551143"/>
            <a:ext cx="480000" cy="611765"/>
          </a:xfrm>
          <a:prstGeom prst="rect">
            <a:avLst/>
          </a:prstGeom>
        </p:spPr>
      </p:pic>
      <p:sp>
        <p:nvSpPr>
          <p:cNvPr id="13" name="Picture Placeholder 6"/>
          <p:cNvSpPr>
            <a:spLocks noGrp="1"/>
          </p:cNvSpPr>
          <p:nvPr>
            <p:ph type="pic" sz="quarter" idx="11" hasCustomPrompt="1"/>
          </p:nvPr>
        </p:nvSpPr>
        <p:spPr>
          <a:xfrm>
            <a:off x="9427924" y="5787033"/>
            <a:ext cx="2418565" cy="835068"/>
          </a:xfrm>
          <a:solidFill>
            <a:schemeClr val="bg1">
              <a:lumMod val="95000"/>
            </a:schemeClr>
          </a:solidFill>
        </p:spPr>
        <p:txBody>
          <a:bodyPr/>
          <a:lstStyle>
            <a:lvl1pPr algn="ctr">
              <a:buNone/>
              <a:defRPr sz="1600"/>
            </a:lvl1pPr>
          </a:lstStyle>
          <a:p>
            <a:r>
              <a:rPr lang="fi-FI" dirty="0"/>
              <a:t>Oma tunnus</a:t>
            </a:r>
            <a:endParaRPr lang="en-US" dirty="0"/>
          </a:p>
        </p:txBody>
      </p:sp>
    </p:spTree>
    <p:extLst>
      <p:ext uri="{BB962C8B-B14F-4D97-AF65-F5344CB8AC3E}">
        <p14:creationId xmlns:p14="http://schemas.microsoft.com/office/powerpoint/2010/main" val="1649942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b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339335" y="3432132"/>
            <a:ext cx="4813039" cy="2860587"/>
          </a:xfrm>
          <a:noFill/>
        </p:spPr>
        <p:txBody>
          <a:bodyPr lIns="90000" anchor="ctr" anchorCtr="1">
            <a:noAutofit/>
          </a:bodyPr>
          <a:lstStyle>
            <a:lvl1pPr marL="0" indent="0" algn="ctr">
              <a:buNone/>
              <a:defRPr sz="2400" b="0" baseline="0">
                <a:solidFill>
                  <a:schemeClr val="bg1"/>
                </a:solidFill>
              </a:defRPr>
            </a:lvl1pPr>
          </a:lstStyle>
          <a:p>
            <a:pPr lvl="0"/>
            <a:r>
              <a:rPr lang="fi-FI" dirty="0"/>
              <a:t>Esiintyjän yhteystiedot</a:t>
            </a:r>
            <a:endParaRPr lang="en-US" dirty="0"/>
          </a:p>
        </p:txBody>
      </p:sp>
      <p:grpSp>
        <p:nvGrpSpPr>
          <p:cNvPr id="4" name="Group 24"/>
          <p:cNvGrpSpPr/>
          <p:nvPr userDrawn="1"/>
        </p:nvGrpSpPr>
        <p:grpSpPr>
          <a:xfrm>
            <a:off x="6132649" y="433917"/>
            <a:ext cx="5979584" cy="5994400"/>
            <a:chOff x="4292600" y="325438"/>
            <a:chExt cx="4484688" cy="4495800"/>
          </a:xfrm>
        </p:grpSpPr>
        <p:sp>
          <p:nvSpPr>
            <p:cNvPr id="5" name="Freeform 6"/>
            <p:cNvSpPr>
              <a:spLocks/>
            </p:cNvSpPr>
            <p:nvPr userDrawn="1"/>
          </p:nvSpPr>
          <p:spPr bwMode="auto">
            <a:xfrm>
              <a:off x="5967413" y="328613"/>
              <a:ext cx="282575" cy="1208088"/>
            </a:xfrm>
            <a:custGeom>
              <a:avLst/>
              <a:gdLst>
                <a:gd name="T0" fmla="*/ 27 w 164"/>
                <a:gd name="T1" fmla="*/ 644 h 703"/>
                <a:gd name="T2" fmla="*/ 14 w 164"/>
                <a:gd name="T3" fmla="*/ 672 h 703"/>
                <a:gd name="T4" fmla="*/ 17 w 164"/>
                <a:gd name="T5" fmla="*/ 703 h 703"/>
                <a:gd name="T6" fmla="*/ 146 w 164"/>
                <a:gd name="T7" fmla="*/ 703 h 703"/>
                <a:gd name="T8" fmla="*/ 146 w 164"/>
                <a:gd name="T9" fmla="*/ 661 h 703"/>
                <a:gd name="T10" fmla="*/ 132 w 164"/>
                <a:gd name="T11" fmla="*/ 641 h 703"/>
                <a:gd name="T12" fmla="*/ 131 w 164"/>
                <a:gd name="T13" fmla="*/ 450 h 703"/>
                <a:gd name="T14" fmla="*/ 164 w 164"/>
                <a:gd name="T15" fmla="*/ 372 h 703"/>
                <a:gd name="T16" fmla="*/ 132 w 164"/>
                <a:gd name="T17" fmla="*/ 294 h 703"/>
                <a:gd name="T18" fmla="*/ 134 w 164"/>
                <a:gd name="T19" fmla="*/ 60 h 703"/>
                <a:gd name="T20" fmla="*/ 146 w 164"/>
                <a:gd name="T21" fmla="*/ 40 h 703"/>
                <a:gd name="T22" fmla="*/ 145 w 164"/>
                <a:gd name="T23" fmla="*/ 0 h 703"/>
                <a:gd name="T24" fmla="*/ 8 w 164"/>
                <a:gd name="T25" fmla="*/ 0 h 703"/>
                <a:gd name="T26" fmla="*/ 8 w 164"/>
                <a:gd name="T27" fmla="*/ 33 h 703"/>
                <a:gd name="T28" fmla="*/ 28 w 164"/>
                <a:gd name="T29" fmla="*/ 63 h 703"/>
                <a:gd name="T30" fmla="*/ 28 w 164"/>
                <a:gd name="T31" fmla="*/ 294 h 703"/>
                <a:gd name="T32" fmla="*/ 4 w 164"/>
                <a:gd name="T33" fmla="*/ 369 h 703"/>
                <a:gd name="T34" fmla="*/ 30 w 164"/>
                <a:gd name="T35" fmla="*/ 450 h 703"/>
                <a:gd name="T36" fmla="*/ 27 w 164"/>
                <a:gd name="T37" fmla="*/ 644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703">
                  <a:moveTo>
                    <a:pt x="27" y="644"/>
                  </a:moveTo>
                  <a:cubicBezTo>
                    <a:pt x="27" y="644"/>
                    <a:pt x="16" y="652"/>
                    <a:pt x="14" y="672"/>
                  </a:cubicBezTo>
                  <a:cubicBezTo>
                    <a:pt x="12" y="694"/>
                    <a:pt x="17" y="703"/>
                    <a:pt x="17" y="703"/>
                  </a:cubicBezTo>
                  <a:cubicBezTo>
                    <a:pt x="146" y="703"/>
                    <a:pt x="146" y="703"/>
                    <a:pt x="146" y="703"/>
                  </a:cubicBezTo>
                  <a:cubicBezTo>
                    <a:pt x="147" y="699"/>
                    <a:pt x="149" y="675"/>
                    <a:pt x="146" y="661"/>
                  </a:cubicBezTo>
                  <a:cubicBezTo>
                    <a:pt x="143" y="652"/>
                    <a:pt x="136" y="644"/>
                    <a:pt x="132" y="641"/>
                  </a:cubicBezTo>
                  <a:cubicBezTo>
                    <a:pt x="131" y="450"/>
                    <a:pt x="131" y="450"/>
                    <a:pt x="131" y="450"/>
                  </a:cubicBezTo>
                  <a:cubicBezTo>
                    <a:pt x="143" y="429"/>
                    <a:pt x="164" y="407"/>
                    <a:pt x="164" y="372"/>
                  </a:cubicBezTo>
                  <a:cubicBezTo>
                    <a:pt x="163" y="337"/>
                    <a:pt x="141" y="307"/>
                    <a:pt x="132" y="294"/>
                  </a:cubicBezTo>
                  <a:cubicBezTo>
                    <a:pt x="132" y="294"/>
                    <a:pt x="130" y="69"/>
                    <a:pt x="134" y="60"/>
                  </a:cubicBezTo>
                  <a:cubicBezTo>
                    <a:pt x="134" y="60"/>
                    <a:pt x="141" y="53"/>
                    <a:pt x="146" y="40"/>
                  </a:cubicBezTo>
                  <a:cubicBezTo>
                    <a:pt x="152" y="25"/>
                    <a:pt x="145" y="0"/>
                    <a:pt x="145" y="0"/>
                  </a:cubicBezTo>
                  <a:cubicBezTo>
                    <a:pt x="8" y="0"/>
                    <a:pt x="8" y="0"/>
                    <a:pt x="8" y="0"/>
                  </a:cubicBezTo>
                  <a:cubicBezTo>
                    <a:pt x="5" y="6"/>
                    <a:pt x="6" y="25"/>
                    <a:pt x="8" y="33"/>
                  </a:cubicBezTo>
                  <a:cubicBezTo>
                    <a:pt x="11" y="44"/>
                    <a:pt x="19" y="57"/>
                    <a:pt x="28" y="63"/>
                  </a:cubicBezTo>
                  <a:cubicBezTo>
                    <a:pt x="28" y="294"/>
                    <a:pt x="28" y="294"/>
                    <a:pt x="28" y="294"/>
                  </a:cubicBezTo>
                  <a:cubicBezTo>
                    <a:pt x="28" y="294"/>
                    <a:pt x="9" y="317"/>
                    <a:pt x="4" y="369"/>
                  </a:cubicBezTo>
                  <a:cubicBezTo>
                    <a:pt x="0" y="413"/>
                    <a:pt x="30" y="450"/>
                    <a:pt x="30" y="450"/>
                  </a:cubicBezTo>
                  <a:lnTo>
                    <a:pt x="27" y="644"/>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6" name="Freeform 7"/>
            <p:cNvSpPr>
              <a:spLocks/>
            </p:cNvSpPr>
            <p:nvPr userDrawn="1"/>
          </p:nvSpPr>
          <p:spPr bwMode="auto">
            <a:xfrm>
              <a:off x="5141913" y="622300"/>
              <a:ext cx="587375" cy="563563"/>
            </a:xfrm>
            <a:custGeom>
              <a:avLst/>
              <a:gdLst>
                <a:gd name="T0" fmla="*/ 7 w 342"/>
                <a:gd name="T1" fmla="*/ 307 h 328"/>
                <a:gd name="T2" fmla="*/ 57 w 342"/>
                <a:gd name="T3" fmla="*/ 294 h 328"/>
                <a:gd name="T4" fmla="*/ 80 w 342"/>
                <a:gd name="T5" fmla="*/ 243 h 328"/>
                <a:gd name="T6" fmla="*/ 83 w 342"/>
                <a:gd name="T7" fmla="*/ 325 h 328"/>
                <a:gd name="T8" fmla="*/ 144 w 342"/>
                <a:gd name="T9" fmla="*/ 307 h 328"/>
                <a:gd name="T10" fmla="*/ 171 w 342"/>
                <a:gd name="T11" fmla="*/ 243 h 328"/>
                <a:gd name="T12" fmla="*/ 176 w 342"/>
                <a:gd name="T13" fmla="*/ 324 h 328"/>
                <a:gd name="T14" fmla="*/ 238 w 342"/>
                <a:gd name="T15" fmla="*/ 304 h 328"/>
                <a:gd name="T16" fmla="*/ 262 w 342"/>
                <a:gd name="T17" fmla="*/ 243 h 328"/>
                <a:gd name="T18" fmla="*/ 264 w 342"/>
                <a:gd name="T19" fmla="*/ 299 h 328"/>
                <a:gd name="T20" fmla="*/ 306 w 342"/>
                <a:gd name="T21" fmla="*/ 286 h 328"/>
                <a:gd name="T22" fmla="*/ 342 w 342"/>
                <a:gd name="T23" fmla="*/ 243 h 328"/>
                <a:gd name="T24" fmla="*/ 341 w 342"/>
                <a:gd name="T25" fmla="*/ 52 h 328"/>
                <a:gd name="T26" fmla="*/ 328 w 342"/>
                <a:gd name="T27" fmla="*/ 0 h 328"/>
                <a:gd name="T28" fmla="*/ 280 w 342"/>
                <a:gd name="T29" fmla="*/ 2 h 328"/>
                <a:gd name="T30" fmla="*/ 262 w 342"/>
                <a:gd name="T31" fmla="*/ 52 h 328"/>
                <a:gd name="T32" fmla="*/ 246 w 342"/>
                <a:gd name="T33" fmla="*/ 4 h 328"/>
                <a:gd name="T34" fmla="*/ 188 w 342"/>
                <a:gd name="T35" fmla="*/ 5 h 328"/>
                <a:gd name="T36" fmla="*/ 171 w 342"/>
                <a:gd name="T37" fmla="*/ 52 h 328"/>
                <a:gd name="T38" fmla="*/ 156 w 342"/>
                <a:gd name="T39" fmla="*/ 7 h 328"/>
                <a:gd name="T40" fmla="*/ 100 w 342"/>
                <a:gd name="T41" fmla="*/ 8 h 328"/>
                <a:gd name="T42" fmla="*/ 80 w 342"/>
                <a:gd name="T43" fmla="*/ 52 h 328"/>
                <a:gd name="T44" fmla="*/ 66 w 342"/>
                <a:gd name="T45" fmla="*/ 8 h 328"/>
                <a:gd name="T46" fmla="*/ 30 w 342"/>
                <a:gd name="T47" fmla="*/ 8 h 328"/>
                <a:gd name="T48" fmla="*/ 0 w 342"/>
                <a:gd name="T49" fmla="*/ 52 h 328"/>
                <a:gd name="T50" fmla="*/ 3 w 342"/>
                <a:gd name="T51" fmla="*/ 170 h 328"/>
                <a:gd name="T52" fmla="*/ 7 w 342"/>
                <a:gd name="T53" fmla="*/ 30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2" h="328">
                  <a:moveTo>
                    <a:pt x="7" y="307"/>
                  </a:moveTo>
                  <a:cubicBezTo>
                    <a:pt x="27" y="307"/>
                    <a:pt x="46" y="304"/>
                    <a:pt x="57" y="294"/>
                  </a:cubicBezTo>
                  <a:cubicBezTo>
                    <a:pt x="75" y="278"/>
                    <a:pt x="80" y="251"/>
                    <a:pt x="80" y="243"/>
                  </a:cubicBezTo>
                  <a:cubicBezTo>
                    <a:pt x="80" y="261"/>
                    <a:pt x="83" y="325"/>
                    <a:pt x="83" y="325"/>
                  </a:cubicBezTo>
                  <a:cubicBezTo>
                    <a:pt x="96" y="325"/>
                    <a:pt x="123" y="328"/>
                    <a:pt x="144" y="307"/>
                  </a:cubicBezTo>
                  <a:cubicBezTo>
                    <a:pt x="162" y="289"/>
                    <a:pt x="166" y="255"/>
                    <a:pt x="171" y="243"/>
                  </a:cubicBezTo>
                  <a:cubicBezTo>
                    <a:pt x="170" y="270"/>
                    <a:pt x="170" y="323"/>
                    <a:pt x="176" y="324"/>
                  </a:cubicBezTo>
                  <a:cubicBezTo>
                    <a:pt x="186" y="325"/>
                    <a:pt x="219" y="321"/>
                    <a:pt x="238" y="304"/>
                  </a:cubicBezTo>
                  <a:cubicBezTo>
                    <a:pt x="254" y="287"/>
                    <a:pt x="257" y="254"/>
                    <a:pt x="262" y="243"/>
                  </a:cubicBezTo>
                  <a:cubicBezTo>
                    <a:pt x="262" y="260"/>
                    <a:pt x="264" y="299"/>
                    <a:pt x="264" y="299"/>
                  </a:cubicBezTo>
                  <a:cubicBezTo>
                    <a:pt x="274" y="299"/>
                    <a:pt x="289" y="298"/>
                    <a:pt x="306" y="286"/>
                  </a:cubicBezTo>
                  <a:cubicBezTo>
                    <a:pt x="326" y="273"/>
                    <a:pt x="336" y="254"/>
                    <a:pt x="342" y="243"/>
                  </a:cubicBezTo>
                  <a:cubicBezTo>
                    <a:pt x="341" y="167"/>
                    <a:pt x="341" y="128"/>
                    <a:pt x="341" y="52"/>
                  </a:cubicBezTo>
                  <a:cubicBezTo>
                    <a:pt x="341" y="52"/>
                    <a:pt x="338" y="0"/>
                    <a:pt x="328" y="0"/>
                  </a:cubicBezTo>
                  <a:cubicBezTo>
                    <a:pt x="317" y="0"/>
                    <a:pt x="285" y="0"/>
                    <a:pt x="280" y="2"/>
                  </a:cubicBezTo>
                  <a:cubicBezTo>
                    <a:pt x="275" y="9"/>
                    <a:pt x="267" y="45"/>
                    <a:pt x="262" y="52"/>
                  </a:cubicBezTo>
                  <a:cubicBezTo>
                    <a:pt x="246" y="4"/>
                    <a:pt x="246" y="4"/>
                    <a:pt x="246" y="4"/>
                  </a:cubicBezTo>
                  <a:cubicBezTo>
                    <a:pt x="238" y="2"/>
                    <a:pt x="195" y="3"/>
                    <a:pt x="188" y="5"/>
                  </a:cubicBezTo>
                  <a:cubicBezTo>
                    <a:pt x="183" y="13"/>
                    <a:pt x="176" y="44"/>
                    <a:pt x="171" y="52"/>
                  </a:cubicBezTo>
                  <a:cubicBezTo>
                    <a:pt x="156" y="7"/>
                    <a:pt x="156" y="7"/>
                    <a:pt x="156" y="7"/>
                  </a:cubicBezTo>
                  <a:cubicBezTo>
                    <a:pt x="152" y="6"/>
                    <a:pt x="103" y="6"/>
                    <a:pt x="100" y="8"/>
                  </a:cubicBezTo>
                  <a:cubicBezTo>
                    <a:pt x="94" y="15"/>
                    <a:pt x="87" y="45"/>
                    <a:pt x="80" y="52"/>
                  </a:cubicBezTo>
                  <a:cubicBezTo>
                    <a:pt x="66" y="8"/>
                    <a:pt x="66" y="8"/>
                    <a:pt x="66" y="8"/>
                  </a:cubicBezTo>
                  <a:cubicBezTo>
                    <a:pt x="66" y="8"/>
                    <a:pt x="45" y="8"/>
                    <a:pt x="30" y="8"/>
                  </a:cubicBezTo>
                  <a:cubicBezTo>
                    <a:pt x="10" y="9"/>
                    <a:pt x="2" y="36"/>
                    <a:pt x="0" y="52"/>
                  </a:cubicBezTo>
                  <a:cubicBezTo>
                    <a:pt x="0" y="100"/>
                    <a:pt x="3" y="122"/>
                    <a:pt x="3" y="170"/>
                  </a:cubicBezTo>
                  <a:cubicBezTo>
                    <a:pt x="3" y="197"/>
                    <a:pt x="7" y="307"/>
                    <a:pt x="7" y="307"/>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7" name="Freeform 8"/>
            <p:cNvSpPr>
              <a:spLocks/>
            </p:cNvSpPr>
            <p:nvPr userDrawn="1"/>
          </p:nvSpPr>
          <p:spPr bwMode="auto">
            <a:xfrm>
              <a:off x="5219700" y="642938"/>
              <a:ext cx="720725" cy="811213"/>
            </a:xfrm>
            <a:custGeom>
              <a:avLst/>
              <a:gdLst>
                <a:gd name="T0" fmla="*/ 238 w 420"/>
                <a:gd name="T1" fmla="*/ 352 h 472"/>
                <a:gd name="T2" fmla="*/ 0 w 420"/>
                <a:gd name="T3" fmla="*/ 367 h 472"/>
                <a:gd name="T4" fmla="*/ 14 w 420"/>
                <a:gd name="T5" fmla="*/ 431 h 472"/>
                <a:gd name="T6" fmla="*/ 48 w 420"/>
                <a:gd name="T7" fmla="*/ 472 h 472"/>
                <a:gd name="T8" fmla="*/ 342 w 420"/>
                <a:gd name="T9" fmla="*/ 472 h 472"/>
                <a:gd name="T10" fmla="*/ 419 w 420"/>
                <a:gd name="T11" fmla="*/ 343 h 472"/>
                <a:gd name="T12" fmla="*/ 420 w 420"/>
                <a:gd name="T13" fmla="*/ 272 h 472"/>
                <a:gd name="T14" fmla="*/ 390 w 420"/>
                <a:gd name="T15" fmla="*/ 186 h 472"/>
                <a:gd name="T16" fmla="*/ 419 w 420"/>
                <a:gd name="T17" fmla="*/ 104 h 472"/>
                <a:gd name="T18" fmla="*/ 418 w 420"/>
                <a:gd name="T19" fmla="*/ 35 h 472"/>
                <a:gd name="T20" fmla="*/ 352 w 420"/>
                <a:gd name="T21" fmla="*/ 3 h 472"/>
                <a:gd name="T22" fmla="*/ 353 w 420"/>
                <a:gd name="T23" fmla="*/ 251 h 472"/>
                <a:gd name="T24" fmla="*/ 238 w 420"/>
                <a:gd name="T25" fmla="*/ 35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2">
                  <a:moveTo>
                    <a:pt x="238" y="352"/>
                  </a:moveTo>
                  <a:cubicBezTo>
                    <a:pt x="120" y="374"/>
                    <a:pt x="0" y="367"/>
                    <a:pt x="0" y="367"/>
                  </a:cubicBezTo>
                  <a:cubicBezTo>
                    <a:pt x="0" y="367"/>
                    <a:pt x="4" y="401"/>
                    <a:pt x="14" y="431"/>
                  </a:cubicBezTo>
                  <a:cubicBezTo>
                    <a:pt x="22" y="453"/>
                    <a:pt x="48" y="472"/>
                    <a:pt x="48" y="472"/>
                  </a:cubicBezTo>
                  <a:cubicBezTo>
                    <a:pt x="342" y="472"/>
                    <a:pt x="342" y="472"/>
                    <a:pt x="342" y="472"/>
                  </a:cubicBezTo>
                  <a:cubicBezTo>
                    <a:pt x="419" y="343"/>
                    <a:pt x="419" y="343"/>
                    <a:pt x="419" y="343"/>
                  </a:cubicBezTo>
                  <a:cubicBezTo>
                    <a:pt x="420" y="272"/>
                    <a:pt x="420" y="272"/>
                    <a:pt x="420" y="272"/>
                  </a:cubicBezTo>
                  <a:cubicBezTo>
                    <a:pt x="420" y="272"/>
                    <a:pt x="393" y="250"/>
                    <a:pt x="390" y="186"/>
                  </a:cubicBezTo>
                  <a:cubicBezTo>
                    <a:pt x="389" y="145"/>
                    <a:pt x="419" y="104"/>
                    <a:pt x="419" y="104"/>
                  </a:cubicBezTo>
                  <a:cubicBezTo>
                    <a:pt x="418" y="35"/>
                    <a:pt x="418" y="35"/>
                    <a:pt x="418" y="35"/>
                  </a:cubicBezTo>
                  <a:cubicBezTo>
                    <a:pt x="418" y="35"/>
                    <a:pt x="373" y="0"/>
                    <a:pt x="352" y="3"/>
                  </a:cubicBezTo>
                  <a:cubicBezTo>
                    <a:pt x="353" y="251"/>
                    <a:pt x="353" y="251"/>
                    <a:pt x="353" y="251"/>
                  </a:cubicBezTo>
                  <a:cubicBezTo>
                    <a:pt x="353" y="294"/>
                    <a:pt x="290" y="342"/>
                    <a:pt x="238" y="352"/>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8" name="Freeform 9"/>
            <p:cNvSpPr>
              <a:spLocks/>
            </p:cNvSpPr>
            <p:nvPr userDrawn="1"/>
          </p:nvSpPr>
          <p:spPr bwMode="auto">
            <a:xfrm>
              <a:off x="4662488" y="698500"/>
              <a:ext cx="390525" cy="481013"/>
            </a:xfrm>
            <a:custGeom>
              <a:avLst/>
              <a:gdLst>
                <a:gd name="T0" fmla="*/ 6 w 227"/>
                <a:gd name="T1" fmla="*/ 177 h 280"/>
                <a:gd name="T2" fmla="*/ 81 w 227"/>
                <a:gd name="T3" fmla="*/ 280 h 280"/>
                <a:gd name="T4" fmla="*/ 227 w 227"/>
                <a:gd name="T5" fmla="*/ 265 h 280"/>
                <a:gd name="T6" fmla="*/ 224 w 227"/>
                <a:gd name="T7" fmla="*/ 34 h 280"/>
                <a:gd name="T8" fmla="*/ 110 w 227"/>
                <a:gd name="T9" fmla="*/ 17 h 280"/>
                <a:gd name="T10" fmla="*/ 3 w 227"/>
                <a:gd name="T11" fmla="*/ 113 h 280"/>
                <a:gd name="T12" fmla="*/ 6 w 227"/>
                <a:gd name="T13" fmla="*/ 177 h 280"/>
              </a:gdLst>
              <a:ahLst/>
              <a:cxnLst>
                <a:cxn ang="0">
                  <a:pos x="T0" y="T1"/>
                </a:cxn>
                <a:cxn ang="0">
                  <a:pos x="T2" y="T3"/>
                </a:cxn>
                <a:cxn ang="0">
                  <a:pos x="T4" y="T5"/>
                </a:cxn>
                <a:cxn ang="0">
                  <a:pos x="T6" y="T7"/>
                </a:cxn>
                <a:cxn ang="0">
                  <a:pos x="T8" y="T9"/>
                </a:cxn>
                <a:cxn ang="0">
                  <a:pos x="T10" y="T11"/>
                </a:cxn>
                <a:cxn ang="0">
                  <a:pos x="T12" y="T13"/>
                </a:cxn>
              </a:cxnLst>
              <a:rect l="0" t="0" r="r" b="b"/>
              <a:pathLst>
                <a:path w="227" h="280">
                  <a:moveTo>
                    <a:pt x="6" y="177"/>
                  </a:moveTo>
                  <a:cubicBezTo>
                    <a:pt x="6" y="177"/>
                    <a:pt x="11" y="280"/>
                    <a:pt x="81" y="280"/>
                  </a:cubicBezTo>
                  <a:cubicBezTo>
                    <a:pt x="136" y="280"/>
                    <a:pt x="227" y="265"/>
                    <a:pt x="227" y="265"/>
                  </a:cubicBezTo>
                  <a:cubicBezTo>
                    <a:pt x="224" y="34"/>
                    <a:pt x="224" y="34"/>
                    <a:pt x="224" y="34"/>
                  </a:cubicBezTo>
                  <a:cubicBezTo>
                    <a:pt x="224" y="34"/>
                    <a:pt x="165" y="25"/>
                    <a:pt x="110" y="17"/>
                  </a:cubicBezTo>
                  <a:cubicBezTo>
                    <a:pt x="0" y="0"/>
                    <a:pt x="3" y="113"/>
                    <a:pt x="3" y="113"/>
                  </a:cubicBezTo>
                  <a:lnTo>
                    <a:pt x="6" y="177"/>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10"/>
            <p:cNvSpPr>
              <a:spLocks/>
            </p:cNvSpPr>
            <p:nvPr userDrawn="1"/>
          </p:nvSpPr>
          <p:spPr bwMode="auto">
            <a:xfrm>
              <a:off x="5272088" y="1552575"/>
              <a:ext cx="566738" cy="185738"/>
            </a:xfrm>
            <a:custGeom>
              <a:avLst/>
              <a:gdLst>
                <a:gd name="T0" fmla="*/ 17 w 330"/>
                <a:gd name="T1" fmla="*/ 0 h 108"/>
                <a:gd name="T2" fmla="*/ 0 w 330"/>
                <a:gd name="T3" fmla="*/ 50 h 108"/>
                <a:gd name="T4" fmla="*/ 16 w 330"/>
                <a:gd name="T5" fmla="*/ 108 h 108"/>
                <a:gd name="T6" fmla="*/ 312 w 330"/>
                <a:gd name="T7" fmla="*/ 108 h 108"/>
                <a:gd name="T8" fmla="*/ 330 w 330"/>
                <a:gd name="T9" fmla="*/ 48 h 108"/>
                <a:gd name="T10" fmla="*/ 316 w 330"/>
                <a:gd name="T11" fmla="*/ 0 h 108"/>
                <a:gd name="T12" fmla="*/ 17 w 33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330" h="108">
                  <a:moveTo>
                    <a:pt x="17" y="0"/>
                  </a:moveTo>
                  <a:cubicBezTo>
                    <a:pt x="0" y="50"/>
                    <a:pt x="0" y="50"/>
                    <a:pt x="0" y="50"/>
                  </a:cubicBezTo>
                  <a:cubicBezTo>
                    <a:pt x="16" y="108"/>
                    <a:pt x="16" y="108"/>
                    <a:pt x="16" y="108"/>
                  </a:cubicBezTo>
                  <a:cubicBezTo>
                    <a:pt x="312" y="108"/>
                    <a:pt x="312" y="108"/>
                    <a:pt x="312" y="108"/>
                  </a:cubicBezTo>
                  <a:cubicBezTo>
                    <a:pt x="312" y="108"/>
                    <a:pt x="328" y="62"/>
                    <a:pt x="330" y="48"/>
                  </a:cubicBezTo>
                  <a:cubicBezTo>
                    <a:pt x="316" y="0"/>
                    <a:pt x="316" y="0"/>
                    <a:pt x="316" y="0"/>
                  </a:cubicBezTo>
                  <a:lnTo>
                    <a:pt x="17"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11"/>
            <p:cNvSpPr>
              <a:spLocks/>
            </p:cNvSpPr>
            <p:nvPr userDrawn="1"/>
          </p:nvSpPr>
          <p:spPr bwMode="auto">
            <a:xfrm>
              <a:off x="5308600" y="1833563"/>
              <a:ext cx="566738" cy="668338"/>
            </a:xfrm>
            <a:custGeom>
              <a:avLst/>
              <a:gdLst>
                <a:gd name="T0" fmla="*/ 2 w 357"/>
                <a:gd name="T1" fmla="*/ 0 h 421"/>
                <a:gd name="T2" fmla="*/ 0 w 357"/>
                <a:gd name="T3" fmla="*/ 414 h 421"/>
                <a:gd name="T4" fmla="*/ 272 w 357"/>
                <a:gd name="T5" fmla="*/ 421 h 421"/>
                <a:gd name="T6" fmla="*/ 357 w 357"/>
                <a:gd name="T7" fmla="*/ 354 h 421"/>
                <a:gd name="T8" fmla="*/ 315 w 357"/>
                <a:gd name="T9" fmla="*/ 0 h 421"/>
                <a:gd name="T10" fmla="*/ 2 w 357"/>
                <a:gd name="T11" fmla="*/ 0 h 421"/>
              </a:gdLst>
              <a:ahLst/>
              <a:cxnLst>
                <a:cxn ang="0">
                  <a:pos x="T0" y="T1"/>
                </a:cxn>
                <a:cxn ang="0">
                  <a:pos x="T2" y="T3"/>
                </a:cxn>
                <a:cxn ang="0">
                  <a:pos x="T4" y="T5"/>
                </a:cxn>
                <a:cxn ang="0">
                  <a:pos x="T6" y="T7"/>
                </a:cxn>
                <a:cxn ang="0">
                  <a:pos x="T8" y="T9"/>
                </a:cxn>
                <a:cxn ang="0">
                  <a:pos x="T10" y="T11"/>
                </a:cxn>
              </a:cxnLst>
              <a:rect l="0" t="0" r="r" b="b"/>
              <a:pathLst>
                <a:path w="357" h="421">
                  <a:moveTo>
                    <a:pt x="2" y="0"/>
                  </a:moveTo>
                  <a:lnTo>
                    <a:pt x="0" y="414"/>
                  </a:lnTo>
                  <a:lnTo>
                    <a:pt x="272" y="421"/>
                  </a:lnTo>
                  <a:lnTo>
                    <a:pt x="357" y="354"/>
                  </a:lnTo>
                  <a:lnTo>
                    <a:pt x="315" y="0"/>
                  </a:lnTo>
                  <a:lnTo>
                    <a:pt x="2"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12"/>
            <p:cNvSpPr>
              <a:spLocks/>
            </p:cNvSpPr>
            <p:nvPr userDrawn="1"/>
          </p:nvSpPr>
          <p:spPr bwMode="auto">
            <a:xfrm>
              <a:off x="5278438" y="2473325"/>
              <a:ext cx="760413" cy="688975"/>
            </a:xfrm>
            <a:custGeom>
              <a:avLst/>
              <a:gdLst>
                <a:gd name="T0" fmla="*/ 289 w 443"/>
                <a:gd name="T1" fmla="*/ 74 h 401"/>
                <a:gd name="T2" fmla="*/ 7 w 443"/>
                <a:gd name="T3" fmla="*/ 74 h 401"/>
                <a:gd name="T4" fmla="*/ 0 w 443"/>
                <a:gd name="T5" fmla="*/ 280 h 401"/>
                <a:gd name="T6" fmla="*/ 149 w 443"/>
                <a:gd name="T7" fmla="*/ 396 h 401"/>
                <a:gd name="T8" fmla="*/ 339 w 443"/>
                <a:gd name="T9" fmla="*/ 156 h 401"/>
                <a:gd name="T10" fmla="*/ 443 w 443"/>
                <a:gd name="T11" fmla="*/ 106 h 401"/>
                <a:gd name="T12" fmla="*/ 390 w 443"/>
                <a:gd name="T13" fmla="*/ 65 h 401"/>
                <a:gd name="T14" fmla="*/ 381 w 443"/>
                <a:gd name="T15" fmla="*/ 0 h 401"/>
                <a:gd name="T16" fmla="*/ 289 w 443"/>
                <a:gd name="T17" fmla="*/ 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401">
                  <a:moveTo>
                    <a:pt x="289" y="74"/>
                  </a:moveTo>
                  <a:cubicBezTo>
                    <a:pt x="7" y="74"/>
                    <a:pt x="7" y="74"/>
                    <a:pt x="7" y="74"/>
                  </a:cubicBezTo>
                  <a:cubicBezTo>
                    <a:pt x="0" y="73"/>
                    <a:pt x="0" y="280"/>
                    <a:pt x="0" y="280"/>
                  </a:cubicBezTo>
                  <a:cubicBezTo>
                    <a:pt x="0" y="280"/>
                    <a:pt x="143" y="401"/>
                    <a:pt x="149" y="396"/>
                  </a:cubicBezTo>
                  <a:cubicBezTo>
                    <a:pt x="339" y="156"/>
                    <a:pt x="339" y="156"/>
                    <a:pt x="339" y="156"/>
                  </a:cubicBezTo>
                  <a:cubicBezTo>
                    <a:pt x="443" y="106"/>
                    <a:pt x="443" y="106"/>
                    <a:pt x="443" y="106"/>
                  </a:cubicBezTo>
                  <a:cubicBezTo>
                    <a:pt x="443" y="106"/>
                    <a:pt x="394" y="71"/>
                    <a:pt x="390" y="65"/>
                  </a:cubicBezTo>
                  <a:cubicBezTo>
                    <a:pt x="385" y="59"/>
                    <a:pt x="381" y="0"/>
                    <a:pt x="381" y="0"/>
                  </a:cubicBezTo>
                  <a:lnTo>
                    <a:pt x="289" y="74"/>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13"/>
            <p:cNvSpPr>
              <a:spLocks/>
            </p:cNvSpPr>
            <p:nvPr userDrawn="1"/>
          </p:nvSpPr>
          <p:spPr bwMode="auto">
            <a:xfrm>
              <a:off x="5637213" y="2730500"/>
              <a:ext cx="1143000" cy="660400"/>
            </a:xfrm>
            <a:custGeom>
              <a:avLst/>
              <a:gdLst>
                <a:gd name="T0" fmla="*/ 171 w 666"/>
                <a:gd name="T1" fmla="*/ 49 h 385"/>
                <a:gd name="T2" fmla="*/ 0 w 666"/>
                <a:gd name="T3" fmla="*/ 269 h 385"/>
                <a:gd name="T4" fmla="*/ 279 w 666"/>
                <a:gd name="T5" fmla="*/ 385 h 385"/>
                <a:gd name="T6" fmla="*/ 666 w 666"/>
                <a:gd name="T7" fmla="*/ 148 h 385"/>
                <a:gd name="T8" fmla="*/ 272 w 666"/>
                <a:gd name="T9" fmla="*/ 0 h 385"/>
                <a:gd name="T10" fmla="*/ 171 w 666"/>
                <a:gd name="T11" fmla="*/ 49 h 385"/>
              </a:gdLst>
              <a:ahLst/>
              <a:cxnLst>
                <a:cxn ang="0">
                  <a:pos x="T0" y="T1"/>
                </a:cxn>
                <a:cxn ang="0">
                  <a:pos x="T2" y="T3"/>
                </a:cxn>
                <a:cxn ang="0">
                  <a:pos x="T4" y="T5"/>
                </a:cxn>
                <a:cxn ang="0">
                  <a:pos x="T6" y="T7"/>
                </a:cxn>
                <a:cxn ang="0">
                  <a:pos x="T8" y="T9"/>
                </a:cxn>
                <a:cxn ang="0">
                  <a:pos x="T10" y="T11"/>
                </a:cxn>
              </a:cxnLst>
              <a:rect l="0" t="0" r="r" b="b"/>
              <a:pathLst>
                <a:path w="666" h="385">
                  <a:moveTo>
                    <a:pt x="171" y="49"/>
                  </a:moveTo>
                  <a:cubicBezTo>
                    <a:pt x="0" y="269"/>
                    <a:pt x="0" y="269"/>
                    <a:pt x="0" y="269"/>
                  </a:cubicBezTo>
                  <a:cubicBezTo>
                    <a:pt x="279" y="385"/>
                    <a:pt x="279" y="385"/>
                    <a:pt x="279" y="385"/>
                  </a:cubicBezTo>
                  <a:cubicBezTo>
                    <a:pt x="440" y="302"/>
                    <a:pt x="666" y="148"/>
                    <a:pt x="666" y="148"/>
                  </a:cubicBezTo>
                  <a:cubicBezTo>
                    <a:pt x="272" y="0"/>
                    <a:pt x="272" y="0"/>
                    <a:pt x="272" y="0"/>
                  </a:cubicBezTo>
                  <a:lnTo>
                    <a:pt x="171" y="49"/>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14"/>
            <p:cNvSpPr>
              <a:spLocks/>
            </p:cNvSpPr>
            <p:nvPr userDrawn="1"/>
          </p:nvSpPr>
          <p:spPr bwMode="auto">
            <a:xfrm>
              <a:off x="8520113" y="819150"/>
              <a:ext cx="227013" cy="292100"/>
            </a:xfrm>
            <a:custGeom>
              <a:avLst/>
              <a:gdLst>
                <a:gd name="T0" fmla="*/ 132 w 132"/>
                <a:gd name="T1" fmla="*/ 0 h 170"/>
                <a:gd name="T2" fmla="*/ 0 w 132"/>
                <a:gd name="T3" fmla="*/ 170 h 170"/>
                <a:gd name="T4" fmla="*/ 132 w 132"/>
                <a:gd name="T5" fmla="*/ 167 h 170"/>
                <a:gd name="T6" fmla="*/ 132 w 132"/>
                <a:gd name="T7" fmla="*/ 0 h 170"/>
              </a:gdLst>
              <a:ahLst/>
              <a:cxnLst>
                <a:cxn ang="0">
                  <a:pos x="T0" y="T1"/>
                </a:cxn>
                <a:cxn ang="0">
                  <a:pos x="T2" y="T3"/>
                </a:cxn>
                <a:cxn ang="0">
                  <a:pos x="T4" y="T5"/>
                </a:cxn>
                <a:cxn ang="0">
                  <a:pos x="T6" y="T7"/>
                </a:cxn>
              </a:cxnLst>
              <a:rect l="0" t="0" r="r" b="b"/>
              <a:pathLst>
                <a:path w="132" h="170">
                  <a:moveTo>
                    <a:pt x="132" y="0"/>
                  </a:moveTo>
                  <a:cubicBezTo>
                    <a:pt x="0" y="170"/>
                    <a:pt x="0" y="170"/>
                    <a:pt x="0" y="170"/>
                  </a:cubicBezTo>
                  <a:cubicBezTo>
                    <a:pt x="45" y="169"/>
                    <a:pt x="89" y="168"/>
                    <a:pt x="132" y="167"/>
                  </a:cubicBezTo>
                  <a:lnTo>
                    <a:pt x="132"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4" name="Freeform 15"/>
            <p:cNvSpPr>
              <a:spLocks/>
            </p:cNvSpPr>
            <p:nvPr userDrawn="1"/>
          </p:nvSpPr>
          <p:spPr bwMode="auto">
            <a:xfrm>
              <a:off x="6261100" y="669925"/>
              <a:ext cx="812800" cy="592138"/>
            </a:xfrm>
            <a:custGeom>
              <a:avLst/>
              <a:gdLst>
                <a:gd name="T0" fmla="*/ 39 w 473"/>
                <a:gd name="T1" fmla="*/ 345 h 345"/>
                <a:gd name="T2" fmla="*/ 159 w 473"/>
                <a:gd name="T3" fmla="*/ 292 h 345"/>
                <a:gd name="T4" fmla="*/ 256 w 473"/>
                <a:gd name="T5" fmla="*/ 285 h 345"/>
                <a:gd name="T6" fmla="*/ 473 w 473"/>
                <a:gd name="T7" fmla="*/ 65 h 345"/>
                <a:gd name="T8" fmla="*/ 153 w 473"/>
                <a:gd name="T9" fmla="*/ 63 h 345"/>
                <a:gd name="T10" fmla="*/ 28 w 473"/>
                <a:gd name="T11" fmla="*/ 12 h 345"/>
                <a:gd name="T12" fmla="*/ 1 w 473"/>
                <a:gd name="T13" fmla="*/ 79 h 345"/>
                <a:gd name="T14" fmla="*/ 41 w 473"/>
                <a:gd name="T15" fmla="*/ 174 h 345"/>
                <a:gd name="T16" fmla="*/ 0 w 473"/>
                <a:gd name="T17" fmla="*/ 271 h 345"/>
                <a:gd name="T18" fmla="*/ 39 w 473"/>
                <a:gd name="T19"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3" h="345">
                  <a:moveTo>
                    <a:pt x="39" y="345"/>
                  </a:moveTo>
                  <a:cubicBezTo>
                    <a:pt x="39" y="345"/>
                    <a:pt x="106" y="303"/>
                    <a:pt x="159" y="292"/>
                  </a:cubicBezTo>
                  <a:cubicBezTo>
                    <a:pt x="168" y="290"/>
                    <a:pt x="203" y="288"/>
                    <a:pt x="256" y="285"/>
                  </a:cubicBezTo>
                  <a:cubicBezTo>
                    <a:pt x="473" y="65"/>
                    <a:pt x="473" y="65"/>
                    <a:pt x="473" y="65"/>
                  </a:cubicBezTo>
                  <a:cubicBezTo>
                    <a:pt x="389" y="65"/>
                    <a:pt x="285" y="63"/>
                    <a:pt x="153" y="63"/>
                  </a:cubicBezTo>
                  <a:cubicBezTo>
                    <a:pt x="126" y="63"/>
                    <a:pt x="36" y="0"/>
                    <a:pt x="28" y="12"/>
                  </a:cubicBezTo>
                  <a:cubicBezTo>
                    <a:pt x="28" y="12"/>
                    <a:pt x="7" y="61"/>
                    <a:pt x="1" y="79"/>
                  </a:cubicBezTo>
                  <a:cubicBezTo>
                    <a:pt x="1" y="79"/>
                    <a:pt x="43" y="124"/>
                    <a:pt x="41" y="174"/>
                  </a:cubicBezTo>
                  <a:cubicBezTo>
                    <a:pt x="41" y="186"/>
                    <a:pt x="43" y="229"/>
                    <a:pt x="0" y="271"/>
                  </a:cubicBezTo>
                  <a:cubicBezTo>
                    <a:pt x="0" y="271"/>
                    <a:pt x="33" y="340"/>
                    <a:pt x="39" y="345"/>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16"/>
            <p:cNvSpPr>
              <a:spLocks/>
            </p:cNvSpPr>
            <p:nvPr userDrawn="1"/>
          </p:nvSpPr>
          <p:spPr bwMode="auto">
            <a:xfrm>
              <a:off x="8221663" y="4708525"/>
              <a:ext cx="382588" cy="112713"/>
            </a:xfrm>
            <a:custGeom>
              <a:avLst/>
              <a:gdLst>
                <a:gd name="T0" fmla="*/ 168 w 223"/>
                <a:gd name="T1" fmla="*/ 66 h 66"/>
                <a:gd name="T2" fmla="*/ 214 w 223"/>
                <a:gd name="T3" fmla="*/ 18 h 66"/>
                <a:gd name="T4" fmla="*/ 158 w 223"/>
                <a:gd name="T5" fmla="*/ 0 h 66"/>
                <a:gd name="T6" fmla="*/ 0 w 223"/>
                <a:gd name="T7" fmla="*/ 66 h 66"/>
                <a:gd name="T8" fmla="*/ 168 w 223"/>
                <a:gd name="T9" fmla="*/ 66 h 66"/>
              </a:gdLst>
              <a:ahLst/>
              <a:cxnLst>
                <a:cxn ang="0">
                  <a:pos x="T0" y="T1"/>
                </a:cxn>
                <a:cxn ang="0">
                  <a:pos x="T2" y="T3"/>
                </a:cxn>
                <a:cxn ang="0">
                  <a:pos x="T4" y="T5"/>
                </a:cxn>
                <a:cxn ang="0">
                  <a:pos x="T6" y="T7"/>
                </a:cxn>
                <a:cxn ang="0">
                  <a:pos x="T8" y="T9"/>
                </a:cxn>
              </a:cxnLst>
              <a:rect l="0" t="0" r="r" b="b"/>
              <a:pathLst>
                <a:path w="223" h="66">
                  <a:moveTo>
                    <a:pt x="168" y="66"/>
                  </a:moveTo>
                  <a:cubicBezTo>
                    <a:pt x="190" y="50"/>
                    <a:pt x="223" y="24"/>
                    <a:pt x="214" y="18"/>
                  </a:cubicBezTo>
                  <a:cubicBezTo>
                    <a:pt x="190" y="1"/>
                    <a:pt x="158" y="0"/>
                    <a:pt x="158" y="0"/>
                  </a:cubicBezTo>
                  <a:cubicBezTo>
                    <a:pt x="105" y="20"/>
                    <a:pt x="52" y="43"/>
                    <a:pt x="0" y="66"/>
                  </a:cubicBezTo>
                  <a:lnTo>
                    <a:pt x="168" y="66"/>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17"/>
            <p:cNvSpPr>
              <a:spLocks noEditPoints="1"/>
            </p:cNvSpPr>
            <p:nvPr userDrawn="1"/>
          </p:nvSpPr>
          <p:spPr bwMode="auto">
            <a:xfrm>
              <a:off x="4292600" y="781050"/>
              <a:ext cx="4484688" cy="4040188"/>
            </a:xfrm>
            <a:custGeom>
              <a:avLst/>
              <a:gdLst>
                <a:gd name="T0" fmla="*/ 2530 w 2612"/>
                <a:gd name="T1" fmla="*/ 2350 h 2351"/>
                <a:gd name="T2" fmla="*/ 2594 w 2612"/>
                <a:gd name="T3" fmla="*/ 2351 h 2351"/>
                <a:gd name="T4" fmla="*/ 2363 w 2612"/>
                <a:gd name="T5" fmla="*/ 1468 h 2351"/>
                <a:gd name="T6" fmla="*/ 2529 w 2612"/>
                <a:gd name="T7" fmla="*/ 1387 h 2351"/>
                <a:gd name="T8" fmla="*/ 2538 w 2612"/>
                <a:gd name="T9" fmla="*/ 1203 h 2351"/>
                <a:gd name="T10" fmla="*/ 2400 w 2612"/>
                <a:gd name="T11" fmla="*/ 1121 h 2351"/>
                <a:gd name="T12" fmla="*/ 2556 w 2612"/>
                <a:gd name="T13" fmla="*/ 925 h 2351"/>
                <a:gd name="T14" fmla="*/ 2407 w 2612"/>
                <a:gd name="T15" fmla="*/ 823 h 2351"/>
                <a:gd name="T16" fmla="*/ 2399 w 2612"/>
                <a:gd name="T17" fmla="*/ 762 h 2351"/>
                <a:gd name="T18" fmla="*/ 2571 w 2612"/>
                <a:gd name="T19" fmla="*/ 567 h 2351"/>
                <a:gd name="T20" fmla="*/ 2327 w 2612"/>
                <a:gd name="T21" fmla="*/ 366 h 2351"/>
                <a:gd name="T22" fmla="*/ 2126 w 2612"/>
                <a:gd name="T23" fmla="*/ 192 h 2351"/>
                <a:gd name="T24" fmla="*/ 2041 w 2612"/>
                <a:gd name="T25" fmla="*/ 44 h 2351"/>
                <a:gd name="T26" fmla="*/ 1695 w 2612"/>
                <a:gd name="T27" fmla="*/ 0 h 2351"/>
                <a:gd name="T28" fmla="*/ 1485 w 2612"/>
                <a:gd name="T29" fmla="*/ 237 h 2351"/>
                <a:gd name="T30" fmla="*/ 1481 w 2612"/>
                <a:gd name="T31" fmla="*/ 279 h 2351"/>
                <a:gd name="T32" fmla="*/ 1385 w 2612"/>
                <a:gd name="T33" fmla="*/ 399 h 2351"/>
                <a:gd name="T34" fmla="*/ 1420 w 2612"/>
                <a:gd name="T35" fmla="*/ 606 h 2351"/>
                <a:gd name="T36" fmla="*/ 1435 w 2612"/>
                <a:gd name="T37" fmla="*/ 597 h 2351"/>
                <a:gd name="T38" fmla="*/ 1483 w 2612"/>
                <a:gd name="T39" fmla="*/ 637 h 2351"/>
                <a:gd name="T40" fmla="*/ 1585 w 2612"/>
                <a:gd name="T41" fmla="*/ 505 h 2351"/>
                <a:gd name="T42" fmla="*/ 1754 w 2612"/>
                <a:gd name="T43" fmla="*/ 506 h 2351"/>
                <a:gd name="T44" fmla="*/ 1766 w 2612"/>
                <a:gd name="T45" fmla="*/ 638 h 2351"/>
                <a:gd name="T46" fmla="*/ 1337 w 2612"/>
                <a:gd name="T47" fmla="*/ 705 h 2351"/>
                <a:gd name="T48" fmla="*/ 1243 w 2612"/>
                <a:gd name="T49" fmla="*/ 594 h 2351"/>
                <a:gd name="T50" fmla="*/ 1225 w 2612"/>
                <a:gd name="T51" fmla="*/ 801 h 2351"/>
                <a:gd name="T52" fmla="*/ 1525 w 2612"/>
                <a:gd name="T53" fmla="*/ 692 h 2351"/>
                <a:gd name="T54" fmla="*/ 1757 w 2612"/>
                <a:gd name="T55" fmla="*/ 739 h 2351"/>
                <a:gd name="T56" fmla="*/ 1539 w 2612"/>
                <a:gd name="T57" fmla="*/ 737 h 2351"/>
                <a:gd name="T58" fmla="*/ 1516 w 2612"/>
                <a:gd name="T59" fmla="*/ 853 h 2351"/>
                <a:gd name="T60" fmla="*/ 1329 w 2612"/>
                <a:gd name="T61" fmla="*/ 967 h 2351"/>
                <a:gd name="T62" fmla="*/ 1458 w 2612"/>
                <a:gd name="T63" fmla="*/ 1208 h 2351"/>
                <a:gd name="T64" fmla="*/ 1672 w 2612"/>
                <a:gd name="T65" fmla="*/ 1078 h 2351"/>
                <a:gd name="T66" fmla="*/ 1516 w 2612"/>
                <a:gd name="T67" fmla="*/ 1309 h 2351"/>
                <a:gd name="T68" fmla="*/ 408 w 2612"/>
                <a:gd name="T69" fmla="*/ 1516 h 2351"/>
                <a:gd name="T70" fmla="*/ 141 w 2612"/>
                <a:gd name="T71" fmla="*/ 1594 h 2351"/>
                <a:gd name="T72" fmla="*/ 241 w 2612"/>
                <a:gd name="T73" fmla="*/ 1654 h 2351"/>
                <a:gd name="T74" fmla="*/ 442 w 2612"/>
                <a:gd name="T75" fmla="*/ 1774 h 2351"/>
                <a:gd name="T76" fmla="*/ 119 w 2612"/>
                <a:gd name="T77" fmla="*/ 1743 h 2351"/>
                <a:gd name="T78" fmla="*/ 112 w 2612"/>
                <a:gd name="T79" fmla="*/ 1847 h 2351"/>
                <a:gd name="T80" fmla="*/ 219 w 2612"/>
                <a:gd name="T81" fmla="*/ 2012 h 2351"/>
                <a:gd name="T82" fmla="*/ 281 w 2612"/>
                <a:gd name="T83" fmla="*/ 2097 h 2351"/>
                <a:gd name="T84" fmla="*/ 572 w 2612"/>
                <a:gd name="T85" fmla="*/ 2027 h 2351"/>
                <a:gd name="T86" fmla="*/ 632 w 2612"/>
                <a:gd name="T87" fmla="*/ 2107 h 2351"/>
                <a:gd name="T88" fmla="*/ 699 w 2612"/>
                <a:gd name="T89" fmla="*/ 2120 h 2351"/>
                <a:gd name="T90" fmla="*/ 799 w 2612"/>
                <a:gd name="T91" fmla="*/ 1990 h 2351"/>
                <a:gd name="T92" fmla="*/ 996 w 2612"/>
                <a:gd name="T93" fmla="*/ 2020 h 2351"/>
                <a:gd name="T94" fmla="*/ 1309 w 2612"/>
                <a:gd name="T95" fmla="*/ 1734 h 2351"/>
                <a:gd name="T96" fmla="*/ 1553 w 2612"/>
                <a:gd name="T97" fmla="*/ 1877 h 2351"/>
                <a:gd name="T98" fmla="*/ 1758 w 2612"/>
                <a:gd name="T99" fmla="*/ 2004 h 2351"/>
                <a:gd name="T100" fmla="*/ 2558 w 2612"/>
                <a:gd name="T101" fmla="*/ 2268 h 2351"/>
                <a:gd name="T102" fmla="*/ 1591 w 2612"/>
                <a:gd name="T103" fmla="*/ 250 h 2351"/>
                <a:gd name="T104" fmla="*/ 1598 w 2612"/>
                <a:gd name="T105" fmla="*/ 317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12" h="2351">
                  <a:moveTo>
                    <a:pt x="2558" y="2268"/>
                  </a:moveTo>
                  <a:cubicBezTo>
                    <a:pt x="2612" y="2295"/>
                    <a:pt x="2530" y="2350"/>
                    <a:pt x="2530" y="2350"/>
                  </a:cubicBezTo>
                  <a:cubicBezTo>
                    <a:pt x="2531" y="2350"/>
                    <a:pt x="2531" y="2351"/>
                    <a:pt x="2532" y="2351"/>
                  </a:cubicBezTo>
                  <a:cubicBezTo>
                    <a:pt x="2594" y="2351"/>
                    <a:pt x="2594" y="2351"/>
                    <a:pt x="2594" y="2351"/>
                  </a:cubicBezTo>
                  <a:cubicBezTo>
                    <a:pt x="2594" y="1745"/>
                    <a:pt x="2594" y="1745"/>
                    <a:pt x="2594" y="1745"/>
                  </a:cubicBezTo>
                  <a:cubicBezTo>
                    <a:pt x="2484" y="1623"/>
                    <a:pt x="2416" y="1535"/>
                    <a:pt x="2363" y="1468"/>
                  </a:cubicBezTo>
                  <a:cubicBezTo>
                    <a:pt x="2435" y="1501"/>
                    <a:pt x="2523" y="1490"/>
                    <a:pt x="2524" y="1490"/>
                  </a:cubicBezTo>
                  <a:cubicBezTo>
                    <a:pt x="2525" y="1490"/>
                    <a:pt x="2529" y="1421"/>
                    <a:pt x="2529" y="1387"/>
                  </a:cubicBezTo>
                  <a:cubicBezTo>
                    <a:pt x="2534" y="1285"/>
                    <a:pt x="2534" y="1285"/>
                    <a:pt x="2534" y="1285"/>
                  </a:cubicBezTo>
                  <a:cubicBezTo>
                    <a:pt x="2534" y="1285"/>
                    <a:pt x="2538" y="1238"/>
                    <a:pt x="2538" y="1203"/>
                  </a:cubicBezTo>
                  <a:cubicBezTo>
                    <a:pt x="2538" y="1203"/>
                    <a:pt x="2327" y="1189"/>
                    <a:pt x="2287" y="1089"/>
                  </a:cubicBezTo>
                  <a:cubicBezTo>
                    <a:pt x="2287" y="1089"/>
                    <a:pt x="2329" y="1116"/>
                    <a:pt x="2400" y="1121"/>
                  </a:cubicBezTo>
                  <a:cubicBezTo>
                    <a:pt x="2464" y="1124"/>
                    <a:pt x="2543" y="1112"/>
                    <a:pt x="2543" y="1112"/>
                  </a:cubicBezTo>
                  <a:cubicBezTo>
                    <a:pt x="2549" y="1095"/>
                    <a:pt x="2556" y="925"/>
                    <a:pt x="2556" y="925"/>
                  </a:cubicBezTo>
                  <a:cubicBezTo>
                    <a:pt x="2558" y="907"/>
                    <a:pt x="2558" y="836"/>
                    <a:pt x="2558" y="836"/>
                  </a:cubicBezTo>
                  <a:cubicBezTo>
                    <a:pt x="2523" y="845"/>
                    <a:pt x="2468" y="837"/>
                    <a:pt x="2407" y="823"/>
                  </a:cubicBezTo>
                  <a:cubicBezTo>
                    <a:pt x="2369" y="814"/>
                    <a:pt x="2305" y="776"/>
                    <a:pt x="2280" y="734"/>
                  </a:cubicBezTo>
                  <a:cubicBezTo>
                    <a:pt x="2280" y="734"/>
                    <a:pt x="2325" y="754"/>
                    <a:pt x="2399" y="762"/>
                  </a:cubicBezTo>
                  <a:cubicBezTo>
                    <a:pt x="2478" y="772"/>
                    <a:pt x="2566" y="756"/>
                    <a:pt x="2567" y="746"/>
                  </a:cubicBezTo>
                  <a:cubicBezTo>
                    <a:pt x="2572" y="702"/>
                    <a:pt x="2571" y="571"/>
                    <a:pt x="2571" y="567"/>
                  </a:cubicBezTo>
                  <a:cubicBezTo>
                    <a:pt x="2571" y="567"/>
                    <a:pt x="2578" y="470"/>
                    <a:pt x="2574" y="471"/>
                  </a:cubicBezTo>
                  <a:cubicBezTo>
                    <a:pt x="2552" y="475"/>
                    <a:pt x="2427" y="471"/>
                    <a:pt x="2327" y="366"/>
                  </a:cubicBezTo>
                  <a:cubicBezTo>
                    <a:pt x="2327" y="366"/>
                    <a:pt x="2289" y="336"/>
                    <a:pt x="2326" y="282"/>
                  </a:cubicBezTo>
                  <a:cubicBezTo>
                    <a:pt x="2326" y="282"/>
                    <a:pt x="2126" y="192"/>
                    <a:pt x="2126" y="192"/>
                  </a:cubicBezTo>
                  <a:cubicBezTo>
                    <a:pt x="2126" y="192"/>
                    <a:pt x="2168" y="151"/>
                    <a:pt x="2169" y="109"/>
                  </a:cubicBezTo>
                  <a:cubicBezTo>
                    <a:pt x="2170" y="62"/>
                    <a:pt x="2098" y="34"/>
                    <a:pt x="2041" y="44"/>
                  </a:cubicBezTo>
                  <a:cubicBezTo>
                    <a:pt x="1987" y="54"/>
                    <a:pt x="1946" y="111"/>
                    <a:pt x="1946" y="111"/>
                  </a:cubicBezTo>
                  <a:cubicBezTo>
                    <a:pt x="1695" y="0"/>
                    <a:pt x="1695" y="0"/>
                    <a:pt x="1695" y="0"/>
                  </a:cubicBezTo>
                  <a:cubicBezTo>
                    <a:pt x="1498" y="199"/>
                    <a:pt x="1498" y="199"/>
                    <a:pt x="1498" y="199"/>
                  </a:cubicBezTo>
                  <a:cubicBezTo>
                    <a:pt x="1496" y="201"/>
                    <a:pt x="1483" y="218"/>
                    <a:pt x="1485" y="237"/>
                  </a:cubicBezTo>
                  <a:cubicBezTo>
                    <a:pt x="1488" y="255"/>
                    <a:pt x="1488" y="255"/>
                    <a:pt x="1488" y="255"/>
                  </a:cubicBezTo>
                  <a:cubicBezTo>
                    <a:pt x="1490" y="268"/>
                    <a:pt x="1483" y="277"/>
                    <a:pt x="1481" y="279"/>
                  </a:cubicBezTo>
                  <a:cubicBezTo>
                    <a:pt x="1464" y="303"/>
                    <a:pt x="1440" y="327"/>
                    <a:pt x="1422" y="349"/>
                  </a:cubicBezTo>
                  <a:cubicBezTo>
                    <a:pt x="1405" y="370"/>
                    <a:pt x="1392" y="388"/>
                    <a:pt x="1385" y="399"/>
                  </a:cubicBezTo>
                  <a:cubicBezTo>
                    <a:pt x="1365" y="432"/>
                    <a:pt x="1358" y="454"/>
                    <a:pt x="1350" y="476"/>
                  </a:cubicBezTo>
                  <a:cubicBezTo>
                    <a:pt x="1350" y="476"/>
                    <a:pt x="1325" y="531"/>
                    <a:pt x="1420" y="606"/>
                  </a:cubicBezTo>
                  <a:cubicBezTo>
                    <a:pt x="1426" y="610"/>
                    <a:pt x="1426" y="610"/>
                    <a:pt x="1426" y="610"/>
                  </a:cubicBezTo>
                  <a:cubicBezTo>
                    <a:pt x="1426" y="610"/>
                    <a:pt x="1435" y="597"/>
                    <a:pt x="1435" y="597"/>
                  </a:cubicBezTo>
                  <a:cubicBezTo>
                    <a:pt x="1443" y="605"/>
                    <a:pt x="1443" y="605"/>
                    <a:pt x="1443" y="605"/>
                  </a:cubicBezTo>
                  <a:cubicBezTo>
                    <a:pt x="1451" y="613"/>
                    <a:pt x="1467" y="628"/>
                    <a:pt x="1483" y="637"/>
                  </a:cubicBezTo>
                  <a:cubicBezTo>
                    <a:pt x="1483" y="637"/>
                    <a:pt x="1490" y="604"/>
                    <a:pt x="1509" y="576"/>
                  </a:cubicBezTo>
                  <a:cubicBezTo>
                    <a:pt x="1525" y="551"/>
                    <a:pt x="1561" y="520"/>
                    <a:pt x="1585" y="505"/>
                  </a:cubicBezTo>
                  <a:cubicBezTo>
                    <a:pt x="1616" y="485"/>
                    <a:pt x="1646" y="475"/>
                    <a:pt x="1682" y="473"/>
                  </a:cubicBezTo>
                  <a:cubicBezTo>
                    <a:pt x="1712" y="472"/>
                    <a:pt x="1733" y="484"/>
                    <a:pt x="1754" y="506"/>
                  </a:cubicBezTo>
                  <a:cubicBezTo>
                    <a:pt x="1785" y="538"/>
                    <a:pt x="1798" y="618"/>
                    <a:pt x="1787" y="652"/>
                  </a:cubicBezTo>
                  <a:cubicBezTo>
                    <a:pt x="1775" y="644"/>
                    <a:pt x="1766" y="638"/>
                    <a:pt x="1766" y="638"/>
                  </a:cubicBezTo>
                  <a:cubicBezTo>
                    <a:pt x="1726" y="618"/>
                    <a:pt x="1646" y="582"/>
                    <a:pt x="1543" y="627"/>
                  </a:cubicBezTo>
                  <a:cubicBezTo>
                    <a:pt x="1508" y="642"/>
                    <a:pt x="1444" y="674"/>
                    <a:pt x="1337" y="705"/>
                  </a:cubicBezTo>
                  <a:cubicBezTo>
                    <a:pt x="1281" y="721"/>
                    <a:pt x="1242" y="715"/>
                    <a:pt x="1232" y="667"/>
                  </a:cubicBezTo>
                  <a:cubicBezTo>
                    <a:pt x="1223" y="625"/>
                    <a:pt x="1243" y="594"/>
                    <a:pt x="1243" y="594"/>
                  </a:cubicBezTo>
                  <a:cubicBezTo>
                    <a:pt x="1243" y="594"/>
                    <a:pt x="1174" y="605"/>
                    <a:pt x="1158" y="667"/>
                  </a:cubicBezTo>
                  <a:cubicBezTo>
                    <a:pt x="1143" y="729"/>
                    <a:pt x="1167" y="787"/>
                    <a:pt x="1225" y="801"/>
                  </a:cubicBezTo>
                  <a:cubicBezTo>
                    <a:pt x="1278" y="815"/>
                    <a:pt x="1363" y="776"/>
                    <a:pt x="1425" y="742"/>
                  </a:cubicBezTo>
                  <a:cubicBezTo>
                    <a:pt x="1448" y="731"/>
                    <a:pt x="1493" y="706"/>
                    <a:pt x="1525" y="692"/>
                  </a:cubicBezTo>
                  <a:cubicBezTo>
                    <a:pt x="1584" y="667"/>
                    <a:pt x="1625" y="664"/>
                    <a:pt x="1686" y="691"/>
                  </a:cubicBezTo>
                  <a:cubicBezTo>
                    <a:pt x="1731" y="711"/>
                    <a:pt x="1757" y="739"/>
                    <a:pt x="1757" y="739"/>
                  </a:cubicBezTo>
                  <a:cubicBezTo>
                    <a:pt x="1757" y="739"/>
                    <a:pt x="1737" y="791"/>
                    <a:pt x="1663" y="795"/>
                  </a:cubicBezTo>
                  <a:cubicBezTo>
                    <a:pt x="1603" y="797"/>
                    <a:pt x="1557" y="766"/>
                    <a:pt x="1539" y="737"/>
                  </a:cubicBezTo>
                  <a:cubicBezTo>
                    <a:pt x="1539" y="737"/>
                    <a:pt x="1526" y="768"/>
                    <a:pt x="1521" y="778"/>
                  </a:cubicBezTo>
                  <a:cubicBezTo>
                    <a:pt x="1501" y="811"/>
                    <a:pt x="1525" y="829"/>
                    <a:pt x="1516" y="853"/>
                  </a:cubicBezTo>
                  <a:cubicBezTo>
                    <a:pt x="1508" y="877"/>
                    <a:pt x="1466" y="905"/>
                    <a:pt x="1443" y="920"/>
                  </a:cubicBezTo>
                  <a:cubicBezTo>
                    <a:pt x="1407" y="945"/>
                    <a:pt x="1344" y="963"/>
                    <a:pt x="1329" y="967"/>
                  </a:cubicBezTo>
                  <a:cubicBezTo>
                    <a:pt x="1329" y="967"/>
                    <a:pt x="1367" y="1053"/>
                    <a:pt x="1372" y="1063"/>
                  </a:cubicBezTo>
                  <a:cubicBezTo>
                    <a:pt x="1392" y="1100"/>
                    <a:pt x="1427" y="1178"/>
                    <a:pt x="1458" y="1208"/>
                  </a:cubicBezTo>
                  <a:cubicBezTo>
                    <a:pt x="1458" y="1208"/>
                    <a:pt x="1529" y="1193"/>
                    <a:pt x="1578" y="1164"/>
                  </a:cubicBezTo>
                  <a:cubicBezTo>
                    <a:pt x="1624" y="1136"/>
                    <a:pt x="1660" y="1104"/>
                    <a:pt x="1672" y="1078"/>
                  </a:cubicBezTo>
                  <a:cubicBezTo>
                    <a:pt x="1672" y="1078"/>
                    <a:pt x="1672" y="1078"/>
                    <a:pt x="1672" y="1078"/>
                  </a:cubicBezTo>
                  <a:cubicBezTo>
                    <a:pt x="1607" y="1229"/>
                    <a:pt x="1558" y="1281"/>
                    <a:pt x="1516" y="1309"/>
                  </a:cubicBezTo>
                  <a:cubicBezTo>
                    <a:pt x="1348" y="1417"/>
                    <a:pt x="1013" y="1656"/>
                    <a:pt x="692" y="1700"/>
                  </a:cubicBezTo>
                  <a:cubicBezTo>
                    <a:pt x="599" y="1703"/>
                    <a:pt x="448" y="1565"/>
                    <a:pt x="408" y="1516"/>
                  </a:cubicBezTo>
                  <a:cubicBezTo>
                    <a:pt x="379" y="1481"/>
                    <a:pt x="319" y="1532"/>
                    <a:pt x="319" y="1532"/>
                  </a:cubicBezTo>
                  <a:cubicBezTo>
                    <a:pt x="319" y="1532"/>
                    <a:pt x="196" y="1511"/>
                    <a:pt x="141" y="1594"/>
                  </a:cubicBezTo>
                  <a:cubicBezTo>
                    <a:pt x="132" y="1607"/>
                    <a:pt x="206" y="1583"/>
                    <a:pt x="252" y="1599"/>
                  </a:cubicBezTo>
                  <a:cubicBezTo>
                    <a:pt x="284" y="1609"/>
                    <a:pt x="241" y="1625"/>
                    <a:pt x="241" y="1654"/>
                  </a:cubicBezTo>
                  <a:cubicBezTo>
                    <a:pt x="241" y="1699"/>
                    <a:pt x="379" y="1733"/>
                    <a:pt x="434" y="1752"/>
                  </a:cubicBezTo>
                  <a:cubicBezTo>
                    <a:pt x="452" y="1758"/>
                    <a:pt x="451" y="1775"/>
                    <a:pt x="442" y="1774"/>
                  </a:cubicBezTo>
                  <a:cubicBezTo>
                    <a:pt x="337" y="1771"/>
                    <a:pt x="274" y="1726"/>
                    <a:pt x="233" y="1713"/>
                  </a:cubicBezTo>
                  <a:cubicBezTo>
                    <a:pt x="151" y="1689"/>
                    <a:pt x="125" y="1705"/>
                    <a:pt x="119" y="1743"/>
                  </a:cubicBezTo>
                  <a:cubicBezTo>
                    <a:pt x="114" y="1772"/>
                    <a:pt x="19" y="1745"/>
                    <a:pt x="2" y="1917"/>
                  </a:cubicBezTo>
                  <a:cubicBezTo>
                    <a:pt x="0" y="1933"/>
                    <a:pt x="105" y="1801"/>
                    <a:pt x="112" y="1847"/>
                  </a:cubicBezTo>
                  <a:cubicBezTo>
                    <a:pt x="135" y="1985"/>
                    <a:pt x="373" y="1870"/>
                    <a:pt x="422" y="1907"/>
                  </a:cubicBezTo>
                  <a:cubicBezTo>
                    <a:pt x="455" y="1931"/>
                    <a:pt x="177" y="1928"/>
                    <a:pt x="219" y="2012"/>
                  </a:cubicBezTo>
                  <a:cubicBezTo>
                    <a:pt x="225" y="2025"/>
                    <a:pt x="97" y="2106"/>
                    <a:pt x="206" y="2208"/>
                  </a:cubicBezTo>
                  <a:cubicBezTo>
                    <a:pt x="206" y="2208"/>
                    <a:pt x="212" y="2092"/>
                    <a:pt x="281" y="2097"/>
                  </a:cubicBezTo>
                  <a:cubicBezTo>
                    <a:pt x="338" y="2100"/>
                    <a:pt x="366" y="2155"/>
                    <a:pt x="437" y="2101"/>
                  </a:cubicBezTo>
                  <a:cubicBezTo>
                    <a:pt x="463" y="2082"/>
                    <a:pt x="477" y="2055"/>
                    <a:pt x="572" y="2027"/>
                  </a:cubicBezTo>
                  <a:cubicBezTo>
                    <a:pt x="579" y="2025"/>
                    <a:pt x="580" y="2059"/>
                    <a:pt x="595" y="2081"/>
                  </a:cubicBezTo>
                  <a:cubicBezTo>
                    <a:pt x="604" y="2095"/>
                    <a:pt x="632" y="2094"/>
                    <a:pt x="632" y="2107"/>
                  </a:cubicBezTo>
                  <a:cubicBezTo>
                    <a:pt x="632" y="2151"/>
                    <a:pt x="577" y="2188"/>
                    <a:pt x="579" y="2190"/>
                  </a:cubicBezTo>
                  <a:cubicBezTo>
                    <a:pt x="581" y="2192"/>
                    <a:pt x="642" y="2223"/>
                    <a:pt x="699" y="2120"/>
                  </a:cubicBezTo>
                  <a:cubicBezTo>
                    <a:pt x="710" y="2100"/>
                    <a:pt x="730" y="2117"/>
                    <a:pt x="753" y="2110"/>
                  </a:cubicBezTo>
                  <a:cubicBezTo>
                    <a:pt x="835" y="2085"/>
                    <a:pt x="752" y="2034"/>
                    <a:pt x="799" y="1990"/>
                  </a:cubicBezTo>
                  <a:cubicBezTo>
                    <a:pt x="859" y="1934"/>
                    <a:pt x="926" y="1903"/>
                    <a:pt x="988" y="1879"/>
                  </a:cubicBezTo>
                  <a:cubicBezTo>
                    <a:pt x="988" y="1879"/>
                    <a:pt x="956" y="1991"/>
                    <a:pt x="996" y="2020"/>
                  </a:cubicBezTo>
                  <a:cubicBezTo>
                    <a:pt x="1243" y="1957"/>
                    <a:pt x="1243" y="1957"/>
                    <a:pt x="1243" y="1957"/>
                  </a:cubicBezTo>
                  <a:cubicBezTo>
                    <a:pt x="1216" y="1893"/>
                    <a:pt x="1259" y="1798"/>
                    <a:pt x="1309" y="1734"/>
                  </a:cubicBezTo>
                  <a:cubicBezTo>
                    <a:pt x="1320" y="1720"/>
                    <a:pt x="1259" y="1907"/>
                    <a:pt x="1296" y="1943"/>
                  </a:cubicBezTo>
                  <a:cubicBezTo>
                    <a:pt x="1553" y="1877"/>
                    <a:pt x="1553" y="1877"/>
                    <a:pt x="1553" y="1877"/>
                  </a:cubicBezTo>
                  <a:cubicBezTo>
                    <a:pt x="1536" y="1836"/>
                    <a:pt x="1545" y="1773"/>
                    <a:pt x="1564" y="1725"/>
                  </a:cubicBezTo>
                  <a:cubicBezTo>
                    <a:pt x="1591" y="1837"/>
                    <a:pt x="1645" y="1955"/>
                    <a:pt x="1758" y="2004"/>
                  </a:cubicBezTo>
                  <a:cubicBezTo>
                    <a:pt x="1941" y="2084"/>
                    <a:pt x="2102" y="2122"/>
                    <a:pt x="2373" y="2202"/>
                  </a:cubicBezTo>
                  <a:cubicBezTo>
                    <a:pt x="2445" y="2223"/>
                    <a:pt x="2523" y="2250"/>
                    <a:pt x="2558" y="2268"/>
                  </a:cubicBezTo>
                  <a:close/>
                  <a:moveTo>
                    <a:pt x="1598" y="317"/>
                  </a:moveTo>
                  <a:cubicBezTo>
                    <a:pt x="1589" y="310"/>
                    <a:pt x="1585" y="261"/>
                    <a:pt x="1591" y="250"/>
                  </a:cubicBezTo>
                  <a:cubicBezTo>
                    <a:pt x="1600" y="236"/>
                    <a:pt x="1700" y="258"/>
                    <a:pt x="1714" y="299"/>
                  </a:cubicBezTo>
                  <a:cubicBezTo>
                    <a:pt x="1717" y="308"/>
                    <a:pt x="1607" y="324"/>
                    <a:pt x="1598" y="317"/>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18"/>
            <p:cNvSpPr>
              <a:spLocks/>
            </p:cNvSpPr>
            <p:nvPr userDrawn="1"/>
          </p:nvSpPr>
          <p:spPr bwMode="auto">
            <a:xfrm>
              <a:off x="7258050" y="325438"/>
              <a:ext cx="1489075" cy="846138"/>
            </a:xfrm>
            <a:custGeom>
              <a:avLst/>
              <a:gdLst>
                <a:gd name="T0" fmla="*/ 867 w 867"/>
                <a:gd name="T1" fmla="*/ 130 h 492"/>
                <a:gd name="T2" fmla="*/ 843 w 867"/>
                <a:gd name="T3" fmla="*/ 139 h 492"/>
                <a:gd name="T4" fmla="*/ 801 w 867"/>
                <a:gd name="T5" fmla="*/ 224 h 492"/>
                <a:gd name="T6" fmla="*/ 687 w 867"/>
                <a:gd name="T7" fmla="*/ 198 h 492"/>
                <a:gd name="T8" fmla="*/ 659 w 867"/>
                <a:gd name="T9" fmla="*/ 311 h 492"/>
                <a:gd name="T10" fmla="*/ 618 w 867"/>
                <a:gd name="T11" fmla="*/ 244 h 492"/>
                <a:gd name="T12" fmla="*/ 530 w 867"/>
                <a:gd name="T13" fmla="*/ 243 h 492"/>
                <a:gd name="T14" fmla="*/ 623 w 867"/>
                <a:gd name="T15" fmla="*/ 166 h 492"/>
                <a:gd name="T16" fmla="*/ 584 w 867"/>
                <a:gd name="T17" fmla="*/ 87 h 492"/>
                <a:gd name="T18" fmla="*/ 497 w 867"/>
                <a:gd name="T19" fmla="*/ 86 h 492"/>
                <a:gd name="T20" fmla="*/ 540 w 867"/>
                <a:gd name="T21" fmla="*/ 29 h 492"/>
                <a:gd name="T22" fmla="*/ 540 w 867"/>
                <a:gd name="T23" fmla="*/ 0 h 492"/>
                <a:gd name="T24" fmla="*/ 392 w 867"/>
                <a:gd name="T25" fmla="*/ 0 h 492"/>
                <a:gd name="T26" fmla="*/ 392 w 867"/>
                <a:gd name="T27" fmla="*/ 40 h 492"/>
                <a:gd name="T28" fmla="*/ 369 w 867"/>
                <a:gd name="T29" fmla="*/ 0 h 492"/>
                <a:gd name="T30" fmla="*/ 249 w 867"/>
                <a:gd name="T31" fmla="*/ 0 h 492"/>
                <a:gd name="T32" fmla="*/ 248 w 867"/>
                <a:gd name="T33" fmla="*/ 1 h 492"/>
                <a:gd name="T34" fmla="*/ 254 w 867"/>
                <a:gd name="T35" fmla="*/ 122 h 492"/>
                <a:gd name="T36" fmla="*/ 194 w 867"/>
                <a:gd name="T37" fmla="*/ 58 h 492"/>
                <a:gd name="T38" fmla="*/ 117 w 867"/>
                <a:gd name="T39" fmla="*/ 74 h 492"/>
                <a:gd name="T40" fmla="*/ 119 w 867"/>
                <a:gd name="T41" fmla="*/ 0 h 492"/>
                <a:gd name="T42" fmla="*/ 37 w 867"/>
                <a:gd name="T43" fmla="*/ 0 h 492"/>
                <a:gd name="T44" fmla="*/ 0 w 867"/>
                <a:gd name="T45" fmla="*/ 213 h 492"/>
                <a:gd name="T46" fmla="*/ 203 w 867"/>
                <a:gd name="T47" fmla="*/ 303 h 492"/>
                <a:gd name="T48" fmla="*/ 267 w 867"/>
                <a:gd name="T49" fmla="*/ 260 h 492"/>
                <a:gd name="T50" fmla="*/ 428 w 867"/>
                <a:gd name="T51" fmla="*/ 263 h 492"/>
                <a:gd name="T52" fmla="*/ 509 w 867"/>
                <a:gd name="T53" fmla="*/ 365 h 492"/>
                <a:gd name="T54" fmla="*/ 489 w 867"/>
                <a:gd name="T55" fmla="*/ 428 h 492"/>
                <a:gd name="T56" fmla="*/ 636 w 867"/>
                <a:gd name="T57" fmla="*/ 492 h 492"/>
                <a:gd name="T58" fmla="*/ 867 w 867"/>
                <a:gd name="T59" fmla="*/ 190 h 492"/>
                <a:gd name="T60" fmla="*/ 867 w 867"/>
                <a:gd name="T61" fmla="*/ 13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7" h="492">
                  <a:moveTo>
                    <a:pt x="867" y="130"/>
                  </a:moveTo>
                  <a:cubicBezTo>
                    <a:pt x="859" y="132"/>
                    <a:pt x="851" y="135"/>
                    <a:pt x="843" y="139"/>
                  </a:cubicBezTo>
                  <a:cubicBezTo>
                    <a:pt x="806" y="160"/>
                    <a:pt x="797" y="213"/>
                    <a:pt x="801" y="224"/>
                  </a:cubicBezTo>
                  <a:cubicBezTo>
                    <a:pt x="772" y="150"/>
                    <a:pt x="687" y="198"/>
                    <a:pt x="687" y="198"/>
                  </a:cubicBezTo>
                  <a:cubicBezTo>
                    <a:pt x="742" y="285"/>
                    <a:pt x="696" y="321"/>
                    <a:pt x="659" y="311"/>
                  </a:cubicBezTo>
                  <a:cubicBezTo>
                    <a:pt x="610" y="299"/>
                    <a:pt x="618" y="244"/>
                    <a:pt x="618" y="244"/>
                  </a:cubicBezTo>
                  <a:cubicBezTo>
                    <a:pt x="618" y="244"/>
                    <a:pt x="567" y="288"/>
                    <a:pt x="530" y="243"/>
                  </a:cubicBezTo>
                  <a:cubicBezTo>
                    <a:pt x="501" y="209"/>
                    <a:pt x="542" y="163"/>
                    <a:pt x="623" y="166"/>
                  </a:cubicBezTo>
                  <a:cubicBezTo>
                    <a:pt x="623" y="166"/>
                    <a:pt x="628" y="118"/>
                    <a:pt x="584" y="87"/>
                  </a:cubicBezTo>
                  <a:cubicBezTo>
                    <a:pt x="550" y="63"/>
                    <a:pt x="497" y="86"/>
                    <a:pt x="497" y="86"/>
                  </a:cubicBezTo>
                  <a:cubicBezTo>
                    <a:pt x="497" y="86"/>
                    <a:pt x="532" y="68"/>
                    <a:pt x="540" y="29"/>
                  </a:cubicBezTo>
                  <a:cubicBezTo>
                    <a:pt x="542" y="21"/>
                    <a:pt x="542" y="11"/>
                    <a:pt x="540" y="0"/>
                  </a:cubicBezTo>
                  <a:cubicBezTo>
                    <a:pt x="392" y="0"/>
                    <a:pt x="392" y="0"/>
                    <a:pt x="392" y="0"/>
                  </a:cubicBezTo>
                  <a:cubicBezTo>
                    <a:pt x="387" y="22"/>
                    <a:pt x="392" y="40"/>
                    <a:pt x="392" y="40"/>
                  </a:cubicBezTo>
                  <a:cubicBezTo>
                    <a:pt x="392" y="40"/>
                    <a:pt x="385" y="18"/>
                    <a:pt x="369" y="0"/>
                  </a:cubicBezTo>
                  <a:cubicBezTo>
                    <a:pt x="249" y="0"/>
                    <a:pt x="249" y="0"/>
                    <a:pt x="249" y="0"/>
                  </a:cubicBezTo>
                  <a:cubicBezTo>
                    <a:pt x="248" y="1"/>
                    <a:pt x="248" y="1"/>
                    <a:pt x="248" y="1"/>
                  </a:cubicBezTo>
                  <a:cubicBezTo>
                    <a:pt x="305" y="59"/>
                    <a:pt x="298" y="120"/>
                    <a:pt x="254" y="122"/>
                  </a:cubicBezTo>
                  <a:cubicBezTo>
                    <a:pt x="196" y="125"/>
                    <a:pt x="194" y="58"/>
                    <a:pt x="194" y="58"/>
                  </a:cubicBezTo>
                  <a:cubicBezTo>
                    <a:pt x="194" y="58"/>
                    <a:pt x="159" y="101"/>
                    <a:pt x="117" y="74"/>
                  </a:cubicBezTo>
                  <a:cubicBezTo>
                    <a:pt x="94" y="59"/>
                    <a:pt x="85" y="25"/>
                    <a:pt x="119" y="0"/>
                  </a:cubicBezTo>
                  <a:cubicBezTo>
                    <a:pt x="37" y="0"/>
                    <a:pt x="37" y="0"/>
                    <a:pt x="37" y="0"/>
                  </a:cubicBezTo>
                  <a:cubicBezTo>
                    <a:pt x="0" y="213"/>
                    <a:pt x="0" y="213"/>
                    <a:pt x="0" y="213"/>
                  </a:cubicBezTo>
                  <a:cubicBezTo>
                    <a:pt x="203" y="303"/>
                    <a:pt x="203" y="303"/>
                    <a:pt x="203" y="303"/>
                  </a:cubicBezTo>
                  <a:cubicBezTo>
                    <a:pt x="227" y="282"/>
                    <a:pt x="251" y="268"/>
                    <a:pt x="267" y="260"/>
                  </a:cubicBezTo>
                  <a:cubicBezTo>
                    <a:pt x="323" y="236"/>
                    <a:pt x="381" y="242"/>
                    <a:pt x="428" y="263"/>
                  </a:cubicBezTo>
                  <a:cubicBezTo>
                    <a:pt x="498" y="293"/>
                    <a:pt x="506" y="334"/>
                    <a:pt x="509" y="365"/>
                  </a:cubicBezTo>
                  <a:cubicBezTo>
                    <a:pt x="510" y="382"/>
                    <a:pt x="495" y="419"/>
                    <a:pt x="489" y="428"/>
                  </a:cubicBezTo>
                  <a:cubicBezTo>
                    <a:pt x="636" y="492"/>
                    <a:pt x="636" y="492"/>
                    <a:pt x="636" y="492"/>
                  </a:cubicBezTo>
                  <a:cubicBezTo>
                    <a:pt x="867" y="190"/>
                    <a:pt x="867" y="190"/>
                    <a:pt x="867" y="190"/>
                  </a:cubicBezTo>
                  <a:lnTo>
                    <a:pt x="867" y="13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18" name="Text Placeholder 21"/>
          <p:cNvSpPr>
            <a:spLocks noGrp="1"/>
          </p:cNvSpPr>
          <p:nvPr>
            <p:ph type="body" sz="quarter" idx="11" hasCustomPrompt="1"/>
          </p:nvPr>
        </p:nvSpPr>
        <p:spPr>
          <a:xfrm>
            <a:off x="339335" y="855376"/>
            <a:ext cx="4813039" cy="1516881"/>
          </a:xfrm>
        </p:spPr>
        <p:txBody>
          <a:bodyPr lIns="90000" anchor="ctr" anchorCtr="1">
            <a:noAutofit/>
          </a:bodyPr>
          <a:lstStyle>
            <a:lvl1pPr marL="0" indent="0" algn="ctr">
              <a:buNone/>
              <a:defRPr sz="4267" b="1" baseline="0">
                <a:solidFill>
                  <a:schemeClr val="bg1"/>
                </a:solidFill>
              </a:defRPr>
            </a:lvl1pPr>
          </a:lstStyle>
          <a:p>
            <a:pPr lvl="0"/>
            <a:r>
              <a:rPr lang="fi-FI" dirty="0"/>
              <a:t>Kiitos!</a:t>
            </a:r>
            <a:endParaRPr lang="en-US" dirty="0"/>
          </a:p>
        </p:txBody>
      </p:sp>
    </p:spTree>
    <p:extLst>
      <p:ext uri="{BB962C8B-B14F-4D97-AF65-F5344CB8AC3E}">
        <p14:creationId xmlns:p14="http://schemas.microsoft.com/office/powerpoint/2010/main" val="371904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ubtitle">
    <p:bg>
      <p:bgPr>
        <a:solidFill>
          <a:schemeClr val="accent1"/>
        </a:solidFill>
        <a:effectLst/>
      </p:bgPr>
    </p:bg>
    <p:spTree>
      <p:nvGrpSpPr>
        <p:cNvPr id="1" name=""/>
        <p:cNvGrpSpPr/>
        <p:nvPr/>
      </p:nvGrpSpPr>
      <p:grpSpPr>
        <a:xfrm>
          <a:off x="0" y="0"/>
          <a:ext cx="0" cy="0"/>
          <a:chOff x="0" y="0"/>
          <a:chExt cx="0" cy="0"/>
        </a:xfrm>
      </p:grpSpPr>
      <p:grpSp>
        <p:nvGrpSpPr>
          <p:cNvPr id="4" name="Group 24"/>
          <p:cNvGrpSpPr/>
          <p:nvPr userDrawn="1"/>
        </p:nvGrpSpPr>
        <p:grpSpPr>
          <a:xfrm>
            <a:off x="6132649" y="433917"/>
            <a:ext cx="5979584" cy="5994400"/>
            <a:chOff x="4292600" y="325438"/>
            <a:chExt cx="4484688" cy="4495800"/>
          </a:xfrm>
        </p:grpSpPr>
        <p:sp>
          <p:nvSpPr>
            <p:cNvPr id="5" name="Freeform 6"/>
            <p:cNvSpPr>
              <a:spLocks/>
            </p:cNvSpPr>
            <p:nvPr userDrawn="1"/>
          </p:nvSpPr>
          <p:spPr bwMode="auto">
            <a:xfrm>
              <a:off x="5967413" y="328613"/>
              <a:ext cx="282575" cy="1208088"/>
            </a:xfrm>
            <a:custGeom>
              <a:avLst/>
              <a:gdLst>
                <a:gd name="T0" fmla="*/ 27 w 164"/>
                <a:gd name="T1" fmla="*/ 644 h 703"/>
                <a:gd name="T2" fmla="*/ 14 w 164"/>
                <a:gd name="T3" fmla="*/ 672 h 703"/>
                <a:gd name="T4" fmla="*/ 17 w 164"/>
                <a:gd name="T5" fmla="*/ 703 h 703"/>
                <a:gd name="T6" fmla="*/ 146 w 164"/>
                <a:gd name="T7" fmla="*/ 703 h 703"/>
                <a:gd name="T8" fmla="*/ 146 w 164"/>
                <a:gd name="T9" fmla="*/ 661 h 703"/>
                <a:gd name="T10" fmla="*/ 132 w 164"/>
                <a:gd name="T11" fmla="*/ 641 h 703"/>
                <a:gd name="T12" fmla="*/ 131 w 164"/>
                <a:gd name="T13" fmla="*/ 450 h 703"/>
                <a:gd name="T14" fmla="*/ 164 w 164"/>
                <a:gd name="T15" fmla="*/ 372 h 703"/>
                <a:gd name="T16" fmla="*/ 132 w 164"/>
                <a:gd name="T17" fmla="*/ 294 h 703"/>
                <a:gd name="T18" fmla="*/ 134 w 164"/>
                <a:gd name="T19" fmla="*/ 60 h 703"/>
                <a:gd name="T20" fmla="*/ 146 w 164"/>
                <a:gd name="T21" fmla="*/ 40 h 703"/>
                <a:gd name="T22" fmla="*/ 145 w 164"/>
                <a:gd name="T23" fmla="*/ 0 h 703"/>
                <a:gd name="T24" fmla="*/ 8 w 164"/>
                <a:gd name="T25" fmla="*/ 0 h 703"/>
                <a:gd name="T26" fmla="*/ 8 w 164"/>
                <a:gd name="T27" fmla="*/ 33 h 703"/>
                <a:gd name="T28" fmla="*/ 28 w 164"/>
                <a:gd name="T29" fmla="*/ 63 h 703"/>
                <a:gd name="T30" fmla="*/ 28 w 164"/>
                <a:gd name="T31" fmla="*/ 294 h 703"/>
                <a:gd name="T32" fmla="*/ 4 w 164"/>
                <a:gd name="T33" fmla="*/ 369 h 703"/>
                <a:gd name="T34" fmla="*/ 30 w 164"/>
                <a:gd name="T35" fmla="*/ 450 h 703"/>
                <a:gd name="T36" fmla="*/ 27 w 164"/>
                <a:gd name="T37" fmla="*/ 644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703">
                  <a:moveTo>
                    <a:pt x="27" y="644"/>
                  </a:moveTo>
                  <a:cubicBezTo>
                    <a:pt x="27" y="644"/>
                    <a:pt x="16" y="652"/>
                    <a:pt x="14" y="672"/>
                  </a:cubicBezTo>
                  <a:cubicBezTo>
                    <a:pt x="12" y="694"/>
                    <a:pt x="17" y="703"/>
                    <a:pt x="17" y="703"/>
                  </a:cubicBezTo>
                  <a:cubicBezTo>
                    <a:pt x="146" y="703"/>
                    <a:pt x="146" y="703"/>
                    <a:pt x="146" y="703"/>
                  </a:cubicBezTo>
                  <a:cubicBezTo>
                    <a:pt x="147" y="699"/>
                    <a:pt x="149" y="675"/>
                    <a:pt x="146" y="661"/>
                  </a:cubicBezTo>
                  <a:cubicBezTo>
                    <a:pt x="143" y="652"/>
                    <a:pt x="136" y="644"/>
                    <a:pt x="132" y="641"/>
                  </a:cubicBezTo>
                  <a:cubicBezTo>
                    <a:pt x="131" y="450"/>
                    <a:pt x="131" y="450"/>
                    <a:pt x="131" y="450"/>
                  </a:cubicBezTo>
                  <a:cubicBezTo>
                    <a:pt x="143" y="429"/>
                    <a:pt x="164" y="407"/>
                    <a:pt x="164" y="372"/>
                  </a:cubicBezTo>
                  <a:cubicBezTo>
                    <a:pt x="163" y="337"/>
                    <a:pt x="141" y="307"/>
                    <a:pt x="132" y="294"/>
                  </a:cubicBezTo>
                  <a:cubicBezTo>
                    <a:pt x="132" y="294"/>
                    <a:pt x="130" y="69"/>
                    <a:pt x="134" y="60"/>
                  </a:cubicBezTo>
                  <a:cubicBezTo>
                    <a:pt x="134" y="60"/>
                    <a:pt x="141" y="53"/>
                    <a:pt x="146" y="40"/>
                  </a:cubicBezTo>
                  <a:cubicBezTo>
                    <a:pt x="152" y="25"/>
                    <a:pt x="145" y="0"/>
                    <a:pt x="145" y="0"/>
                  </a:cubicBezTo>
                  <a:cubicBezTo>
                    <a:pt x="8" y="0"/>
                    <a:pt x="8" y="0"/>
                    <a:pt x="8" y="0"/>
                  </a:cubicBezTo>
                  <a:cubicBezTo>
                    <a:pt x="5" y="6"/>
                    <a:pt x="6" y="25"/>
                    <a:pt x="8" y="33"/>
                  </a:cubicBezTo>
                  <a:cubicBezTo>
                    <a:pt x="11" y="44"/>
                    <a:pt x="19" y="57"/>
                    <a:pt x="28" y="63"/>
                  </a:cubicBezTo>
                  <a:cubicBezTo>
                    <a:pt x="28" y="294"/>
                    <a:pt x="28" y="294"/>
                    <a:pt x="28" y="294"/>
                  </a:cubicBezTo>
                  <a:cubicBezTo>
                    <a:pt x="28" y="294"/>
                    <a:pt x="9" y="317"/>
                    <a:pt x="4" y="369"/>
                  </a:cubicBezTo>
                  <a:cubicBezTo>
                    <a:pt x="0" y="413"/>
                    <a:pt x="30" y="450"/>
                    <a:pt x="30" y="450"/>
                  </a:cubicBezTo>
                  <a:lnTo>
                    <a:pt x="27" y="644"/>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6" name="Freeform 7"/>
            <p:cNvSpPr>
              <a:spLocks/>
            </p:cNvSpPr>
            <p:nvPr userDrawn="1"/>
          </p:nvSpPr>
          <p:spPr bwMode="auto">
            <a:xfrm>
              <a:off x="5141913" y="622300"/>
              <a:ext cx="587375" cy="563563"/>
            </a:xfrm>
            <a:custGeom>
              <a:avLst/>
              <a:gdLst>
                <a:gd name="T0" fmla="*/ 7 w 342"/>
                <a:gd name="T1" fmla="*/ 307 h 328"/>
                <a:gd name="T2" fmla="*/ 57 w 342"/>
                <a:gd name="T3" fmla="*/ 294 h 328"/>
                <a:gd name="T4" fmla="*/ 80 w 342"/>
                <a:gd name="T5" fmla="*/ 243 h 328"/>
                <a:gd name="T6" fmla="*/ 83 w 342"/>
                <a:gd name="T7" fmla="*/ 325 h 328"/>
                <a:gd name="T8" fmla="*/ 144 w 342"/>
                <a:gd name="T9" fmla="*/ 307 h 328"/>
                <a:gd name="T10" fmla="*/ 171 w 342"/>
                <a:gd name="T11" fmla="*/ 243 h 328"/>
                <a:gd name="T12" fmla="*/ 176 w 342"/>
                <a:gd name="T13" fmla="*/ 324 h 328"/>
                <a:gd name="T14" fmla="*/ 238 w 342"/>
                <a:gd name="T15" fmla="*/ 304 h 328"/>
                <a:gd name="T16" fmla="*/ 262 w 342"/>
                <a:gd name="T17" fmla="*/ 243 h 328"/>
                <a:gd name="T18" fmla="*/ 264 w 342"/>
                <a:gd name="T19" fmla="*/ 299 h 328"/>
                <a:gd name="T20" fmla="*/ 306 w 342"/>
                <a:gd name="T21" fmla="*/ 286 h 328"/>
                <a:gd name="T22" fmla="*/ 342 w 342"/>
                <a:gd name="T23" fmla="*/ 243 h 328"/>
                <a:gd name="T24" fmla="*/ 341 w 342"/>
                <a:gd name="T25" fmla="*/ 52 h 328"/>
                <a:gd name="T26" fmla="*/ 328 w 342"/>
                <a:gd name="T27" fmla="*/ 0 h 328"/>
                <a:gd name="T28" fmla="*/ 280 w 342"/>
                <a:gd name="T29" fmla="*/ 2 h 328"/>
                <a:gd name="T30" fmla="*/ 262 w 342"/>
                <a:gd name="T31" fmla="*/ 52 h 328"/>
                <a:gd name="T32" fmla="*/ 246 w 342"/>
                <a:gd name="T33" fmla="*/ 4 h 328"/>
                <a:gd name="T34" fmla="*/ 188 w 342"/>
                <a:gd name="T35" fmla="*/ 5 h 328"/>
                <a:gd name="T36" fmla="*/ 171 w 342"/>
                <a:gd name="T37" fmla="*/ 52 h 328"/>
                <a:gd name="T38" fmla="*/ 156 w 342"/>
                <a:gd name="T39" fmla="*/ 7 h 328"/>
                <a:gd name="T40" fmla="*/ 100 w 342"/>
                <a:gd name="T41" fmla="*/ 8 h 328"/>
                <a:gd name="T42" fmla="*/ 80 w 342"/>
                <a:gd name="T43" fmla="*/ 52 h 328"/>
                <a:gd name="T44" fmla="*/ 66 w 342"/>
                <a:gd name="T45" fmla="*/ 8 h 328"/>
                <a:gd name="T46" fmla="*/ 30 w 342"/>
                <a:gd name="T47" fmla="*/ 8 h 328"/>
                <a:gd name="T48" fmla="*/ 0 w 342"/>
                <a:gd name="T49" fmla="*/ 52 h 328"/>
                <a:gd name="T50" fmla="*/ 3 w 342"/>
                <a:gd name="T51" fmla="*/ 170 h 328"/>
                <a:gd name="T52" fmla="*/ 7 w 342"/>
                <a:gd name="T53" fmla="*/ 30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2" h="328">
                  <a:moveTo>
                    <a:pt x="7" y="307"/>
                  </a:moveTo>
                  <a:cubicBezTo>
                    <a:pt x="27" y="307"/>
                    <a:pt x="46" y="304"/>
                    <a:pt x="57" y="294"/>
                  </a:cubicBezTo>
                  <a:cubicBezTo>
                    <a:pt x="75" y="278"/>
                    <a:pt x="80" y="251"/>
                    <a:pt x="80" y="243"/>
                  </a:cubicBezTo>
                  <a:cubicBezTo>
                    <a:pt x="80" y="261"/>
                    <a:pt x="83" y="325"/>
                    <a:pt x="83" y="325"/>
                  </a:cubicBezTo>
                  <a:cubicBezTo>
                    <a:pt x="96" y="325"/>
                    <a:pt x="123" y="328"/>
                    <a:pt x="144" y="307"/>
                  </a:cubicBezTo>
                  <a:cubicBezTo>
                    <a:pt x="162" y="289"/>
                    <a:pt x="166" y="255"/>
                    <a:pt x="171" y="243"/>
                  </a:cubicBezTo>
                  <a:cubicBezTo>
                    <a:pt x="170" y="270"/>
                    <a:pt x="170" y="323"/>
                    <a:pt x="176" y="324"/>
                  </a:cubicBezTo>
                  <a:cubicBezTo>
                    <a:pt x="186" y="325"/>
                    <a:pt x="219" y="321"/>
                    <a:pt x="238" y="304"/>
                  </a:cubicBezTo>
                  <a:cubicBezTo>
                    <a:pt x="254" y="287"/>
                    <a:pt x="257" y="254"/>
                    <a:pt x="262" y="243"/>
                  </a:cubicBezTo>
                  <a:cubicBezTo>
                    <a:pt x="262" y="260"/>
                    <a:pt x="264" y="299"/>
                    <a:pt x="264" y="299"/>
                  </a:cubicBezTo>
                  <a:cubicBezTo>
                    <a:pt x="274" y="299"/>
                    <a:pt x="289" y="298"/>
                    <a:pt x="306" y="286"/>
                  </a:cubicBezTo>
                  <a:cubicBezTo>
                    <a:pt x="326" y="273"/>
                    <a:pt x="336" y="254"/>
                    <a:pt x="342" y="243"/>
                  </a:cubicBezTo>
                  <a:cubicBezTo>
                    <a:pt x="341" y="167"/>
                    <a:pt x="341" y="128"/>
                    <a:pt x="341" y="52"/>
                  </a:cubicBezTo>
                  <a:cubicBezTo>
                    <a:pt x="341" y="52"/>
                    <a:pt x="338" y="0"/>
                    <a:pt x="328" y="0"/>
                  </a:cubicBezTo>
                  <a:cubicBezTo>
                    <a:pt x="317" y="0"/>
                    <a:pt x="285" y="0"/>
                    <a:pt x="280" y="2"/>
                  </a:cubicBezTo>
                  <a:cubicBezTo>
                    <a:pt x="275" y="9"/>
                    <a:pt x="267" y="45"/>
                    <a:pt x="262" y="52"/>
                  </a:cubicBezTo>
                  <a:cubicBezTo>
                    <a:pt x="246" y="4"/>
                    <a:pt x="246" y="4"/>
                    <a:pt x="246" y="4"/>
                  </a:cubicBezTo>
                  <a:cubicBezTo>
                    <a:pt x="238" y="2"/>
                    <a:pt x="195" y="3"/>
                    <a:pt x="188" y="5"/>
                  </a:cubicBezTo>
                  <a:cubicBezTo>
                    <a:pt x="183" y="13"/>
                    <a:pt x="176" y="44"/>
                    <a:pt x="171" y="52"/>
                  </a:cubicBezTo>
                  <a:cubicBezTo>
                    <a:pt x="156" y="7"/>
                    <a:pt x="156" y="7"/>
                    <a:pt x="156" y="7"/>
                  </a:cubicBezTo>
                  <a:cubicBezTo>
                    <a:pt x="152" y="6"/>
                    <a:pt x="103" y="6"/>
                    <a:pt x="100" y="8"/>
                  </a:cubicBezTo>
                  <a:cubicBezTo>
                    <a:pt x="94" y="15"/>
                    <a:pt x="87" y="45"/>
                    <a:pt x="80" y="52"/>
                  </a:cubicBezTo>
                  <a:cubicBezTo>
                    <a:pt x="66" y="8"/>
                    <a:pt x="66" y="8"/>
                    <a:pt x="66" y="8"/>
                  </a:cubicBezTo>
                  <a:cubicBezTo>
                    <a:pt x="66" y="8"/>
                    <a:pt x="45" y="8"/>
                    <a:pt x="30" y="8"/>
                  </a:cubicBezTo>
                  <a:cubicBezTo>
                    <a:pt x="10" y="9"/>
                    <a:pt x="2" y="36"/>
                    <a:pt x="0" y="52"/>
                  </a:cubicBezTo>
                  <a:cubicBezTo>
                    <a:pt x="0" y="100"/>
                    <a:pt x="3" y="122"/>
                    <a:pt x="3" y="170"/>
                  </a:cubicBezTo>
                  <a:cubicBezTo>
                    <a:pt x="3" y="197"/>
                    <a:pt x="7" y="307"/>
                    <a:pt x="7" y="307"/>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7" name="Freeform 8"/>
            <p:cNvSpPr>
              <a:spLocks/>
            </p:cNvSpPr>
            <p:nvPr userDrawn="1"/>
          </p:nvSpPr>
          <p:spPr bwMode="auto">
            <a:xfrm>
              <a:off x="5219700" y="642938"/>
              <a:ext cx="720725" cy="811213"/>
            </a:xfrm>
            <a:custGeom>
              <a:avLst/>
              <a:gdLst>
                <a:gd name="T0" fmla="*/ 238 w 420"/>
                <a:gd name="T1" fmla="*/ 352 h 472"/>
                <a:gd name="T2" fmla="*/ 0 w 420"/>
                <a:gd name="T3" fmla="*/ 367 h 472"/>
                <a:gd name="T4" fmla="*/ 14 w 420"/>
                <a:gd name="T5" fmla="*/ 431 h 472"/>
                <a:gd name="T6" fmla="*/ 48 w 420"/>
                <a:gd name="T7" fmla="*/ 472 h 472"/>
                <a:gd name="T8" fmla="*/ 342 w 420"/>
                <a:gd name="T9" fmla="*/ 472 h 472"/>
                <a:gd name="T10" fmla="*/ 419 w 420"/>
                <a:gd name="T11" fmla="*/ 343 h 472"/>
                <a:gd name="T12" fmla="*/ 420 w 420"/>
                <a:gd name="T13" fmla="*/ 272 h 472"/>
                <a:gd name="T14" fmla="*/ 390 w 420"/>
                <a:gd name="T15" fmla="*/ 186 h 472"/>
                <a:gd name="T16" fmla="*/ 419 w 420"/>
                <a:gd name="T17" fmla="*/ 104 h 472"/>
                <a:gd name="T18" fmla="*/ 418 w 420"/>
                <a:gd name="T19" fmla="*/ 35 h 472"/>
                <a:gd name="T20" fmla="*/ 352 w 420"/>
                <a:gd name="T21" fmla="*/ 3 h 472"/>
                <a:gd name="T22" fmla="*/ 353 w 420"/>
                <a:gd name="T23" fmla="*/ 251 h 472"/>
                <a:gd name="T24" fmla="*/ 238 w 420"/>
                <a:gd name="T25" fmla="*/ 35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2">
                  <a:moveTo>
                    <a:pt x="238" y="352"/>
                  </a:moveTo>
                  <a:cubicBezTo>
                    <a:pt x="120" y="374"/>
                    <a:pt x="0" y="367"/>
                    <a:pt x="0" y="367"/>
                  </a:cubicBezTo>
                  <a:cubicBezTo>
                    <a:pt x="0" y="367"/>
                    <a:pt x="4" y="401"/>
                    <a:pt x="14" y="431"/>
                  </a:cubicBezTo>
                  <a:cubicBezTo>
                    <a:pt x="22" y="453"/>
                    <a:pt x="48" y="472"/>
                    <a:pt x="48" y="472"/>
                  </a:cubicBezTo>
                  <a:cubicBezTo>
                    <a:pt x="342" y="472"/>
                    <a:pt x="342" y="472"/>
                    <a:pt x="342" y="472"/>
                  </a:cubicBezTo>
                  <a:cubicBezTo>
                    <a:pt x="419" y="343"/>
                    <a:pt x="419" y="343"/>
                    <a:pt x="419" y="343"/>
                  </a:cubicBezTo>
                  <a:cubicBezTo>
                    <a:pt x="420" y="272"/>
                    <a:pt x="420" y="272"/>
                    <a:pt x="420" y="272"/>
                  </a:cubicBezTo>
                  <a:cubicBezTo>
                    <a:pt x="420" y="272"/>
                    <a:pt x="393" y="250"/>
                    <a:pt x="390" y="186"/>
                  </a:cubicBezTo>
                  <a:cubicBezTo>
                    <a:pt x="389" y="145"/>
                    <a:pt x="419" y="104"/>
                    <a:pt x="419" y="104"/>
                  </a:cubicBezTo>
                  <a:cubicBezTo>
                    <a:pt x="418" y="35"/>
                    <a:pt x="418" y="35"/>
                    <a:pt x="418" y="35"/>
                  </a:cubicBezTo>
                  <a:cubicBezTo>
                    <a:pt x="418" y="35"/>
                    <a:pt x="373" y="0"/>
                    <a:pt x="352" y="3"/>
                  </a:cubicBezTo>
                  <a:cubicBezTo>
                    <a:pt x="353" y="251"/>
                    <a:pt x="353" y="251"/>
                    <a:pt x="353" y="251"/>
                  </a:cubicBezTo>
                  <a:cubicBezTo>
                    <a:pt x="353" y="294"/>
                    <a:pt x="290" y="342"/>
                    <a:pt x="238" y="352"/>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8" name="Freeform 9"/>
            <p:cNvSpPr>
              <a:spLocks/>
            </p:cNvSpPr>
            <p:nvPr userDrawn="1"/>
          </p:nvSpPr>
          <p:spPr bwMode="auto">
            <a:xfrm>
              <a:off x="4662488" y="698500"/>
              <a:ext cx="390525" cy="481013"/>
            </a:xfrm>
            <a:custGeom>
              <a:avLst/>
              <a:gdLst>
                <a:gd name="T0" fmla="*/ 6 w 227"/>
                <a:gd name="T1" fmla="*/ 177 h 280"/>
                <a:gd name="T2" fmla="*/ 81 w 227"/>
                <a:gd name="T3" fmla="*/ 280 h 280"/>
                <a:gd name="T4" fmla="*/ 227 w 227"/>
                <a:gd name="T5" fmla="*/ 265 h 280"/>
                <a:gd name="T6" fmla="*/ 224 w 227"/>
                <a:gd name="T7" fmla="*/ 34 h 280"/>
                <a:gd name="T8" fmla="*/ 110 w 227"/>
                <a:gd name="T9" fmla="*/ 17 h 280"/>
                <a:gd name="T10" fmla="*/ 3 w 227"/>
                <a:gd name="T11" fmla="*/ 113 h 280"/>
                <a:gd name="T12" fmla="*/ 6 w 227"/>
                <a:gd name="T13" fmla="*/ 177 h 280"/>
              </a:gdLst>
              <a:ahLst/>
              <a:cxnLst>
                <a:cxn ang="0">
                  <a:pos x="T0" y="T1"/>
                </a:cxn>
                <a:cxn ang="0">
                  <a:pos x="T2" y="T3"/>
                </a:cxn>
                <a:cxn ang="0">
                  <a:pos x="T4" y="T5"/>
                </a:cxn>
                <a:cxn ang="0">
                  <a:pos x="T6" y="T7"/>
                </a:cxn>
                <a:cxn ang="0">
                  <a:pos x="T8" y="T9"/>
                </a:cxn>
                <a:cxn ang="0">
                  <a:pos x="T10" y="T11"/>
                </a:cxn>
                <a:cxn ang="0">
                  <a:pos x="T12" y="T13"/>
                </a:cxn>
              </a:cxnLst>
              <a:rect l="0" t="0" r="r" b="b"/>
              <a:pathLst>
                <a:path w="227" h="280">
                  <a:moveTo>
                    <a:pt x="6" y="177"/>
                  </a:moveTo>
                  <a:cubicBezTo>
                    <a:pt x="6" y="177"/>
                    <a:pt x="11" y="280"/>
                    <a:pt x="81" y="280"/>
                  </a:cubicBezTo>
                  <a:cubicBezTo>
                    <a:pt x="136" y="280"/>
                    <a:pt x="227" y="265"/>
                    <a:pt x="227" y="265"/>
                  </a:cubicBezTo>
                  <a:cubicBezTo>
                    <a:pt x="224" y="34"/>
                    <a:pt x="224" y="34"/>
                    <a:pt x="224" y="34"/>
                  </a:cubicBezTo>
                  <a:cubicBezTo>
                    <a:pt x="224" y="34"/>
                    <a:pt x="165" y="25"/>
                    <a:pt x="110" y="17"/>
                  </a:cubicBezTo>
                  <a:cubicBezTo>
                    <a:pt x="0" y="0"/>
                    <a:pt x="3" y="113"/>
                    <a:pt x="3" y="113"/>
                  </a:cubicBezTo>
                  <a:lnTo>
                    <a:pt x="6" y="177"/>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10"/>
            <p:cNvSpPr>
              <a:spLocks/>
            </p:cNvSpPr>
            <p:nvPr userDrawn="1"/>
          </p:nvSpPr>
          <p:spPr bwMode="auto">
            <a:xfrm>
              <a:off x="5272088" y="1552575"/>
              <a:ext cx="566738" cy="185738"/>
            </a:xfrm>
            <a:custGeom>
              <a:avLst/>
              <a:gdLst>
                <a:gd name="T0" fmla="*/ 17 w 330"/>
                <a:gd name="T1" fmla="*/ 0 h 108"/>
                <a:gd name="T2" fmla="*/ 0 w 330"/>
                <a:gd name="T3" fmla="*/ 50 h 108"/>
                <a:gd name="T4" fmla="*/ 16 w 330"/>
                <a:gd name="T5" fmla="*/ 108 h 108"/>
                <a:gd name="T6" fmla="*/ 312 w 330"/>
                <a:gd name="T7" fmla="*/ 108 h 108"/>
                <a:gd name="T8" fmla="*/ 330 w 330"/>
                <a:gd name="T9" fmla="*/ 48 h 108"/>
                <a:gd name="T10" fmla="*/ 316 w 330"/>
                <a:gd name="T11" fmla="*/ 0 h 108"/>
                <a:gd name="T12" fmla="*/ 17 w 33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330" h="108">
                  <a:moveTo>
                    <a:pt x="17" y="0"/>
                  </a:moveTo>
                  <a:cubicBezTo>
                    <a:pt x="0" y="50"/>
                    <a:pt x="0" y="50"/>
                    <a:pt x="0" y="50"/>
                  </a:cubicBezTo>
                  <a:cubicBezTo>
                    <a:pt x="16" y="108"/>
                    <a:pt x="16" y="108"/>
                    <a:pt x="16" y="108"/>
                  </a:cubicBezTo>
                  <a:cubicBezTo>
                    <a:pt x="312" y="108"/>
                    <a:pt x="312" y="108"/>
                    <a:pt x="312" y="108"/>
                  </a:cubicBezTo>
                  <a:cubicBezTo>
                    <a:pt x="312" y="108"/>
                    <a:pt x="328" y="62"/>
                    <a:pt x="330" y="48"/>
                  </a:cubicBezTo>
                  <a:cubicBezTo>
                    <a:pt x="316" y="0"/>
                    <a:pt x="316" y="0"/>
                    <a:pt x="316" y="0"/>
                  </a:cubicBezTo>
                  <a:lnTo>
                    <a:pt x="17"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11"/>
            <p:cNvSpPr>
              <a:spLocks/>
            </p:cNvSpPr>
            <p:nvPr userDrawn="1"/>
          </p:nvSpPr>
          <p:spPr bwMode="auto">
            <a:xfrm>
              <a:off x="5308600" y="1833563"/>
              <a:ext cx="566738" cy="668338"/>
            </a:xfrm>
            <a:custGeom>
              <a:avLst/>
              <a:gdLst>
                <a:gd name="T0" fmla="*/ 2 w 357"/>
                <a:gd name="T1" fmla="*/ 0 h 421"/>
                <a:gd name="T2" fmla="*/ 0 w 357"/>
                <a:gd name="T3" fmla="*/ 414 h 421"/>
                <a:gd name="T4" fmla="*/ 272 w 357"/>
                <a:gd name="T5" fmla="*/ 421 h 421"/>
                <a:gd name="T6" fmla="*/ 357 w 357"/>
                <a:gd name="T7" fmla="*/ 354 h 421"/>
                <a:gd name="T8" fmla="*/ 315 w 357"/>
                <a:gd name="T9" fmla="*/ 0 h 421"/>
                <a:gd name="T10" fmla="*/ 2 w 357"/>
                <a:gd name="T11" fmla="*/ 0 h 421"/>
              </a:gdLst>
              <a:ahLst/>
              <a:cxnLst>
                <a:cxn ang="0">
                  <a:pos x="T0" y="T1"/>
                </a:cxn>
                <a:cxn ang="0">
                  <a:pos x="T2" y="T3"/>
                </a:cxn>
                <a:cxn ang="0">
                  <a:pos x="T4" y="T5"/>
                </a:cxn>
                <a:cxn ang="0">
                  <a:pos x="T6" y="T7"/>
                </a:cxn>
                <a:cxn ang="0">
                  <a:pos x="T8" y="T9"/>
                </a:cxn>
                <a:cxn ang="0">
                  <a:pos x="T10" y="T11"/>
                </a:cxn>
              </a:cxnLst>
              <a:rect l="0" t="0" r="r" b="b"/>
              <a:pathLst>
                <a:path w="357" h="421">
                  <a:moveTo>
                    <a:pt x="2" y="0"/>
                  </a:moveTo>
                  <a:lnTo>
                    <a:pt x="0" y="414"/>
                  </a:lnTo>
                  <a:lnTo>
                    <a:pt x="272" y="421"/>
                  </a:lnTo>
                  <a:lnTo>
                    <a:pt x="357" y="354"/>
                  </a:lnTo>
                  <a:lnTo>
                    <a:pt x="315" y="0"/>
                  </a:lnTo>
                  <a:lnTo>
                    <a:pt x="2"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12"/>
            <p:cNvSpPr>
              <a:spLocks/>
            </p:cNvSpPr>
            <p:nvPr userDrawn="1"/>
          </p:nvSpPr>
          <p:spPr bwMode="auto">
            <a:xfrm>
              <a:off x="5278438" y="2473325"/>
              <a:ext cx="760413" cy="688975"/>
            </a:xfrm>
            <a:custGeom>
              <a:avLst/>
              <a:gdLst>
                <a:gd name="T0" fmla="*/ 289 w 443"/>
                <a:gd name="T1" fmla="*/ 74 h 401"/>
                <a:gd name="T2" fmla="*/ 7 w 443"/>
                <a:gd name="T3" fmla="*/ 74 h 401"/>
                <a:gd name="T4" fmla="*/ 0 w 443"/>
                <a:gd name="T5" fmla="*/ 280 h 401"/>
                <a:gd name="T6" fmla="*/ 149 w 443"/>
                <a:gd name="T7" fmla="*/ 396 h 401"/>
                <a:gd name="T8" fmla="*/ 339 w 443"/>
                <a:gd name="T9" fmla="*/ 156 h 401"/>
                <a:gd name="T10" fmla="*/ 443 w 443"/>
                <a:gd name="T11" fmla="*/ 106 h 401"/>
                <a:gd name="T12" fmla="*/ 390 w 443"/>
                <a:gd name="T13" fmla="*/ 65 h 401"/>
                <a:gd name="T14" fmla="*/ 381 w 443"/>
                <a:gd name="T15" fmla="*/ 0 h 401"/>
                <a:gd name="T16" fmla="*/ 289 w 443"/>
                <a:gd name="T17" fmla="*/ 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401">
                  <a:moveTo>
                    <a:pt x="289" y="74"/>
                  </a:moveTo>
                  <a:cubicBezTo>
                    <a:pt x="7" y="74"/>
                    <a:pt x="7" y="74"/>
                    <a:pt x="7" y="74"/>
                  </a:cubicBezTo>
                  <a:cubicBezTo>
                    <a:pt x="0" y="73"/>
                    <a:pt x="0" y="280"/>
                    <a:pt x="0" y="280"/>
                  </a:cubicBezTo>
                  <a:cubicBezTo>
                    <a:pt x="0" y="280"/>
                    <a:pt x="143" y="401"/>
                    <a:pt x="149" y="396"/>
                  </a:cubicBezTo>
                  <a:cubicBezTo>
                    <a:pt x="339" y="156"/>
                    <a:pt x="339" y="156"/>
                    <a:pt x="339" y="156"/>
                  </a:cubicBezTo>
                  <a:cubicBezTo>
                    <a:pt x="443" y="106"/>
                    <a:pt x="443" y="106"/>
                    <a:pt x="443" y="106"/>
                  </a:cubicBezTo>
                  <a:cubicBezTo>
                    <a:pt x="443" y="106"/>
                    <a:pt x="394" y="71"/>
                    <a:pt x="390" y="65"/>
                  </a:cubicBezTo>
                  <a:cubicBezTo>
                    <a:pt x="385" y="59"/>
                    <a:pt x="381" y="0"/>
                    <a:pt x="381" y="0"/>
                  </a:cubicBezTo>
                  <a:lnTo>
                    <a:pt x="289" y="74"/>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13"/>
            <p:cNvSpPr>
              <a:spLocks/>
            </p:cNvSpPr>
            <p:nvPr userDrawn="1"/>
          </p:nvSpPr>
          <p:spPr bwMode="auto">
            <a:xfrm>
              <a:off x="5637213" y="2730500"/>
              <a:ext cx="1143000" cy="660400"/>
            </a:xfrm>
            <a:custGeom>
              <a:avLst/>
              <a:gdLst>
                <a:gd name="T0" fmla="*/ 171 w 666"/>
                <a:gd name="T1" fmla="*/ 49 h 385"/>
                <a:gd name="T2" fmla="*/ 0 w 666"/>
                <a:gd name="T3" fmla="*/ 269 h 385"/>
                <a:gd name="T4" fmla="*/ 279 w 666"/>
                <a:gd name="T5" fmla="*/ 385 h 385"/>
                <a:gd name="T6" fmla="*/ 666 w 666"/>
                <a:gd name="T7" fmla="*/ 148 h 385"/>
                <a:gd name="T8" fmla="*/ 272 w 666"/>
                <a:gd name="T9" fmla="*/ 0 h 385"/>
                <a:gd name="T10" fmla="*/ 171 w 666"/>
                <a:gd name="T11" fmla="*/ 49 h 385"/>
              </a:gdLst>
              <a:ahLst/>
              <a:cxnLst>
                <a:cxn ang="0">
                  <a:pos x="T0" y="T1"/>
                </a:cxn>
                <a:cxn ang="0">
                  <a:pos x="T2" y="T3"/>
                </a:cxn>
                <a:cxn ang="0">
                  <a:pos x="T4" y="T5"/>
                </a:cxn>
                <a:cxn ang="0">
                  <a:pos x="T6" y="T7"/>
                </a:cxn>
                <a:cxn ang="0">
                  <a:pos x="T8" y="T9"/>
                </a:cxn>
                <a:cxn ang="0">
                  <a:pos x="T10" y="T11"/>
                </a:cxn>
              </a:cxnLst>
              <a:rect l="0" t="0" r="r" b="b"/>
              <a:pathLst>
                <a:path w="666" h="385">
                  <a:moveTo>
                    <a:pt x="171" y="49"/>
                  </a:moveTo>
                  <a:cubicBezTo>
                    <a:pt x="0" y="269"/>
                    <a:pt x="0" y="269"/>
                    <a:pt x="0" y="269"/>
                  </a:cubicBezTo>
                  <a:cubicBezTo>
                    <a:pt x="279" y="385"/>
                    <a:pt x="279" y="385"/>
                    <a:pt x="279" y="385"/>
                  </a:cubicBezTo>
                  <a:cubicBezTo>
                    <a:pt x="440" y="302"/>
                    <a:pt x="666" y="148"/>
                    <a:pt x="666" y="148"/>
                  </a:cubicBezTo>
                  <a:cubicBezTo>
                    <a:pt x="272" y="0"/>
                    <a:pt x="272" y="0"/>
                    <a:pt x="272" y="0"/>
                  </a:cubicBezTo>
                  <a:lnTo>
                    <a:pt x="171" y="49"/>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14"/>
            <p:cNvSpPr>
              <a:spLocks/>
            </p:cNvSpPr>
            <p:nvPr userDrawn="1"/>
          </p:nvSpPr>
          <p:spPr bwMode="auto">
            <a:xfrm>
              <a:off x="8520113" y="819150"/>
              <a:ext cx="227013" cy="292100"/>
            </a:xfrm>
            <a:custGeom>
              <a:avLst/>
              <a:gdLst>
                <a:gd name="T0" fmla="*/ 132 w 132"/>
                <a:gd name="T1" fmla="*/ 0 h 170"/>
                <a:gd name="T2" fmla="*/ 0 w 132"/>
                <a:gd name="T3" fmla="*/ 170 h 170"/>
                <a:gd name="T4" fmla="*/ 132 w 132"/>
                <a:gd name="T5" fmla="*/ 167 h 170"/>
                <a:gd name="T6" fmla="*/ 132 w 132"/>
                <a:gd name="T7" fmla="*/ 0 h 170"/>
              </a:gdLst>
              <a:ahLst/>
              <a:cxnLst>
                <a:cxn ang="0">
                  <a:pos x="T0" y="T1"/>
                </a:cxn>
                <a:cxn ang="0">
                  <a:pos x="T2" y="T3"/>
                </a:cxn>
                <a:cxn ang="0">
                  <a:pos x="T4" y="T5"/>
                </a:cxn>
                <a:cxn ang="0">
                  <a:pos x="T6" y="T7"/>
                </a:cxn>
              </a:cxnLst>
              <a:rect l="0" t="0" r="r" b="b"/>
              <a:pathLst>
                <a:path w="132" h="170">
                  <a:moveTo>
                    <a:pt x="132" y="0"/>
                  </a:moveTo>
                  <a:cubicBezTo>
                    <a:pt x="0" y="170"/>
                    <a:pt x="0" y="170"/>
                    <a:pt x="0" y="170"/>
                  </a:cubicBezTo>
                  <a:cubicBezTo>
                    <a:pt x="45" y="169"/>
                    <a:pt x="89" y="168"/>
                    <a:pt x="132" y="167"/>
                  </a:cubicBezTo>
                  <a:lnTo>
                    <a:pt x="132" y="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4" name="Freeform 15"/>
            <p:cNvSpPr>
              <a:spLocks/>
            </p:cNvSpPr>
            <p:nvPr userDrawn="1"/>
          </p:nvSpPr>
          <p:spPr bwMode="auto">
            <a:xfrm>
              <a:off x="6261100" y="669925"/>
              <a:ext cx="812800" cy="592138"/>
            </a:xfrm>
            <a:custGeom>
              <a:avLst/>
              <a:gdLst>
                <a:gd name="T0" fmla="*/ 39 w 473"/>
                <a:gd name="T1" fmla="*/ 345 h 345"/>
                <a:gd name="T2" fmla="*/ 159 w 473"/>
                <a:gd name="T3" fmla="*/ 292 h 345"/>
                <a:gd name="T4" fmla="*/ 256 w 473"/>
                <a:gd name="T5" fmla="*/ 285 h 345"/>
                <a:gd name="T6" fmla="*/ 473 w 473"/>
                <a:gd name="T7" fmla="*/ 65 h 345"/>
                <a:gd name="T8" fmla="*/ 153 w 473"/>
                <a:gd name="T9" fmla="*/ 63 h 345"/>
                <a:gd name="T10" fmla="*/ 28 w 473"/>
                <a:gd name="T11" fmla="*/ 12 h 345"/>
                <a:gd name="T12" fmla="*/ 1 w 473"/>
                <a:gd name="T13" fmla="*/ 79 h 345"/>
                <a:gd name="T14" fmla="*/ 41 w 473"/>
                <a:gd name="T15" fmla="*/ 174 h 345"/>
                <a:gd name="T16" fmla="*/ 0 w 473"/>
                <a:gd name="T17" fmla="*/ 271 h 345"/>
                <a:gd name="T18" fmla="*/ 39 w 473"/>
                <a:gd name="T19"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3" h="345">
                  <a:moveTo>
                    <a:pt x="39" y="345"/>
                  </a:moveTo>
                  <a:cubicBezTo>
                    <a:pt x="39" y="345"/>
                    <a:pt x="106" y="303"/>
                    <a:pt x="159" y="292"/>
                  </a:cubicBezTo>
                  <a:cubicBezTo>
                    <a:pt x="168" y="290"/>
                    <a:pt x="203" y="288"/>
                    <a:pt x="256" y="285"/>
                  </a:cubicBezTo>
                  <a:cubicBezTo>
                    <a:pt x="473" y="65"/>
                    <a:pt x="473" y="65"/>
                    <a:pt x="473" y="65"/>
                  </a:cubicBezTo>
                  <a:cubicBezTo>
                    <a:pt x="389" y="65"/>
                    <a:pt x="285" y="63"/>
                    <a:pt x="153" y="63"/>
                  </a:cubicBezTo>
                  <a:cubicBezTo>
                    <a:pt x="126" y="63"/>
                    <a:pt x="36" y="0"/>
                    <a:pt x="28" y="12"/>
                  </a:cubicBezTo>
                  <a:cubicBezTo>
                    <a:pt x="28" y="12"/>
                    <a:pt x="7" y="61"/>
                    <a:pt x="1" y="79"/>
                  </a:cubicBezTo>
                  <a:cubicBezTo>
                    <a:pt x="1" y="79"/>
                    <a:pt x="43" y="124"/>
                    <a:pt x="41" y="174"/>
                  </a:cubicBezTo>
                  <a:cubicBezTo>
                    <a:pt x="41" y="186"/>
                    <a:pt x="43" y="229"/>
                    <a:pt x="0" y="271"/>
                  </a:cubicBezTo>
                  <a:cubicBezTo>
                    <a:pt x="0" y="271"/>
                    <a:pt x="33" y="340"/>
                    <a:pt x="39" y="345"/>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16"/>
            <p:cNvSpPr>
              <a:spLocks/>
            </p:cNvSpPr>
            <p:nvPr userDrawn="1"/>
          </p:nvSpPr>
          <p:spPr bwMode="auto">
            <a:xfrm>
              <a:off x="8221663" y="4708525"/>
              <a:ext cx="382588" cy="112713"/>
            </a:xfrm>
            <a:custGeom>
              <a:avLst/>
              <a:gdLst>
                <a:gd name="T0" fmla="*/ 168 w 223"/>
                <a:gd name="T1" fmla="*/ 66 h 66"/>
                <a:gd name="T2" fmla="*/ 214 w 223"/>
                <a:gd name="T3" fmla="*/ 18 h 66"/>
                <a:gd name="T4" fmla="*/ 158 w 223"/>
                <a:gd name="T5" fmla="*/ 0 h 66"/>
                <a:gd name="T6" fmla="*/ 0 w 223"/>
                <a:gd name="T7" fmla="*/ 66 h 66"/>
                <a:gd name="T8" fmla="*/ 168 w 223"/>
                <a:gd name="T9" fmla="*/ 66 h 66"/>
              </a:gdLst>
              <a:ahLst/>
              <a:cxnLst>
                <a:cxn ang="0">
                  <a:pos x="T0" y="T1"/>
                </a:cxn>
                <a:cxn ang="0">
                  <a:pos x="T2" y="T3"/>
                </a:cxn>
                <a:cxn ang="0">
                  <a:pos x="T4" y="T5"/>
                </a:cxn>
                <a:cxn ang="0">
                  <a:pos x="T6" y="T7"/>
                </a:cxn>
                <a:cxn ang="0">
                  <a:pos x="T8" y="T9"/>
                </a:cxn>
              </a:cxnLst>
              <a:rect l="0" t="0" r="r" b="b"/>
              <a:pathLst>
                <a:path w="223" h="66">
                  <a:moveTo>
                    <a:pt x="168" y="66"/>
                  </a:moveTo>
                  <a:cubicBezTo>
                    <a:pt x="190" y="50"/>
                    <a:pt x="223" y="24"/>
                    <a:pt x="214" y="18"/>
                  </a:cubicBezTo>
                  <a:cubicBezTo>
                    <a:pt x="190" y="1"/>
                    <a:pt x="158" y="0"/>
                    <a:pt x="158" y="0"/>
                  </a:cubicBezTo>
                  <a:cubicBezTo>
                    <a:pt x="105" y="20"/>
                    <a:pt x="52" y="43"/>
                    <a:pt x="0" y="66"/>
                  </a:cubicBezTo>
                  <a:lnTo>
                    <a:pt x="168" y="66"/>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17"/>
            <p:cNvSpPr>
              <a:spLocks noEditPoints="1"/>
            </p:cNvSpPr>
            <p:nvPr userDrawn="1"/>
          </p:nvSpPr>
          <p:spPr bwMode="auto">
            <a:xfrm>
              <a:off x="4292600" y="781050"/>
              <a:ext cx="4484688" cy="4040188"/>
            </a:xfrm>
            <a:custGeom>
              <a:avLst/>
              <a:gdLst>
                <a:gd name="T0" fmla="*/ 2530 w 2612"/>
                <a:gd name="T1" fmla="*/ 2350 h 2351"/>
                <a:gd name="T2" fmla="*/ 2594 w 2612"/>
                <a:gd name="T3" fmla="*/ 2351 h 2351"/>
                <a:gd name="T4" fmla="*/ 2363 w 2612"/>
                <a:gd name="T5" fmla="*/ 1468 h 2351"/>
                <a:gd name="T6" fmla="*/ 2529 w 2612"/>
                <a:gd name="T7" fmla="*/ 1387 h 2351"/>
                <a:gd name="T8" fmla="*/ 2538 w 2612"/>
                <a:gd name="T9" fmla="*/ 1203 h 2351"/>
                <a:gd name="T10" fmla="*/ 2400 w 2612"/>
                <a:gd name="T11" fmla="*/ 1121 h 2351"/>
                <a:gd name="T12" fmla="*/ 2556 w 2612"/>
                <a:gd name="T13" fmla="*/ 925 h 2351"/>
                <a:gd name="T14" fmla="*/ 2407 w 2612"/>
                <a:gd name="T15" fmla="*/ 823 h 2351"/>
                <a:gd name="T16" fmla="*/ 2399 w 2612"/>
                <a:gd name="T17" fmla="*/ 762 h 2351"/>
                <a:gd name="T18" fmla="*/ 2571 w 2612"/>
                <a:gd name="T19" fmla="*/ 567 h 2351"/>
                <a:gd name="T20" fmla="*/ 2327 w 2612"/>
                <a:gd name="T21" fmla="*/ 366 h 2351"/>
                <a:gd name="T22" fmla="*/ 2126 w 2612"/>
                <a:gd name="T23" fmla="*/ 192 h 2351"/>
                <a:gd name="T24" fmla="*/ 2041 w 2612"/>
                <a:gd name="T25" fmla="*/ 44 h 2351"/>
                <a:gd name="T26" fmla="*/ 1695 w 2612"/>
                <a:gd name="T27" fmla="*/ 0 h 2351"/>
                <a:gd name="T28" fmla="*/ 1485 w 2612"/>
                <a:gd name="T29" fmla="*/ 237 h 2351"/>
                <a:gd name="T30" fmla="*/ 1481 w 2612"/>
                <a:gd name="T31" fmla="*/ 279 h 2351"/>
                <a:gd name="T32" fmla="*/ 1385 w 2612"/>
                <a:gd name="T33" fmla="*/ 399 h 2351"/>
                <a:gd name="T34" fmla="*/ 1420 w 2612"/>
                <a:gd name="T35" fmla="*/ 606 h 2351"/>
                <a:gd name="T36" fmla="*/ 1435 w 2612"/>
                <a:gd name="T37" fmla="*/ 597 h 2351"/>
                <a:gd name="T38" fmla="*/ 1483 w 2612"/>
                <a:gd name="T39" fmla="*/ 637 h 2351"/>
                <a:gd name="T40" fmla="*/ 1585 w 2612"/>
                <a:gd name="T41" fmla="*/ 505 h 2351"/>
                <a:gd name="T42" fmla="*/ 1754 w 2612"/>
                <a:gd name="T43" fmla="*/ 506 h 2351"/>
                <a:gd name="T44" fmla="*/ 1766 w 2612"/>
                <a:gd name="T45" fmla="*/ 638 h 2351"/>
                <a:gd name="T46" fmla="*/ 1337 w 2612"/>
                <a:gd name="T47" fmla="*/ 705 h 2351"/>
                <a:gd name="T48" fmla="*/ 1243 w 2612"/>
                <a:gd name="T49" fmla="*/ 594 h 2351"/>
                <a:gd name="T50" fmla="*/ 1225 w 2612"/>
                <a:gd name="T51" fmla="*/ 801 h 2351"/>
                <a:gd name="T52" fmla="*/ 1525 w 2612"/>
                <a:gd name="T53" fmla="*/ 692 h 2351"/>
                <a:gd name="T54" fmla="*/ 1757 w 2612"/>
                <a:gd name="T55" fmla="*/ 739 h 2351"/>
                <a:gd name="T56" fmla="*/ 1539 w 2612"/>
                <a:gd name="T57" fmla="*/ 737 h 2351"/>
                <a:gd name="T58" fmla="*/ 1516 w 2612"/>
                <a:gd name="T59" fmla="*/ 853 h 2351"/>
                <a:gd name="T60" fmla="*/ 1329 w 2612"/>
                <a:gd name="T61" fmla="*/ 967 h 2351"/>
                <a:gd name="T62" fmla="*/ 1458 w 2612"/>
                <a:gd name="T63" fmla="*/ 1208 h 2351"/>
                <a:gd name="T64" fmla="*/ 1672 w 2612"/>
                <a:gd name="T65" fmla="*/ 1078 h 2351"/>
                <a:gd name="T66" fmla="*/ 1516 w 2612"/>
                <a:gd name="T67" fmla="*/ 1309 h 2351"/>
                <a:gd name="T68" fmla="*/ 408 w 2612"/>
                <a:gd name="T69" fmla="*/ 1516 h 2351"/>
                <a:gd name="T70" fmla="*/ 141 w 2612"/>
                <a:gd name="T71" fmla="*/ 1594 h 2351"/>
                <a:gd name="T72" fmla="*/ 241 w 2612"/>
                <a:gd name="T73" fmla="*/ 1654 h 2351"/>
                <a:gd name="T74" fmla="*/ 442 w 2612"/>
                <a:gd name="T75" fmla="*/ 1774 h 2351"/>
                <a:gd name="T76" fmla="*/ 119 w 2612"/>
                <a:gd name="T77" fmla="*/ 1743 h 2351"/>
                <a:gd name="T78" fmla="*/ 112 w 2612"/>
                <a:gd name="T79" fmla="*/ 1847 h 2351"/>
                <a:gd name="T80" fmla="*/ 219 w 2612"/>
                <a:gd name="T81" fmla="*/ 2012 h 2351"/>
                <a:gd name="T82" fmla="*/ 281 w 2612"/>
                <a:gd name="T83" fmla="*/ 2097 h 2351"/>
                <a:gd name="T84" fmla="*/ 572 w 2612"/>
                <a:gd name="T85" fmla="*/ 2027 h 2351"/>
                <a:gd name="T86" fmla="*/ 632 w 2612"/>
                <a:gd name="T87" fmla="*/ 2107 h 2351"/>
                <a:gd name="T88" fmla="*/ 699 w 2612"/>
                <a:gd name="T89" fmla="*/ 2120 h 2351"/>
                <a:gd name="T90" fmla="*/ 799 w 2612"/>
                <a:gd name="T91" fmla="*/ 1990 h 2351"/>
                <a:gd name="T92" fmla="*/ 996 w 2612"/>
                <a:gd name="T93" fmla="*/ 2020 h 2351"/>
                <a:gd name="T94" fmla="*/ 1309 w 2612"/>
                <a:gd name="T95" fmla="*/ 1734 h 2351"/>
                <a:gd name="T96" fmla="*/ 1553 w 2612"/>
                <a:gd name="T97" fmla="*/ 1877 h 2351"/>
                <a:gd name="T98" fmla="*/ 1758 w 2612"/>
                <a:gd name="T99" fmla="*/ 2004 h 2351"/>
                <a:gd name="T100" fmla="*/ 2558 w 2612"/>
                <a:gd name="T101" fmla="*/ 2268 h 2351"/>
                <a:gd name="T102" fmla="*/ 1591 w 2612"/>
                <a:gd name="T103" fmla="*/ 250 h 2351"/>
                <a:gd name="T104" fmla="*/ 1598 w 2612"/>
                <a:gd name="T105" fmla="*/ 317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12" h="2351">
                  <a:moveTo>
                    <a:pt x="2558" y="2268"/>
                  </a:moveTo>
                  <a:cubicBezTo>
                    <a:pt x="2612" y="2295"/>
                    <a:pt x="2530" y="2350"/>
                    <a:pt x="2530" y="2350"/>
                  </a:cubicBezTo>
                  <a:cubicBezTo>
                    <a:pt x="2531" y="2350"/>
                    <a:pt x="2531" y="2351"/>
                    <a:pt x="2532" y="2351"/>
                  </a:cubicBezTo>
                  <a:cubicBezTo>
                    <a:pt x="2594" y="2351"/>
                    <a:pt x="2594" y="2351"/>
                    <a:pt x="2594" y="2351"/>
                  </a:cubicBezTo>
                  <a:cubicBezTo>
                    <a:pt x="2594" y="1745"/>
                    <a:pt x="2594" y="1745"/>
                    <a:pt x="2594" y="1745"/>
                  </a:cubicBezTo>
                  <a:cubicBezTo>
                    <a:pt x="2484" y="1623"/>
                    <a:pt x="2416" y="1535"/>
                    <a:pt x="2363" y="1468"/>
                  </a:cubicBezTo>
                  <a:cubicBezTo>
                    <a:pt x="2435" y="1501"/>
                    <a:pt x="2523" y="1490"/>
                    <a:pt x="2524" y="1490"/>
                  </a:cubicBezTo>
                  <a:cubicBezTo>
                    <a:pt x="2525" y="1490"/>
                    <a:pt x="2529" y="1421"/>
                    <a:pt x="2529" y="1387"/>
                  </a:cubicBezTo>
                  <a:cubicBezTo>
                    <a:pt x="2534" y="1285"/>
                    <a:pt x="2534" y="1285"/>
                    <a:pt x="2534" y="1285"/>
                  </a:cubicBezTo>
                  <a:cubicBezTo>
                    <a:pt x="2534" y="1285"/>
                    <a:pt x="2538" y="1238"/>
                    <a:pt x="2538" y="1203"/>
                  </a:cubicBezTo>
                  <a:cubicBezTo>
                    <a:pt x="2538" y="1203"/>
                    <a:pt x="2327" y="1189"/>
                    <a:pt x="2287" y="1089"/>
                  </a:cubicBezTo>
                  <a:cubicBezTo>
                    <a:pt x="2287" y="1089"/>
                    <a:pt x="2329" y="1116"/>
                    <a:pt x="2400" y="1121"/>
                  </a:cubicBezTo>
                  <a:cubicBezTo>
                    <a:pt x="2464" y="1124"/>
                    <a:pt x="2543" y="1112"/>
                    <a:pt x="2543" y="1112"/>
                  </a:cubicBezTo>
                  <a:cubicBezTo>
                    <a:pt x="2549" y="1095"/>
                    <a:pt x="2556" y="925"/>
                    <a:pt x="2556" y="925"/>
                  </a:cubicBezTo>
                  <a:cubicBezTo>
                    <a:pt x="2558" y="907"/>
                    <a:pt x="2558" y="836"/>
                    <a:pt x="2558" y="836"/>
                  </a:cubicBezTo>
                  <a:cubicBezTo>
                    <a:pt x="2523" y="845"/>
                    <a:pt x="2468" y="837"/>
                    <a:pt x="2407" y="823"/>
                  </a:cubicBezTo>
                  <a:cubicBezTo>
                    <a:pt x="2369" y="814"/>
                    <a:pt x="2305" y="776"/>
                    <a:pt x="2280" y="734"/>
                  </a:cubicBezTo>
                  <a:cubicBezTo>
                    <a:pt x="2280" y="734"/>
                    <a:pt x="2325" y="754"/>
                    <a:pt x="2399" y="762"/>
                  </a:cubicBezTo>
                  <a:cubicBezTo>
                    <a:pt x="2478" y="772"/>
                    <a:pt x="2566" y="756"/>
                    <a:pt x="2567" y="746"/>
                  </a:cubicBezTo>
                  <a:cubicBezTo>
                    <a:pt x="2572" y="702"/>
                    <a:pt x="2571" y="571"/>
                    <a:pt x="2571" y="567"/>
                  </a:cubicBezTo>
                  <a:cubicBezTo>
                    <a:pt x="2571" y="567"/>
                    <a:pt x="2578" y="470"/>
                    <a:pt x="2574" y="471"/>
                  </a:cubicBezTo>
                  <a:cubicBezTo>
                    <a:pt x="2552" y="475"/>
                    <a:pt x="2427" y="471"/>
                    <a:pt x="2327" y="366"/>
                  </a:cubicBezTo>
                  <a:cubicBezTo>
                    <a:pt x="2327" y="366"/>
                    <a:pt x="2289" y="336"/>
                    <a:pt x="2326" y="282"/>
                  </a:cubicBezTo>
                  <a:cubicBezTo>
                    <a:pt x="2326" y="282"/>
                    <a:pt x="2126" y="192"/>
                    <a:pt x="2126" y="192"/>
                  </a:cubicBezTo>
                  <a:cubicBezTo>
                    <a:pt x="2126" y="192"/>
                    <a:pt x="2168" y="151"/>
                    <a:pt x="2169" y="109"/>
                  </a:cubicBezTo>
                  <a:cubicBezTo>
                    <a:pt x="2170" y="62"/>
                    <a:pt x="2098" y="34"/>
                    <a:pt x="2041" y="44"/>
                  </a:cubicBezTo>
                  <a:cubicBezTo>
                    <a:pt x="1987" y="54"/>
                    <a:pt x="1946" y="111"/>
                    <a:pt x="1946" y="111"/>
                  </a:cubicBezTo>
                  <a:cubicBezTo>
                    <a:pt x="1695" y="0"/>
                    <a:pt x="1695" y="0"/>
                    <a:pt x="1695" y="0"/>
                  </a:cubicBezTo>
                  <a:cubicBezTo>
                    <a:pt x="1498" y="199"/>
                    <a:pt x="1498" y="199"/>
                    <a:pt x="1498" y="199"/>
                  </a:cubicBezTo>
                  <a:cubicBezTo>
                    <a:pt x="1496" y="201"/>
                    <a:pt x="1483" y="218"/>
                    <a:pt x="1485" y="237"/>
                  </a:cubicBezTo>
                  <a:cubicBezTo>
                    <a:pt x="1488" y="255"/>
                    <a:pt x="1488" y="255"/>
                    <a:pt x="1488" y="255"/>
                  </a:cubicBezTo>
                  <a:cubicBezTo>
                    <a:pt x="1490" y="268"/>
                    <a:pt x="1483" y="277"/>
                    <a:pt x="1481" y="279"/>
                  </a:cubicBezTo>
                  <a:cubicBezTo>
                    <a:pt x="1464" y="303"/>
                    <a:pt x="1440" y="327"/>
                    <a:pt x="1422" y="349"/>
                  </a:cubicBezTo>
                  <a:cubicBezTo>
                    <a:pt x="1405" y="370"/>
                    <a:pt x="1392" y="388"/>
                    <a:pt x="1385" y="399"/>
                  </a:cubicBezTo>
                  <a:cubicBezTo>
                    <a:pt x="1365" y="432"/>
                    <a:pt x="1358" y="454"/>
                    <a:pt x="1350" y="476"/>
                  </a:cubicBezTo>
                  <a:cubicBezTo>
                    <a:pt x="1350" y="476"/>
                    <a:pt x="1325" y="531"/>
                    <a:pt x="1420" y="606"/>
                  </a:cubicBezTo>
                  <a:cubicBezTo>
                    <a:pt x="1426" y="610"/>
                    <a:pt x="1426" y="610"/>
                    <a:pt x="1426" y="610"/>
                  </a:cubicBezTo>
                  <a:cubicBezTo>
                    <a:pt x="1426" y="610"/>
                    <a:pt x="1435" y="597"/>
                    <a:pt x="1435" y="597"/>
                  </a:cubicBezTo>
                  <a:cubicBezTo>
                    <a:pt x="1443" y="605"/>
                    <a:pt x="1443" y="605"/>
                    <a:pt x="1443" y="605"/>
                  </a:cubicBezTo>
                  <a:cubicBezTo>
                    <a:pt x="1451" y="613"/>
                    <a:pt x="1467" y="628"/>
                    <a:pt x="1483" y="637"/>
                  </a:cubicBezTo>
                  <a:cubicBezTo>
                    <a:pt x="1483" y="637"/>
                    <a:pt x="1490" y="604"/>
                    <a:pt x="1509" y="576"/>
                  </a:cubicBezTo>
                  <a:cubicBezTo>
                    <a:pt x="1525" y="551"/>
                    <a:pt x="1561" y="520"/>
                    <a:pt x="1585" y="505"/>
                  </a:cubicBezTo>
                  <a:cubicBezTo>
                    <a:pt x="1616" y="485"/>
                    <a:pt x="1646" y="475"/>
                    <a:pt x="1682" y="473"/>
                  </a:cubicBezTo>
                  <a:cubicBezTo>
                    <a:pt x="1712" y="472"/>
                    <a:pt x="1733" y="484"/>
                    <a:pt x="1754" y="506"/>
                  </a:cubicBezTo>
                  <a:cubicBezTo>
                    <a:pt x="1785" y="538"/>
                    <a:pt x="1798" y="618"/>
                    <a:pt x="1787" y="652"/>
                  </a:cubicBezTo>
                  <a:cubicBezTo>
                    <a:pt x="1775" y="644"/>
                    <a:pt x="1766" y="638"/>
                    <a:pt x="1766" y="638"/>
                  </a:cubicBezTo>
                  <a:cubicBezTo>
                    <a:pt x="1726" y="618"/>
                    <a:pt x="1646" y="582"/>
                    <a:pt x="1543" y="627"/>
                  </a:cubicBezTo>
                  <a:cubicBezTo>
                    <a:pt x="1508" y="642"/>
                    <a:pt x="1444" y="674"/>
                    <a:pt x="1337" y="705"/>
                  </a:cubicBezTo>
                  <a:cubicBezTo>
                    <a:pt x="1281" y="721"/>
                    <a:pt x="1242" y="715"/>
                    <a:pt x="1232" y="667"/>
                  </a:cubicBezTo>
                  <a:cubicBezTo>
                    <a:pt x="1223" y="625"/>
                    <a:pt x="1243" y="594"/>
                    <a:pt x="1243" y="594"/>
                  </a:cubicBezTo>
                  <a:cubicBezTo>
                    <a:pt x="1243" y="594"/>
                    <a:pt x="1174" y="605"/>
                    <a:pt x="1158" y="667"/>
                  </a:cubicBezTo>
                  <a:cubicBezTo>
                    <a:pt x="1143" y="729"/>
                    <a:pt x="1167" y="787"/>
                    <a:pt x="1225" y="801"/>
                  </a:cubicBezTo>
                  <a:cubicBezTo>
                    <a:pt x="1278" y="815"/>
                    <a:pt x="1363" y="776"/>
                    <a:pt x="1425" y="742"/>
                  </a:cubicBezTo>
                  <a:cubicBezTo>
                    <a:pt x="1448" y="731"/>
                    <a:pt x="1493" y="706"/>
                    <a:pt x="1525" y="692"/>
                  </a:cubicBezTo>
                  <a:cubicBezTo>
                    <a:pt x="1584" y="667"/>
                    <a:pt x="1625" y="664"/>
                    <a:pt x="1686" y="691"/>
                  </a:cubicBezTo>
                  <a:cubicBezTo>
                    <a:pt x="1731" y="711"/>
                    <a:pt x="1757" y="739"/>
                    <a:pt x="1757" y="739"/>
                  </a:cubicBezTo>
                  <a:cubicBezTo>
                    <a:pt x="1757" y="739"/>
                    <a:pt x="1737" y="791"/>
                    <a:pt x="1663" y="795"/>
                  </a:cubicBezTo>
                  <a:cubicBezTo>
                    <a:pt x="1603" y="797"/>
                    <a:pt x="1557" y="766"/>
                    <a:pt x="1539" y="737"/>
                  </a:cubicBezTo>
                  <a:cubicBezTo>
                    <a:pt x="1539" y="737"/>
                    <a:pt x="1526" y="768"/>
                    <a:pt x="1521" y="778"/>
                  </a:cubicBezTo>
                  <a:cubicBezTo>
                    <a:pt x="1501" y="811"/>
                    <a:pt x="1525" y="829"/>
                    <a:pt x="1516" y="853"/>
                  </a:cubicBezTo>
                  <a:cubicBezTo>
                    <a:pt x="1508" y="877"/>
                    <a:pt x="1466" y="905"/>
                    <a:pt x="1443" y="920"/>
                  </a:cubicBezTo>
                  <a:cubicBezTo>
                    <a:pt x="1407" y="945"/>
                    <a:pt x="1344" y="963"/>
                    <a:pt x="1329" y="967"/>
                  </a:cubicBezTo>
                  <a:cubicBezTo>
                    <a:pt x="1329" y="967"/>
                    <a:pt x="1367" y="1053"/>
                    <a:pt x="1372" y="1063"/>
                  </a:cubicBezTo>
                  <a:cubicBezTo>
                    <a:pt x="1392" y="1100"/>
                    <a:pt x="1427" y="1178"/>
                    <a:pt x="1458" y="1208"/>
                  </a:cubicBezTo>
                  <a:cubicBezTo>
                    <a:pt x="1458" y="1208"/>
                    <a:pt x="1529" y="1193"/>
                    <a:pt x="1578" y="1164"/>
                  </a:cubicBezTo>
                  <a:cubicBezTo>
                    <a:pt x="1624" y="1136"/>
                    <a:pt x="1660" y="1104"/>
                    <a:pt x="1672" y="1078"/>
                  </a:cubicBezTo>
                  <a:cubicBezTo>
                    <a:pt x="1672" y="1078"/>
                    <a:pt x="1672" y="1078"/>
                    <a:pt x="1672" y="1078"/>
                  </a:cubicBezTo>
                  <a:cubicBezTo>
                    <a:pt x="1607" y="1229"/>
                    <a:pt x="1558" y="1281"/>
                    <a:pt x="1516" y="1309"/>
                  </a:cubicBezTo>
                  <a:cubicBezTo>
                    <a:pt x="1348" y="1417"/>
                    <a:pt x="1013" y="1656"/>
                    <a:pt x="692" y="1700"/>
                  </a:cubicBezTo>
                  <a:cubicBezTo>
                    <a:pt x="599" y="1703"/>
                    <a:pt x="448" y="1565"/>
                    <a:pt x="408" y="1516"/>
                  </a:cubicBezTo>
                  <a:cubicBezTo>
                    <a:pt x="379" y="1481"/>
                    <a:pt x="319" y="1532"/>
                    <a:pt x="319" y="1532"/>
                  </a:cubicBezTo>
                  <a:cubicBezTo>
                    <a:pt x="319" y="1532"/>
                    <a:pt x="196" y="1511"/>
                    <a:pt x="141" y="1594"/>
                  </a:cubicBezTo>
                  <a:cubicBezTo>
                    <a:pt x="132" y="1607"/>
                    <a:pt x="206" y="1583"/>
                    <a:pt x="252" y="1599"/>
                  </a:cubicBezTo>
                  <a:cubicBezTo>
                    <a:pt x="284" y="1609"/>
                    <a:pt x="241" y="1625"/>
                    <a:pt x="241" y="1654"/>
                  </a:cubicBezTo>
                  <a:cubicBezTo>
                    <a:pt x="241" y="1699"/>
                    <a:pt x="379" y="1733"/>
                    <a:pt x="434" y="1752"/>
                  </a:cubicBezTo>
                  <a:cubicBezTo>
                    <a:pt x="452" y="1758"/>
                    <a:pt x="451" y="1775"/>
                    <a:pt x="442" y="1774"/>
                  </a:cubicBezTo>
                  <a:cubicBezTo>
                    <a:pt x="337" y="1771"/>
                    <a:pt x="274" y="1726"/>
                    <a:pt x="233" y="1713"/>
                  </a:cubicBezTo>
                  <a:cubicBezTo>
                    <a:pt x="151" y="1689"/>
                    <a:pt x="125" y="1705"/>
                    <a:pt x="119" y="1743"/>
                  </a:cubicBezTo>
                  <a:cubicBezTo>
                    <a:pt x="114" y="1772"/>
                    <a:pt x="19" y="1745"/>
                    <a:pt x="2" y="1917"/>
                  </a:cubicBezTo>
                  <a:cubicBezTo>
                    <a:pt x="0" y="1933"/>
                    <a:pt x="105" y="1801"/>
                    <a:pt x="112" y="1847"/>
                  </a:cubicBezTo>
                  <a:cubicBezTo>
                    <a:pt x="135" y="1985"/>
                    <a:pt x="373" y="1870"/>
                    <a:pt x="422" y="1907"/>
                  </a:cubicBezTo>
                  <a:cubicBezTo>
                    <a:pt x="455" y="1931"/>
                    <a:pt x="177" y="1928"/>
                    <a:pt x="219" y="2012"/>
                  </a:cubicBezTo>
                  <a:cubicBezTo>
                    <a:pt x="225" y="2025"/>
                    <a:pt x="97" y="2106"/>
                    <a:pt x="206" y="2208"/>
                  </a:cubicBezTo>
                  <a:cubicBezTo>
                    <a:pt x="206" y="2208"/>
                    <a:pt x="212" y="2092"/>
                    <a:pt x="281" y="2097"/>
                  </a:cubicBezTo>
                  <a:cubicBezTo>
                    <a:pt x="338" y="2100"/>
                    <a:pt x="366" y="2155"/>
                    <a:pt x="437" y="2101"/>
                  </a:cubicBezTo>
                  <a:cubicBezTo>
                    <a:pt x="463" y="2082"/>
                    <a:pt x="477" y="2055"/>
                    <a:pt x="572" y="2027"/>
                  </a:cubicBezTo>
                  <a:cubicBezTo>
                    <a:pt x="579" y="2025"/>
                    <a:pt x="580" y="2059"/>
                    <a:pt x="595" y="2081"/>
                  </a:cubicBezTo>
                  <a:cubicBezTo>
                    <a:pt x="604" y="2095"/>
                    <a:pt x="632" y="2094"/>
                    <a:pt x="632" y="2107"/>
                  </a:cubicBezTo>
                  <a:cubicBezTo>
                    <a:pt x="632" y="2151"/>
                    <a:pt x="577" y="2188"/>
                    <a:pt x="579" y="2190"/>
                  </a:cubicBezTo>
                  <a:cubicBezTo>
                    <a:pt x="581" y="2192"/>
                    <a:pt x="642" y="2223"/>
                    <a:pt x="699" y="2120"/>
                  </a:cubicBezTo>
                  <a:cubicBezTo>
                    <a:pt x="710" y="2100"/>
                    <a:pt x="730" y="2117"/>
                    <a:pt x="753" y="2110"/>
                  </a:cubicBezTo>
                  <a:cubicBezTo>
                    <a:pt x="835" y="2085"/>
                    <a:pt x="752" y="2034"/>
                    <a:pt x="799" y="1990"/>
                  </a:cubicBezTo>
                  <a:cubicBezTo>
                    <a:pt x="859" y="1934"/>
                    <a:pt x="926" y="1903"/>
                    <a:pt x="988" y="1879"/>
                  </a:cubicBezTo>
                  <a:cubicBezTo>
                    <a:pt x="988" y="1879"/>
                    <a:pt x="956" y="1991"/>
                    <a:pt x="996" y="2020"/>
                  </a:cubicBezTo>
                  <a:cubicBezTo>
                    <a:pt x="1243" y="1957"/>
                    <a:pt x="1243" y="1957"/>
                    <a:pt x="1243" y="1957"/>
                  </a:cubicBezTo>
                  <a:cubicBezTo>
                    <a:pt x="1216" y="1893"/>
                    <a:pt x="1259" y="1798"/>
                    <a:pt x="1309" y="1734"/>
                  </a:cubicBezTo>
                  <a:cubicBezTo>
                    <a:pt x="1320" y="1720"/>
                    <a:pt x="1259" y="1907"/>
                    <a:pt x="1296" y="1943"/>
                  </a:cubicBezTo>
                  <a:cubicBezTo>
                    <a:pt x="1553" y="1877"/>
                    <a:pt x="1553" y="1877"/>
                    <a:pt x="1553" y="1877"/>
                  </a:cubicBezTo>
                  <a:cubicBezTo>
                    <a:pt x="1536" y="1836"/>
                    <a:pt x="1545" y="1773"/>
                    <a:pt x="1564" y="1725"/>
                  </a:cubicBezTo>
                  <a:cubicBezTo>
                    <a:pt x="1591" y="1837"/>
                    <a:pt x="1645" y="1955"/>
                    <a:pt x="1758" y="2004"/>
                  </a:cubicBezTo>
                  <a:cubicBezTo>
                    <a:pt x="1941" y="2084"/>
                    <a:pt x="2102" y="2122"/>
                    <a:pt x="2373" y="2202"/>
                  </a:cubicBezTo>
                  <a:cubicBezTo>
                    <a:pt x="2445" y="2223"/>
                    <a:pt x="2523" y="2250"/>
                    <a:pt x="2558" y="2268"/>
                  </a:cubicBezTo>
                  <a:close/>
                  <a:moveTo>
                    <a:pt x="1598" y="317"/>
                  </a:moveTo>
                  <a:cubicBezTo>
                    <a:pt x="1589" y="310"/>
                    <a:pt x="1585" y="261"/>
                    <a:pt x="1591" y="250"/>
                  </a:cubicBezTo>
                  <a:cubicBezTo>
                    <a:pt x="1600" y="236"/>
                    <a:pt x="1700" y="258"/>
                    <a:pt x="1714" y="299"/>
                  </a:cubicBezTo>
                  <a:cubicBezTo>
                    <a:pt x="1717" y="308"/>
                    <a:pt x="1607" y="324"/>
                    <a:pt x="1598" y="317"/>
                  </a:cubicBez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18"/>
            <p:cNvSpPr>
              <a:spLocks/>
            </p:cNvSpPr>
            <p:nvPr userDrawn="1"/>
          </p:nvSpPr>
          <p:spPr bwMode="auto">
            <a:xfrm>
              <a:off x="7258050" y="325438"/>
              <a:ext cx="1489075" cy="846138"/>
            </a:xfrm>
            <a:custGeom>
              <a:avLst/>
              <a:gdLst>
                <a:gd name="T0" fmla="*/ 867 w 867"/>
                <a:gd name="T1" fmla="*/ 130 h 492"/>
                <a:gd name="T2" fmla="*/ 843 w 867"/>
                <a:gd name="T3" fmla="*/ 139 h 492"/>
                <a:gd name="T4" fmla="*/ 801 w 867"/>
                <a:gd name="T5" fmla="*/ 224 h 492"/>
                <a:gd name="T6" fmla="*/ 687 w 867"/>
                <a:gd name="T7" fmla="*/ 198 h 492"/>
                <a:gd name="T8" fmla="*/ 659 w 867"/>
                <a:gd name="T9" fmla="*/ 311 h 492"/>
                <a:gd name="T10" fmla="*/ 618 w 867"/>
                <a:gd name="T11" fmla="*/ 244 h 492"/>
                <a:gd name="T12" fmla="*/ 530 w 867"/>
                <a:gd name="T13" fmla="*/ 243 h 492"/>
                <a:gd name="T14" fmla="*/ 623 w 867"/>
                <a:gd name="T15" fmla="*/ 166 h 492"/>
                <a:gd name="T16" fmla="*/ 584 w 867"/>
                <a:gd name="T17" fmla="*/ 87 h 492"/>
                <a:gd name="T18" fmla="*/ 497 w 867"/>
                <a:gd name="T19" fmla="*/ 86 h 492"/>
                <a:gd name="T20" fmla="*/ 540 w 867"/>
                <a:gd name="T21" fmla="*/ 29 h 492"/>
                <a:gd name="T22" fmla="*/ 540 w 867"/>
                <a:gd name="T23" fmla="*/ 0 h 492"/>
                <a:gd name="T24" fmla="*/ 392 w 867"/>
                <a:gd name="T25" fmla="*/ 0 h 492"/>
                <a:gd name="T26" fmla="*/ 392 w 867"/>
                <a:gd name="T27" fmla="*/ 40 h 492"/>
                <a:gd name="T28" fmla="*/ 369 w 867"/>
                <a:gd name="T29" fmla="*/ 0 h 492"/>
                <a:gd name="T30" fmla="*/ 249 w 867"/>
                <a:gd name="T31" fmla="*/ 0 h 492"/>
                <a:gd name="T32" fmla="*/ 248 w 867"/>
                <a:gd name="T33" fmla="*/ 1 h 492"/>
                <a:gd name="T34" fmla="*/ 254 w 867"/>
                <a:gd name="T35" fmla="*/ 122 h 492"/>
                <a:gd name="T36" fmla="*/ 194 w 867"/>
                <a:gd name="T37" fmla="*/ 58 h 492"/>
                <a:gd name="T38" fmla="*/ 117 w 867"/>
                <a:gd name="T39" fmla="*/ 74 h 492"/>
                <a:gd name="T40" fmla="*/ 119 w 867"/>
                <a:gd name="T41" fmla="*/ 0 h 492"/>
                <a:gd name="T42" fmla="*/ 37 w 867"/>
                <a:gd name="T43" fmla="*/ 0 h 492"/>
                <a:gd name="T44" fmla="*/ 0 w 867"/>
                <a:gd name="T45" fmla="*/ 213 h 492"/>
                <a:gd name="T46" fmla="*/ 203 w 867"/>
                <a:gd name="T47" fmla="*/ 303 h 492"/>
                <a:gd name="T48" fmla="*/ 267 w 867"/>
                <a:gd name="T49" fmla="*/ 260 h 492"/>
                <a:gd name="T50" fmla="*/ 428 w 867"/>
                <a:gd name="T51" fmla="*/ 263 h 492"/>
                <a:gd name="T52" fmla="*/ 509 w 867"/>
                <a:gd name="T53" fmla="*/ 365 h 492"/>
                <a:gd name="T54" fmla="*/ 489 w 867"/>
                <a:gd name="T55" fmla="*/ 428 h 492"/>
                <a:gd name="T56" fmla="*/ 636 w 867"/>
                <a:gd name="T57" fmla="*/ 492 h 492"/>
                <a:gd name="T58" fmla="*/ 867 w 867"/>
                <a:gd name="T59" fmla="*/ 190 h 492"/>
                <a:gd name="T60" fmla="*/ 867 w 867"/>
                <a:gd name="T61" fmla="*/ 13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7" h="492">
                  <a:moveTo>
                    <a:pt x="867" y="130"/>
                  </a:moveTo>
                  <a:cubicBezTo>
                    <a:pt x="859" y="132"/>
                    <a:pt x="851" y="135"/>
                    <a:pt x="843" y="139"/>
                  </a:cubicBezTo>
                  <a:cubicBezTo>
                    <a:pt x="806" y="160"/>
                    <a:pt x="797" y="213"/>
                    <a:pt x="801" y="224"/>
                  </a:cubicBezTo>
                  <a:cubicBezTo>
                    <a:pt x="772" y="150"/>
                    <a:pt x="687" y="198"/>
                    <a:pt x="687" y="198"/>
                  </a:cubicBezTo>
                  <a:cubicBezTo>
                    <a:pt x="742" y="285"/>
                    <a:pt x="696" y="321"/>
                    <a:pt x="659" y="311"/>
                  </a:cubicBezTo>
                  <a:cubicBezTo>
                    <a:pt x="610" y="299"/>
                    <a:pt x="618" y="244"/>
                    <a:pt x="618" y="244"/>
                  </a:cubicBezTo>
                  <a:cubicBezTo>
                    <a:pt x="618" y="244"/>
                    <a:pt x="567" y="288"/>
                    <a:pt x="530" y="243"/>
                  </a:cubicBezTo>
                  <a:cubicBezTo>
                    <a:pt x="501" y="209"/>
                    <a:pt x="542" y="163"/>
                    <a:pt x="623" y="166"/>
                  </a:cubicBezTo>
                  <a:cubicBezTo>
                    <a:pt x="623" y="166"/>
                    <a:pt x="628" y="118"/>
                    <a:pt x="584" y="87"/>
                  </a:cubicBezTo>
                  <a:cubicBezTo>
                    <a:pt x="550" y="63"/>
                    <a:pt x="497" y="86"/>
                    <a:pt x="497" y="86"/>
                  </a:cubicBezTo>
                  <a:cubicBezTo>
                    <a:pt x="497" y="86"/>
                    <a:pt x="532" y="68"/>
                    <a:pt x="540" y="29"/>
                  </a:cubicBezTo>
                  <a:cubicBezTo>
                    <a:pt x="542" y="21"/>
                    <a:pt x="542" y="11"/>
                    <a:pt x="540" y="0"/>
                  </a:cubicBezTo>
                  <a:cubicBezTo>
                    <a:pt x="392" y="0"/>
                    <a:pt x="392" y="0"/>
                    <a:pt x="392" y="0"/>
                  </a:cubicBezTo>
                  <a:cubicBezTo>
                    <a:pt x="387" y="22"/>
                    <a:pt x="392" y="40"/>
                    <a:pt x="392" y="40"/>
                  </a:cubicBezTo>
                  <a:cubicBezTo>
                    <a:pt x="392" y="40"/>
                    <a:pt x="385" y="18"/>
                    <a:pt x="369" y="0"/>
                  </a:cubicBezTo>
                  <a:cubicBezTo>
                    <a:pt x="249" y="0"/>
                    <a:pt x="249" y="0"/>
                    <a:pt x="249" y="0"/>
                  </a:cubicBezTo>
                  <a:cubicBezTo>
                    <a:pt x="248" y="1"/>
                    <a:pt x="248" y="1"/>
                    <a:pt x="248" y="1"/>
                  </a:cubicBezTo>
                  <a:cubicBezTo>
                    <a:pt x="305" y="59"/>
                    <a:pt x="298" y="120"/>
                    <a:pt x="254" y="122"/>
                  </a:cubicBezTo>
                  <a:cubicBezTo>
                    <a:pt x="196" y="125"/>
                    <a:pt x="194" y="58"/>
                    <a:pt x="194" y="58"/>
                  </a:cubicBezTo>
                  <a:cubicBezTo>
                    <a:pt x="194" y="58"/>
                    <a:pt x="159" y="101"/>
                    <a:pt x="117" y="74"/>
                  </a:cubicBezTo>
                  <a:cubicBezTo>
                    <a:pt x="94" y="59"/>
                    <a:pt x="85" y="25"/>
                    <a:pt x="119" y="0"/>
                  </a:cubicBezTo>
                  <a:cubicBezTo>
                    <a:pt x="37" y="0"/>
                    <a:pt x="37" y="0"/>
                    <a:pt x="37" y="0"/>
                  </a:cubicBezTo>
                  <a:cubicBezTo>
                    <a:pt x="0" y="213"/>
                    <a:pt x="0" y="213"/>
                    <a:pt x="0" y="213"/>
                  </a:cubicBezTo>
                  <a:cubicBezTo>
                    <a:pt x="203" y="303"/>
                    <a:pt x="203" y="303"/>
                    <a:pt x="203" y="303"/>
                  </a:cubicBezTo>
                  <a:cubicBezTo>
                    <a:pt x="227" y="282"/>
                    <a:pt x="251" y="268"/>
                    <a:pt x="267" y="260"/>
                  </a:cubicBezTo>
                  <a:cubicBezTo>
                    <a:pt x="323" y="236"/>
                    <a:pt x="381" y="242"/>
                    <a:pt x="428" y="263"/>
                  </a:cubicBezTo>
                  <a:cubicBezTo>
                    <a:pt x="498" y="293"/>
                    <a:pt x="506" y="334"/>
                    <a:pt x="509" y="365"/>
                  </a:cubicBezTo>
                  <a:cubicBezTo>
                    <a:pt x="510" y="382"/>
                    <a:pt x="495" y="419"/>
                    <a:pt x="489" y="428"/>
                  </a:cubicBezTo>
                  <a:cubicBezTo>
                    <a:pt x="636" y="492"/>
                    <a:pt x="636" y="492"/>
                    <a:pt x="636" y="492"/>
                  </a:cubicBezTo>
                  <a:cubicBezTo>
                    <a:pt x="867" y="190"/>
                    <a:pt x="867" y="190"/>
                    <a:pt x="867" y="190"/>
                  </a:cubicBezTo>
                  <a:lnTo>
                    <a:pt x="867" y="130"/>
                  </a:lnTo>
                  <a:close/>
                </a:path>
              </a:pathLst>
            </a:custGeom>
            <a:solidFill>
              <a:srgbClr val="002F6C">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19" name="Text Placeholder 21"/>
          <p:cNvSpPr>
            <a:spLocks noGrp="1"/>
          </p:cNvSpPr>
          <p:nvPr>
            <p:ph type="body" sz="quarter" idx="10" hasCustomPrompt="1"/>
          </p:nvPr>
        </p:nvSpPr>
        <p:spPr>
          <a:xfrm>
            <a:off x="339335" y="3432132"/>
            <a:ext cx="4813039" cy="2860587"/>
          </a:xfrm>
          <a:noFill/>
        </p:spPr>
        <p:txBody>
          <a:bodyPr lIns="90000" anchor="ctr" anchorCtr="1">
            <a:noAutofit/>
          </a:bodyPr>
          <a:lstStyle>
            <a:lvl1pPr marL="0" indent="0" algn="ctr">
              <a:buNone/>
              <a:defRPr sz="2400" b="0" baseline="0">
                <a:solidFill>
                  <a:schemeClr val="bg1"/>
                </a:solidFill>
              </a:defRPr>
            </a:lvl1pPr>
          </a:lstStyle>
          <a:p>
            <a:pPr lvl="0"/>
            <a:r>
              <a:rPr lang="fi-FI" dirty="0"/>
              <a:t>Esiintyjän yhteystiedot</a:t>
            </a:r>
            <a:endParaRPr lang="en-US" dirty="0"/>
          </a:p>
        </p:txBody>
      </p:sp>
      <p:sp>
        <p:nvSpPr>
          <p:cNvPr id="20" name="Text Placeholder 21"/>
          <p:cNvSpPr>
            <a:spLocks noGrp="1"/>
          </p:cNvSpPr>
          <p:nvPr>
            <p:ph type="body" sz="quarter" idx="11" hasCustomPrompt="1"/>
          </p:nvPr>
        </p:nvSpPr>
        <p:spPr>
          <a:xfrm>
            <a:off x="339335" y="855376"/>
            <a:ext cx="4813039" cy="1516881"/>
          </a:xfrm>
        </p:spPr>
        <p:txBody>
          <a:bodyPr lIns="90000" anchor="ctr" anchorCtr="1">
            <a:noAutofit/>
          </a:bodyPr>
          <a:lstStyle>
            <a:lvl1pPr marL="0" indent="0" algn="ctr">
              <a:buNone/>
              <a:defRPr sz="4267" b="1" baseline="0">
                <a:solidFill>
                  <a:schemeClr val="bg1"/>
                </a:solidFill>
              </a:defRPr>
            </a:lvl1pPr>
          </a:lstStyle>
          <a:p>
            <a:pPr lvl="0"/>
            <a:r>
              <a:rPr lang="fi-FI" dirty="0"/>
              <a:t>Kiitos!</a:t>
            </a:r>
            <a:endParaRPr lang="en-US" dirty="0"/>
          </a:p>
        </p:txBody>
      </p:sp>
    </p:spTree>
    <p:extLst>
      <p:ext uri="{BB962C8B-B14F-4D97-AF65-F5344CB8AC3E}">
        <p14:creationId xmlns:p14="http://schemas.microsoft.com/office/powerpoint/2010/main" val="1573057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030571"/>
            <a:ext cx="10363200" cy="4985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3387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11/7/2019</a:t>
            </a:fld>
            <a:endParaRPr lang="en-US"/>
          </a:p>
        </p:txBody>
      </p:sp>
      <p:sp>
        <p:nvSpPr>
          <p:cNvPr id="6" name="Holder 6"/>
          <p:cNvSpPr>
            <a:spLocks noGrp="1"/>
          </p:cNvSpPr>
          <p:nvPr>
            <p:ph type="sldNum" sz="quarter" idx="7"/>
          </p:nvPr>
        </p:nvSpPr>
        <p:spPr/>
        <p:txBody>
          <a:bodyPr lIns="0" tIns="0" rIns="0" bIns="0"/>
          <a:lstStyle>
            <a:lvl1pPr>
              <a:defRPr sz="900" b="0" i="0">
                <a:solidFill>
                  <a:srgbClr val="9F9F9F"/>
                </a:solidFill>
                <a:latin typeface="Arial"/>
                <a:cs typeface="Arial"/>
              </a:defRPr>
            </a:lvl1pPr>
          </a:lstStyle>
          <a:p>
            <a:pPr marL="25399">
              <a:lnSpc>
                <a:spcPts val="1011"/>
              </a:lnSpc>
            </a:pPr>
            <a:fld id="{81D60167-4931-47E6-BA6A-407CBD079E47}" type="slidenum">
              <a:rPr lang="fi-FI" spc="-5" smtClean="0"/>
              <a:pPr marL="25399">
                <a:lnSpc>
                  <a:spcPts val="1011"/>
                </a:lnSpc>
              </a:pPr>
              <a:t>‹#›</a:t>
            </a:fld>
            <a:endParaRPr lang="fi-FI" spc="-5" dirty="0"/>
          </a:p>
        </p:txBody>
      </p:sp>
    </p:spTree>
    <p:extLst>
      <p:ext uri="{BB962C8B-B14F-4D97-AF65-F5344CB8AC3E}">
        <p14:creationId xmlns:p14="http://schemas.microsoft.com/office/powerpoint/2010/main" val="26359241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idx="10"/>
          </p:nvPr>
        </p:nvSpPr>
        <p:spPr/>
        <p:txBody>
          <a:bodyPr/>
          <a:lstStyle>
            <a:lvl1pPr>
              <a:defRPr/>
            </a:lvl1pPr>
          </a:lstStyle>
          <a:p>
            <a:r>
              <a:rPr lang="en-GB"/>
              <a:t>30.3.2009</a:t>
            </a:r>
          </a:p>
        </p:txBody>
      </p:sp>
      <p:sp>
        <p:nvSpPr>
          <p:cNvPr id="4" name="Slide Number Placeholder 3"/>
          <p:cNvSpPr>
            <a:spLocks noGrp="1"/>
          </p:cNvSpPr>
          <p:nvPr>
            <p:ph type="sldNum" idx="11"/>
          </p:nvPr>
        </p:nvSpPr>
        <p:spPr/>
        <p:txBody>
          <a:bodyPr/>
          <a:lstStyle>
            <a:lvl1pPr>
              <a:defRPr/>
            </a:lvl1pPr>
          </a:lstStyle>
          <a:p>
            <a:fld id="{2E62B290-4AF2-43E9-9F7D-7E3D0CD6EC63}" type="slidenum">
              <a:rPr lang="en-GB"/>
              <a:pPr/>
              <a:t>‹#›</a:t>
            </a:fld>
            <a:endParaRPr lang="en-GB"/>
          </a:p>
        </p:txBody>
      </p:sp>
    </p:spTree>
    <p:extLst>
      <p:ext uri="{BB962C8B-B14F-4D97-AF65-F5344CB8AC3E}">
        <p14:creationId xmlns:p14="http://schemas.microsoft.com/office/powerpoint/2010/main" val="426136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Otsikko ja sisältö">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B6DE1B-FEE2-0845-ABD1-4AFA3F30EF48}"/>
              </a:ext>
            </a:extLst>
          </p:cNvPr>
          <p:cNvSpPr>
            <a:spLocks noGrp="1"/>
          </p:cNvSpPr>
          <p:nvPr>
            <p:ph type="title"/>
          </p:nvPr>
        </p:nvSpPr>
        <p:spPr>
          <a:xfrm>
            <a:off x="838200" y="1202914"/>
            <a:ext cx="9633155" cy="1073867"/>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3FCD39B0-2A5F-8745-A71F-9BCA2A1B9A68}"/>
              </a:ext>
            </a:extLst>
          </p:cNvPr>
          <p:cNvSpPr>
            <a:spLocks noGrp="1"/>
          </p:cNvSpPr>
          <p:nvPr>
            <p:ph idx="1"/>
          </p:nvPr>
        </p:nvSpPr>
        <p:spPr>
          <a:xfrm>
            <a:off x="838200" y="2483260"/>
            <a:ext cx="9633155" cy="3328577"/>
          </a:xfrm>
        </p:spPr>
        <p:txBody>
          <a:bodyPr>
            <a:normAutofit/>
          </a:bodyPr>
          <a:lstStyle>
            <a:lvl1pPr>
              <a:lnSpc>
                <a:spcPct val="100000"/>
              </a:lnSpc>
              <a:defRPr sz="2000">
                <a:solidFill>
                  <a:schemeClr val="bg1"/>
                </a:solidFill>
              </a:defRPr>
            </a:lvl1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21980405-4A38-7644-A2E0-AD5049740E2C}"/>
              </a:ext>
            </a:extLst>
          </p:cNvPr>
          <p:cNvSpPr>
            <a:spLocks noGrp="1"/>
          </p:cNvSpPr>
          <p:nvPr>
            <p:ph type="dt" sz="half" idx="10"/>
          </p:nvPr>
        </p:nvSpPr>
        <p:spPr>
          <a:xfrm>
            <a:off x="838200" y="6186795"/>
            <a:ext cx="2743200" cy="365125"/>
          </a:xfrm>
        </p:spPr>
        <p:txBody>
          <a:bodyPr/>
          <a:lstStyle>
            <a:lvl1pPr>
              <a:defRPr>
                <a:solidFill>
                  <a:schemeClr val="bg1"/>
                </a:solidFill>
              </a:defRPr>
            </a:lvl1pPr>
          </a:lstStyle>
          <a:p>
            <a:fld id="{D634C881-12AE-194D-9FC2-D55ED9C3B329}" type="datetime1">
              <a:rPr lang="fi-FI" smtClean="0"/>
              <a:pPr/>
              <a:t>7.11.2019</a:t>
            </a:fld>
            <a:endParaRPr lang="fi-FI" dirty="0"/>
          </a:p>
        </p:txBody>
      </p:sp>
      <p:sp>
        <p:nvSpPr>
          <p:cNvPr id="5" name="Alatunnisteen paikkamerkki 4">
            <a:extLst>
              <a:ext uri="{FF2B5EF4-FFF2-40B4-BE49-F238E27FC236}">
                <a16:creationId xmlns:a16="http://schemas.microsoft.com/office/drawing/2014/main" id="{ECAE3336-40FF-7548-BD8B-115C1AB06DB1}"/>
              </a:ext>
            </a:extLst>
          </p:cNvPr>
          <p:cNvSpPr>
            <a:spLocks noGrp="1"/>
          </p:cNvSpPr>
          <p:nvPr>
            <p:ph type="ftr" sz="quarter" idx="11"/>
          </p:nvPr>
        </p:nvSpPr>
        <p:spPr>
          <a:xfrm>
            <a:off x="4038600" y="6186795"/>
            <a:ext cx="4114800"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F84C5077-F5A7-5D44-BFF7-D455994C768B}"/>
              </a:ext>
            </a:extLst>
          </p:cNvPr>
          <p:cNvSpPr>
            <a:spLocks noGrp="1"/>
          </p:cNvSpPr>
          <p:nvPr>
            <p:ph type="sldNum" sz="quarter" idx="12"/>
          </p:nvPr>
        </p:nvSpPr>
        <p:spPr>
          <a:xfrm>
            <a:off x="8610600" y="6186795"/>
            <a:ext cx="2743200" cy="365125"/>
          </a:xfrm>
        </p:spPr>
        <p:txBody>
          <a:bodyPr/>
          <a:lstStyle>
            <a:lvl1pPr>
              <a:defRPr>
                <a:solidFill>
                  <a:schemeClr val="bg1"/>
                </a:solidFill>
              </a:defRPr>
            </a:lvl1pPr>
          </a:lstStyle>
          <a:p>
            <a:fld id="{09915F21-3845-9140-830C-4208BC1F2DA3}" type="slidenum">
              <a:rPr lang="fi-FI" smtClean="0"/>
              <a:pPr/>
              <a:t>‹#›</a:t>
            </a:fld>
            <a:endParaRPr lang="fi-FI"/>
          </a:p>
        </p:txBody>
      </p:sp>
      <p:pic>
        <p:nvPicPr>
          <p:cNvPr id="7" name="Kuva 6">
            <a:extLst>
              <a:ext uri="{FF2B5EF4-FFF2-40B4-BE49-F238E27FC236}">
                <a16:creationId xmlns:a16="http://schemas.microsoft.com/office/drawing/2014/main" id="{650418A9-A779-B448-BFAE-31211A012E5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9" name="Kuva 8">
            <a:extLst>
              <a:ext uri="{FF2B5EF4-FFF2-40B4-BE49-F238E27FC236}">
                <a16:creationId xmlns:a16="http://schemas.microsoft.com/office/drawing/2014/main" id="{44353A47-4195-F448-9B56-D47BFAC6E61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115912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GB"/>
              <a:t>30.3.2009</a:t>
            </a:r>
          </a:p>
        </p:txBody>
      </p:sp>
      <p:sp>
        <p:nvSpPr>
          <p:cNvPr id="3" name="Slide Number Placeholder 2"/>
          <p:cNvSpPr>
            <a:spLocks noGrp="1"/>
          </p:cNvSpPr>
          <p:nvPr>
            <p:ph type="sldNum" idx="11"/>
          </p:nvPr>
        </p:nvSpPr>
        <p:spPr/>
        <p:txBody>
          <a:bodyPr/>
          <a:lstStyle>
            <a:lvl1pPr>
              <a:defRPr/>
            </a:lvl1pPr>
          </a:lstStyle>
          <a:p>
            <a:fld id="{4E83DD9E-FEC4-4D87-97E1-926FF3A69690}" type="slidenum">
              <a:rPr lang="en-GB"/>
              <a:pPr/>
              <a:t>‹#›</a:t>
            </a:fld>
            <a:endParaRPr lang="en-GB"/>
          </a:p>
        </p:txBody>
      </p:sp>
    </p:spTree>
    <p:extLst>
      <p:ext uri="{BB962C8B-B14F-4D97-AF65-F5344CB8AC3E}">
        <p14:creationId xmlns:p14="http://schemas.microsoft.com/office/powerpoint/2010/main" val="1998708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Kaksi sisältökohd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860C06F-45F7-824B-9314-A6CFDF4B3903}"/>
              </a:ext>
            </a:extLst>
          </p:cNvPr>
          <p:cNvSpPr>
            <a:spLocks noGrp="1"/>
          </p:cNvSpPr>
          <p:nvPr>
            <p:ph sz="half" idx="1"/>
          </p:nvPr>
        </p:nvSpPr>
        <p:spPr>
          <a:xfrm>
            <a:off x="838200" y="2483260"/>
            <a:ext cx="4677697" cy="3328577"/>
          </a:xfrm>
        </p:spPr>
        <p:txBody>
          <a:bodyPr>
            <a:normAutofit/>
          </a:bodyPr>
          <a:lstStyle>
            <a:lvl1pPr>
              <a:defRPr sz="2000"/>
            </a:lvl1pPr>
          </a:lstStyle>
          <a:p>
            <a:r>
              <a:rPr lang="fi-FI" dirty="0"/>
              <a:t>Muokkaa tekstin perustyylejä
toinen taso
kolmas taso
neljäs taso
viides taso</a:t>
            </a:r>
          </a:p>
        </p:txBody>
      </p:sp>
      <p:sp>
        <p:nvSpPr>
          <p:cNvPr id="4" name="Sisällön paikkamerkki 3">
            <a:extLst>
              <a:ext uri="{FF2B5EF4-FFF2-40B4-BE49-F238E27FC236}">
                <a16:creationId xmlns:a16="http://schemas.microsoft.com/office/drawing/2014/main" id="{8D984F4F-A40C-4A4C-93FB-BD358366280A}"/>
              </a:ext>
            </a:extLst>
          </p:cNvPr>
          <p:cNvSpPr>
            <a:spLocks noGrp="1"/>
          </p:cNvSpPr>
          <p:nvPr>
            <p:ph sz="half" idx="2"/>
          </p:nvPr>
        </p:nvSpPr>
        <p:spPr>
          <a:xfrm>
            <a:off x="5793658" y="2483261"/>
            <a:ext cx="4677697" cy="3328576"/>
          </a:xfrm>
        </p:spPr>
        <p:txBody>
          <a:bodyPr>
            <a:normAutofit/>
          </a:bodyPr>
          <a:lstStyle>
            <a:lvl1pPr>
              <a:defRPr sz="2000"/>
            </a:lvl1pPr>
          </a:lstStyle>
          <a:p>
            <a:r>
              <a:rPr lang="fi-FI" dirty="0"/>
              <a:t>Muokkaa tekstin perustyylejä
toinen taso
kolmas taso
neljäs taso
viides taso</a:t>
            </a:r>
          </a:p>
        </p:txBody>
      </p:sp>
      <p:sp>
        <p:nvSpPr>
          <p:cNvPr id="9" name="Otsikko 1">
            <a:extLst>
              <a:ext uri="{FF2B5EF4-FFF2-40B4-BE49-F238E27FC236}">
                <a16:creationId xmlns:a16="http://schemas.microsoft.com/office/drawing/2014/main" id="{5DCAD858-D88B-0C48-975C-AE930C0F2702}"/>
              </a:ext>
            </a:extLst>
          </p:cNvPr>
          <p:cNvSpPr>
            <a:spLocks noGrp="1"/>
          </p:cNvSpPr>
          <p:nvPr>
            <p:ph type="title"/>
          </p:nvPr>
        </p:nvSpPr>
        <p:spPr>
          <a:xfrm>
            <a:off x="838200" y="1202914"/>
            <a:ext cx="9633155" cy="1073867"/>
          </a:xfrm>
        </p:spPr>
        <p:txBody>
          <a:bodyPr/>
          <a:lstStyle/>
          <a:p>
            <a:r>
              <a:rPr lang="fi-FI"/>
              <a:t>Muokkaa ots. perustyyl. napsautt.</a:t>
            </a:r>
          </a:p>
        </p:txBody>
      </p:sp>
      <p:pic>
        <p:nvPicPr>
          <p:cNvPr id="11" name="Kuva 10">
            <a:extLst>
              <a:ext uri="{FF2B5EF4-FFF2-40B4-BE49-F238E27FC236}">
                <a16:creationId xmlns:a16="http://schemas.microsoft.com/office/drawing/2014/main" id="{815B96BD-9472-2C47-8982-8860E09123F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12" name="Kuva 11">
            <a:extLst>
              <a:ext uri="{FF2B5EF4-FFF2-40B4-BE49-F238E27FC236}">
                <a16:creationId xmlns:a16="http://schemas.microsoft.com/office/drawing/2014/main" id="{1C82D0F0-7D66-694F-A67A-31E9ACA1743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3" y="520775"/>
            <a:ext cx="2244267" cy="593644"/>
          </a:xfrm>
          <a:prstGeom prst="rect">
            <a:avLst/>
          </a:prstGeom>
        </p:spPr>
      </p:pic>
      <p:sp>
        <p:nvSpPr>
          <p:cNvPr id="16" name="Päivämäärän paikkamerkki 3">
            <a:extLst>
              <a:ext uri="{FF2B5EF4-FFF2-40B4-BE49-F238E27FC236}">
                <a16:creationId xmlns:a16="http://schemas.microsoft.com/office/drawing/2014/main" id="{FCBC89F9-958F-094B-82E7-7AEEC4F79836}"/>
              </a:ext>
            </a:extLst>
          </p:cNvPr>
          <p:cNvSpPr>
            <a:spLocks noGrp="1"/>
          </p:cNvSpPr>
          <p:nvPr>
            <p:ph type="dt" sz="half" idx="10"/>
          </p:nvPr>
        </p:nvSpPr>
        <p:spPr>
          <a:xfrm>
            <a:off x="838200" y="6186795"/>
            <a:ext cx="2743200" cy="365125"/>
          </a:xfrm>
        </p:spPr>
        <p:txBody>
          <a:bodyPr/>
          <a:lstStyle/>
          <a:p>
            <a:fld id="{D634C881-12AE-194D-9FC2-D55ED9C3B329}" type="datetime1">
              <a:rPr lang="fi-FI" smtClean="0"/>
              <a:t>7.11.2019</a:t>
            </a:fld>
            <a:endParaRPr lang="fi-FI"/>
          </a:p>
        </p:txBody>
      </p:sp>
      <p:sp>
        <p:nvSpPr>
          <p:cNvPr id="17" name="Alatunnisteen paikkamerkki 4">
            <a:extLst>
              <a:ext uri="{FF2B5EF4-FFF2-40B4-BE49-F238E27FC236}">
                <a16:creationId xmlns:a16="http://schemas.microsoft.com/office/drawing/2014/main" id="{FCA4C7C3-D705-8746-8E8A-293D048E0BD9}"/>
              </a:ext>
            </a:extLst>
          </p:cNvPr>
          <p:cNvSpPr>
            <a:spLocks noGrp="1"/>
          </p:cNvSpPr>
          <p:nvPr>
            <p:ph type="ftr" sz="quarter" idx="11"/>
          </p:nvPr>
        </p:nvSpPr>
        <p:spPr>
          <a:xfrm>
            <a:off x="4038600" y="6186795"/>
            <a:ext cx="4114800" cy="365125"/>
          </a:xfrm>
        </p:spPr>
        <p:txBody>
          <a:bodyPr/>
          <a:lstStyle/>
          <a:p>
            <a:endParaRPr lang="fi-FI"/>
          </a:p>
        </p:txBody>
      </p:sp>
      <p:sp>
        <p:nvSpPr>
          <p:cNvPr id="18" name="Dian numeron paikkamerkki 5">
            <a:extLst>
              <a:ext uri="{FF2B5EF4-FFF2-40B4-BE49-F238E27FC236}">
                <a16:creationId xmlns:a16="http://schemas.microsoft.com/office/drawing/2014/main" id="{80CF97FE-FC11-1447-A375-1AE28242B6E3}"/>
              </a:ext>
            </a:extLst>
          </p:cNvPr>
          <p:cNvSpPr>
            <a:spLocks noGrp="1"/>
          </p:cNvSpPr>
          <p:nvPr>
            <p:ph type="sldNum" sz="quarter" idx="12"/>
          </p:nvPr>
        </p:nvSpPr>
        <p:spPr>
          <a:xfrm>
            <a:off x="8610600" y="6186795"/>
            <a:ext cx="2743200" cy="365125"/>
          </a:xfrm>
        </p:spPr>
        <p:txBody>
          <a:bodyPr/>
          <a:lstStyle/>
          <a:p>
            <a:fld id="{09915F21-3845-9140-830C-4208BC1F2DA3}" type="slidenum">
              <a:rPr lang="fi-FI" smtClean="0"/>
              <a:t>‹#›</a:t>
            </a:fld>
            <a:endParaRPr lang="fi-FI"/>
          </a:p>
        </p:txBody>
      </p:sp>
    </p:spTree>
    <p:extLst>
      <p:ext uri="{BB962C8B-B14F-4D97-AF65-F5344CB8AC3E}">
        <p14:creationId xmlns:p14="http://schemas.microsoft.com/office/powerpoint/2010/main" val="2071713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0028"/>
          <a:stretch/>
        </p:blipFill>
        <p:spPr>
          <a:xfrm>
            <a:off x="-1" y="520775"/>
            <a:ext cx="11221120" cy="5964884"/>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152361"/>
            <a:ext cx="7234382" cy="2387600"/>
          </a:xfrm>
        </p:spPr>
        <p:txBody>
          <a:bodyPr anchor="b">
            <a:normAutofit/>
          </a:bodyPr>
          <a:lstStyle>
            <a:lvl1pPr algn="l">
              <a:defRPr sz="54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9736DD9-229C-5944-BC04-44E55E5D9D6F}"/>
              </a:ext>
            </a:extLst>
          </p:cNvPr>
          <p:cNvSpPr>
            <a:spLocks noGrp="1"/>
          </p:cNvSpPr>
          <p:nvPr>
            <p:ph type="subTitle" idx="1"/>
          </p:nvPr>
        </p:nvSpPr>
        <p:spPr>
          <a:xfrm>
            <a:off x="838200" y="4663549"/>
            <a:ext cx="7234382" cy="755217"/>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1" name="Kuva 10">
            <a:extLst>
              <a:ext uri="{FF2B5EF4-FFF2-40B4-BE49-F238E27FC236}">
                <a16:creationId xmlns:a16="http://schemas.microsoft.com/office/drawing/2014/main" id="{0D6F7FBC-AE8B-FD43-A047-A25B177E12B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0881" y="520774"/>
            <a:ext cx="2874818" cy="760435"/>
          </a:xfrm>
          <a:prstGeom prst="rect">
            <a:avLst/>
          </a:prstGeom>
        </p:spPr>
      </p:pic>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221119" y="5726877"/>
            <a:ext cx="474715" cy="610348"/>
          </a:xfrm>
          <a:prstGeom prst="rect">
            <a:avLst/>
          </a:prstGeom>
        </p:spPr>
      </p:pic>
    </p:spTree>
    <p:extLst>
      <p:ext uri="{BB962C8B-B14F-4D97-AF65-F5344CB8AC3E}">
        <p14:creationId xmlns:p14="http://schemas.microsoft.com/office/powerpoint/2010/main" val="32601624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B6DE1B-FEE2-0845-ABD1-4AFA3F30EF48}"/>
              </a:ext>
            </a:extLst>
          </p:cNvPr>
          <p:cNvSpPr>
            <a:spLocks noGrp="1"/>
          </p:cNvSpPr>
          <p:nvPr>
            <p:ph type="title"/>
          </p:nvPr>
        </p:nvSpPr>
        <p:spPr>
          <a:xfrm>
            <a:off x="838200" y="1202914"/>
            <a:ext cx="9633155" cy="1073867"/>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3FCD39B0-2A5F-8745-A71F-9BCA2A1B9A68}"/>
              </a:ext>
            </a:extLst>
          </p:cNvPr>
          <p:cNvSpPr>
            <a:spLocks noGrp="1"/>
          </p:cNvSpPr>
          <p:nvPr>
            <p:ph idx="1"/>
          </p:nvPr>
        </p:nvSpPr>
        <p:spPr>
          <a:xfrm>
            <a:off x="838200" y="2483260"/>
            <a:ext cx="9633155" cy="3328577"/>
          </a:xfrm>
        </p:spPr>
        <p:txBody>
          <a:bodyPr>
            <a:normAutofit/>
          </a:bodyPr>
          <a:lstStyle>
            <a:lvl1pPr>
              <a:lnSpc>
                <a:spcPct val="100000"/>
              </a:lnSpc>
              <a:defRPr sz="2000"/>
            </a:lvl1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21980405-4A38-7644-A2E0-AD5049740E2C}"/>
              </a:ext>
            </a:extLst>
          </p:cNvPr>
          <p:cNvSpPr>
            <a:spLocks noGrp="1"/>
          </p:cNvSpPr>
          <p:nvPr>
            <p:ph type="dt" sz="half" idx="10"/>
          </p:nvPr>
        </p:nvSpPr>
        <p:spPr>
          <a:xfrm>
            <a:off x="838200" y="6186795"/>
            <a:ext cx="2743200" cy="365125"/>
          </a:xfrm>
        </p:spPr>
        <p:txBody>
          <a:bodyPr/>
          <a:lstStyle/>
          <a:p>
            <a:fld id="{D634C881-12AE-194D-9FC2-D55ED9C3B329}" type="datetime1">
              <a:rPr lang="fi-FI" smtClean="0"/>
              <a:t>7.11.2019</a:t>
            </a:fld>
            <a:endParaRPr lang="fi-FI"/>
          </a:p>
        </p:txBody>
      </p:sp>
      <p:sp>
        <p:nvSpPr>
          <p:cNvPr id="5" name="Alatunnisteen paikkamerkki 4">
            <a:extLst>
              <a:ext uri="{FF2B5EF4-FFF2-40B4-BE49-F238E27FC236}">
                <a16:creationId xmlns:a16="http://schemas.microsoft.com/office/drawing/2014/main" id="{ECAE3336-40FF-7548-BD8B-115C1AB06DB1}"/>
              </a:ext>
            </a:extLst>
          </p:cNvPr>
          <p:cNvSpPr>
            <a:spLocks noGrp="1"/>
          </p:cNvSpPr>
          <p:nvPr>
            <p:ph type="ftr" sz="quarter" idx="11"/>
          </p:nvPr>
        </p:nvSpPr>
        <p:spPr>
          <a:xfrm>
            <a:off x="4038600" y="6186795"/>
            <a:ext cx="4114800" cy="365125"/>
          </a:xfrm>
        </p:spPr>
        <p:txBody>
          <a:bodyPr/>
          <a:lstStyle/>
          <a:p>
            <a:endParaRPr lang="fi-FI"/>
          </a:p>
        </p:txBody>
      </p:sp>
      <p:sp>
        <p:nvSpPr>
          <p:cNvPr id="6" name="Dian numeron paikkamerkki 5">
            <a:extLst>
              <a:ext uri="{FF2B5EF4-FFF2-40B4-BE49-F238E27FC236}">
                <a16:creationId xmlns:a16="http://schemas.microsoft.com/office/drawing/2014/main" id="{F84C5077-F5A7-5D44-BFF7-D455994C768B}"/>
              </a:ext>
            </a:extLst>
          </p:cNvPr>
          <p:cNvSpPr>
            <a:spLocks noGrp="1"/>
          </p:cNvSpPr>
          <p:nvPr>
            <p:ph type="sldNum" sz="quarter" idx="12"/>
          </p:nvPr>
        </p:nvSpPr>
        <p:spPr>
          <a:xfrm>
            <a:off x="8610600" y="6186795"/>
            <a:ext cx="2743200" cy="365125"/>
          </a:xfrm>
        </p:spPr>
        <p:txBody>
          <a:bodyPr/>
          <a:lstStyle/>
          <a:p>
            <a:fld id="{09915F21-3845-9140-830C-4208BC1F2DA3}" type="slidenum">
              <a:rPr lang="fi-FI" smtClean="0"/>
              <a:t>‹#›</a:t>
            </a:fld>
            <a:endParaRPr lang="fi-FI"/>
          </a:p>
        </p:txBody>
      </p:sp>
      <p:pic>
        <p:nvPicPr>
          <p:cNvPr id="7" name="Kuva 6">
            <a:extLst>
              <a:ext uri="{FF2B5EF4-FFF2-40B4-BE49-F238E27FC236}">
                <a16:creationId xmlns:a16="http://schemas.microsoft.com/office/drawing/2014/main" id="{650418A9-A779-B448-BFAE-31211A012E5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spTree>
    <p:extLst>
      <p:ext uri="{BB962C8B-B14F-4D97-AF65-F5344CB8AC3E}">
        <p14:creationId xmlns:p14="http://schemas.microsoft.com/office/powerpoint/2010/main" val="32850858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860C06F-45F7-824B-9314-A6CFDF4B3903}"/>
              </a:ext>
            </a:extLst>
          </p:cNvPr>
          <p:cNvSpPr>
            <a:spLocks noGrp="1"/>
          </p:cNvSpPr>
          <p:nvPr>
            <p:ph sz="half" idx="1"/>
          </p:nvPr>
        </p:nvSpPr>
        <p:spPr>
          <a:xfrm>
            <a:off x="838200" y="2483260"/>
            <a:ext cx="4677697" cy="3328577"/>
          </a:xfrm>
        </p:spPr>
        <p:txBody>
          <a:bodyPr>
            <a:normAutofit/>
          </a:bodyPr>
          <a:lstStyle>
            <a:lvl1pPr>
              <a:defRPr sz="2000"/>
            </a:lvl1pPr>
          </a:lstStyle>
          <a:p>
            <a:r>
              <a:rPr lang="fi-FI" dirty="0"/>
              <a:t>Muokkaa tekstin perustyylejä
toinen taso
kolmas taso
neljäs taso
viides taso</a:t>
            </a:r>
          </a:p>
        </p:txBody>
      </p:sp>
      <p:sp>
        <p:nvSpPr>
          <p:cNvPr id="4" name="Sisällön paikkamerkki 3">
            <a:extLst>
              <a:ext uri="{FF2B5EF4-FFF2-40B4-BE49-F238E27FC236}">
                <a16:creationId xmlns:a16="http://schemas.microsoft.com/office/drawing/2014/main" id="{8D984F4F-A40C-4A4C-93FB-BD358366280A}"/>
              </a:ext>
            </a:extLst>
          </p:cNvPr>
          <p:cNvSpPr>
            <a:spLocks noGrp="1"/>
          </p:cNvSpPr>
          <p:nvPr>
            <p:ph sz="half" idx="2"/>
          </p:nvPr>
        </p:nvSpPr>
        <p:spPr>
          <a:xfrm>
            <a:off x="5793658" y="2483261"/>
            <a:ext cx="4677697" cy="3328576"/>
          </a:xfrm>
        </p:spPr>
        <p:txBody>
          <a:bodyPr>
            <a:normAutofit/>
          </a:bodyPr>
          <a:lstStyle>
            <a:lvl1pPr>
              <a:defRPr sz="2000"/>
            </a:lvl1pPr>
          </a:lstStyle>
          <a:p>
            <a:r>
              <a:rPr lang="fi-FI" dirty="0"/>
              <a:t>Muokkaa tekstin perustyylejä
toinen taso
kolmas taso
neljäs taso
viides taso</a:t>
            </a:r>
          </a:p>
        </p:txBody>
      </p:sp>
      <p:sp>
        <p:nvSpPr>
          <p:cNvPr id="9" name="Otsikko 1">
            <a:extLst>
              <a:ext uri="{FF2B5EF4-FFF2-40B4-BE49-F238E27FC236}">
                <a16:creationId xmlns:a16="http://schemas.microsoft.com/office/drawing/2014/main" id="{5DCAD858-D88B-0C48-975C-AE930C0F2702}"/>
              </a:ext>
            </a:extLst>
          </p:cNvPr>
          <p:cNvSpPr>
            <a:spLocks noGrp="1"/>
          </p:cNvSpPr>
          <p:nvPr>
            <p:ph type="title"/>
          </p:nvPr>
        </p:nvSpPr>
        <p:spPr>
          <a:xfrm>
            <a:off x="838200" y="1202914"/>
            <a:ext cx="9633155" cy="1073867"/>
          </a:xfrm>
        </p:spPr>
        <p:txBody>
          <a:bodyPr/>
          <a:lstStyle/>
          <a:p>
            <a:r>
              <a:rPr lang="fi-FI"/>
              <a:t>Muokkaa ots. perustyyl. napsautt.</a:t>
            </a:r>
          </a:p>
        </p:txBody>
      </p:sp>
      <p:pic>
        <p:nvPicPr>
          <p:cNvPr id="11" name="Kuva 10">
            <a:extLst>
              <a:ext uri="{FF2B5EF4-FFF2-40B4-BE49-F238E27FC236}">
                <a16:creationId xmlns:a16="http://schemas.microsoft.com/office/drawing/2014/main" id="{815B96BD-9472-2C47-8982-8860E09123F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sp>
        <p:nvSpPr>
          <p:cNvPr id="16" name="Päivämäärän paikkamerkki 3">
            <a:extLst>
              <a:ext uri="{FF2B5EF4-FFF2-40B4-BE49-F238E27FC236}">
                <a16:creationId xmlns:a16="http://schemas.microsoft.com/office/drawing/2014/main" id="{FCBC89F9-958F-094B-82E7-7AEEC4F79836}"/>
              </a:ext>
            </a:extLst>
          </p:cNvPr>
          <p:cNvSpPr>
            <a:spLocks noGrp="1"/>
          </p:cNvSpPr>
          <p:nvPr>
            <p:ph type="dt" sz="half" idx="10"/>
          </p:nvPr>
        </p:nvSpPr>
        <p:spPr>
          <a:xfrm>
            <a:off x="838200" y="6186795"/>
            <a:ext cx="2743200" cy="365125"/>
          </a:xfrm>
        </p:spPr>
        <p:txBody>
          <a:bodyPr/>
          <a:lstStyle/>
          <a:p>
            <a:fld id="{D634C881-12AE-194D-9FC2-D55ED9C3B329}" type="datetime1">
              <a:rPr lang="fi-FI" smtClean="0"/>
              <a:t>7.11.2019</a:t>
            </a:fld>
            <a:endParaRPr lang="fi-FI"/>
          </a:p>
        </p:txBody>
      </p:sp>
      <p:sp>
        <p:nvSpPr>
          <p:cNvPr id="17" name="Alatunnisteen paikkamerkki 4">
            <a:extLst>
              <a:ext uri="{FF2B5EF4-FFF2-40B4-BE49-F238E27FC236}">
                <a16:creationId xmlns:a16="http://schemas.microsoft.com/office/drawing/2014/main" id="{FCA4C7C3-D705-8746-8E8A-293D048E0BD9}"/>
              </a:ext>
            </a:extLst>
          </p:cNvPr>
          <p:cNvSpPr>
            <a:spLocks noGrp="1"/>
          </p:cNvSpPr>
          <p:nvPr>
            <p:ph type="ftr" sz="quarter" idx="11"/>
          </p:nvPr>
        </p:nvSpPr>
        <p:spPr>
          <a:xfrm>
            <a:off x="4038600" y="6186795"/>
            <a:ext cx="4114800" cy="365125"/>
          </a:xfrm>
        </p:spPr>
        <p:txBody>
          <a:bodyPr/>
          <a:lstStyle/>
          <a:p>
            <a:endParaRPr lang="fi-FI"/>
          </a:p>
        </p:txBody>
      </p:sp>
      <p:sp>
        <p:nvSpPr>
          <p:cNvPr id="18" name="Dian numeron paikkamerkki 5">
            <a:extLst>
              <a:ext uri="{FF2B5EF4-FFF2-40B4-BE49-F238E27FC236}">
                <a16:creationId xmlns:a16="http://schemas.microsoft.com/office/drawing/2014/main" id="{80CF97FE-FC11-1447-A375-1AE28242B6E3}"/>
              </a:ext>
            </a:extLst>
          </p:cNvPr>
          <p:cNvSpPr>
            <a:spLocks noGrp="1"/>
          </p:cNvSpPr>
          <p:nvPr>
            <p:ph type="sldNum" sz="quarter" idx="12"/>
          </p:nvPr>
        </p:nvSpPr>
        <p:spPr>
          <a:xfrm>
            <a:off x="8610600" y="6186795"/>
            <a:ext cx="2743200" cy="365125"/>
          </a:xfrm>
        </p:spPr>
        <p:txBody>
          <a:bodyPr/>
          <a:lstStyle/>
          <a:p>
            <a:fld id="{09915F21-3845-9140-830C-4208BC1F2DA3}" type="slidenum">
              <a:rPr lang="fi-FI" smtClean="0"/>
              <a:t>‹#›</a:t>
            </a:fld>
            <a:endParaRPr lang="fi-FI"/>
          </a:p>
        </p:txBody>
      </p:sp>
    </p:spTree>
    <p:extLst>
      <p:ext uri="{BB962C8B-B14F-4D97-AF65-F5344CB8AC3E}">
        <p14:creationId xmlns:p14="http://schemas.microsoft.com/office/powerpoint/2010/main" val="40221023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009A70-68E4-6449-82FE-5CC71F0BF774}"/>
              </a:ext>
            </a:extLst>
          </p:cNvPr>
          <p:cNvSpPr>
            <a:spLocks noGrp="1"/>
          </p:cNvSpPr>
          <p:nvPr>
            <p:ph type="title"/>
          </p:nvPr>
        </p:nvSpPr>
        <p:spPr>
          <a:xfrm>
            <a:off x="838200" y="1202913"/>
            <a:ext cx="9633155" cy="1073867"/>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E0D2A9F0-A0F1-2040-8CD7-FF00D7F1345F}"/>
              </a:ext>
            </a:extLst>
          </p:cNvPr>
          <p:cNvSpPr>
            <a:spLocks noGrp="1"/>
          </p:cNvSpPr>
          <p:nvPr>
            <p:ph type="dt" sz="half" idx="10"/>
          </p:nvPr>
        </p:nvSpPr>
        <p:spPr/>
        <p:txBody>
          <a:bodyPr/>
          <a:lstStyle/>
          <a:p>
            <a:fld id="{8C8AF1F4-19CA-5440-BA9A-04D63C3E26CE}" type="datetime1">
              <a:rPr lang="fi-FI" smtClean="0"/>
              <a:t>7.11.2019</a:t>
            </a:fld>
            <a:endParaRPr lang="fi-FI"/>
          </a:p>
        </p:txBody>
      </p:sp>
      <p:sp>
        <p:nvSpPr>
          <p:cNvPr id="4" name="Alatunnisteen paikkamerkki 3">
            <a:extLst>
              <a:ext uri="{FF2B5EF4-FFF2-40B4-BE49-F238E27FC236}">
                <a16:creationId xmlns:a16="http://schemas.microsoft.com/office/drawing/2014/main" id="{32A64A27-1409-D843-9B0E-B8324E697CD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2AE79CF-89B1-7E42-A6F2-A7B6C7DF4A3A}"/>
              </a:ext>
            </a:extLst>
          </p:cNvPr>
          <p:cNvSpPr>
            <a:spLocks noGrp="1"/>
          </p:cNvSpPr>
          <p:nvPr>
            <p:ph type="sldNum" sz="quarter" idx="12"/>
          </p:nvPr>
        </p:nvSpPr>
        <p:spPr/>
        <p:txBody>
          <a:bodyPr/>
          <a:lstStyle/>
          <a:p>
            <a:fld id="{09915F21-3845-9140-830C-4208BC1F2DA3}" type="slidenum">
              <a:rPr lang="fi-FI" smtClean="0"/>
              <a:t>‹#›</a:t>
            </a:fld>
            <a:endParaRPr lang="fi-FI"/>
          </a:p>
        </p:txBody>
      </p:sp>
      <p:pic>
        <p:nvPicPr>
          <p:cNvPr id="6" name="Kuva 5">
            <a:extLst>
              <a:ext uri="{FF2B5EF4-FFF2-40B4-BE49-F238E27FC236}">
                <a16:creationId xmlns:a16="http://schemas.microsoft.com/office/drawing/2014/main" id="{CD4959D6-749D-0E45-B361-A75D6A76949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spTree>
    <p:extLst>
      <p:ext uri="{BB962C8B-B14F-4D97-AF65-F5344CB8AC3E}">
        <p14:creationId xmlns:p14="http://schemas.microsoft.com/office/powerpoint/2010/main" val="23227584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yhjä logoll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63EB7D6-C7F3-6344-A378-41FE41715D00}"/>
              </a:ext>
            </a:extLst>
          </p:cNvPr>
          <p:cNvSpPr>
            <a:spLocks noGrp="1"/>
          </p:cNvSpPr>
          <p:nvPr>
            <p:ph type="dt" sz="half" idx="10"/>
          </p:nvPr>
        </p:nvSpPr>
        <p:spPr/>
        <p:txBody>
          <a:bodyPr/>
          <a:lstStyle/>
          <a:p>
            <a:fld id="{FFD64414-AC91-7C42-8EC7-11CE188C5F1B}" type="datetime1">
              <a:rPr lang="fi-FI" smtClean="0"/>
              <a:t>7.11.2019</a:t>
            </a:fld>
            <a:endParaRPr lang="fi-FI"/>
          </a:p>
        </p:txBody>
      </p:sp>
      <p:sp>
        <p:nvSpPr>
          <p:cNvPr id="3" name="Alatunnisteen paikkamerkki 2">
            <a:extLst>
              <a:ext uri="{FF2B5EF4-FFF2-40B4-BE49-F238E27FC236}">
                <a16:creationId xmlns:a16="http://schemas.microsoft.com/office/drawing/2014/main" id="{71865ABE-9E96-4749-851F-9E396E05183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6DEDE00-ADEA-CB42-BBD3-3675030732A8}"/>
              </a:ext>
            </a:extLst>
          </p:cNvPr>
          <p:cNvSpPr>
            <a:spLocks noGrp="1"/>
          </p:cNvSpPr>
          <p:nvPr>
            <p:ph type="sldNum" sz="quarter" idx="12"/>
          </p:nvPr>
        </p:nvSpPr>
        <p:spPr/>
        <p:txBody>
          <a:bodyPr/>
          <a:lstStyle/>
          <a:p>
            <a:fld id="{09915F21-3845-9140-830C-4208BC1F2DA3}" type="slidenum">
              <a:rPr lang="fi-FI" smtClean="0"/>
              <a:t>‹#›</a:t>
            </a:fld>
            <a:endParaRPr lang="fi-FI"/>
          </a:p>
        </p:txBody>
      </p:sp>
      <p:pic>
        <p:nvPicPr>
          <p:cNvPr id="5" name="Kuva 4">
            <a:extLst>
              <a:ext uri="{FF2B5EF4-FFF2-40B4-BE49-F238E27FC236}">
                <a16:creationId xmlns:a16="http://schemas.microsoft.com/office/drawing/2014/main" id="{EA314A26-F0BE-7449-B31C-674DFC94FA7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spTree>
    <p:extLst>
      <p:ext uri="{BB962C8B-B14F-4D97-AF65-F5344CB8AC3E}">
        <p14:creationId xmlns:p14="http://schemas.microsoft.com/office/powerpoint/2010/main" val="4251607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63EB7D6-C7F3-6344-A378-41FE41715D00}"/>
              </a:ext>
            </a:extLst>
          </p:cNvPr>
          <p:cNvSpPr>
            <a:spLocks noGrp="1"/>
          </p:cNvSpPr>
          <p:nvPr>
            <p:ph type="dt" sz="half" idx="10"/>
          </p:nvPr>
        </p:nvSpPr>
        <p:spPr/>
        <p:txBody>
          <a:bodyPr/>
          <a:lstStyle/>
          <a:p>
            <a:fld id="{FFD64414-AC91-7C42-8EC7-11CE188C5F1B}" type="datetime1">
              <a:rPr lang="fi-FI" smtClean="0"/>
              <a:t>7.11.2019</a:t>
            </a:fld>
            <a:endParaRPr lang="fi-FI"/>
          </a:p>
        </p:txBody>
      </p:sp>
      <p:sp>
        <p:nvSpPr>
          <p:cNvPr id="3" name="Alatunnisteen paikkamerkki 2">
            <a:extLst>
              <a:ext uri="{FF2B5EF4-FFF2-40B4-BE49-F238E27FC236}">
                <a16:creationId xmlns:a16="http://schemas.microsoft.com/office/drawing/2014/main" id="{71865ABE-9E96-4749-851F-9E396E05183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6DEDE00-ADEA-CB42-BBD3-3675030732A8}"/>
              </a:ext>
            </a:extLst>
          </p:cNvPr>
          <p:cNvSpPr>
            <a:spLocks noGrp="1"/>
          </p:cNvSpPr>
          <p:nvPr>
            <p:ph type="sldNum" sz="quarter" idx="12"/>
          </p:nvPr>
        </p:nvSpPr>
        <p:spPr/>
        <p:txBody>
          <a:bodyPr/>
          <a:lstStyle/>
          <a:p>
            <a:fld id="{09915F21-3845-9140-830C-4208BC1F2DA3}" type="slidenum">
              <a:rPr lang="fi-FI" smtClean="0"/>
              <a:t>‹#›</a:t>
            </a:fld>
            <a:endParaRPr lang="fi-FI"/>
          </a:p>
        </p:txBody>
      </p:sp>
    </p:spTree>
    <p:extLst>
      <p:ext uri="{BB962C8B-B14F-4D97-AF65-F5344CB8AC3E}">
        <p14:creationId xmlns:p14="http://schemas.microsoft.com/office/powerpoint/2010/main" val="27447203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dia 1">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ED39A40-9B86-4C45-9EC8-F039DFC1A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29471535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dia 2">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ED39A40-9B86-4C45-9EC8-F039DFC1A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292918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860C06F-45F7-824B-9314-A6CFDF4B3903}"/>
              </a:ext>
            </a:extLst>
          </p:cNvPr>
          <p:cNvSpPr>
            <a:spLocks noGrp="1"/>
          </p:cNvSpPr>
          <p:nvPr>
            <p:ph sz="half" idx="1"/>
          </p:nvPr>
        </p:nvSpPr>
        <p:spPr>
          <a:xfrm>
            <a:off x="838200" y="2483260"/>
            <a:ext cx="4677697" cy="3328577"/>
          </a:xfrm>
        </p:spPr>
        <p:txBody>
          <a:bodyPr>
            <a:noAutofit/>
          </a:bodyPr>
          <a:lstStyle>
            <a:lvl1pPr>
              <a:defRPr sz="2000"/>
            </a:lvl1pPr>
          </a:lstStyle>
          <a:p>
            <a:r>
              <a:rPr lang="fi-FI" dirty="0"/>
              <a:t>Muokkaa tekstin perustyylejä
toinen taso
kolmas taso
neljäs taso
viides taso</a:t>
            </a:r>
          </a:p>
        </p:txBody>
      </p:sp>
      <p:sp>
        <p:nvSpPr>
          <p:cNvPr id="4" name="Sisällön paikkamerkki 3">
            <a:extLst>
              <a:ext uri="{FF2B5EF4-FFF2-40B4-BE49-F238E27FC236}">
                <a16:creationId xmlns:a16="http://schemas.microsoft.com/office/drawing/2014/main" id="{8D984F4F-A40C-4A4C-93FB-BD358366280A}"/>
              </a:ext>
            </a:extLst>
          </p:cNvPr>
          <p:cNvSpPr>
            <a:spLocks noGrp="1" noChangeAspect="1"/>
          </p:cNvSpPr>
          <p:nvPr>
            <p:ph sz="half" idx="2"/>
          </p:nvPr>
        </p:nvSpPr>
        <p:spPr>
          <a:xfrm>
            <a:off x="5793658" y="2483261"/>
            <a:ext cx="4677697" cy="3328576"/>
          </a:xfrm>
          <a:noFill/>
        </p:spPr>
        <p:txBody>
          <a:bodyPr>
            <a:noAutofit/>
          </a:bodyPr>
          <a:lstStyle>
            <a:lvl1pPr>
              <a:defRPr sz="2000"/>
            </a:lvl1pPr>
          </a:lstStyle>
          <a:p>
            <a:r>
              <a:rPr lang="fi-FI" dirty="0"/>
              <a:t>Muokkaa tekstin perustyylejä
toinen taso
kolmas taso
neljäs taso
viides taso</a:t>
            </a:r>
          </a:p>
        </p:txBody>
      </p:sp>
      <p:sp>
        <p:nvSpPr>
          <p:cNvPr id="9" name="Otsikko 1">
            <a:extLst>
              <a:ext uri="{FF2B5EF4-FFF2-40B4-BE49-F238E27FC236}">
                <a16:creationId xmlns:a16="http://schemas.microsoft.com/office/drawing/2014/main" id="{5DCAD858-D88B-0C48-975C-AE930C0F2702}"/>
              </a:ext>
            </a:extLst>
          </p:cNvPr>
          <p:cNvSpPr>
            <a:spLocks noGrp="1"/>
          </p:cNvSpPr>
          <p:nvPr>
            <p:ph type="title"/>
          </p:nvPr>
        </p:nvSpPr>
        <p:spPr>
          <a:xfrm>
            <a:off x="838200" y="1202914"/>
            <a:ext cx="9633155" cy="1073867"/>
          </a:xfrm>
        </p:spPr>
        <p:txBody>
          <a:bodyPr/>
          <a:lstStyle/>
          <a:p>
            <a:r>
              <a:rPr lang="fi-FI"/>
              <a:t>Muokkaa ots. perustyyl. napsautt.</a:t>
            </a:r>
          </a:p>
        </p:txBody>
      </p:sp>
      <p:pic>
        <p:nvPicPr>
          <p:cNvPr id="11" name="Kuva 10">
            <a:extLst>
              <a:ext uri="{FF2B5EF4-FFF2-40B4-BE49-F238E27FC236}">
                <a16:creationId xmlns:a16="http://schemas.microsoft.com/office/drawing/2014/main" id="{815B96BD-9472-2C47-8982-8860E09123F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12" name="Kuva 11">
            <a:extLst>
              <a:ext uri="{FF2B5EF4-FFF2-40B4-BE49-F238E27FC236}">
                <a16:creationId xmlns:a16="http://schemas.microsoft.com/office/drawing/2014/main" id="{1C82D0F0-7D66-694F-A67A-31E9ACA1743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3" y="520775"/>
            <a:ext cx="2244267" cy="593644"/>
          </a:xfrm>
          <a:prstGeom prst="rect">
            <a:avLst/>
          </a:prstGeom>
        </p:spPr>
      </p:pic>
      <p:sp>
        <p:nvSpPr>
          <p:cNvPr id="16" name="Päivämäärän paikkamerkki 3">
            <a:extLst>
              <a:ext uri="{FF2B5EF4-FFF2-40B4-BE49-F238E27FC236}">
                <a16:creationId xmlns:a16="http://schemas.microsoft.com/office/drawing/2014/main" id="{FCBC89F9-958F-094B-82E7-7AEEC4F79836}"/>
              </a:ext>
            </a:extLst>
          </p:cNvPr>
          <p:cNvSpPr>
            <a:spLocks noGrp="1"/>
          </p:cNvSpPr>
          <p:nvPr>
            <p:ph type="dt" sz="half" idx="10"/>
          </p:nvPr>
        </p:nvSpPr>
        <p:spPr>
          <a:xfrm>
            <a:off x="838200" y="6186795"/>
            <a:ext cx="2743200" cy="365125"/>
          </a:xfrm>
        </p:spPr>
        <p:txBody>
          <a:bodyPr/>
          <a:lstStyle/>
          <a:p>
            <a:fld id="{D634C881-12AE-194D-9FC2-D55ED9C3B329}" type="datetime1">
              <a:rPr lang="fi-FI" smtClean="0"/>
              <a:t>7.11.2019</a:t>
            </a:fld>
            <a:endParaRPr lang="fi-FI"/>
          </a:p>
        </p:txBody>
      </p:sp>
      <p:sp>
        <p:nvSpPr>
          <p:cNvPr id="17" name="Alatunnisteen paikkamerkki 4">
            <a:extLst>
              <a:ext uri="{FF2B5EF4-FFF2-40B4-BE49-F238E27FC236}">
                <a16:creationId xmlns:a16="http://schemas.microsoft.com/office/drawing/2014/main" id="{FCA4C7C3-D705-8746-8E8A-293D048E0BD9}"/>
              </a:ext>
            </a:extLst>
          </p:cNvPr>
          <p:cNvSpPr>
            <a:spLocks noGrp="1"/>
          </p:cNvSpPr>
          <p:nvPr>
            <p:ph type="ftr" sz="quarter" idx="11"/>
          </p:nvPr>
        </p:nvSpPr>
        <p:spPr>
          <a:xfrm>
            <a:off x="4038600" y="6186795"/>
            <a:ext cx="4114800" cy="365125"/>
          </a:xfrm>
        </p:spPr>
        <p:txBody>
          <a:bodyPr/>
          <a:lstStyle/>
          <a:p>
            <a:endParaRPr lang="fi-FI"/>
          </a:p>
        </p:txBody>
      </p:sp>
      <p:sp>
        <p:nvSpPr>
          <p:cNvPr id="18" name="Dian numeron paikkamerkki 5">
            <a:extLst>
              <a:ext uri="{FF2B5EF4-FFF2-40B4-BE49-F238E27FC236}">
                <a16:creationId xmlns:a16="http://schemas.microsoft.com/office/drawing/2014/main" id="{80CF97FE-FC11-1447-A375-1AE28242B6E3}"/>
              </a:ext>
            </a:extLst>
          </p:cNvPr>
          <p:cNvSpPr>
            <a:spLocks noGrp="1"/>
          </p:cNvSpPr>
          <p:nvPr>
            <p:ph type="sldNum" sz="quarter" idx="12"/>
          </p:nvPr>
        </p:nvSpPr>
        <p:spPr>
          <a:xfrm>
            <a:off x="8610600" y="6186795"/>
            <a:ext cx="2743200" cy="365125"/>
          </a:xfrm>
        </p:spPr>
        <p:txBody>
          <a:bodyPr/>
          <a:lstStyle/>
          <a:p>
            <a:fld id="{09915F21-3845-9140-830C-4208BC1F2DA3}" type="slidenum">
              <a:rPr lang="fi-FI" smtClean="0"/>
              <a:t>‹#›</a:t>
            </a:fld>
            <a:endParaRPr lang="fi-FI"/>
          </a:p>
        </p:txBody>
      </p:sp>
    </p:spTree>
    <p:extLst>
      <p:ext uri="{BB962C8B-B14F-4D97-AF65-F5344CB8AC3E}">
        <p14:creationId xmlns:p14="http://schemas.microsoft.com/office/powerpoint/2010/main" val="1355779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dia 3">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ED39A40-9B86-4C45-9EC8-F039DFC1A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28314998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dia 4">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ED39A40-9B86-4C45-9EC8-F039DFC1A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Kuva 8">
            <a:extLst>
              <a:ext uri="{FF2B5EF4-FFF2-40B4-BE49-F238E27FC236}">
                <a16:creationId xmlns:a16="http://schemas.microsoft.com/office/drawing/2014/main" id="{E06B402E-A9B5-C64F-8771-52CD142A22A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0028"/>
          <a:stretch/>
        </p:blipFill>
        <p:spPr>
          <a:xfrm>
            <a:off x="-1" y="1786947"/>
            <a:ext cx="8839201" cy="4698712"/>
          </a:xfrm>
          <a:prstGeom prst="rect">
            <a:avLst/>
          </a:prstGeom>
        </p:spPr>
      </p:pic>
      <p:sp>
        <p:nvSpPr>
          <p:cNvPr id="2" name="Otsikko 1">
            <a:extLst>
              <a:ext uri="{FF2B5EF4-FFF2-40B4-BE49-F238E27FC236}">
                <a16:creationId xmlns:a16="http://schemas.microsoft.com/office/drawing/2014/main" id="{FA6286AA-886F-AE4D-AA56-2A94C07BC232}"/>
              </a:ext>
            </a:extLst>
          </p:cNvPr>
          <p:cNvSpPr>
            <a:spLocks noGrp="1"/>
          </p:cNvSpPr>
          <p:nvPr>
            <p:ph type="ctrTitle"/>
          </p:nvPr>
        </p:nvSpPr>
        <p:spPr>
          <a:xfrm>
            <a:off x="838200" y="2614477"/>
            <a:ext cx="7234382" cy="2387600"/>
          </a:xfrm>
        </p:spPr>
        <p:txBody>
          <a:bodyPr anchor="b">
            <a:normAutofit/>
          </a:bodyPr>
          <a:lstStyle>
            <a:lvl1pPr algn="l">
              <a:defRPr sz="4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3" name="Kuva 12">
            <a:extLst>
              <a:ext uri="{FF2B5EF4-FFF2-40B4-BE49-F238E27FC236}">
                <a16:creationId xmlns:a16="http://schemas.microsoft.com/office/drawing/2014/main" id="{BA96063A-0E82-D843-AE9E-30C8FFEEB5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21119" y="5726877"/>
            <a:ext cx="474715" cy="610348"/>
          </a:xfrm>
          <a:prstGeom prst="rect">
            <a:avLst/>
          </a:prstGeom>
        </p:spPr>
      </p:pic>
      <p:pic>
        <p:nvPicPr>
          <p:cNvPr id="10" name="Kuva 9">
            <a:extLst>
              <a:ext uri="{FF2B5EF4-FFF2-40B4-BE49-F238E27FC236}">
                <a16:creationId xmlns:a16="http://schemas.microsoft.com/office/drawing/2014/main" id="{66CAB2FE-36C5-A24B-B0B3-5907ACA62A9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35620118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aulukkomallit">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63EB7D6-C7F3-6344-A378-41FE41715D00}"/>
              </a:ext>
            </a:extLst>
          </p:cNvPr>
          <p:cNvSpPr>
            <a:spLocks noGrp="1"/>
          </p:cNvSpPr>
          <p:nvPr>
            <p:ph type="dt" sz="half" idx="10"/>
          </p:nvPr>
        </p:nvSpPr>
        <p:spPr/>
        <p:txBody>
          <a:bodyPr/>
          <a:lstStyle/>
          <a:p>
            <a:fld id="{FFD64414-AC91-7C42-8EC7-11CE188C5F1B}" type="datetime1">
              <a:rPr lang="fi-FI" smtClean="0"/>
              <a:t>7.11.2019</a:t>
            </a:fld>
            <a:endParaRPr lang="fi-FI"/>
          </a:p>
        </p:txBody>
      </p:sp>
      <p:sp>
        <p:nvSpPr>
          <p:cNvPr id="3" name="Alatunnisteen paikkamerkki 2">
            <a:extLst>
              <a:ext uri="{FF2B5EF4-FFF2-40B4-BE49-F238E27FC236}">
                <a16:creationId xmlns:a16="http://schemas.microsoft.com/office/drawing/2014/main" id="{71865ABE-9E96-4749-851F-9E396E05183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6DEDE00-ADEA-CB42-BBD3-3675030732A8}"/>
              </a:ext>
            </a:extLst>
          </p:cNvPr>
          <p:cNvSpPr>
            <a:spLocks noGrp="1"/>
          </p:cNvSpPr>
          <p:nvPr>
            <p:ph type="sldNum" sz="quarter" idx="12"/>
          </p:nvPr>
        </p:nvSpPr>
        <p:spPr/>
        <p:txBody>
          <a:bodyPr/>
          <a:lstStyle/>
          <a:p>
            <a:fld id="{09915F21-3845-9140-830C-4208BC1F2DA3}" type="slidenum">
              <a:rPr lang="fi-FI" smtClean="0"/>
              <a:t>‹#›</a:t>
            </a:fld>
            <a:endParaRPr lang="fi-FI"/>
          </a:p>
        </p:txBody>
      </p:sp>
      <p:pic>
        <p:nvPicPr>
          <p:cNvPr id="5" name="Kuva 4">
            <a:extLst>
              <a:ext uri="{FF2B5EF4-FFF2-40B4-BE49-F238E27FC236}">
                <a16:creationId xmlns:a16="http://schemas.microsoft.com/office/drawing/2014/main" id="{EA314A26-F0BE-7449-B31C-674DFC94FA7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6" name="Kuva 5">
            <a:extLst>
              <a:ext uri="{FF2B5EF4-FFF2-40B4-BE49-F238E27FC236}">
                <a16:creationId xmlns:a16="http://schemas.microsoft.com/office/drawing/2014/main" id="{25E6540F-1DAE-994D-9BE9-C26EF8CD944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3" y="520775"/>
            <a:ext cx="2244267" cy="593644"/>
          </a:xfrm>
          <a:prstGeom prst="rect">
            <a:avLst/>
          </a:prstGeom>
        </p:spPr>
      </p:pic>
      <p:graphicFrame>
        <p:nvGraphicFramePr>
          <p:cNvPr id="7" name="Kaavio 6">
            <a:extLst>
              <a:ext uri="{FF2B5EF4-FFF2-40B4-BE49-F238E27FC236}">
                <a16:creationId xmlns:a16="http://schemas.microsoft.com/office/drawing/2014/main" id="{403CB648-266A-314B-9ED7-9326B34AFEC9}"/>
              </a:ext>
            </a:extLst>
          </p:cNvPr>
          <p:cNvGraphicFramePr/>
          <p:nvPr userDrawn="1"/>
        </p:nvGraphicFramePr>
        <p:xfrm>
          <a:off x="838200" y="1713503"/>
          <a:ext cx="5005294" cy="34309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Kaavio 7">
            <a:extLst>
              <a:ext uri="{FF2B5EF4-FFF2-40B4-BE49-F238E27FC236}">
                <a16:creationId xmlns:a16="http://schemas.microsoft.com/office/drawing/2014/main" id="{B9A104EE-CD1A-2B45-B227-7486D11DCA12}"/>
              </a:ext>
            </a:extLst>
          </p:cNvPr>
          <p:cNvGraphicFramePr/>
          <p:nvPr userDrawn="1"/>
        </p:nvGraphicFramePr>
        <p:xfrm>
          <a:off x="6348508" y="1713503"/>
          <a:ext cx="4225365" cy="363394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915787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827998" y="1976795"/>
            <a:ext cx="8280000"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827998" y="4456470"/>
            <a:ext cx="8280000" cy="9116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6" name="Text Placeholder 25"/>
          <p:cNvSpPr>
            <a:spLocks noGrp="1"/>
          </p:cNvSpPr>
          <p:nvPr>
            <p:ph type="body" sz="quarter" idx="11"/>
          </p:nvPr>
        </p:nvSpPr>
        <p:spPr bwMode="gray">
          <a:xfrm>
            <a:off x="827998" y="5516225"/>
            <a:ext cx="8280000" cy="688569"/>
          </a:xfrm>
        </p:spPr>
        <p:txBody>
          <a:bodyPr anchor="b">
            <a:noAutofit/>
          </a:bodyPr>
          <a:lstStyle>
            <a:lvl1pPr>
              <a:defRPr sz="1800">
                <a:solidFill>
                  <a:schemeClr val="bg1"/>
                </a:solidFill>
              </a:defRPr>
            </a:lvl1pPr>
            <a:lvl2pPr>
              <a:defRPr sz="1800"/>
            </a:lvl2pPr>
            <a:lvl3pPr>
              <a:defRPr sz="1800"/>
            </a:lvl3pPr>
            <a:lvl4pPr>
              <a:defRPr sz="1800"/>
            </a:lvl4pPr>
            <a:lvl5pPr>
              <a:defRPr sz="1800"/>
            </a:lvl5pPr>
          </a:lstStyle>
          <a:p>
            <a:pPr lvl="0"/>
            <a:r>
              <a:rPr lang="en-US" dirty="0"/>
              <a:t>Click to edit Master text styles</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8900153" y="195408"/>
            <a:ext cx="3291847" cy="2130556"/>
          </a:xfrm>
          <a:prstGeom prst="rect">
            <a:avLst/>
          </a:prstGeom>
        </p:spPr>
      </p:pic>
    </p:spTree>
    <p:extLst>
      <p:ext uri="{BB962C8B-B14F-4D97-AF65-F5344CB8AC3E}">
        <p14:creationId xmlns:p14="http://schemas.microsoft.com/office/powerpoint/2010/main" val="2541632485"/>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6033674"/>
            <a:ext cx="4136400" cy="824326"/>
          </a:xfrm>
          <a:prstGeom prst="rect">
            <a:avLst/>
          </a:prstGeom>
        </p:spPr>
      </p:pic>
      <p:sp>
        <p:nvSpPr>
          <p:cNvPr id="3" name="Content Placeholder 2"/>
          <p:cNvSpPr>
            <a:spLocks noGrp="1"/>
          </p:cNvSpPr>
          <p:nvPr>
            <p:ph idx="1"/>
          </p:nvPr>
        </p:nvSpPr>
        <p:spPr bwMode="gray"/>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10"/>
          </p:nvPr>
        </p:nvSpPr>
        <p:spPr bwMode="gray"/>
        <p:txBody>
          <a:bodyPr/>
          <a:lstStyle/>
          <a:p>
            <a:r>
              <a:rPr lang="en-US"/>
              <a:t>29-04-19</a:t>
            </a:r>
            <a:endParaRPr lang="en-GB" dirty="0"/>
          </a:p>
        </p:txBody>
      </p:sp>
      <p:sp>
        <p:nvSpPr>
          <p:cNvPr id="15" name="Footer Placeholder 14"/>
          <p:cNvSpPr>
            <a:spLocks noGrp="1"/>
          </p:cNvSpPr>
          <p:nvPr>
            <p:ph type="ftr" sz="quarter" idx="11"/>
          </p:nvPr>
        </p:nvSpPr>
        <p:spPr bwMode="gray"/>
        <p:txBody>
          <a:bodyPr/>
          <a:lstStyle/>
          <a:p>
            <a:r>
              <a:rPr lang="fr-BE"/>
              <a:t>@ERTICO | ERTICO.COM</a:t>
            </a:r>
            <a:endParaRPr lang="en-GB" dirty="0"/>
          </a:p>
        </p:txBody>
      </p:sp>
      <p:sp>
        <p:nvSpPr>
          <p:cNvPr id="16" name="Slide Number Placeholder 15"/>
          <p:cNvSpPr>
            <a:spLocks noGrp="1"/>
          </p:cNvSpPr>
          <p:nvPr>
            <p:ph type="sldNum" sz="quarter" idx="12"/>
          </p:nvPr>
        </p:nvSpPr>
        <p:spPr bwMode="gray"/>
        <p:txBody>
          <a:bodyPr/>
          <a:lstStyle/>
          <a:p>
            <a:fld id="{D111156B-CF7C-4127-A427-D73B3D97ED30}" type="slidenum">
              <a:rPr lang="en-GB" smtClean="0"/>
              <a:pPr/>
              <a:t>‹#›</a:t>
            </a:fld>
            <a:endParaRPr lang="en-GB" dirty="0"/>
          </a:p>
        </p:txBody>
      </p:sp>
      <p:sp>
        <p:nvSpPr>
          <p:cNvPr id="17" name="Title 16"/>
          <p:cNvSpPr>
            <a:spLocks noGrp="1"/>
          </p:cNvSpPr>
          <p:nvPr>
            <p:ph type="title"/>
          </p:nvPr>
        </p:nvSpPr>
        <p:spPr bwMode="gray"/>
        <p:txBody>
          <a:bodyPr>
            <a:normAutofit/>
          </a:bodyPr>
          <a:lstStyle>
            <a:lvl1pPr>
              <a:defRPr sz="3200"/>
            </a:lvl1pPr>
          </a:lstStyle>
          <a:p>
            <a:r>
              <a:rPr lang="en-US" dirty="0"/>
              <a:t>Click to edit Master title style</a:t>
            </a:r>
            <a:endParaRPr lang="en-GB" dirty="0"/>
          </a:p>
        </p:txBody>
      </p:sp>
    </p:spTree>
    <p:extLst>
      <p:ext uri="{BB962C8B-B14F-4D97-AF65-F5344CB8AC3E}">
        <p14:creationId xmlns:p14="http://schemas.microsoft.com/office/powerpoint/2010/main" val="2245423830"/>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Content">
    <p:bg bwMode="gray">
      <p:bgPr>
        <a:solidFill>
          <a:schemeClr val="tx1"/>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bwMode="gray">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BE" dirty="0"/>
              <a:t>Click </a:t>
            </a:r>
            <a:r>
              <a:rPr lang="fr-BE" dirty="0" err="1"/>
              <a:t>icon</a:t>
            </a:r>
            <a:r>
              <a:rPr lang="fr-BE" dirty="0"/>
              <a:t> to </a:t>
            </a:r>
            <a:r>
              <a:rPr lang="fr-BE" dirty="0" err="1"/>
              <a:t>add</a:t>
            </a:r>
            <a:r>
              <a:rPr lang="fr-BE" dirty="0"/>
              <a:t> </a:t>
            </a:r>
            <a:r>
              <a:rPr lang="fr-BE" dirty="0" err="1"/>
              <a:t>picture</a:t>
            </a:r>
            <a:endParaRPr lang="en-GB" dirty="0"/>
          </a:p>
        </p:txBody>
      </p:sp>
      <p:sp>
        <p:nvSpPr>
          <p:cNvPr id="3" name="Content Placeholder 2"/>
          <p:cNvSpPr>
            <a:spLocks noGrp="1"/>
          </p:cNvSpPr>
          <p:nvPr>
            <p:ph idx="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10"/>
          </p:nvPr>
        </p:nvSpPr>
        <p:spPr bwMode="gray"/>
        <p:txBody>
          <a:bodyPr/>
          <a:lstStyle>
            <a:lvl1pPr>
              <a:defRPr>
                <a:solidFill>
                  <a:schemeClr val="bg1"/>
                </a:solidFill>
              </a:defRPr>
            </a:lvl1pPr>
          </a:lstStyle>
          <a:p>
            <a:r>
              <a:rPr lang="en-US"/>
              <a:t>29-04-19</a:t>
            </a:r>
            <a:endParaRPr lang="en-GB" dirty="0"/>
          </a:p>
        </p:txBody>
      </p:sp>
      <p:sp>
        <p:nvSpPr>
          <p:cNvPr id="15" name="Footer Placeholder 14"/>
          <p:cNvSpPr>
            <a:spLocks noGrp="1"/>
          </p:cNvSpPr>
          <p:nvPr>
            <p:ph type="ftr" sz="quarter" idx="11"/>
          </p:nvPr>
        </p:nvSpPr>
        <p:spPr bwMode="gray"/>
        <p:txBody>
          <a:bodyPr/>
          <a:lstStyle>
            <a:lvl1pPr>
              <a:defRPr>
                <a:solidFill>
                  <a:schemeClr val="bg1"/>
                </a:solidFill>
              </a:defRPr>
            </a:lvl1pPr>
          </a:lstStyle>
          <a:p>
            <a:r>
              <a:rPr lang="fr-BE"/>
              <a:t>@ERTICO | ERTICO.COM</a:t>
            </a:r>
            <a:endParaRPr lang="en-GB" dirty="0"/>
          </a:p>
        </p:txBody>
      </p:sp>
      <p:sp>
        <p:nvSpPr>
          <p:cNvPr id="16" name="Slide Number Placeholder 15"/>
          <p:cNvSpPr>
            <a:spLocks noGrp="1"/>
          </p:cNvSpPr>
          <p:nvPr>
            <p:ph type="sldNum" sz="quarter" idx="12"/>
          </p:nvPr>
        </p:nvSpPr>
        <p:spPr bwMode="gray"/>
        <p:txBody>
          <a:bodyPr/>
          <a:lstStyle>
            <a:lvl1pPr>
              <a:defRPr>
                <a:solidFill>
                  <a:schemeClr val="bg1"/>
                </a:solidFill>
              </a:defRPr>
            </a:lvl1pPr>
          </a:lstStyle>
          <a:p>
            <a:fld id="{D111156B-CF7C-4127-A427-D73B3D97ED30}" type="slidenum">
              <a:rPr lang="en-GB" smtClean="0"/>
              <a:pPr/>
              <a:t>‹#›</a:t>
            </a:fld>
            <a:endParaRPr lang="en-GB" dirty="0"/>
          </a:p>
        </p:txBody>
      </p:sp>
      <p:sp>
        <p:nvSpPr>
          <p:cNvPr id="17" name="Title 16"/>
          <p:cNvSpPr>
            <a:spLocks noGrp="1"/>
          </p:cNvSpPr>
          <p:nvPr>
            <p:ph type="title"/>
          </p:nvPr>
        </p:nvSpPr>
        <p:spPr bwMode="gray"/>
        <p:txBody>
          <a:bodyPr>
            <a:normAutofit/>
          </a:bodyPr>
          <a:lstStyle>
            <a:lvl1pPr>
              <a:defRPr sz="32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1473098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6033674"/>
            <a:ext cx="4136400" cy="824326"/>
          </a:xfrm>
          <a:prstGeom prst="rect">
            <a:avLst/>
          </a:prstGeom>
        </p:spPr>
      </p:pic>
      <p:sp>
        <p:nvSpPr>
          <p:cNvPr id="3" name="Content Placeholder 2"/>
          <p:cNvSpPr>
            <a:spLocks noGrp="1"/>
          </p:cNvSpPr>
          <p:nvPr>
            <p:ph idx="1"/>
          </p:nvPr>
        </p:nvSpPr>
        <p:spPr bwMode="gray">
          <a:xfrm>
            <a:off x="827997" y="1583999"/>
            <a:ext cx="5400000" cy="460800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bwMode="gray">
          <a:xfrm>
            <a:off x="6407999" y="0"/>
            <a:ext cx="5788800" cy="6200775"/>
          </a:xfrm>
        </p:spPr>
        <p:txBody>
          <a:bodyPr/>
          <a:lstStyle/>
          <a:p>
            <a:endParaRPr lang="en-GB"/>
          </a:p>
        </p:txBody>
      </p:sp>
      <p:sp>
        <p:nvSpPr>
          <p:cNvPr id="6" name="Date Placeholder 5"/>
          <p:cNvSpPr>
            <a:spLocks noGrp="1"/>
          </p:cNvSpPr>
          <p:nvPr>
            <p:ph type="dt" sz="half" idx="14"/>
          </p:nvPr>
        </p:nvSpPr>
        <p:spPr bwMode="gray"/>
        <p:txBody>
          <a:bodyPr/>
          <a:lstStyle/>
          <a:p>
            <a:r>
              <a:rPr lang="en-US"/>
              <a:t>29-04-19</a:t>
            </a:r>
            <a:endParaRPr lang="en-GB" dirty="0"/>
          </a:p>
        </p:txBody>
      </p:sp>
      <p:sp>
        <p:nvSpPr>
          <p:cNvPr id="7" name="Footer Placeholder 6"/>
          <p:cNvSpPr>
            <a:spLocks noGrp="1"/>
          </p:cNvSpPr>
          <p:nvPr>
            <p:ph type="ftr" sz="quarter" idx="15"/>
          </p:nvPr>
        </p:nvSpPr>
        <p:spPr bwMode="gray"/>
        <p:txBody>
          <a:bodyPr/>
          <a:lstStyle/>
          <a:p>
            <a:r>
              <a:rPr lang="fr-BE"/>
              <a:t>@ERTICO | ERTICO.COM</a:t>
            </a:r>
            <a:endParaRPr lang="en-GB" dirty="0"/>
          </a:p>
        </p:txBody>
      </p:sp>
      <p:sp>
        <p:nvSpPr>
          <p:cNvPr id="8" name="Slide Number Placeholder 7"/>
          <p:cNvSpPr>
            <a:spLocks noGrp="1"/>
          </p:cNvSpPr>
          <p:nvPr>
            <p:ph type="sldNum" sz="quarter" idx="16"/>
          </p:nvPr>
        </p:nvSpPr>
        <p:spPr bwMode="gray"/>
        <p:txBody>
          <a:bodyPr/>
          <a:lstStyle/>
          <a:p>
            <a:fld id="{D111156B-CF7C-4127-A427-D73B3D97ED30}" type="slidenum">
              <a:rPr lang="en-GB" smtClean="0"/>
              <a:pPr/>
              <a:t>‹#›</a:t>
            </a:fld>
            <a:endParaRPr lang="en-GB" dirty="0"/>
          </a:p>
        </p:txBody>
      </p:sp>
      <p:sp>
        <p:nvSpPr>
          <p:cNvPr id="14" name="Title 13"/>
          <p:cNvSpPr>
            <a:spLocks noGrp="1"/>
          </p:cNvSpPr>
          <p:nvPr>
            <p:ph type="title"/>
          </p:nvPr>
        </p:nvSpPr>
        <p:spPr bwMode="gray">
          <a:xfrm>
            <a:off x="827998" y="216000"/>
            <a:ext cx="5400000" cy="13255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761197539"/>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pter Clean Mobility">
    <p:spTree>
      <p:nvGrpSpPr>
        <p:cNvPr id="1" name=""/>
        <p:cNvGrpSpPr/>
        <p:nvPr/>
      </p:nvGrpSpPr>
      <p:grpSpPr>
        <a:xfrm>
          <a:off x="0" y="0"/>
          <a:ext cx="0" cy="0"/>
          <a:chOff x="0" y="0"/>
          <a:chExt cx="0" cy="0"/>
        </a:xfrm>
      </p:grpSpPr>
      <p:sp>
        <p:nvSpPr>
          <p:cNvPr id="16" name="Freeform 5"/>
          <p:cNvSpPr>
            <a:spLocks noEditPoints="1"/>
          </p:cNvSpPr>
          <p:nvPr userDrawn="1"/>
        </p:nvSpPr>
        <p:spPr bwMode="gray">
          <a:xfrm>
            <a:off x="0" y="5999162"/>
            <a:ext cx="4137025" cy="858838"/>
          </a:xfrm>
          <a:custGeom>
            <a:avLst/>
            <a:gdLst>
              <a:gd name="T0" fmla="*/ 0 w 1343"/>
              <a:gd name="T1" fmla="*/ 117 h 276"/>
              <a:gd name="T2" fmla="*/ 272 w 1343"/>
              <a:gd name="T3" fmla="*/ 265 h 276"/>
              <a:gd name="T4" fmla="*/ 142 w 1343"/>
              <a:gd name="T5" fmla="*/ 170 h 276"/>
              <a:gd name="T6" fmla="*/ 29 w 1343"/>
              <a:gd name="T7" fmla="*/ 140 h 276"/>
              <a:gd name="T8" fmla="*/ 1058 w 1343"/>
              <a:gd name="T9" fmla="*/ 275 h 276"/>
              <a:gd name="T10" fmla="*/ 0 w 1343"/>
              <a:gd name="T11" fmla="*/ 216 h 276"/>
              <a:gd name="T12" fmla="*/ 30 w 1343"/>
              <a:gd name="T13" fmla="*/ 209 h 276"/>
              <a:gd name="T14" fmla="*/ 14 w 1343"/>
              <a:gd name="T15" fmla="*/ 166 h 276"/>
              <a:gd name="T16" fmla="*/ 219 w 1343"/>
              <a:gd name="T17" fmla="*/ 263 h 276"/>
              <a:gd name="T18" fmla="*/ 0 w 1343"/>
              <a:gd name="T19" fmla="*/ 187 h 276"/>
              <a:gd name="T20" fmla="*/ 212 w 1343"/>
              <a:gd name="T21" fmla="*/ 275 h 276"/>
              <a:gd name="T22" fmla="*/ 785 w 1343"/>
              <a:gd name="T23" fmla="*/ 163 h 276"/>
              <a:gd name="T24" fmla="*/ 591 w 1343"/>
              <a:gd name="T25" fmla="*/ 227 h 276"/>
              <a:gd name="T26" fmla="*/ 512 w 1343"/>
              <a:gd name="T27" fmla="*/ 240 h 276"/>
              <a:gd name="T28" fmla="*/ 119 w 1343"/>
              <a:gd name="T29" fmla="*/ 40 h 276"/>
              <a:gd name="T30" fmla="*/ 297 w 1343"/>
              <a:gd name="T31" fmla="*/ 189 h 276"/>
              <a:gd name="T32" fmla="*/ 20 w 1343"/>
              <a:gd name="T33" fmla="*/ 41 h 276"/>
              <a:gd name="T34" fmla="*/ 154 w 1343"/>
              <a:gd name="T35" fmla="*/ 98 h 276"/>
              <a:gd name="T36" fmla="*/ 117 w 1343"/>
              <a:gd name="T37" fmla="*/ 84 h 276"/>
              <a:gd name="T38" fmla="*/ 29 w 1343"/>
              <a:gd name="T39" fmla="*/ 67 h 276"/>
              <a:gd name="T40" fmla="*/ 255 w 1343"/>
              <a:gd name="T41" fmla="*/ 221 h 276"/>
              <a:gd name="T42" fmla="*/ 0 w 1343"/>
              <a:gd name="T43" fmla="*/ 100 h 276"/>
              <a:gd name="T44" fmla="*/ 387 w 1343"/>
              <a:gd name="T45" fmla="*/ 261 h 276"/>
              <a:gd name="T46" fmla="*/ 432 w 1343"/>
              <a:gd name="T47" fmla="*/ 258 h 276"/>
              <a:gd name="T48" fmla="*/ 519 w 1343"/>
              <a:gd name="T49" fmla="*/ 275 h 276"/>
              <a:gd name="T50" fmla="*/ 557 w 1343"/>
              <a:gd name="T51" fmla="*/ 262 h 276"/>
              <a:gd name="T52" fmla="*/ 586 w 1343"/>
              <a:gd name="T53" fmla="*/ 268 h 276"/>
              <a:gd name="T54" fmla="*/ 661 w 1343"/>
              <a:gd name="T55" fmla="*/ 264 h 276"/>
              <a:gd name="T56" fmla="*/ 711 w 1343"/>
              <a:gd name="T57" fmla="*/ 275 h 276"/>
              <a:gd name="T58" fmla="*/ 761 w 1343"/>
              <a:gd name="T59" fmla="*/ 254 h 276"/>
              <a:gd name="T60" fmla="*/ 1230 w 1343"/>
              <a:gd name="T61" fmla="*/ 269 h 276"/>
              <a:gd name="T62" fmla="*/ 939 w 1343"/>
              <a:gd name="T63" fmla="*/ 230 h 276"/>
              <a:gd name="T64" fmla="*/ 1045 w 1343"/>
              <a:gd name="T65" fmla="*/ 220 h 276"/>
              <a:gd name="T66" fmla="*/ 972 w 1343"/>
              <a:gd name="T67" fmla="*/ 193 h 276"/>
              <a:gd name="T68" fmla="*/ 1020 w 1343"/>
              <a:gd name="T69" fmla="*/ 186 h 276"/>
              <a:gd name="T70" fmla="*/ 1005 w 1343"/>
              <a:gd name="T71" fmla="*/ 155 h 276"/>
              <a:gd name="T72" fmla="*/ 1005 w 1343"/>
              <a:gd name="T73" fmla="*/ 150 h 276"/>
              <a:gd name="T74" fmla="*/ 1304 w 1343"/>
              <a:gd name="T75" fmla="*/ 232 h 276"/>
              <a:gd name="T76" fmla="*/ 1149 w 1343"/>
              <a:gd name="T77" fmla="*/ 91 h 276"/>
              <a:gd name="T78" fmla="*/ 747 w 1343"/>
              <a:gd name="T79" fmla="*/ 202 h 276"/>
              <a:gd name="T80" fmla="*/ 687 w 1343"/>
              <a:gd name="T81" fmla="*/ 211 h 276"/>
              <a:gd name="T82" fmla="*/ 671 w 1343"/>
              <a:gd name="T83" fmla="*/ 218 h 276"/>
              <a:gd name="T84" fmla="*/ 352 w 1343"/>
              <a:gd name="T85" fmla="*/ 220 h 276"/>
              <a:gd name="T86" fmla="*/ 423 w 1343"/>
              <a:gd name="T87" fmla="*/ 253 h 276"/>
              <a:gd name="T88" fmla="*/ 438 w 1343"/>
              <a:gd name="T89" fmla="*/ 256 h 276"/>
              <a:gd name="T90" fmla="*/ 479 w 1343"/>
              <a:gd name="T91" fmla="*/ 249 h 276"/>
              <a:gd name="T92" fmla="*/ 510 w 1343"/>
              <a:gd name="T93" fmla="*/ 256 h 276"/>
              <a:gd name="T94" fmla="*/ 567 w 1343"/>
              <a:gd name="T95" fmla="*/ 242 h 276"/>
              <a:gd name="T96" fmla="*/ 555 w 1343"/>
              <a:gd name="T97" fmla="*/ 256 h 276"/>
              <a:gd name="T98" fmla="*/ 579 w 1343"/>
              <a:gd name="T99" fmla="*/ 240 h 276"/>
              <a:gd name="T100" fmla="*/ 623 w 1343"/>
              <a:gd name="T101" fmla="*/ 233 h 276"/>
              <a:gd name="T102" fmla="*/ 657 w 1343"/>
              <a:gd name="T103" fmla="*/ 234 h 276"/>
              <a:gd name="T104" fmla="*/ 719 w 1343"/>
              <a:gd name="T105" fmla="*/ 243 h 276"/>
              <a:gd name="T106" fmla="*/ 773 w 1343"/>
              <a:gd name="T107" fmla="*/ 220 h 276"/>
              <a:gd name="T108" fmla="*/ 777 w 1343"/>
              <a:gd name="T109" fmla="*/ 213 h 276"/>
              <a:gd name="T110" fmla="*/ 768 w 1343"/>
              <a:gd name="T111" fmla="*/ 184 h 276"/>
              <a:gd name="T112" fmla="*/ 814 w 1343"/>
              <a:gd name="T113" fmla="*/ 157 h 276"/>
              <a:gd name="T114" fmla="*/ 161 w 1343"/>
              <a:gd name="T115" fmla="*/ 275 h 276"/>
              <a:gd name="T116" fmla="*/ 100 w 1343"/>
              <a:gd name="T117"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3" h="276">
                <a:moveTo>
                  <a:pt x="194" y="195"/>
                </a:moveTo>
                <a:cubicBezTo>
                  <a:pt x="183" y="184"/>
                  <a:pt x="171" y="172"/>
                  <a:pt x="159" y="161"/>
                </a:cubicBezTo>
                <a:cubicBezTo>
                  <a:pt x="150" y="153"/>
                  <a:pt x="142" y="147"/>
                  <a:pt x="134" y="141"/>
                </a:cubicBezTo>
                <a:cubicBezTo>
                  <a:pt x="103" y="120"/>
                  <a:pt x="73" y="110"/>
                  <a:pt x="44" y="110"/>
                </a:cubicBezTo>
                <a:cubicBezTo>
                  <a:pt x="39" y="110"/>
                  <a:pt x="33" y="110"/>
                  <a:pt x="28" y="111"/>
                </a:cubicBezTo>
                <a:cubicBezTo>
                  <a:pt x="24" y="111"/>
                  <a:pt x="20" y="112"/>
                  <a:pt x="16" y="113"/>
                </a:cubicBezTo>
                <a:cubicBezTo>
                  <a:pt x="11" y="114"/>
                  <a:pt x="5" y="116"/>
                  <a:pt x="0" y="117"/>
                </a:cubicBezTo>
                <a:cubicBezTo>
                  <a:pt x="0" y="123"/>
                  <a:pt x="0" y="123"/>
                  <a:pt x="0" y="123"/>
                </a:cubicBezTo>
                <a:cubicBezTo>
                  <a:pt x="6" y="121"/>
                  <a:pt x="11" y="119"/>
                  <a:pt x="17" y="118"/>
                </a:cubicBezTo>
                <a:cubicBezTo>
                  <a:pt x="21" y="117"/>
                  <a:pt x="25" y="116"/>
                  <a:pt x="29" y="116"/>
                </a:cubicBezTo>
                <a:cubicBezTo>
                  <a:pt x="62" y="111"/>
                  <a:pt x="96" y="121"/>
                  <a:pt x="131" y="145"/>
                </a:cubicBezTo>
                <a:cubicBezTo>
                  <a:pt x="139" y="151"/>
                  <a:pt x="147" y="157"/>
                  <a:pt x="156" y="165"/>
                </a:cubicBezTo>
                <a:cubicBezTo>
                  <a:pt x="168" y="176"/>
                  <a:pt x="179" y="187"/>
                  <a:pt x="190" y="199"/>
                </a:cubicBezTo>
                <a:cubicBezTo>
                  <a:pt x="214" y="223"/>
                  <a:pt x="237" y="247"/>
                  <a:pt x="272" y="265"/>
                </a:cubicBezTo>
                <a:cubicBezTo>
                  <a:pt x="280" y="269"/>
                  <a:pt x="288" y="272"/>
                  <a:pt x="295" y="275"/>
                </a:cubicBezTo>
                <a:cubicBezTo>
                  <a:pt x="309" y="275"/>
                  <a:pt x="309" y="275"/>
                  <a:pt x="309" y="275"/>
                </a:cubicBezTo>
                <a:cubicBezTo>
                  <a:pt x="298" y="272"/>
                  <a:pt x="286" y="267"/>
                  <a:pt x="274" y="260"/>
                </a:cubicBezTo>
                <a:cubicBezTo>
                  <a:pt x="240" y="243"/>
                  <a:pt x="217" y="220"/>
                  <a:pt x="194" y="195"/>
                </a:cubicBezTo>
                <a:close/>
                <a:moveTo>
                  <a:pt x="206" y="229"/>
                </a:moveTo>
                <a:cubicBezTo>
                  <a:pt x="195" y="217"/>
                  <a:pt x="183" y="204"/>
                  <a:pt x="169" y="191"/>
                </a:cubicBezTo>
                <a:cubicBezTo>
                  <a:pt x="159" y="183"/>
                  <a:pt x="151" y="176"/>
                  <a:pt x="142" y="170"/>
                </a:cubicBezTo>
                <a:cubicBezTo>
                  <a:pt x="108" y="146"/>
                  <a:pt x="75" y="135"/>
                  <a:pt x="42" y="135"/>
                </a:cubicBezTo>
                <a:cubicBezTo>
                  <a:pt x="37" y="135"/>
                  <a:pt x="33" y="135"/>
                  <a:pt x="28" y="135"/>
                </a:cubicBezTo>
                <a:cubicBezTo>
                  <a:pt x="23" y="136"/>
                  <a:pt x="19" y="136"/>
                  <a:pt x="15" y="137"/>
                </a:cubicBezTo>
                <a:cubicBezTo>
                  <a:pt x="10" y="138"/>
                  <a:pt x="5" y="139"/>
                  <a:pt x="0" y="140"/>
                </a:cubicBezTo>
                <a:cubicBezTo>
                  <a:pt x="0" y="145"/>
                  <a:pt x="0" y="145"/>
                  <a:pt x="0" y="145"/>
                </a:cubicBezTo>
                <a:cubicBezTo>
                  <a:pt x="5" y="144"/>
                  <a:pt x="10" y="143"/>
                  <a:pt x="16" y="142"/>
                </a:cubicBezTo>
                <a:cubicBezTo>
                  <a:pt x="20" y="141"/>
                  <a:pt x="24" y="141"/>
                  <a:pt x="29" y="140"/>
                </a:cubicBezTo>
                <a:cubicBezTo>
                  <a:pt x="65" y="137"/>
                  <a:pt x="102" y="148"/>
                  <a:pt x="139" y="174"/>
                </a:cubicBezTo>
                <a:cubicBezTo>
                  <a:pt x="148" y="180"/>
                  <a:pt x="156" y="187"/>
                  <a:pt x="166" y="195"/>
                </a:cubicBezTo>
                <a:cubicBezTo>
                  <a:pt x="179" y="207"/>
                  <a:pt x="191" y="220"/>
                  <a:pt x="203" y="233"/>
                </a:cubicBezTo>
                <a:cubicBezTo>
                  <a:pt x="217" y="248"/>
                  <a:pt x="230" y="262"/>
                  <a:pt x="246" y="275"/>
                </a:cubicBezTo>
                <a:cubicBezTo>
                  <a:pt x="254" y="275"/>
                  <a:pt x="254" y="275"/>
                  <a:pt x="254" y="275"/>
                </a:cubicBezTo>
                <a:cubicBezTo>
                  <a:pt x="236" y="261"/>
                  <a:pt x="221" y="246"/>
                  <a:pt x="206" y="229"/>
                </a:cubicBezTo>
                <a:close/>
                <a:moveTo>
                  <a:pt x="1058" y="275"/>
                </a:moveTo>
                <a:cubicBezTo>
                  <a:pt x="1189" y="275"/>
                  <a:pt x="1189" y="275"/>
                  <a:pt x="1189" y="275"/>
                </a:cubicBezTo>
                <a:cubicBezTo>
                  <a:pt x="1150" y="271"/>
                  <a:pt x="1106" y="272"/>
                  <a:pt x="1058" y="275"/>
                </a:cubicBezTo>
                <a:close/>
                <a:moveTo>
                  <a:pt x="30" y="209"/>
                </a:moveTo>
                <a:cubicBezTo>
                  <a:pt x="29" y="209"/>
                  <a:pt x="28" y="209"/>
                  <a:pt x="27" y="209"/>
                </a:cubicBezTo>
                <a:cubicBezTo>
                  <a:pt x="21" y="209"/>
                  <a:pt x="16" y="209"/>
                  <a:pt x="11" y="210"/>
                </a:cubicBezTo>
                <a:cubicBezTo>
                  <a:pt x="7" y="210"/>
                  <a:pt x="4" y="210"/>
                  <a:pt x="0" y="211"/>
                </a:cubicBezTo>
                <a:cubicBezTo>
                  <a:pt x="0" y="216"/>
                  <a:pt x="0" y="216"/>
                  <a:pt x="0" y="216"/>
                </a:cubicBezTo>
                <a:cubicBezTo>
                  <a:pt x="4" y="215"/>
                  <a:pt x="8" y="215"/>
                  <a:pt x="11" y="214"/>
                </a:cubicBezTo>
                <a:cubicBezTo>
                  <a:pt x="16" y="214"/>
                  <a:pt x="22" y="214"/>
                  <a:pt x="28" y="214"/>
                </a:cubicBezTo>
                <a:cubicBezTo>
                  <a:pt x="74" y="213"/>
                  <a:pt x="120" y="228"/>
                  <a:pt x="164" y="260"/>
                </a:cubicBezTo>
                <a:cubicBezTo>
                  <a:pt x="171" y="265"/>
                  <a:pt x="177" y="270"/>
                  <a:pt x="184" y="275"/>
                </a:cubicBezTo>
                <a:cubicBezTo>
                  <a:pt x="191" y="275"/>
                  <a:pt x="191" y="275"/>
                  <a:pt x="191" y="275"/>
                </a:cubicBezTo>
                <a:cubicBezTo>
                  <a:pt x="183" y="268"/>
                  <a:pt x="175" y="262"/>
                  <a:pt x="167" y="256"/>
                </a:cubicBezTo>
                <a:cubicBezTo>
                  <a:pt x="123" y="224"/>
                  <a:pt x="77" y="209"/>
                  <a:pt x="30" y="209"/>
                </a:cubicBezTo>
                <a:close/>
                <a:moveTo>
                  <a:pt x="179" y="222"/>
                </a:moveTo>
                <a:cubicBezTo>
                  <a:pt x="169" y="213"/>
                  <a:pt x="160" y="205"/>
                  <a:pt x="150" y="198"/>
                </a:cubicBezTo>
                <a:cubicBezTo>
                  <a:pt x="110" y="170"/>
                  <a:pt x="68" y="157"/>
                  <a:pt x="28" y="160"/>
                </a:cubicBezTo>
                <a:cubicBezTo>
                  <a:pt x="24" y="160"/>
                  <a:pt x="19" y="160"/>
                  <a:pt x="14" y="161"/>
                </a:cubicBezTo>
                <a:cubicBezTo>
                  <a:pt x="9" y="162"/>
                  <a:pt x="5" y="163"/>
                  <a:pt x="0" y="163"/>
                </a:cubicBezTo>
                <a:cubicBezTo>
                  <a:pt x="0" y="168"/>
                  <a:pt x="0" y="168"/>
                  <a:pt x="0" y="168"/>
                </a:cubicBezTo>
                <a:cubicBezTo>
                  <a:pt x="5" y="168"/>
                  <a:pt x="9" y="167"/>
                  <a:pt x="14" y="166"/>
                </a:cubicBezTo>
                <a:cubicBezTo>
                  <a:pt x="20" y="165"/>
                  <a:pt x="24" y="165"/>
                  <a:pt x="28" y="165"/>
                </a:cubicBezTo>
                <a:cubicBezTo>
                  <a:pt x="68" y="162"/>
                  <a:pt x="108" y="175"/>
                  <a:pt x="147" y="202"/>
                </a:cubicBezTo>
                <a:cubicBezTo>
                  <a:pt x="157" y="209"/>
                  <a:pt x="166" y="216"/>
                  <a:pt x="176" y="225"/>
                </a:cubicBezTo>
                <a:cubicBezTo>
                  <a:pt x="190" y="239"/>
                  <a:pt x="203" y="253"/>
                  <a:pt x="215" y="267"/>
                </a:cubicBezTo>
                <a:cubicBezTo>
                  <a:pt x="218" y="270"/>
                  <a:pt x="220" y="272"/>
                  <a:pt x="223" y="275"/>
                </a:cubicBezTo>
                <a:cubicBezTo>
                  <a:pt x="230" y="275"/>
                  <a:pt x="230" y="275"/>
                  <a:pt x="230" y="275"/>
                </a:cubicBezTo>
                <a:cubicBezTo>
                  <a:pt x="226" y="271"/>
                  <a:pt x="222" y="267"/>
                  <a:pt x="219" y="263"/>
                </a:cubicBezTo>
                <a:cubicBezTo>
                  <a:pt x="207" y="250"/>
                  <a:pt x="194" y="236"/>
                  <a:pt x="179" y="222"/>
                </a:cubicBezTo>
                <a:close/>
                <a:moveTo>
                  <a:pt x="189" y="252"/>
                </a:moveTo>
                <a:cubicBezTo>
                  <a:pt x="179" y="243"/>
                  <a:pt x="169" y="234"/>
                  <a:pt x="158" y="227"/>
                </a:cubicBezTo>
                <a:cubicBezTo>
                  <a:pt x="118" y="198"/>
                  <a:pt x="76" y="184"/>
                  <a:pt x="34" y="184"/>
                </a:cubicBezTo>
                <a:cubicBezTo>
                  <a:pt x="32" y="184"/>
                  <a:pt x="30" y="184"/>
                  <a:pt x="28" y="184"/>
                </a:cubicBezTo>
                <a:cubicBezTo>
                  <a:pt x="22" y="184"/>
                  <a:pt x="17" y="185"/>
                  <a:pt x="12" y="185"/>
                </a:cubicBezTo>
                <a:cubicBezTo>
                  <a:pt x="8" y="186"/>
                  <a:pt x="4" y="186"/>
                  <a:pt x="0" y="187"/>
                </a:cubicBezTo>
                <a:cubicBezTo>
                  <a:pt x="0" y="192"/>
                  <a:pt x="0" y="192"/>
                  <a:pt x="0" y="192"/>
                </a:cubicBezTo>
                <a:cubicBezTo>
                  <a:pt x="4" y="191"/>
                  <a:pt x="9" y="191"/>
                  <a:pt x="13" y="190"/>
                </a:cubicBezTo>
                <a:cubicBezTo>
                  <a:pt x="18" y="190"/>
                  <a:pt x="23" y="189"/>
                  <a:pt x="28" y="189"/>
                </a:cubicBezTo>
                <a:cubicBezTo>
                  <a:pt x="71" y="187"/>
                  <a:pt x="113" y="202"/>
                  <a:pt x="155" y="231"/>
                </a:cubicBezTo>
                <a:cubicBezTo>
                  <a:pt x="166" y="238"/>
                  <a:pt x="176" y="246"/>
                  <a:pt x="186" y="256"/>
                </a:cubicBezTo>
                <a:cubicBezTo>
                  <a:pt x="193" y="262"/>
                  <a:pt x="199" y="269"/>
                  <a:pt x="205" y="275"/>
                </a:cubicBezTo>
                <a:cubicBezTo>
                  <a:pt x="212" y="275"/>
                  <a:pt x="212" y="275"/>
                  <a:pt x="212" y="275"/>
                </a:cubicBezTo>
                <a:cubicBezTo>
                  <a:pt x="205" y="268"/>
                  <a:pt x="197" y="260"/>
                  <a:pt x="189" y="252"/>
                </a:cubicBezTo>
                <a:close/>
                <a:moveTo>
                  <a:pt x="1149" y="91"/>
                </a:moveTo>
                <a:cubicBezTo>
                  <a:pt x="1258" y="120"/>
                  <a:pt x="1327" y="188"/>
                  <a:pt x="1338" y="275"/>
                </a:cubicBezTo>
                <a:cubicBezTo>
                  <a:pt x="1343" y="275"/>
                  <a:pt x="1343" y="275"/>
                  <a:pt x="1343" y="275"/>
                </a:cubicBezTo>
                <a:cubicBezTo>
                  <a:pt x="1332" y="185"/>
                  <a:pt x="1262" y="116"/>
                  <a:pt x="1151" y="86"/>
                </a:cubicBezTo>
                <a:cubicBezTo>
                  <a:pt x="1046" y="59"/>
                  <a:pt x="916" y="73"/>
                  <a:pt x="837" y="136"/>
                </a:cubicBezTo>
                <a:cubicBezTo>
                  <a:pt x="817" y="143"/>
                  <a:pt x="800" y="153"/>
                  <a:pt x="785" y="163"/>
                </a:cubicBezTo>
                <a:cubicBezTo>
                  <a:pt x="762" y="170"/>
                  <a:pt x="741" y="180"/>
                  <a:pt x="725" y="193"/>
                </a:cubicBezTo>
                <a:cubicBezTo>
                  <a:pt x="707" y="198"/>
                  <a:pt x="689" y="204"/>
                  <a:pt x="671" y="213"/>
                </a:cubicBezTo>
                <a:cubicBezTo>
                  <a:pt x="657" y="215"/>
                  <a:pt x="643" y="218"/>
                  <a:pt x="630" y="221"/>
                </a:cubicBezTo>
                <a:cubicBezTo>
                  <a:pt x="629" y="221"/>
                  <a:pt x="629" y="221"/>
                  <a:pt x="629" y="221"/>
                </a:cubicBezTo>
                <a:cubicBezTo>
                  <a:pt x="626" y="223"/>
                  <a:pt x="624" y="225"/>
                  <a:pt x="621" y="228"/>
                </a:cubicBezTo>
                <a:cubicBezTo>
                  <a:pt x="615" y="228"/>
                  <a:pt x="609" y="227"/>
                  <a:pt x="604" y="227"/>
                </a:cubicBezTo>
                <a:cubicBezTo>
                  <a:pt x="599" y="227"/>
                  <a:pt x="595" y="227"/>
                  <a:pt x="591" y="227"/>
                </a:cubicBezTo>
                <a:cubicBezTo>
                  <a:pt x="589" y="227"/>
                  <a:pt x="589" y="227"/>
                  <a:pt x="589" y="227"/>
                </a:cubicBezTo>
                <a:cubicBezTo>
                  <a:pt x="584" y="231"/>
                  <a:pt x="578" y="234"/>
                  <a:pt x="573" y="238"/>
                </a:cubicBezTo>
                <a:cubicBezTo>
                  <a:pt x="566" y="237"/>
                  <a:pt x="559" y="235"/>
                  <a:pt x="552" y="234"/>
                </a:cubicBezTo>
                <a:cubicBezTo>
                  <a:pt x="550" y="234"/>
                  <a:pt x="550" y="234"/>
                  <a:pt x="550" y="234"/>
                </a:cubicBezTo>
                <a:cubicBezTo>
                  <a:pt x="542" y="237"/>
                  <a:pt x="533" y="241"/>
                  <a:pt x="523" y="245"/>
                </a:cubicBezTo>
                <a:cubicBezTo>
                  <a:pt x="520" y="243"/>
                  <a:pt x="516" y="242"/>
                  <a:pt x="513" y="241"/>
                </a:cubicBezTo>
                <a:cubicBezTo>
                  <a:pt x="512" y="240"/>
                  <a:pt x="512" y="240"/>
                  <a:pt x="512" y="240"/>
                </a:cubicBezTo>
                <a:cubicBezTo>
                  <a:pt x="498" y="241"/>
                  <a:pt x="484" y="244"/>
                  <a:pt x="470" y="246"/>
                </a:cubicBezTo>
                <a:cubicBezTo>
                  <a:pt x="447" y="238"/>
                  <a:pt x="423" y="235"/>
                  <a:pt x="398" y="232"/>
                </a:cubicBezTo>
                <a:cubicBezTo>
                  <a:pt x="395" y="232"/>
                  <a:pt x="392" y="231"/>
                  <a:pt x="389" y="231"/>
                </a:cubicBezTo>
                <a:cubicBezTo>
                  <a:pt x="377" y="226"/>
                  <a:pt x="366" y="221"/>
                  <a:pt x="354" y="215"/>
                </a:cubicBezTo>
                <a:cubicBezTo>
                  <a:pt x="341" y="210"/>
                  <a:pt x="329" y="204"/>
                  <a:pt x="316" y="198"/>
                </a:cubicBezTo>
                <a:cubicBezTo>
                  <a:pt x="285" y="173"/>
                  <a:pt x="254" y="148"/>
                  <a:pt x="224" y="124"/>
                </a:cubicBezTo>
                <a:cubicBezTo>
                  <a:pt x="189" y="96"/>
                  <a:pt x="154" y="68"/>
                  <a:pt x="119" y="40"/>
                </a:cubicBezTo>
                <a:cubicBezTo>
                  <a:pt x="96" y="22"/>
                  <a:pt x="62" y="0"/>
                  <a:pt x="29" y="13"/>
                </a:cubicBezTo>
                <a:cubicBezTo>
                  <a:pt x="14" y="19"/>
                  <a:pt x="6" y="28"/>
                  <a:pt x="0" y="38"/>
                </a:cubicBezTo>
                <a:cubicBezTo>
                  <a:pt x="0" y="52"/>
                  <a:pt x="0" y="52"/>
                  <a:pt x="0" y="52"/>
                </a:cubicBezTo>
                <a:cubicBezTo>
                  <a:pt x="4" y="37"/>
                  <a:pt x="13" y="25"/>
                  <a:pt x="30" y="18"/>
                </a:cubicBezTo>
                <a:cubicBezTo>
                  <a:pt x="62" y="5"/>
                  <a:pt x="94" y="26"/>
                  <a:pt x="115" y="43"/>
                </a:cubicBezTo>
                <a:cubicBezTo>
                  <a:pt x="151" y="71"/>
                  <a:pt x="186" y="100"/>
                  <a:pt x="220" y="128"/>
                </a:cubicBezTo>
                <a:cubicBezTo>
                  <a:pt x="246" y="148"/>
                  <a:pt x="271" y="169"/>
                  <a:pt x="297" y="189"/>
                </a:cubicBezTo>
                <a:cubicBezTo>
                  <a:pt x="271" y="177"/>
                  <a:pt x="245" y="162"/>
                  <a:pt x="218" y="143"/>
                </a:cubicBezTo>
                <a:cubicBezTo>
                  <a:pt x="196" y="128"/>
                  <a:pt x="177" y="111"/>
                  <a:pt x="157" y="94"/>
                </a:cubicBezTo>
                <a:cubicBezTo>
                  <a:pt x="148" y="86"/>
                  <a:pt x="138" y="78"/>
                  <a:pt x="129" y="70"/>
                </a:cubicBezTo>
                <a:cubicBezTo>
                  <a:pt x="122" y="65"/>
                  <a:pt x="116" y="60"/>
                  <a:pt x="109" y="56"/>
                </a:cubicBezTo>
                <a:cubicBezTo>
                  <a:pt x="88" y="42"/>
                  <a:pt x="68" y="34"/>
                  <a:pt x="50" y="34"/>
                </a:cubicBezTo>
                <a:cubicBezTo>
                  <a:pt x="42" y="34"/>
                  <a:pt x="35" y="36"/>
                  <a:pt x="29" y="38"/>
                </a:cubicBezTo>
                <a:cubicBezTo>
                  <a:pt x="26" y="38"/>
                  <a:pt x="23" y="39"/>
                  <a:pt x="20" y="41"/>
                </a:cubicBezTo>
                <a:cubicBezTo>
                  <a:pt x="12" y="44"/>
                  <a:pt x="6" y="48"/>
                  <a:pt x="0" y="54"/>
                </a:cubicBezTo>
                <a:cubicBezTo>
                  <a:pt x="0" y="60"/>
                  <a:pt x="0" y="60"/>
                  <a:pt x="0" y="60"/>
                </a:cubicBezTo>
                <a:cubicBezTo>
                  <a:pt x="6" y="54"/>
                  <a:pt x="13" y="49"/>
                  <a:pt x="22" y="45"/>
                </a:cubicBezTo>
                <a:cubicBezTo>
                  <a:pt x="25" y="44"/>
                  <a:pt x="27" y="43"/>
                  <a:pt x="30" y="42"/>
                </a:cubicBezTo>
                <a:cubicBezTo>
                  <a:pt x="53" y="35"/>
                  <a:pt x="79" y="41"/>
                  <a:pt x="107" y="60"/>
                </a:cubicBezTo>
                <a:cubicBezTo>
                  <a:pt x="113" y="64"/>
                  <a:pt x="119" y="69"/>
                  <a:pt x="125" y="74"/>
                </a:cubicBezTo>
                <a:cubicBezTo>
                  <a:pt x="135" y="82"/>
                  <a:pt x="144" y="90"/>
                  <a:pt x="154" y="98"/>
                </a:cubicBezTo>
                <a:cubicBezTo>
                  <a:pt x="174" y="115"/>
                  <a:pt x="193" y="132"/>
                  <a:pt x="215" y="147"/>
                </a:cubicBezTo>
                <a:cubicBezTo>
                  <a:pt x="249" y="171"/>
                  <a:pt x="282" y="188"/>
                  <a:pt x="313" y="202"/>
                </a:cubicBezTo>
                <a:cubicBezTo>
                  <a:pt x="322" y="209"/>
                  <a:pt x="330" y="216"/>
                  <a:pt x="339" y="223"/>
                </a:cubicBezTo>
                <a:cubicBezTo>
                  <a:pt x="307" y="216"/>
                  <a:pt x="273" y="205"/>
                  <a:pt x="237" y="182"/>
                </a:cubicBezTo>
                <a:cubicBezTo>
                  <a:pt x="210" y="166"/>
                  <a:pt x="190" y="147"/>
                  <a:pt x="168" y="127"/>
                </a:cubicBezTo>
                <a:cubicBezTo>
                  <a:pt x="159" y="118"/>
                  <a:pt x="149" y="109"/>
                  <a:pt x="139" y="100"/>
                </a:cubicBezTo>
                <a:cubicBezTo>
                  <a:pt x="132" y="94"/>
                  <a:pt x="124" y="89"/>
                  <a:pt x="117" y="84"/>
                </a:cubicBezTo>
                <a:cubicBezTo>
                  <a:pt x="93" y="68"/>
                  <a:pt x="70" y="60"/>
                  <a:pt x="48" y="60"/>
                </a:cubicBezTo>
                <a:cubicBezTo>
                  <a:pt x="41" y="60"/>
                  <a:pt x="35" y="60"/>
                  <a:pt x="28" y="62"/>
                </a:cubicBezTo>
                <a:cubicBezTo>
                  <a:pt x="25" y="63"/>
                  <a:pt x="22" y="64"/>
                  <a:pt x="19" y="65"/>
                </a:cubicBezTo>
                <a:cubicBezTo>
                  <a:pt x="12" y="67"/>
                  <a:pt x="6" y="70"/>
                  <a:pt x="0" y="73"/>
                </a:cubicBezTo>
                <a:cubicBezTo>
                  <a:pt x="0" y="79"/>
                  <a:pt x="0" y="79"/>
                  <a:pt x="0" y="79"/>
                </a:cubicBezTo>
                <a:cubicBezTo>
                  <a:pt x="6" y="75"/>
                  <a:pt x="13" y="72"/>
                  <a:pt x="20" y="69"/>
                </a:cubicBezTo>
                <a:cubicBezTo>
                  <a:pt x="23" y="68"/>
                  <a:pt x="26" y="67"/>
                  <a:pt x="29" y="67"/>
                </a:cubicBezTo>
                <a:cubicBezTo>
                  <a:pt x="56" y="60"/>
                  <a:pt x="84" y="68"/>
                  <a:pt x="115" y="88"/>
                </a:cubicBezTo>
                <a:cubicBezTo>
                  <a:pt x="122" y="93"/>
                  <a:pt x="129" y="98"/>
                  <a:pt x="135" y="104"/>
                </a:cubicBezTo>
                <a:cubicBezTo>
                  <a:pt x="146" y="113"/>
                  <a:pt x="156" y="122"/>
                  <a:pt x="165" y="131"/>
                </a:cubicBezTo>
                <a:cubicBezTo>
                  <a:pt x="187" y="151"/>
                  <a:pt x="207" y="170"/>
                  <a:pt x="234" y="187"/>
                </a:cubicBezTo>
                <a:cubicBezTo>
                  <a:pt x="275" y="211"/>
                  <a:pt x="312" y="223"/>
                  <a:pt x="347" y="229"/>
                </a:cubicBezTo>
                <a:cubicBezTo>
                  <a:pt x="358" y="238"/>
                  <a:pt x="369" y="247"/>
                  <a:pt x="381" y="256"/>
                </a:cubicBezTo>
                <a:cubicBezTo>
                  <a:pt x="343" y="255"/>
                  <a:pt x="302" y="247"/>
                  <a:pt x="255" y="221"/>
                </a:cubicBezTo>
                <a:cubicBezTo>
                  <a:pt x="225" y="204"/>
                  <a:pt x="204" y="184"/>
                  <a:pt x="181" y="161"/>
                </a:cubicBezTo>
                <a:cubicBezTo>
                  <a:pt x="171" y="151"/>
                  <a:pt x="160" y="141"/>
                  <a:pt x="149" y="131"/>
                </a:cubicBezTo>
                <a:cubicBezTo>
                  <a:pt x="141" y="124"/>
                  <a:pt x="133" y="118"/>
                  <a:pt x="126" y="113"/>
                </a:cubicBezTo>
                <a:cubicBezTo>
                  <a:pt x="92" y="90"/>
                  <a:pt x="59" y="81"/>
                  <a:pt x="28" y="86"/>
                </a:cubicBezTo>
                <a:cubicBezTo>
                  <a:pt x="25" y="87"/>
                  <a:pt x="21" y="88"/>
                  <a:pt x="17" y="89"/>
                </a:cubicBezTo>
                <a:cubicBezTo>
                  <a:pt x="11" y="91"/>
                  <a:pt x="6" y="93"/>
                  <a:pt x="0" y="95"/>
                </a:cubicBezTo>
                <a:cubicBezTo>
                  <a:pt x="0" y="100"/>
                  <a:pt x="0" y="100"/>
                  <a:pt x="0" y="100"/>
                </a:cubicBezTo>
                <a:cubicBezTo>
                  <a:pt x="6" y="98"/>
                  <a:pt x="12" y="95"/>
                  <a:pt x="19" y="94"/>
                </a:cubicBezTo>
                <a:cubicBezTo>
                  <a:pt x="22" y="93"/>
                  <a:pt x="26" y="92"/>
                  <a:pt x="29" y="91"/>
                </a:cubicBezTo>
                <a:cubicBezTo>
                  <a:pt x="59" y="86"/>
                  <a:pt x="90" y="94"/>
                  <a:pt x="123" y="117"/>
                </a:cubicBezTo>
                <a:cubicBezTo>
                  <a:pt x="130" y="122"/>
                  <a:pt x="138" y="128"/>
                  <a:pt x="146" y="134"/>
                </a:cubicBezTo>
                <a:cubicBezTo>
                  <a:pt x="157" y="145"/>
                  <a:pt x="168" y="155"/>
                  <a:pt x="178" y="165"/>
                </a:cubicBezTo>
                <a:cubicBezTo>
                  <a:pt x="200" y="187"/>
                  <a:pt x="222" y="208"/>
                  <a:pt x="253" y="226"/>
                </a:cubicBezTo>
                <a:cubicBezTo>
                  <a:pt x="303" y="254"/>
                  <a:pt x="347" y="261"/>
                  <a:pt x="387" y="261"/>
                </a:cubicBezTo>
                <a:cubicBezTo>
                  <a:pt x="388" y="262"/>
                  <a:pt x="390" y="263"/>
                  <a:pt x="392" y="265"/>
                </a:cubicBezTo>
                <a:cubicBezTo>
                  <a:pt x="396" y="268"/>
                  <a:pt x="401" y="272"/>
                  <a:pt x="405" y="275"/>
                </a:cubicBezTo>
                <a:cubicBezTo>
                  <a:pt x="413" y="275"/>
                  <a:pt x="413" y="275"/>
                  <a:pt x="413" y="275"/>
                </a:cubicBezTo>
                <a:cubicBezTo>
                  <a:pt x="407" y="271"/>
                  <a:pt x="401" y="266"/>
                  <a:pt x="395" y="261"/>
                </a:cubicBezTo>
                <a:cubicBezTo>
                  <a:pt x="395" y="261"/>
                  <a:pt x="395" y="261"/>
                  <a:pt x="394" y="260"/>
                </a:cubicBezTo>
                <a:cubicBezTo>
                  <a:pt x="407" y="260"/>
                  <a:pt x="418" y="259"/>
                  <a:pt x="430" y="257"/>
                </a:cubicBezTo>
                <a:cubicBezTo>
                  <a:pt x="430" y="258"/>
                  <a:pt x="431" y="258"/>
                  <a:pt x="432" y="258"/>
                </a:cubicBezTo>
                <a:cubicBezTo>
                  <a:pt x="440" y="263"/>
                  <a:pt x="448" y="268"/>
                  <a:pt x="456" y="273"/>
                </a:cubicBezTo>
                <a:cubicBezTo>
                  <a:pt x="453" y="274"/>
                  <a:pt x="450" y="275"/>
                  <a:pt x="448" y="275"/>
                </a:cubicBezTo>
                <a:cubicBezTo>
                  <a:pt x="470" y="275"/>
                  <a:pt x="470" y="275"/>
                  <a:pt x="470" y="275"/>
                </a:cubicBezTo>
                <a:cubicBezTo>
                  <a:pt x="469" y="275"/>
                  <a:pt x="468" y="274"/>
                  <a:pt x="467" y="274"/>
                </a:cubicBezTo>
                <a:cubicBezTo>
                  <a:pt x="478" y="270"/>
                  <a:pt x="487" y="266"/>
                  <a:pt x="497" y="262"/>
                </a:cubicBezTo>
                <a:cubicBezTo>
                  <a:pt x="506" y="265"/>
                  <a:pt x="514" y="269"/>
                  <a:pt x="523" y="273"/>
                </a:cubicBezTo>
                <a:cubicBezTo>
                  <a:pt x="521" y="274"/>
                  <a:pt x="520" y="275"/>
                  <a:pt x="519" y="275"/>
                </a:cubicBezTo>
                <a:cubicBezTo>
                  <a:pt x="527" y="275"/>
                  <a:pt x="527" y="275"/>
                  <a:pt x="527" y="275"/>
                </a:cubicBezTo>
                <a:cubicBezTo>
                  <a:pt x="528" y="275"/>
                  <a:pt x="528" y="276"/>
                  <a:pt x="528" y="276"/>
                </a:cubicBezTo>
                <a:cubicBezTo>
                  <a:pt x="528" y="276"/>
                  <a:pt x="528" y="275"/>
                  <a:pt x="528" y="275"/>
                </a:cubicBezTo>
                <a:cubicBezTo>
                  <a:pt x="538" y="275"/>
                  <a:pt x="538" y="275"/>
                  <a:pt x="538" y="275"/>
                </a:cubicBezTo>
                <a:cubicBezTo>
                  <a:pt x="536" y="274"/>
                  <a:pt x="534" y="273"/>
                  <a:pt x="532" y="272"/>
                </a:cubicBezTo>
                <a:cubicBezTo>
                  <a:pt x="538" y="268"/>
                  <a:pt x="544" y="264"/>
                  <a:pt x="550" y="260"/>
                </a:cubicBezTo>
                <a:cubicBezTo>
                  <a:pt x="552" y="261"/>
                  <a:pt x="555" y="262"/>
                  <a:pt x="557" y="262"/>
                </a:cubicBezTo>
                <a:cubicBezTo>
                  <a:pt x="563" y="265"/>
                  <a:pt x="570" y="267"/>
                  <a:pt x="577" y="270"/>
                </a:cubicBezTo>
                <a:cubicBezTo>
                  <a:pt x="575" y="272"/>
                  <a:pt x="573" y="274"/>
                  <a:pt x="570" y="275"/>
                </a:cubicBezTo>
                <a:cubicBezTo>
                  <a:pt x="578" y="275"/>
                  <a:pt x="578" y="275"/>
                  <a:pt x="578" y="275"/>
                </a:cubicBezTo>
                <a:cubicBezTo>
                  <a:pt x="579" y="274"/>
                  <a:pt x="580" y="273"/>
                  <a:pt x="582" y="272"/>
                </a:cubicBezTo>
                <a:cubicBezTo>
                  <a:pt x="585" y="273"/>
                  <a:pt x="588" y="274"/>
                  <a:pt x="591" y="275"/>
                </a:cubicBezTo>
                <a:cubicBezTo>
                  <a:pt x="605" y="275"/>
                  <a:pt x="605" y="275"/>
                  <a:pt x="605" y="275"/>
                </a:cubicBezTo>
                <a:cubicBezTo>
                  <a:pt x="598" y="273"/>
                  <a:pt x="592" y="270"/>
                  <a:pt x="586" y="268"/>
                </a:cubicBezTo>
                <a:cubicBezTo>
                  <a:pt x="591" y="263"/>
                  <a:pt x="596" y="259"/>
                  <a:pt x="600" y="254"/>
                </a:cubicBezTo>
                <a:cubicBezTo>
                  <a:pt x="602" y="253"/>
                  <a:pt x="603" y="251"/>
                  <a:pt x="605" y="250"/>
                </a:cubicBezTo>
                <a:cubicBezTo>
                  <a:pt x="614" y="252"/>
                  <a:pt x="623" y="254"/>
                  <a:pt x="633" y="256"/>
                </a:cubicBezTo>
                <a:cubicBezTo>
                  <a:pt x="627" y="263"/>
                  <a:pt x="622" y="269"/>
                  <a:pt x="616" y="275"/>
                </a:cubicBezTo>
                <a:cubicBezTo>
                  <a:pt x="623" y="275"/>
                  <a:pt x="623" y="275"/>
                  <a:pt x="623" y="275"/>
                </a:cubicBezTo>
                <a:cubicBezTo>
                  <a:pt x="628" y="269"/>
                  <a:pt x="633" y="263"/>
                  <a:pt x="638" y="258"/>
                </a:cubicBezTo>
                <a:cubicBezTo>
                  <a:pt x="646" y="260"/>
                  <a:pt x="653" y="262"/>
                  <a:pt x="661" y="264"/>
                </a:cubicBezTo>
                <a:cubicBezTo>
                  <a:pt x="660" y="266"/>
                  <a:pt x="658" y="268"/>
                  <a:pt x="656" y="270"/>
                </a:cubicBezTo>
                <a:cubicBezTo>
                  <a:pt x="655" y="272"/>
                  <a:pt x="654" y="274"/>
                  <a:pt x="653" y="275"/>
                </a:cubicBezTo>
                <a:cubicBezTo>
                  <a:pt x="659" y="275"/>
                  <a:pt x="659" y="275"/>
                  <a:pt x="659" y="275"/>
                </a:cubicBezTo>
                <a:cubicBezTo>
                  <a:pt x="659" y="275"/>
                  <a:pt x="660" y="274"/>
                  <a:pt x="660" y="273"/>
                </a:cubicBezTo>
                <a:cubicBezTo>
                  <a:pt x="662" y="271"/>
                  <a:pt x="664" y="268"/>
                  <a:pt x="666" y="265"/>
                </a:cubicBezTo>
                <a:cubicBezTo>
                  <a:pt x="676" y="268"/>
                  <a:pt x="686" y="272"/>
                  <a:pt x="697" y="275"/>
                </a:cubicBezTo>
                <a:cubicBezTo>
                  <a:pt x="711" y="275"/>
                  <a:pt x="711" y="275"/>
                  <a:pt x="711" y="275"/>
                </a:cubicBezTo>
                <a:cubicBezTo>
                  <a:pt x="709" y="275"/>
                  <a:pt x="707" y="274"/>
                  <a:pt x="706" y="273"/>
                </a:cubicBezTo>
                <a:cubicBezTo>
                  <a:pt x="710" y="267"/>
                  <a:pt x="714" y="261"/>
                  <a:pt x="718" y="254"/>
                </a:cubicBezTo>
                <a:cubicBezTo>
                  <a:pt x="720" y="251"/>
                  <a:pt x="722" y="248"/>
                  <a:pt x="724" y="244"/>
                </a:cubicBezTo>
                <a:cubicBezTo>
                  <a:pt x="734" y="246"/>
                  <a:pt x="745" y="249"/>
                  <a:pt x="756" y="252"/>
                </a:cubicBezTo>
                <a:cubicBezTo>
                  <a:pt x="752" y="260"/>
                  <a:pt x="747" y="268"/>
                  <a:pt x="743" y="275"/>
                </a:cubicBezTo>
                <a:cubicBezTo>
                  <a:pt x="749" y="275"/>
                  <a:pt x="749" y="275"/>
                  <a:pt x="749" y="275"/>
                </a:cubicBezTo>
                <a:cubicBezTo>
                  <a:pt x="753" y="268"/>
                  <a:pt x="757" y="261"/>
                  <a:pt x="761" y="254"/>
                </a:cubicBezTo>
                <a:cubicBezTo>
                  <a:pt x="769" y="256"/>
                  <a:pt x="778" y="259"/>
                  <a:pt x="787" y="262"/>
                </a:cubicBezTo>
                <a:cubicBezTo>
                  <a:pt x="826" y="274"/>
                  <a:pt x="864" y="276"/>
                  <a:pt x="906" y="268"/>
                </a:cubicBezTo>
                <a:cubicBezTo>
                  <a:pt x="1002" y="255"/>
                  <a:pt x="1140" y="242"/>
                  <a:pt x="1228" y="273"/>
                </a:cubicBezTo>
                <a:cubicBezTo>
                  <a:pt x="1231" y="274"/>
                  <a:pt x="1233" y="275"/>
                  <a:pt x="1236" y="275"/>
                </a:cubicBezTo>
                <a:cubicBezTo>
                  <a:pt x="1260" y="275"/>
                  <a:pt x="1260" y="275"/>
                  <a:pt x="1260" y="275"/>
                </a:cubicBezTo>
                <a:cubicBezTo>
                  <a:pt x="1258" y="275"/>
                  <a:pt x="1256" y="274"/>
                  <a:pt x="1253" y="274"/>
                </a:cubicBezTo>
                <a:cubicBezTo>
                  <a:pt x="1244" y="272"/>
                  <a:pt x="1236" y="271"/>
                  <a:pt x="1230" y="269"/>
                </a:cubicBezTo>
                <a:cubicBezTo>
                  <a:pt x="1141" y="237"/>
                  <a:pt x="1002" y="250"/>
                  <a:pt x="905" y="264"/>
                </a:cubicBezTo>
                <a:cubicBezTo>
                  <a:pt x="863" y="271"/>
                  <a:pt x="827" y="270"/>
                  <a:pt x="789" y="258"/>
                </a:cubicBezTo>
                <a:cubicBezTo>
                  <a:pt x="780" y="255"/>
                  <a:pt x="771" y="252"/>
                  <a:pt x="763" y="249"/>
                </a:cubicBezTo>
                <a:cubicBezTo>
                  <a:pt x="768" y="240"/>
                  <a:pt x="773" y="231"/>
                  <a:pt x="777" y="223"/>
                </a:cubicBezTo>
                <a:cubicBezTo>
                  <a:pt x="778" y="221"/>
                  <a:pt x="779" y="220"/>
                  <a:pt x="779" y="218"/>
                </a:cubicBezTo>
                <a:cubicBezTo>
                  <a:pt x="793" y="220"/>
                  <a:pt x="808" y="223"/>
                  <a:pt x="823" y="227"/>
                </a:cubicBezTo>
                <a:cubicBezTo>
                  <a:pt x="863" y="235"/>
                  <a:pt x="899" y="236"/>
                  <a:pt x="939" y="230"/>
                </a:cubicBezTo>
                <a:cubicBezTo>
                  <a:pt x="1019" y="223"/>
                  <a:pt x="1167" y="217"/>
                  <a:pt x="1247" y="263"/>
                </a:cubicBezTo>
                <a:cubicBezTo>
                  <a:pt x="1253" y="266"/>
                  <a:pt x="1260" y="269"/>
                  <a:pt x="1268" y="272"/>
                </a:cubicBezTo>
                <a:cubicBezTo>
                  <a:pt x="1270" y="273"/>
                  <a:pt x="1273" y="274"/>
                  <a:pt x="1276" y="275"/>
                </a:cubicBezTo>
                <a:cubicBezTo>
                  <a:pt x="1288" y="275"/>
                  <a:pt x="1288" y="275"/>
                  <a:pt x="1288" y="275"/>
                </a:cubicBezTo>
                <a:cubicBezTo>
                  <a:pt x="1282" y="273"/>
                  <a:pt x="1276" y="270"/>
                  <a:pt x="1270" y="268"/>
                </a:cubicBezTo>
                <a:cubicBezTo>
                  <a:pt x="1262" y="265"/>
                  <a:pt x="1255" y="262"/>
                  <a:pt x="1250" y="259"/>
                </a:cubicBezTo>
                <a:cubicBezTo>
                  <a:pt x="1197" y="229"/>
                  <a:pt x="1117" y="220"/>
                  <a:pt x="1045" y="220"/>
                </a:cubicBezTo>
                <a:cubicBezTo>
                  <a:pt x="1005" y="220"/>
                  <a:pt x="967" y="223"/>
                  <a:pt x="938" y="226"/>
                </a:cubicBezTo>
                <a:cubicBezTo>
                  <a:pt x="899" y="231"/>
                  <a:pt x="864" y="230"/>
                  <a:pt x="824" y="222"/>
                </a:cubicBezTo>
                <a:cubicBezTo>
                  <a:pt x="809" y="219"/>
                  <a:pt x="795" y="216"/>
                  <a:pt x="782" y="214"/>
                </a:cubicBezTo>
                <a:cubicBezTo>
                  <a:pt x="785" y="208"/>
                  <a:pt x="788" y="203"/>
                  <a:pt x="790" y="198"/>
                </a:cubicBezTo>
                <a:cubicBezTo>
                  <a:pt x="792" y="194"/>
                  <a:pt x="794" y="191"/>
                  <a:pt x="796" y="187"/>
                </a:cubicBezTo>
                <a:cubicBezTo>
                  <a:pt x="816" y="187"/>
                  <a:pt x="837" y="188"/>
                  <a:pt x="859" y="192"/>
                </a:cubicBezTo>
                <a:cubicBezTo>
                  <a:pt x="887" y="195"/>
                  <a:pt x="926" y="197"/>
                  <a:pt x="972" y="193"/>
                </a:cubicBezTo>
                <a:cubicBezTo>
                  <a:pt x="1103" y="185"/>
                  <a:pt x="1213" y="208"/>
                  <a:pt x="1266" y="253"/>
                </a:cubicBezTo>
                <a:cubicBezTo>
                  <a:pt x="1271" y="256"/>
                  <a:pt x="1276" y="260"/>
                  <a:pt x="1282" y="264"/>
                </a:cubicBezTo>
                <a:cubicBezTo>
                  <a:pt x="1287" y="268"/>
                  <a:pt x="1292" y="272"/>
                  <a:pt x="1297" y="275"/>
                </a:cubicBezTo>
                <a:cubicBezTo>
                  <a:pt x="1304" y="275"/>
                  <a:pt x="1304" y="275"/>
                  <a:pt x="1304" y="275"/>
                </a:cubicBezTo>
                <a:cubicBezTo>
                  <a:pt x="1298" y="270"/>
                  <a:pt x="1291" y="265"/>
                  <a:pt x="1285" y="260"/>
                </a:cubicBezTo>
                <a:cubicBezTo>
                  <a:pt x="1279" y="256"/>
                  <a:pt x="1274" y="253"/>
                  <a:pt x="1269" y="249"/>
                </a:cubicBezTo>
                <a:cubicBezTo>
                  <a:pt x="1222" y="209"/>
                  <a:pt x="1130" y="186"/>
                  <a:pt x="1020" y="186"/>
                </a:cubicBezTo>
                <a:cubicBezTo>
                  <a:pt x="1004" y="186"/>
                  <a:pt x="988" y="187"/>
                  <a:pt x="972" y="188"/>
                </a:cubicBezTo>
                <a:cubicBezTo>
                  <a:pt x="926" y="192"/>
                  <a:pt x="888" y="190"/>
                  <a:pt x="859" y="187"/>
                </a:cubicBezTo>
                <a:cubicBezTo>
                  <a:pt x="839" y="184"/>
                  <a:pt x="819" y="182"/>
                  <a:pt x="800" y="183"/>
                </a:cubicBezTo>
                <a:cubicBezTo>
                  <a:pt x="805" y="175"/>
                  <a:pt x="810" y="168"/>
                  <a:pt x="817" y="161"/>
                </a:cubicBezTo>
                <a:cubicBezTo>
                  <a:pt x="840" y="157"/>
                  <a:pt x="867" y="155"/>
                  <a:pt x="894" y="156"/>
                </a:cubicBezTo>
                <a:cubicBezTo>
                  <a:pt x="911" y="156"/>
                  <a:pt x="911" y="156"/>
                  <a:pt x="911" y="156"/>
                </a:cubicBezTo>
                <a:cubicBezTo>
                  <a:pt x="940" y="156"/>
                  <a:pt x="971" y="156"/>
                  <a:pt x="1005" y="155"/>
                </a:cubicBezTo>
                <a:cubicBezTo>
                  <a:pt x="1103" y="153"/>
                  <a:pt x="1229" y="175"/>
                  <a:pt x="1285" y="242"/>
                </a:cubicBezTo>
                <a:cubicBezTo>
                  <a:pt x="1288" y="245"/>
                  <a:pt x="1291" y="249"/>
                  <a:pt x="1294" y="252"/>
                </a:cubicBezTo>
                <a:cubicBezTo>
                  <a:pt x="1300" y="259"/>
                  <a:pt x="1307" y="267"/>
                  <a:pt x="1313" y="275"/>
                </a:cubicBezTo>
                <a:cubicBezTo>
                  <a:pt x="1319" y="275"/>
                  <a:pt x="1319" y="275"/>
                  <a:pt x="1319" y="275"/>
                </a:cubicBezTo>
                <a:cubicBezTo>
                  <a:pt x="1312" y="266"/>
                  <a:pt x="1305" y="257"/>
                  <a:pt x="1297" y="249"/>
                </a:cubicBezTo>
                <a:cubicBezTo>
                  <a:pt x="1294" y="245"/>
                  <a:pt x="1291" y="242"/>
                  <a:pt x="1289" y="239"/>
                </a:cubicBezTo>
                <a:cubicBezTo>
                  <a:pt x="1231" y="171"/>
                  <a:pt x="1104" y="148"/>
                  <a:pt x="1005" y="150"/>
                </a:cubicBezTo>
                <a:cubicBezTo>
                  <a:pt x="971" y="152"/>
                  <a:pt x="940" y="151"/>
                  <a:pt x="911" y="151"/>
                </a:cubicBezTo>
                <a:cubicBezTo>
                  <a:pt x="895" y="151"/>
                  <a:pt x="895" y="151"/>
                  <a:pt x="895" y="151"/>
                </a:cubicBezTo>
                <a:cubicBezTo>
                  <a:pt x="869" y="150"/>
                  <a:pt x="845" y="152"/>
                  <a:pt x="822" y="155"/>
                </a:cubicBezTo>
                <a:cubicBezTo>
                  <a:pt x="828" y="150"/>
                  <a:pt x="833" y="145"/>
                  <a:pt x="839" y="140"/>
                </a:cubicBezTo>
                <a:cubicBezTo>
                  <a:pt x="866" y="130"/>
                  <a:pt x="897" y="123"/>
                  <a:pt x="930" y="121"/>
                </a:cubicBezTo>
                <a:cubicBezTo>
                  <a:pt x="967" y="117"/>
                  <a:pt x="1005" y="117"/>
                  <a:pt x="1038" y="117"/>
                </a:cubicBezTo>
                <a:cubicBezTo>
                  <a:pt x="1134" y="119"/>
                  <a:pt x="1254" y="150"/>
                  <a:pt x="1304" y="232"/>
                </a:cubicBezTo>
                <a:cubicBezTo>
                  <a:pt x="1312" y="245"/>
                  <a:pt x="1321" y="260"/>
                  <a:pt x="1326" y="275"/>
                </a:cubicBezTo>
                <a:cubicBezTo>
                  <a:pt x="1331" y="275"/>
                  <a:pt x="1331" y="275"/>
                  <a:pt x="1331" y="275"/>
                </a:cubicBezTo>
                <a:cubicBezTo>
                  <a:pt x="1326" y="259"/>
                  <a:pt x="1317" y="244"/>
                  <a:pt x="1308" y="229"/>
                </a:cubicBezTo>
                <a:cubicBezTo>
                  <a:pt x="1257" y="146"/>
                  <a:pt x="1135" y="114"/>
                  <a:pt x="1038" y="112"/>
                </a:cubicBezTo>
                <a:cubicBezTo>
                  <a:pt x="1005" y="112"/>
                  <a:pt x="966" y="112"/>
                  <a:pt x="930" y="116"/>
                </a:cubicBezTo>
                <a:cubicBezTo>
                  <a:pt x="902" y="118"/>
                  <a:pt x="876" y="123"/>
                  <a:pt x="852" y="131"/>
                </a:cubicBezTo>
                <a:cubicBezTo>
                  <a:pt x="931" y="76"/>
                  <a:pt x="1052" y="65"/>
                  <a:pt x="1149" y="91"/>
                </a:cubicBezTo>
                <a:close/>
                <a:moveTo>
                  <a:pt x="774" y="172"/>
                </a:moveTo>
                <a:cubicBezTo>
                  <a:pt x="769" y="176"/>
                  <a:pt x="764" y="181"/>
                  <a:pt x="760" y="185"/>
                </a:cubicBezTo>
                <a:cubicBezTo>
                  <a:pt x="753" y="187"/>
                  <a:pt x="745" y="188"/>
                  <a:pt x="738" y="189"/>
                </a:cubicBezTo>
                <a:cubicBezTo>
                  <a:pt x="749" y="183"/>
                  <a:pt x="761" y="177"/>
                  <a:pt x="774" y="172"/>
                </a:cubicBezTo>
                <a:close/>
                <a:moveTo>
                  <a:pt x="727" y="197"/>
                </a:moveTo>
                <a:cubicBezTo>
                  <a:pt x="736" y="195"/>
                  <a:pt x="745" y="193"/>
                  <a:pt x="755" y="191"/>
                </a:cubicBezTo>
                <a:cubicBezTo>
                  <a:pt x="752" y="195"/>
                  <a:pt x="749" y="198"/>
                  <a:pt x="747" y="202"/>
                </a:cubicBezTo>
                <a:cubicBezTo>
                  <a:pt x="745" y="204"/>
                  <a:pt x="743" y="207"/>
                  <a:pt x="741" y="209"/>
                </a:cubicBezTo>
                <a:cubicBezTo>
                  <a:pt x="732" y="209"/>
                  <a:pt x="722" y="209"/>
                  <a:pt x="713" y="209"/>
                </a:cubicBezTo>
                <a:cubicBezTo>
                  <a:pt x="717" y="205"/>
                  <a:pt x="722" y="201"/>
                  <a:pt x="727" y="197"/>
                </a:cubicBezTo>
                <a:close/>
                <a:moveTo>
                  <a:pt x="715" y="200"/>
                </a:moveTo>
                <a:cubicBezTo>
                  <a:pt x="713" y="203"/>
                  <a:pt x="710" y="205"/>
                  <a:pt x="708" y="208"/>
                </a:cubicBezTo>
                <a:cubicBezTo>
                  <a:pt x="707" y="208"/>
                  <a:pt x="707" y="209"/>
                  <a:pt x="706" y="209"/>
                </a:cubicBezTo>
                <a:cubicBezTo>
                  <a:pt x="700" y="210"/>
                  <a:pt x="693" y="210"/>
                  <a:pt x="687" y="211"/>
                </a:cubicBezTo>
                <a:cubicBezTo>
                  <a:pt x="696" y="207"/>
                  <a:pt x="706" y="203"/>
                  <a:pt x="715" y="200"/>
                </a:cubicBezTo>
                <a:close/>
                <a:moveTo>
                  <a:pt x="671" y="218"/>
                </a:moveTo>
                <a:cubicBezTo>
                  <a:pt x="672" y="218"/>
                  <a:pt x="672" y="218"/>
                  <a:pt x="673" y="218"/>
                </a:cubicBezTo>
                <a:cubicBezTo>
                  <a:pt x="682" y="216"/>
                  <a:pt x="692" y="215"/>
                  <a:pt x="702" y="215"/>
                </a:cubicBezTo>
                <a:cubicBezTo>
                  <a:pt x="697" y="220"/>
                  <a:pt x="692" y="226"/>
                  <a:pt x="686" y="232"/>
                </a:cubicBezTo>
                <a:cubicBezTo>
                  <a:pt x="678" y="231"/>
                  <a:pt x="670" y="230"/>
                  <a:pt x="661" y="230"/>
                </a:cubicBezTo>
                <a:cubicBezTo>
                  <a:pt x="665" y="226"/>
                  <a:pt x="668" y="222"/>
                  <a:pt x="671" y="218"/>
                </a:cubicBezTo>
                <a:close/>
                <a:moveTo>
                  <a:pt x="631" y="225"/>
                </a:moveTo>
                <a:cubicBezTo>
                  <a:pt x="642" y="223"/>
                  <a:pt x="653" y="221"/>
                  <a:pt x="664" y="219"/>
                </a:cubicBezTo>
                <a:cubicBezTo>
                  <a:pt x="661" y="222"/>
                  <a:pt x="658" y="226"/>
                  <a:pt x="655" y="229"/>
                </a:cubicBezTo>
                <a:cubicBezTo>
                  <a:pt x="646" y="229"/>
                  <a:pt x="637" y="228"/>
                  <a:pt x="628" y="228"/>
                </a:cubicBezTo>
                <a:cubicBezTo>
                  <a:pt x="629" y="227"/>
                  <a:pt x="630" y="226"/>
                  <a:pt x="631" y="225"/>
                </a:cubicBezTo>
                <a:close/>
                <a:moveTo>
                  <a:pt x="331" y="211"/>
                </a:moveTo>
                <a:cubicBezTo>
                  <a:pt x="338" y="214"/>
                  <a:pt x="345" y="217"/>
                  <a:pt x="352" y="220"/>
                </a:cubicBezTo>
                <a:cubicBezTo>
                  <a:pt x="359" y="223"/>
                  <a:pt x="365" y="226"/>
                  <a:pt x="372" y="229"/>
                </a:cubicBezTo>
                <a:cubicBezTo>
                  <a:pt x="364" y="227"/>
                  <a:pt x="357" y="226"/>
                  <a:pt x="349" y="225"/>
                </a:cubicBezTo>
                <a:cubicBezTo>
                  <a:pt x="343" y="220"/>
                  <a:pt x="337" y="215"/>
                  <a:pt x="331" y="211"/>
                </a:cubicBezTo>
                <a:close/>
                <a:moveTo>
                  <a:pt x="388" y="256"/>
                </a:moveTo>
                <a:cubicBezTo>
                  <a:pt x="378" y="248"/>
                  <a:pt x="368" y="239"/>
                  <a:pt x="357" y="231"/>
                </a:cubicBezTo>
                <a:cubicBezTo>
                  <a:pt x="368" y="233"/>
                  <a:pt x="378" y="234"/>
                  <a:pt x="387" y="236"/>
                </a:cubicBezTo>
                <a:cubicBezTo>
                  <a:pt x="399" y="241"/>
                  <a:pt x="411" y="247"/>
                  <a:pt x="423" y="253"/>
                </a:cubicBezTo>
                <a:cubicBezTo>
                  <a:pt x="412" y="255"/>
                  <a:pt x="400" y="256"/>
                  <a:pt x="388" y="256"/>
                </a:cubicBezTo>
                <a:close/>
                <a:moveTo>
                  <a:pt x="431" y="252"/>
                </a:moveTo>
                <a:cubicBezTo>
                  <a:pt x="422" y="247"/>
                  <a:pt x="412" y="242"/>
                  <a:pt x="403" y="238"/>
                </a:cubicBezTo>
                <a:cubicBezTo>
                  <a:pt x="423" y="240"/>
                  <a:pt x="441" y="243"/>
                  <a:pt x="459" y="248"/>
                </a:cubicBezTo>
                <a:cubicBezTo>
                  <a:pt x="450" y="249"/>
                  <a:pt x="440" y="251"/>
                  <a:pt x="431" y="252"/>
                </a:cubicBezTo>
                <a:close/>
                <a:moveTo>
                  <a:pt x="462" y="271"/>
                </a:moveTo>
                <a:cubicBezTo>
                  <a:pt x="454" y="266"/>
                  <a:pt x="446" y="261"/>
                  <a:pt x="438" y="256"/>
                </a:cubicBezTo>
                <a:cubicBezTo>
                  <a:pt x="447" y="255"/>
                  <a:pt x="455" y="253"/>
                  <a:pt x="464" y="252"/>
                </a:cubicBezTo>
                <a:cubicBezTo>
                  <a:pt x="466" y="252"/>
                  <a:pt x="467" y="251"/>
                  <a:pt x="469" y="251"/>
                </a:cubicBezTo>
                <a:cubicBezTo>
                  <a:pt x="470" y="251"/>
                  <a:pt x="471" y="251"/>
                  <a:pt x="471" y="252"/>
                </a:cubicBezTo>
                <a:cubicBezTo>
                  <a:pt x="478" y="254"/>
                  <a:pt x="484" y="257"/>
                  <a:pt x="491" y="259"/>
                </a:cubicBezTo>
                <a:cubicBezTo>
                  <a:pt x="481" y="263"/>
                  <a:pt x="472" y="267"/>
                  <a:pt x="462" y="271"/>
                </a:cubicBezTo>
                <a:close/>
                <a:moveTo>
                  <a:pt x="497" y="256"/>
                </a:moveTo>
                <a:cubicBezTo>
                  <a:pt x="491" y="254"/>
                  <a:pt x="485" y="252"/>
                  <a:pt x="479" y="249"/>
                </a:cubicBezTo>
                <a:cubicBezTo>
                  <a:pt x="490" y="248"/>
                  <a:pt x="501" y="246"/>
                  <a:pt x="511" y="245"/>
                </a:cubicBezTo>
                <a:cubicBezTo>
                  <a:pt x="513" y="246"/>
                  <a:pt x="515" y="247"/>
                  <a:pt x="517" y="247"/>
                </a:cubicBezTo>
                <a:cubicBezTo>
                  <a:pt x="514" y="249"/>
                  <a:pt x="511" y="250"/>
                  <a:pt x="508" y="251"/>
                </a:cubicBezTo>
                <a:cubicBezTo>
                  <a:pt x="504" y="253"/>
                  <a:pt x="501" y="255"/>
                  <a:pt x="497" y="256"/>
                </a:cubicBezTo>
                <a:close/>
                <a:moveTo>
                  <a:pt x="527" y="270"/>
                </a:moveTo>
                <a:cubicBezTo>
                  <a:pt x="519" y="266"/>
                  <a:pt x="511" y="263"/>
                  <a:pt x="503" y="259"/>
                </a:cubicBezTo>
                <a:cubicBezTo>
                  <a:pt x="505" y="258"/>
                  <a:pt x="508" y="257"/>
                  <a:pt x="510" y="256"/>
                </a:cubicBezTo>
                <a:cubicBezTo>
                  <a:pt x="515" y="254"/>
                  <a:pt x="519" y="252"/>
                  <a:pt x="523" y="250"/>
                </a:cubicBezTo>
                <a:cubicBezTo>
                  <a:pt x="531" y="253"/>
                  <a:pt x="538" y="255"/>
                  <a:pt x="545" y="258"/>
                </a:cubicBezTo>
                <a:cubicBezTo>
                  <a:pt x="539" y="262"/>
                  <a:pt x="533" y="266"/>
                  <a:pt x="527" y="270"/>
                </a:cubicBezTo>
                <a:close/>
                <a:moveTo>
                  <a:pt x="550" y="255"/>
                </a:moveTo>
                <a:cubicBezTo>
                  <a:pt x="543" y="252"/>
                  <a:pt x="536" y="250"/>
                  <a:pt x="530" y="247"/>
                </a:cubicBezTo>
                <a:cubicBezTo>
                  <a:pt x="537" y="244"/>
                  <a:pt x="544" y="241"/>
                  <a:pt x="551" y="239"/>
                </a:cubicBezTo>
                <a:cubicBezTo>
                  <a:pt x="557" y="240"/>
                  <a:pt x="562" y="241"/>
                  <a:pt x="567" y="242"/>
                </a:cubicBezTo>
                <a:cubicBezTo>
                  <a:pt x="562" y="245"/>
                  <a:pt x="558" y="249"/>
                  <a:pt x="553" y="252"/>
                </a:cubicBezTo>
                <a:cubicBezTo>
                  <a:pt x="552" y="253"/>
                  <a:pt x="551" y="254"/>
                  <a:pt x="550" y="255"/>
                </a:cubicBezTo>
                <a:close/>
                <a:moveTo>
                  <a:pt x="597" y="251"/>
                </a:moveTo>
                <a:cubicBezTo>
                  <a:pt x="592" y="256"/>
                  <a:pt x="586" y="261"/>
                  <a:pt x="581" y="266"/>
                </a:cubicBezTo>
                <a:cubicBezTo>
                  <a:pt x="573" y="263"/>
                  <a:pt x="566" y="261"/>
                  <a:pt x="559" y="258"/>
                </a:cubicBezTo>
                <a:cubicBezTo>
                  <a:pt x="557" y="257"/>
                  <a:pt x="556" y="257"/>
                  <a:pt x="555" y="257"/>
                </a:cubicBezTo>
                <a:cubicBezTo>
                  <a:pt x="555" y="257"/>
                  <a:pt x="555" y="256"/>
                  <a:pt x="555" y="256"/>
                </a:cubicBezTo>
                <a:cubicBezTo>
                  <a:pt x="562" y="252"/>
                  <a:pt x="568" y="248"/>
                  <a:pt x="574" y="244"/>
                </a:cubicBezTo>
                <a:cubicBezTo>
                  <a:pt x="577" y="244"/>
                  <a:pt x="580" y="245"/>
                  <a:pt x="583" y="245"/>
                </a:cubicBezTo>
                <a:cubicBezTo>
                  <a:pt x="588" y="246"/>
                  <a:pt x="594" y="248"/>
                  <a:pt x="599" y="249"/>
                </a:cubicBezTo>
                <a:cubicBezTo>
                  <a:pt x="598" y="249"/>
                  <a:pt x="598" y="250"/>
                  <a:pt x="597" y="251"/>
                </a:cubicBezTo>
                <a:close/>
                <a:moveTo>
                  <a:pt x="603" y="245"/>
                </a:moveTo>
                <a:cubicBezTo>
                  <a:pt x="597" y="243"/>
                  <a:pt x="590" y="242"/>
                  <a:pt x="584" y="241"/>
                </a:cubicBezTo>
                <a:cubicBezTo>
                  <a:pt x="582" y="240"/>
                  <a:pt x="581" y="240"/>
                  <a:pt x="579" y="240"/>
                </a:cubicBezTo>
                <a:cubicBezTo>
                  <a:pt x="584" y="237"/>
                  <a:pt x="588" y="234"/>
                  <a:pt x="591" y="232"/>
                </a:cubicBezTo>
                <a:cubicBezTo>
                  <a:pt x="595" y="232"/>
                  <a:pt x="600" y="232"/>
                  <a:pt x="604" y="232"/>
                </a:cubicBezTo>
                <a:cubicBezTo>
                  <a:pt x="608" y="232"/>
                  <a:pt x="612" y="232"/>
                  <a:pt x="616" y="233"/>
                </a:cubicBezTo>
                <a:cubicBezTo>
                  <a:pt x="612" y="236"/>
                  <a:pt x="608" y="240"/>
                  <a:pt x="603" y="245"/>
                </a:cubicBezTo>
                <a:close/>
                <a:moveTo>
                  <a:pt x="636" y="252"/>
                </a:moveTo>
                <a:cubicBezTo>
                  <a:pt x="627" y="250"/>
                  <a:pt x="618" y="248"/>
                  <a:pt x="609" y="246"/>
                </a:cubicBezTo>
                <a:cubicBezTo>
                  <a:pt x="614" y="241"/>
                  <a:pt x="618" y="237"/>
                  <a:pt x="623" y="233"/>
                </a:cubicBezTo>
                <a:cubicBezTo>
                  <a:pt x="632" y="233"/>
                  <a:pt x="642" y="233"/>
                  <a:pt x="651" y="234"/>
                </a:cubicBezTo>
                <a:cubicBezTo>
                  <a:pt x="648" y="238"/>
                  <a:pt x="645" y="242"/>
                  <a:pt x="641" y="246"/>
                </a:cubicBezTo>
                <a:cubicBezTo>
                  <a:pt x="640" y="248"/>
                  <a:pt x="638" y="250"/>
                  <a:pt x="636" y="252"/>
                </a:cubicBezTo>
                <a:close/>
                <a:moveTo>
                  <a:pt x="665" y="260"/>
                </a:moveTo>
                <a:cubicBezTo>
                  <a:pt x="657" y="257"/>
                  <a:pt x="649" y="255"/>
                  <a:pt x="641" y="253"/>
                </a:cubicBezTo>
                <a:cubicBezTo>
                  <a:pt x="643" y="252"/>
                  <a:pt x="644" y="251"/>
                  <a:pt x="645" y="249"/>
                </a:cubicBezTo>
                <a:cubicBezTo>
                  <a:pt x="649" y="244"/>
                  <a:pt x="653" y="239"/>
                  <a:pt x="657" y="234"/>
                </a:cubicBezTo>
                <a:cubicBezTo>
                  <a:pt x="666" y="235"/>
                  <a:pt x="674" y="236"/>
                  <a:pt x="683" y="237"/>
                </a:cubicBezTo>
                <a:cubicBezTo>
                  <a:pt x="677" y="244"/>
                  <a:pt x="671" y="252"/>
                  <a:pt x="665" y="260"/>
                </a:cubicBezTo>
                <a:close/>
                <a:moveTo>
                  <a:pt x="714" y="252"/>
                </a:moveTo>
                <a:cubicBezTo>
                  <a:pt x="710" y="258"/>
                  <a:pt x="705" y="265"/>
                  <a:pt x="701" y="272"/>
                </a:cubicBezTo>
                <a:cubicBezTo>
                  <a:pt x="690" y="268"/>
                  <a:pt x="680" y="264"/>
                  <a:pt x="670" y="261"/>
                </a:cubicBezTo>
                <a:cubicBezTo>
                  <a:pt x="676" y="253"/>
                  <a:pt x="682" y="245"/>
                  <a:pt x="688" y="238"/>
                </a:cubicBezTo>
                <a:cubicBezTo>
                  <a:pt x="698" y="239"/>
                  <a:pt x="709" y="241"/>
                  <a:pt x="719" y="243"/>
                </a:cubicBezTo>
                <a:cubicBezTo>
                  <a:pt x="718" y="246"/>
                  <a:pt x="716" y="249"/>
                  <a:pt x="714" y="252"/>
                </a:cubicBezTo>
                <a:close/>
                <a:moveTo>
                  <a:pt x="722" y="239"/>
                </a:moveTo>
                <a:cubicBezTo>
                  <a:pt x="712" y="236"/>
                  <a:pt x="702" y="235"/>
                  <a:pt x="692" y="233"/>
                </a:cubicBezTo>
                <a:cubicBezTo>
                  <a:pt x="698" y="227"/>
                  <a:pt x="703" y="220"/>
                  <a:pt x="709" y="214"/>
                </a:cubicBezTo>
                <a:cubicBezTo>
                  <a:pt x="718" y="214"/>
                  <a:pt x="728" y="214"/>
                  <a:pt x="738" y="214"/>
                </a:cubicBezTo>
                <a:cubicBezTo>
                  <a:pt x="733" y="222"/>
                  <a:pt x="728" y="230"/>
                  <a:pt x="722" y="239"/>
                </a:cubicBezTo>
                <a:close/>
                <a:moveTo>
                  <a:pt x="773" y="220"/>
                </a:moveTo>
                <a:cubicBezTo>
                  <a:pt x="768" y="229"/>
                  <a:pt x="763" y="238"/>
                  <a:pt x="758" y="248"/>
                </a:cubicBezTo>
                <a:cubicBezTo>
                  <a:pt x="747" y="245"/>
                  <a:pt x="737" y="242"/>
                  <a:pt x="727" y="240"/>
                </a:cubicBezTo>
                <a:cubicBezTo>
                  <a:pt x="733" y="231"/>
                  <a:pt x="739" y="223"/>
                  <a:pt x="744" y="214"/>
                </a:cubicBezTo>
                <a:cubicBezTo>
                  <a:pt x="754" y="215"/>
                  <a:pt x="764" y="216"/>
                  <a:pt x="774" y="217"/>
                </a:cubicBezTo>
                <a:cubicBezTo>
                  <a:pt x="774" y="218"/>
                  <a:pt x="773" y="219"/>
                  <a:pt x="773" y="220"/>
                </a:cubicBezTo>
                <a:close/>
                <a:moveTo>
                  <a:pt x="786" y="195"/>
                </a:moveTo>
                <a:cubicBezTo>
                  <a:pt x="783" y="201"/>
                  <a:pt x="780" y="207"/>
                  <a:pt x="777" y="213"/>
                </a:cubicBezTo>
                <a:cubicBezTo>
                  <a:pt x="766" y="211"/>
                  <a:pt x="757" y="210"/>
                  <a:pt x="747" y="210"/>
                </a:cubicBezTo>
                <a:cubicBezTo>
                  <a:pt x="748" y="208"/>
                  <a:pt x="750" y="206"/>
                  <a:pt x="751" y="204"/>
                </a:cubicBezTo>
                <a:cubicBezTo>
                  <a:pt x="754" y="199"/>
                  <a:pt x="758" y="195"/>
                  <a:pt x="762" y="190"/>
                </a:cubicBezTo>
                <a:cubicBezTo>
                  <a:pt x="772" y="189"/>
                  <a:pt x="781" y="188"/>
                  <a:pt x="791" y="188"/>
                </a:cubicBezTo>
                <a:cubicBezTo>
                  <a:pt x="789" y="190"/>
                  <a:pt x="788" y="193"/>
                  <a:pt x="786" y="195"/>
                </a:cubicBezTo>
                <a:close/>
                <a:moveTo>
                  <a:pt x="794" y="183"/>
                </a:moveTo>
                <a:cubicBezTo>
                  <a:pt x="785" y="183"/>
                  <a:pt x="776" y="183"/>
                  <a:pt x="768" y="184"/>
                </a:cubicBezTo>
                <a:cubicBezTo>
                  <a:pt x="774" y="178"/>
                  <a:pt x="780" y="173"/>
                  <a:pt x="787" y="168"/>
                </a:cubicBezTo>
                <a:cubicBezTo>
                  <a:pt x="794" y="166"/>
                  <a:pt x="801" y="164"/>
                  <a:pt x="809" y="162"/>
                </a:cubicBezTo>
                <a:cubicBezTo>
                  <a:pt x="803" y="169"/>
                  <a:pt x="798" y="176"/>
                  <a:pt x="794" y="183"/>
                </a:cubicBezTo>
                <a:close/>
                <a:moveTo>
                  <a:pt x="814" y="157"/>
                </a:moveTo>
                <a:cubicBezTo>
                  <a:pt x="809" y="157"/>
                  <a:pt x="804" y="158"/>
                  <a:pt x="800" y="160"/>
                </a:cubicBezTo>
                <a:cubicBezTo>
                  <a:pt x="807" y="155"/>
                  <a:pt x="816" y="150"/>
                  <a:pt x="825" y="146"/>
                </a:cubicBezTo>
                <a:cubicBezTo>
                  <a:pt x="821" y="150"/>
                  <a:pt x="817" y="153"/>
                  <a:pt x="814" y="157"/>
                </a:cubicBezTo>
                <a:close/>
                <a:moveTo>
                  <a:pt x="10" y="234"/>
                </a:moveTo>
                <a:cubicBezTo>
                  <a:pt x="6" y="234"/>
                  <a:pt x="3" y="234"/>
                  <a:pt x="0" y="234"/>
                </a:cubicBezTo>
                <a:cubicBezTo>
                  <a:pt x="0" y="239"/>
                  <a:pt x="0" y="239"/>
                  <a:pt x="0" y="239"/>
                </a:cubicBezTo>
                <a:cubicBezTo>
                  <a:pt x="3" y="239"/>
                  <a:pt x="7" y="239"/>
                  <a:pt x="10" y="239"/>
                </a:cubicBezTo>
                <a:cubicBezTo>
                  <a:pt x="17" y="238"/>
                  <a:pt x="22" y="238"/>
                  <a:pt x="27" y="238"/>
                </a:cubicBezTo>
                <a:cubicBezTo>
                  <a:pt x="70" y="238"/>
                  <a:pt x="112" y="251"/>
                  <a:pt x="152" y="275"/>
                </a:cubicBezTo>
                <a:cubicBezTo>
                  <a:pt x="161" y="275"/>
                  <a:pt x="161" y="275"/>
                  <a:pt x="161" y="275"/>
                </a:cubicBezTo>
                <a:cubicBezTo>
                  <a:pt x="119" y="248"/>
                  <a:pt x="73" y="233"/>
                  <a:pt x="27" y="233"/>
                </a:cubicBezTo>
                <a:cubicBezTo>
                  <a:pt x="22" y="233"/>
                  <a:pt x="17" y="233"/>
                  <a:pt x="10" y="234"/>
                </a:cubicBezTo>
                <a:close/>
                <a:moveTo>
                  <a:pt x="8" y="258"/>
                </a:moveTo>
                <a:cubicBezTo>
                  <a:pt x="6" y="258"/>
                  <a:pt x="3" y="258"/>
                  <a:pt x="0" y="258"/>
                </a:cubicBezTo>
                <a:cubicBezTo>
                  <a:pt x="0" y="263"/>
                  <a:pt x="0" y="263"/>
                  <a:pt x="0" y="263"/>
                </a:cubicBezTo>
                <a:cubicBezTo>
                  <a:pt x="3" y="263"/>
                  <a:pt x="6" y="263"/>
                  <a:pt x="8" y="263"/>
                </a:cubicBezTo>
                <a:cubicBezTo>
                  <a:pt x="40" y="261"/>
                  <a:pt x="70" y="266"/>
                  <a:pt x="100" y="275"/>
                </a:cubicBezTo>
                <a:cubicBezTo>
                  <a:pt x="114" y="275"/>
                  <a:pt x="114" y="275"/>
                  <a:pt x="114" y="275"/>
                </a:cubicBezTo>
                <a:cubicBezTo>
                  <a:pt x="80" y="262"/>
                  <a:pt x="45" y="256"/>
                  <a:pt x="8" y="2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Content Placeholder 2"/>
          <p:cNvSpPr>
            <a:spLocks noGrp="1"/>
          </p:cNvSpPr>
          <p:nvPr>
            <p:ph idx="1"/>
          </p:nvPr>
        </p:nvSpPr>
        <p:spPr bwMode="gray">
          <a:xfrm>
            <a:off x="827997" y="1583999"/>
            <a:ext cx="5400000" cy="460800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bwMode="gray">
          <a:xfrm>
            <a:off x="6407999" y="0"/>
            <a:ext cx="5788800" cy="6200775"/>
          </a:xfrm>
        </p:spPr>
        <p:txBody>
          <a:bodyPr/>
          <a:lstStyle/>
          <a:p>
            <a:endParaRPr lang="en-GB"/>
          </a:p>
        </p:txBody>
      </p:sp>
      <p:sp>
        <p:nvSpPr>
          <p:cNvPr id="6" name="Date Placeholder 5"/>
          <p:cNvSpPr>
            <a:spLocks noGrp="1"/>
          </p:cNvSpPr>
          <p:nvPr>
            <p:ph type="dt" sz="half" idx="14"/>
          </p:nvPr>
        </p:nvSpPr>
        <p:spPr bwMode="gray"/>
        <p:txBody>
          <a:bodyPr/>
          <a:lstStyle/>
          <a:p>
            <a:r>
              <a:rPr lang="en-US"/>
              <a:t>29-04-19</a:t>
            </a:r>
            <a:endParaRPr lang="en-GB" dirty="0"/>
          </a:p>
        </p:txBody>
      </p:sp>
      <p:sp>
        <p:nvSpPr>
          <p:cNvPr id="7" name="Footer Placeholder 6"/>
          <p:cNvSpPr>
            <a:spLocks noGrp="1"/>
          </p:cNvSpPr>
          <p:nvPr>
            <p:ph type="ftr" sz="quarter" idx="15"/>
          </p:nvPr>
        </p:nvSpPr>
        <p:spPr bwMode="gray"/>
        <p:txBody>
          <a:bodyPr/>
          <a:lstStyle/>
          <a:p>
            <a:r>
              <a:rPr lang="fr-BE"/>
              <a:t>@ERTICO | ERTICO.COM</a:t>
            </a:r>
            <a:endParaRPr lang="en-GB" dirty="0"/>
          </a:p>
        </p:txBody>
      </p:sp>
      <p:sp>
        <p:nvSpPr>
          <p:cNvPr id="8" name="Slide Number Placeholder 7"/>
          <p:cNvSpPr>
            <a:spLocks noGrp="1"/>
          </p:cNvSpPr>
          <p:nvPr>
            <p:ph type="sldNum" sz="quarter" idx="16"/>
          </p:nvPr>
        </p:nvSpPr>
        <p:spPr bwMode="gray"/>
        <p:txBody>
          <a:bodyPr/>
          <a:lstStyle/>
          <a:p>
            <a:fld id="{D111156B-CF7C-4127-A427-D73B3D97ED30}" type="slidenum">
              <a:rPr lang="en-GB" smtClean="0"/>
              <a:pPr/>
              <a:t>‹#›</a:t>
            </a:fld>
            <a:endParaRPr lang="en-GB" dirty="0"/>
          </a:p>
        </p:txBody>
      </p:sp>
      <p:sp>
        <p:nvSpPr>
          <p:cNvPr id="14" name="Title 13"/>
          <p:cNvSpPr>
            <a:spLocks noGrp="1"/>
          </p:cNvSpPr>
          <p:nvPr>
            <p:ph type="title" hasCustomPrompt="1"/>
          </p:nvPr>
        </p:nvSpPr>
        <p:spPr bwMode="gray">
          <a:xfrm>
            <a:off x="827998" y="216000"/>
            <a:ext cx="5400000" cy="1325563"/>
          </a:xfrm>
        </p:spPr>
        <p:txBody>
          <a:bodyPr/>
          <a:lstStyle/>
          <a:p>
            <a:r>
              <a:rPr lang="en-US" dirty="0"/>
              <a:t>Clean</a:t>
            </a:r>
            <a:br>
              <a:rPr lang="en-US" dirty="0"/>
            </a:br>
            <a:r>
              <a:rPr lang="en-US" dirty="0"/>
              <a:t>Mobility</a:t>
            </a:r>
            <a:endParaRPr lang="en-GB" dirty="0"/>
          </a:p>
        </p:txBody>
      </p:sp>
    </p:spTree>
    <p:extLst>
      <p:ext uri="{BB962C8B-B14F-4D97-AF65-F5344CB8AC3E}">
        <p14:creationId xmlns:p14="http://schemas.microsoft.com/office/powerpoint/2010/main" val="2924696382"/>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pter Transpor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827997" y="1583999"/>
            <a:ext cx="5400000" cy="460800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bwMode="gray">
          <a:xfrm>
            <a:off x="6407999" y="0"/>
            <a:ext cx="5788800" cy="6200775"/>
          </a:xfrm>
        </p:spPr>
        <p:txBody>
          <a:bodyPr/>
          <a:lstStyle/>
          <a:p>
            <a:endParaRPr lang="en-GB"/>
          </a:p>
        </p:txBody>
      </p:sp>
      <p:sp>
        <p:nvSpPr>
          <p:cNvPr id="6" name="Date Placeholder 5"/>
          <p:cNvSpPr>
            <a:spLocks noGrp="1"/>
          </p:cNvSpPr>
          <p:nvPr>
            <p:ph type="dt" sz="half" idx="14"/>
          </p:nvPr>
        </p:nvSpPr>
        <p:spPr bwMode="gray"/>
        <p:txBody>
          <a:bodyPr/>
          <a:lstStyle/>
          <a:p>
            <a:r>
              <a:rPr lang="en-US"/>
              <a:t>29-04-19</a:t>
            </a:r>
            <a:endParaRPr lang="en-GB" dirty="0"/>
          </a:p>
        </p:txBody>
      </p:sp>
      <p:sp>
        <p:nvSpPr>
          <p:cNvPr id="7" name="Footer Placeholder 6"/>
          <p:cNvSpPr>
            <a:spLocks noGrp="1"/>
          </p:cNvSpPr>
          <p:nvPr>
            <p:ph type="ftr" sz="quarter" idx="15"/>
          </p:nvPr>
        </p:nvSpPr>
        <p:spPr bwMode="gray"/>
        <p:txBody>
          <a:bodyPr/>
          <a:lstStyle/>
          <a:p>
            <a:r>
              <a:rPr lang="fr-BE"/>
              <a:t>@ERTICO | ERTICO.COM</a:t>
            </a:r>
            <a:endParaRPr lang="en-GB" dirty="0"/>
          </a:p>
        </p:txBody>
      </p:sp>
      <p:sp>
        <p:nvSpPr>
          <p:cNvPr id="8" name="Slide Number Placeholder 7"/>
          <p:cNvSpPr>
            <a:spLocks noGrp="1"/>
          </p:cNvSpPr>
          <p:nvPr>
            <p:ph type="sldNum" sz="quarter" idx="16"/>
          </p:nvPr>
        </p:nvSpPr>
        <p:spPr bwMode="gray"/>
        <p:txBody>
          <a:bodyPr/>
          <a:lstStyle/>
          <a:p>
            <a:fld id="{D111156B-CF7C-4127-A427-D73B3D97ED30}" type="slidenum">
              <a:rPr lang="en-GB" smtClean="0"/>
              <a:pPr/>
              <a:t>‹#›</a:t>
            </a:fld>
            <a:endParaRPr lang="en-GB" dirty="0"/>
          </a:p>
        </p:txBody>
      </p:sp>
      <p:sp>
        <p:nvSpPr>
          <p:cNvPr id="14" name="Title 13"/>
          <p:cNvSpPr>
            <a:spLocks noGrp="1"/>
          </p:cNvSpPr>
          <p:nvPr>
            <p:ph type="title" hasCustomPrompt="1"/>
          </p:nvPr>
        </p:nvSpPr>
        <p:spPr bwMode="gray">
          <a:xfrm>
            <a:off x="827998" y="216000"/>
            <a:ext cx="5400000" cy="1325563"/>
          </a:xfrm>
        </p:spPr>
        <p:txBody>
          <a:bodyPr/>
          <a:lstStyle/>
          <a:p>
            <a:r>
              <a:rPr lang="en-US" dirty="0"/>
              <a:t>Transport</a:t>
            </a:r>
            <a:br>
              <a:rPr lang="en-US" dirty="0"/>
            </a:br>
            <a:r>
              <a:rPr lang="en-US" dirty="0"/>
              <a:t>&amp; Logistics</a:t>
            </a:r>
            <a:endParaRPr lang="en-GB" dirty="0"/>
          </a:p>
        </p:txBody>
      </p:sp>
      <p:sp>
        <p:nvSpPr>
          <p:cNvPr id="10" name="Freeform 5"/>
          <p:cNvSpPr>
            <a:spLocks noEditPoints="1"/>
          </p:cNvSpPr>
          <p:nvPr userDrawn="1"/>
        </p:nvSpPr>
        <p:spPr bwMode="gray">
          <a:xfrm>
            <a:off x="0" y="5999162"/>
            <a:ext cx="4137025" cy="858838"/>
          </a:xfrm>
          <a:custGeom>
            <a:avLst/>
            <a:gdLst>
              <a:gd name="T0" fmla="*/ 0 w 1343"/>
              <a:gd name="T1" fmla="*/ 117 h 276"/>
              <a:gd name="T2" fmla="*/ 272 w 1343"/>
              <a:gd name="T3" fmla="*/ 265 h 276"/>
              <a:gd name="T4" fmla="*/ 142 w 1343"/>
              <a:gd name="T5" fmla="*/ 170 h 276"/>
              <a:gd name="T6" fmla="*/ 29 w 1343"/>
              <a:gd name="T7" fmla="*/ 140 h 276"/>
              <a:gd name="T8" fmla="*/ 1058 w 1343"/>
              <a:gd name="T9" fmla="*/ 275 h 276"/>
              <a:gd name="T10" fmla="*/ 0 w 1343"/>
              <a:gd name="T11" fmla="*/ 216 h 276"/>
              <a:gd name="T12" fmla="*/ 30 w 1343"/>
              <a:gd name="T13" fmla="*/ 209 h 276"/>
              <a:gd name="T14" fmla="*/ 14 w 1343"/>
              <a:gd name="T15" fmla="*/ 166 h 276"/>
              <a:gd name="T16" fmla="*/ 219 w 1343"/>
              <a:gd name="T17" fmla="*/ 263 h 276"/>
              <a:gd name="T18" fmla="*/ 0 w 1343"/>
              <a:gd name="T19" fmla="*/ 187 h 276"/>
              <a:gd name="T20" fmla="*/ 212 w 1343"/>
              <a:gd name="T21" fmla="*/ 275 h 276"/>
              <a:gd name="T22" fmla="*/ 785 w 1343"/>
              <a:gd name="T23" fmla="*/ 163 h 276"/>
              <a:gd name="T24" fmla="*/ 591 w 1343"/>
              <a:gd name="T25" fmla="*/ 227 h 276"/>
              <a:gd name="T26" fmla="*/ 512 w 1343"/>
              <a:gd name="T27" fmla="*/ 240 h 276"/>
              <a:gd name="T28" fmla="*/ 119 w 1343"/>
              <a:gd name="T29" fmla="*/ 40 h 276"/>
              <a:gd name="T30" fmla="*/ 297 w 1343"/>
              <a:gd name="T31" fmla="*/ 189 h 276"/>
              <a:gd name="T32" fmla="*/ 20 w 1343"/>
              <a:gd name="T33" fmla="*/ 41 h 276"/>
              <a:gd name="T34" fmla="*/ 154 w 1343"/>
              <a:gd name="T35" fmla="*/ 98 h 276"/>
              <a:gd name="T36" fmla="*/ 117 w 1343"/>
              <a:gd name="T37" fmla="*/ 84 h 276"/>
              <a:gd name="T38" fmla="*/ 29 w 1343"/>
              <a:gd name="T39" fmla="*/ 67 h 276"/>
              <a:gd name="T40" fmla="*/ 255 w 1343"/>
              <a:gd name="T41" fmla="*/ 221 h 276"/>
              <a:gd name="T42" fmla="*/ 0 w 1343"/>
              <a:gd name="T43" fmla="*/ 100 h 276"/>
              <a:gd name="T44" fmla="*/ 387 w 1343"/>
              <a:gd name="T45" fmla="*/ 261 h 276"/>
              <a:gd name="T46" fmla="*/ 432 w 1343"/>
              <a:gd name="T47" fmla="*/ 258 h 276"/>
              <a:gd name="T48" fmla="*/ 519 w 1343"/>
              <a:gd name="T49" fmla="*/ 275 h 276"/>
              <a:gd name="T50" fmla="*/ 557 w 1343"/>
              <a:gd name="T51" fmla="*/ 262 h 276"/>
              <a:gd name="T52" fmla="*/ 586 w 1343"/>
              <a:gd name="T53" fmla="*/ 268 h 276"/>
              <a:gd name="T54" fmla="*/ 661 w 1343"/>
              <a:gd name="T55" fmla="*/ 264 h 276"/>
              <a:gd name="T56" fmla="*/ 711 w 1343"/>
              <a:gd name="T57" fmla="*/ 275 h 276"/>
              <a:gd name="T58" fmla="*/ 761 w 1343"/>
              <a:gd name="T59" fmla="*/ 254 h 276"/>
              <a:gd name="T60" fmla="*/ 1230 w 1343"/>
              <a:gd name="T61" fmla="*/ 269 h 276"/>
              <a:gd name="T62" fmla="*/ 939 w 1343"/>
              <a:gd name="T63" fmla="*/ 230 h 276"/>
              <a:gd name="T64" fmla="*/ 1045 w 1343"/>
              <a:gd name="T65" fmla="*/ 220 h 276"/>
              <a:gd name="T66" fmla="*/ 972 w 1343"/>
              <a:gd name="T67" fmla="*/ 193 h 276"/>
              <a:gd name="T68" fmla="*/ 1020 w 1343"/>
              <a:gd name="T69" fmla="*/ 186 h 276"/>
              <a:gd name="T70" fmla="*/ 1005 w 1343"/>
              <a:gd name="T71" fmla="*/ 155 h 276"/>
              <a:gd name="T72" fmla="*/ 1005 w 1343"/>
              <a:gd name="T73" fmla="*/ 150 h 276"/>
              <a:gd name="T74" fmla="*/ 1304 w 1343"/>
              <a:gd name="T75" fmla="*/ 232 h 276"/>
              <a:gd name="T76" fmla="*/ 1149 w 1343"/>
              <a:gd name="T77" fmla="*/ 91 h 276"/>
              <a:gd name="T78" fmla="*/ 747 w 1343"/>
              <a:gd name="T79" fmla="*/ 202 h 276"/>
              <a:gd name="T80" fmla="*/ 687 w 1343"/>
              <a:gd name="T81" fmla="*/ 211 h 276"/>
              <a:gd name="T82" fmla="*/ 671 w 1343"/>
              <a:gd name="T83" fmla="*/ 218 h 276"/>
              <a:gd name="T84" fmla="*/ 352 w 1343"/>
              <a:gd name="T85" fmla="*/ 220 h 276"/>
              <a:gd name="T86" fmla="*/ 423 w 1343"/>
              <a:gd name="T87" fmla="*/ 253 h 276"/>
              <a:gd name="T88" fmla="*/ 438 w 1343"/>
              <a:gd name="T89" fmla="*/ 256 h 276"/>
              <a:gd name="T90" fmla="*/ 479 w 1343"/>
              <a:gd name="T91" fmla="*/ 249 h 276"/>
              <a:gd name="T92" fmla="*/ 510 w 1343"/>
              <a:gd name="T93" fmla="*/ 256 h 276"/>
              <a:gd name="T94" fmla="*/ 567 w 1343"/>
              <a:gd name="T95" fmla="*/ 242 h 276"/>
              <a:gd name="T96" fmla="*/ 555 w 1343"/>
              <a:gd name="T97" fmla="*/ 256 h 276"/>
              <a:gd name="T98" fmla="*/ 579 w 1343"/>
              <a:gd name="T99" fmla="*/ 240 h 276"/>
              <a:gd name="T100" fmla="*/ 623 w 1343"/>
              <a:gd name="T101" fmla="*/ 233 h 276"/>
              <a:gd name="T102" fmla="*/ 657 w 1343"/>
              <a:gd name="T103" fmla="*/ 234 h 276"/>
              <a:gd name="T104" fmla="*/ 719 w 1343"/>
              <a:gd name="T105" fmla="*/ 243 h 276"/>
              <a:gd name="T106" fmla="*/ 773 w 1343"/>
              <a:gd name="T107" fmla="*/ 220 h 276"/>
              <a:gd name="T108" fmla="*/ 777 w 1343"/>
              <a:gd name="T109" fmla="*/ 213 h 276"/>
              <a:gd name="T110" fmla="*/ 768 w 1343"/>
              <a:gd name="T111" fmla="*/ 184 h 276"/>
              <a:gd name="T112" fmla="*/ 814 w 1343"/>
              <a:gd name="T113" fmla="*/ 157 h 276"/>
              <a:gd name="T114" fmla="*/ 161 w 1343"/>
              <a:gd name="T115" fmla="*/ 275 h 276"/>
              <a:gd name="T116" fmla="*/ 100 w 1343"/>
              <a:gd name="T117"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3" h="276">
                <a:moveTo>
                  <a:pt x="194" y="195"/>
                </a:moveTo>
                <a:cubicBezTo>
                  <a:pt x="183" y="184"/>
                  <a:pt x="171" y="172"/>
                  <a:pt x="159" y="161"/>
                </a:cubicBezTo>
                <a:cubicBezTo>
                  <a:pt x="150" y="153"/>
                  <a:pt x="142" y="147"/>
                  <a:pt x="134" y="141"/>
                </a:cubicBezTo>
                <a:cubicBezTo>
                  <a:pt x="103" y="120"/>
                  <a:pt x="73" y="110"/>
                  <a:pt x="44" y="110"/>
                </a:cubicBezTo>
                <a:cubicBezTo>
                  <a:pt x="39" y="110"/>
                  <a:pt x="33" y="110"/>
                  <a:pt x="28" y="111"/>
                </a:cubicBezTo>
                <a:cubicBezTo>
                  <a:pt x="24" y="111"/>
                  <a:pt x="20" y="112"/>
                  <a:pt x="16" y="113"/>
                </a:cubicBezTo>
                <a:cubicBezTo>
                  <a:pt x="11" y="114"/>
                  <a:pt x="5" y="116"/>
                  <a:pt x="0" y="117"/>
                </a:cubicBezTo>
                <a:cubicBezTo>
                  <a:pt x="0" y="123"/>
                  <a:pt x="0" y="123"/>
                  <a:pt x="0" y="123"/>
                </a:cubicBezTo>
                <a:cubicBezTo>
                  <a:pt x="6" y="121"/>
                  <a:pt x="11" y="119"/>
                  <a:pt x="17" y="118"/>
                </a:cubicBezTo>
                <a:cubicBezTo>
                  <a:pt x="21" y="117"/>
                  <a:pt x="25" y="116"/>
                  <a:pt x="29" y="116"/>
                </a:cubicBezTo>
                <a:cubicBezTo>
                  <a:pt x="62" y="111"/>
                  <a:pt x="96" y="121"/>
                  <a:pt x="131" y="145"/>
                </a:cubicBezTo>
                <a:cubicBezTo>
                  <a:pt x="139" y="151"/>
                  <a:pt x="147" y="157"/>
                  <a:pt x="156" y="165"/>
                </a:cubicBezTo>
                <a:cubicBezTo>
                  <a:pt x="168" y="176"/>
                  <a:pt x="179" y="187"/>
                  <a:pt x="190" y="199"/>
                </a:cubicBezTo>
                <a:cubicBezTo>
                  <a:pt x="214" y="223"/>
                  <a:pt x="237" y="247"/>
                  <a:pt x="272" y="265"/>
                </a:cubicBezTo>
                <a:cubicBezTo>
                  <a:pt x="280" y="269"/>
                  <a:pt x="288" y="272"/>
                  <a:pt x="295" y="275"/>
                </a:cubicBezTo>
                <a:cubicBezTo>
                  <a:pt x="309" y="275"/>
                  <a:pt x="309" y="275"/>
                  <a:pt x="309" y="275"/>
                </a:cubicBezTo>
                <a:cubicBezTo>
                  <a:pt x="298" y="272"/>
                  <a:pt x="286" y="267"/>
                  <a:pt x="274" y="260"/>
                </a:cubicBezTo>
                <a:cubicBezTo>
                  <a:pt x="240" y="243"/>
                  <a:pt x="217" y="220"/>
                  <a:pt x="194" y="195"/>
                </a:cubicBezTo>
                <a:close/>
                <a:moveTo>
                  <a:pt x="206" y="229"/>
                </a:moveTo>
                <a:cubicBezTo>
                  <a:pt x="195" y="217"/>
                  <a:pt x="183" y="204"/>
                  <a:pt x="169" y="191"/>
                </a:cubicBezTo>
                <a:cubicBezTo>
                  <a:pt x="159" y="183"/>
                  <a:pt x="151" y="176"/>
                  <a:pt x="142" y="170"/>
                </a:cubicBezTo>
                <a:cubicBezTo>
                  <a:pt x="108" y="146"/>
                  <a:pt x="75" y="135"/>
                  <a:pt x="42" y="135"/>
                </a:cubicBezTo>
                <a:cubicBezTo>
                  <a:pt x="37" y="135"/>
                  <a:pt x="33" y="135"/>
                  <a:pt x="28" y="135"/>
                </a:cubicBezTo>
                <a:cubicBezTo>
                  <a:pt x="23" y="136"/>
                  <a:pt x="19" y="136"/>
                  <a:pt x="15" y="137"/>
                </a:cubicBezTo>
                <a:cubicBezTo>
                  <a:pt x="10" y="138"/>
                  <a:pt x="5" y="139"/>
                  <a:pt x="0" y="140"/>
                </a:cubicBezTo>
                <a:cubicBezTo>
                  <a:pt x="0" y="145"/>
                  <a:pt x="0" y="145"/>
                  <a:pt x="0" y="145"/>
                </a:cubicBezTo>
                <a:cubicBezTo>
                  <a:pt x="5" y="144"/>
                  <a:pt x="10" y="143"/>
                  <a:pt x="16" y="142"/>
                </a:cubicBezTo>
                <a:cubicBezTo>
                  <a:pt x="20" y="141"/>
                  <a:pt x="24" y="141"/>
                  <a:pt x="29" y="140"/>
                </a:cubicBezTo>
                <a:cubicBezTo>
                  <a:pt x="65" y="137"/>
                  <a:pt x="102" y="148"/>
                  <a:pt x="139" y="174"/>
                </a:cubicBezTo>
                <a:cubicBezTo>
                  <a:pt x="148" y="180"/>
                  <a:pt x="156" y="187"/>
                  <a:pt x="166" y="195"/>
                </a:cubicBezTo>
                <a:cubicBezTo>
                  <a:pt x="179" y="207"/>
                  <a:pt x="191" y="220"/>
                  <a:pt x="203" y="233"/>
                </a:cubicBezTo>
                <a:cubicBezTo>
                  <a:pt x="217" y="248"/>
                  <a:pt x="230" y="262"/>
                  <a:pt x="246" y="275"/>
                </a:cubicBezTo>
                <a:cubicBezTo>
                  <a:pt x="254" y="275"/>
                  <a:pt x="254" y="275"/>
                  <a:pt x="254" y="275"/>
                </a:cubicBezTo>
                <a:cubicBezTo>
                  <a:pt x="236" y="261"/>
                  <a:pt x="221" y="246"/>
                  <a:pt x="206" y="229"/>
                </a:cubicBezTo>
                <a:close/>
                <a:moveTo>
                  <a:pt x="1058" y="275"/>
                </a:moveTo>
                <a:cubicBezTo>
                  <a:pt x="1189" y="275"/>
                  <a:pt x="1189" y="275"/>
                  <a:pt x="1189" y="275"/>
                </a:cubicBezTo>
                <a:cubicBezTo>
                  <a:pt x="1150" y="271"/>
                  <a:pt x="1106" y="272"/>
                  <a:pt x="1058" y="275"/>
                </a:cubicBezTo>
                <a:close/>
                <a:moveTo>
                  <a:pt x="30" y="209"/>
                </a:moveTo>
                <a:cubicBezTo>
                  <a:pt x="29" y="209"/>
                  <a:pt x="28" y="209"/>
                  <a:pt x="27" y="209"/>
                </a:cubicBezTo>
                <a:cubicBezTo>
                  <a:pt x="21" y="209"/>
                  <a:pt x="16" y="209"/>
                  <a:pt x="11" y="210"/>
                </a:cubicBezTo>
                <a:cubicBezTo>
                  <a:pt x="7" y="210"/>
                  <a:pt x="4" y="210"/>
                  <a:pt x="0" y="211"/>
                </a:cubicBezTo>
                <a:cubicBezTo>
                  <a:pt x="0" y="216"/>
                  <a:pt x="0" y="216"/>
                  <a:pt x="0" y="216"/>
                </a:cubicBezTo>
                <a:cubicBezTo>
                  <a:pt x="4" y="215"/>
                  <a:pt x="8" y="215"/>
                  <a:pt x="11" y="214"/>
                </a:cubicBezTo>
                <a:cubicBezTo>
                  <a:pt x="16" y="214"/>
                  <a:pt x="22" y="214"/>
                  <a:pt x="28" y="214"/>
                </a:cubicBezTo>
                <a:cubicBezTo>
                  <a:pt x="74" y="213"/>
                  <a:pt x="120" y="228"/>
                  <a:pt x="164" y="260"/>
                </a:cubicBezTo>
                <a:cubicBezTo>
                  <a:pt x="171" y="265"/>
                  <a:pt x="177" y="270"/>
                  <a:pt x="184" y="275"/>
                </a:cubicBezTo>
                <a:cubicBezTo>
                  <a:pt x="191" y="275"/>
                  <a:pt x="191" y="275"/>
                  <a:pt x="191" y="275"/>
                </a:cubicBezTo>
                <a:cubicBezTo>
                  <a:pt x="183" y="268"/>
                  <a:pt x="175" y="262"/>
                  <a:pt x="167" y="256"/>
                </a:cubicBezTo>
                <a:cubicBezTo>
                  <a:pt x="123" y="224"/>
                  <a:pt x="77" y="209"/>
                  <a:pt x="30" y="209"/>
                </a:cubicBezTo>
                <a:close/>
                <a:moveTo>
                  <a:pt x="179" y="222"/>
                </a:moveTo>
                <a:cubicBezTo>
                  <a:pt x="169" y="213"/>
                  <a:pt x="160" y="205"/>
                  <a:pt x="150" y="198"/>
                </a:cubicBezTo>
                <a:cubicBezTo>
                  <a:pt x="110" y="170"/>
                  <a:pt x="68" y="157"/>
                  <a:pt x="28" y="160"/>
                </a:cubicBezTo>
                <a:cubicBezTo>
                  <a:pt x="24" y="160"/>
                  <a:pt x="19" y="160"/>
                  <a:pt x="14" y="161"/>
                </a:cubicBezTo>
                <a:cubicBezTo>
                  <a:pt x="9" y="162"/>
                  <a:pt x="5" y="163"/>
                  <a:pt x="0" y="163"/>
                </a:cubicBezTo>
                <a:cubicBezTo>
                  <a:pt x="0" y="168"/>
                  <a:pt x="0" y="168"/>
                  <a:pt x="0" y="168"/>
                </a:cubicBezTo>
                <a:cubicBezTo>
                  <a:pt x="5" y="168"/>
                  <a:pt x="9" y="167"/>
                  <a:pt x="14" y="166"/>
                </a:cubicBezTo>
                <a:cubicBezTo>
                  <a:pt x="20" y="165"/>
                  <a:pt x="24" y="165"/>
                  <a:pt x="28" y="165"/>
                </a:cubicBezTo>
                <a:cubicBezTo>
                  <a:pt x="68" y="162"/>
                  <a:pt x="108" y="175"/>
                  <a:pt x="147" y="202"/>
                </a:cubicBezTo>
                <a:cubicBezTo>
                  <a:pt x="157" y="209"/>
                  <a:pt x="166" y="216"/>
                  <a:pt x="176" y="225"/>
                </a:cubicBezTo>
                <a:cubicBezTo>
                  <a:pt x="190" y="239"/>
                  <a:pt x="203" y="253"/>
                  <a:pt x="215" y="267"/>
                </a:cubicBezTo>
                <a:cubicBezTo>
                  <a:pt x="218" y="270"/>
                  <a:pt x="220" y="272"/>
                  <a:pt x="223" y="275"/>
                </a:cubicBezTo>
                <a:cubicBezTo>
                  <a:pt x="230" y="275"/>
                  <a:pt x="230" y="275"/>
                  <a:pt x="230" y="275"/>
                </a:cubicBezTo>
                <a:cubicBezTo>
                  <a:pt x="226" y="271"/>
                  <a:pt x="222" y="267"/>
                  <a:pt x="219" y="263"/>
                </a:cubicBezTo>
                <a:cubicBezTo>
                  <a:pt x="207" y="250"/>
                  <a:pt x="194" y="236"/>
                  <a:pt x="179" y="222"/>
                </a:cubicBezTo>
                <a:close/>
                <a:moveTo>
                  <a:pt x="189" y="252"/>
                </a:moveTo>
                <a:cubicBezTo>
                  <a:pt x="179" y="243"/>
                  <a:pt x="169" y="234"/>
                  <a:pt x="158" y="227"/>
                </a:cubicBezTo>
                <a:cubicBezTo>
                  <a:pt x="118" y="198"/>
                  <a:pt x="76" y="184"/>
                  <a:pt x="34" y="184"/>
                </a:cubicBezTo>
                <a:cubicBezTo>
                  <a:pt x="32" y="184"/>
                  <a:pt x="30" y="184"/>
                  <a:pt x="28" y="184"/>
                </a:cubicBezTo>
                <a:cubicBezTo>
                  <a:pt x="22" y="184"/>
                  <a:pt x="17" y="185"/>
                  <a:pt x="12" y="185"/>
                </a:cubicBezTo>
                <a:cubicBezTo>
                  <a:pt x="8" y="186"/>
                  <a:pt x="4" y="186"/>
                  <a:pt x="0" y="187"/>
                </a:cubicBezTo>
                <a:cubicBezTo>
                  <a:pt x="0" y="192"/>
                  <a:pt x="0" y="192"/>
                  <a:pt x="0" y="192"/>
                </a:cubicBezTo>
                <a:cubicBezTo>
                  <a:pt x="4" y="191"/>
                  <a:pt x="9" y="191"/>
                  <a:pt x="13" y="190"/>
                </a:cubicBezTo>
                <a:cubicBezTo>
                  <a:pt x="18" y="190"/>
                  <a:pt x="23" y="189"/>
                  <a:pt x="28" y="189"/>
                </a:cubicBezTo>
                <a:cubicBezTo>
                  <a:pt x="71" y="187"/>
                  <a:pt x="113" y="202"/>
                  <a:pt x="155" y="231"/>
                </a:cubicBezTo>
                <a:cubicBezTo>
                  <a:pt x="166" y="238"/>
                  <a:pt x="176" y="246"/>
                  <a:pt x="186" y="256"/>
                </a:cubicBezTo>
                <a:cubicBezTo>
                  <a:pt x="193" y="262"/>
                  <a:pt x="199" y="269"/>
                  <a:pt x="205" y="275"/>
                </a:cubicBezTo>
                <a:cubicBezTo>
                  <a:pt x="212" y="275"/>
                  <a:pt x="212" y="275"/>
                  <a:pt x="212" y="275"/>
                </a:cubicBezTo>
                <a:cubicBezTo>
                  <a:pt x="205" y="268"/>
                  <a:pt x="197" y="260"/>
                  <a:pt x="189" y="252"/>
                </a:cubicBezTo>
                <a:close/>
                <a:moveTo>
                  <a:pt x="1149" y="91"/>
                </a:moveTo>
                <a:cubicBezTo>
                  <a:pt x="1258" y="120"/>
                  <a:pt x="1327" y="188"/>
                  <a:pt x="1338" y="275"/>
                </a:cubicBezTo>
                <a:cubicBezTo>
                  <a:pt x="1343" y="275"/>
                  <a:pt x="1343" y="275"/>
                  <a:pt x="1343" y="275"/>
                </a:cubicBezTo>
                <a:cubicBezTo>
                  <a:pt x="1332" y="185"/>
                  <a:pt x="1262" y="116"/>
                  <a:pt x="1151" y="86"/>
                </a:cubicBezTo>
                <a:cubicBezTo>
                  <a:pt x="1046" y="59"/>
                  <a:pt x="916" y="73"/>
                  <a:pt x="837" y="136"/>
                </a:cubicBezTo>
                <a:cubicBezTo>
                  <a:pt x="817" y="143"/>
                  <a:pt x="800" y="153"/>
                  <a:pt x="785" y="163"/>
                </a:cubicBezTo>
                <a:cubicBezTo>
                  <a:pt x="762" y="170"/>
                  <a:pt x="741" y="180"/>
                  <a:pt x="725" y="193"/>
                </a:cubicBezTo>
                <a:cubicBezTo>
                  <a:pt x="707" y="198"/>
                  <a:pt x="689" y="204"/>
                  <a:pt x="671" y="213"/>
                </a:cubicBezTo>
                <a:cubicBezTo>
                  <a:pt x="657" y="215"/>
                  <a:pt x="643" y="218"/>
                  <a:pt x="630" y="221"/>
                </a:cubicBezTo>
                <a:cubicBezTo>
                  <a:pt x="629" y="221"/>
                  <a:pt x="629" y="221"/>
                  <a:pt x="629" y="221"/>
                </a:cubicBezTo>
                <a:cubicBezTo>
                  <a:pt x="626" y="223"/>
                  <a:pt x="624" y="225"/>
                  <a:pt x="621" y="228"/>
                </a:cubicBezTo>
                <a:cubicBezTo>
                  <a:pt x="615" y="228"/>
                  <a:pt x="609" y="227"/>
                  <a:pt x="604" y="227"/>
                </a:cubicBezTo>
                <a:cubicBezTo>
                  <a:pt x="599" y="227"/>
                  <a:pt x="595" y="227"/>
                  <a:pt x="591" y="227"/>
                </a:cubicBezTo>
                <a:cubicBezTo>
                  <a:pt x="589" y="227"/>
                  <a:pt x="589" y="227"/>
                  <a:pt x="589" y="227"/>
                </a:cubicBezTo>
                <a:cubicBezTo>
                  <a:pt x="584" y="231"/>
                  <a:pt x="578" y="234"/>
                  <a:pt x="573" y="238"/>
                </a:cubicBezTo>
                <a:cubicBezTo>
                  <a:pt x="566" y="237"/>
                  <a:pt x="559" y="235"/>
                  <a:pt x="552" y="234"/>
                </a:cubicBezTo>
                <a:cubicBezTo>
                  <a:pt x="550" y="234"/>
                  <a:pt x="550" y="234"/>
                  <a:pt x="550" y="234"/>
                </a:cubicBezTo>
                <a:cubicBezTo>
                  <a:pt x="542" y="237"/>
                  <a:pt x="533" y="241"/>
                  <a:pt x="523" y="245"/>
                </a:cubicBezTo>
                <a:cubicBezTo>
                  <a:pt x="520" y="243"/>
                  <a:pt x="516" y="242"/>
                  <a:pt x="513" y="241"/>
                </a:cubicBezTo>
                <a:cubicBezTo>
                  <a:pt x="512" y="240"/>
                  <a:pt x="512" y="240"/>
                  <a:pt x="512" y="240"/>
                </a:cubicBezTo>
                <a:cubicBezTo>
                  <a:pt x="498" y="241"/>
                  <a:pt x="484" y="244"/>
                  <a:pt x="470" y="246"/>
                </a:cubicBezTo>
                <a:cubicBezTo>
                  <a:pt x="447" y="238"/>
                  <a:pt x="423" y="235"/>
                  <a:pt x="398" y="232"/>
                </a:cubicBezTo>
                <a:cubicBezTo>
                  <a:pt x="395" y="232"/>
                  <a:pt x="392" y="231"/>
                  <a:pt x="389" y="231"/>
                </a:cubicBezTo>
                <a:cubicBezTo>
                  <a:pt x="377" y="226"/>
                  <a:pt x="366" y="221"/>
                  <a:pt x="354" y="215"/>
                </a:cubicBezTo>
                <a:cubicBezTo>
                  <a:pt x="341" y="210"/>
                  <a:pt x="329" y="204"/>
                  <a:pt x="316" y="198"/>
                </a:cubicBezTo>
                <a:cubicBezTo>
                  <a:pt x="285" y="173"/>
                  <a:pt x="254" y="148"/>
                  <a:pt x="224" y="124"/>
                </a:cubicBezTo>
                <a:cubicBezTo>
                  <a:pt x="189" y="96"/>
                  <a:pt x="154" y="68"/>
                  <a:pt x="119" y="40"/>
                </a:cubicBezTo>
                <a:cubicBezTo>
                  <a:pt x="96" y="22"/>
                  <a:pt x="62" y="0"/>
                  <a:pt x="29" y="13"/>
                </a:cubicBezTo>
                <a:cubicBezTo>
                  <a:pt x="14" y="19"/>
                  <a:pt x="6" y="28"/>
                  <a:pt x="0" y="38"/>
                </a:cubicBezTo>
                <a:cubicBezTo>
                  <a:pt x="0" y="52"/>
                  <a:pt x="0" y="52"/>
                  <a:pt x="0" y="52"/>
                </a:cubicBezTo>
                <a:cubicBezTo>
                  <a:pt x="4" y="37"/>
                  <a:pt x="13" y="25"/>
                  <a:pt x="30" y="18"/>
                </a:cubicBezTo>
                <a:cubicBezTo>
                  <a:pt x="62" y="5"/>
                  <a:pt x="94" y="26"/>
                  <a:pt x="115" y="43"/>
                </a:cubicBezTo>
                <a:cubicBezTo>
                  <a:pt x="151" y="71"/>
                  <a:pt x="186" y="100"/>
                  <a:pt x="220" y="128"/>
                </a:cubicBezTo>
                <a:cubicBezTo>
                  <a:pt x="246" y="148"/>
                  <a:pt x="271" y="169"/>
                  <a:pt x="297" y="189"/>
                </a:cubicBezTo>
                <a:cubicBezTo>
                  <a:pt x="271" y="177"/>
                  <a:pt x="245" y="162"/>
                  <a:pt x="218" y="143"/>
                </a:cubicBezTo>
                <a:cubicBezTo>
                  <a:pt x="196" y="128"/>
                  <a:pt x="177" y="111"/>
                  <a:pt x="157" y="94"/>
                </a:cubicBezTo>
                <a:cubicBezTo>
                  <a:pt x="148" y="86"/>
                  <a:pt x="138" y="78"/>
                  <a:pt x="129" y="70"/>
                </a:cubicBezTo>
                <a:cubicBezTo>
                  <a:pt x="122" y="65"/>
                  <a:pt x="116" y="60"/>
                  <a:pt x="109" y="56"/>
                </a:cubicBezTo>
                <a:cubicBezTo>
                  <a:pt x="88" y="42"/>
                  <a:pt x="68" y="34"/>
                  <a:pt x="50" y="34"/>
                </a:cubicBezTo>
                <a:cubicBezTo>
                  <a:pt x="42" y="34"/>
                  <a:pt x="35" y="36"/>
                  <a:pt x="29" y="38"/>
                </a:cubicBezTo>
                <a:cubicBezTo>
                  <a:pt x="26" y="38"/>
                  <a:pt x="23" y="39"/>
                  <a:pt x="20" y="41"/>
                </a:cubicBezTo>
                <a:cubicBezTo>
                  <a:pt x="12" y="44"/>
                  <a:pt x="6" y="48"/>
                  <a:pt x="0" y="54"/>
                </a:cubicBezTo>
                <a:cubicBezTo>
                  <a:pt x="0" y="60"/>
                  <a:pt x="0" y="60"/>
                  <a:pt x="0" y="60"/>
                </a:cubicBezTo>
                <a:cubicBezTo>
                  <a:pt x="6" y="54"/>
                  <a:pt x="13" y="49"/>
                  <a:pt x="22" y="45"/>
                </a:cubicBezTo>
                <a:cubicBezTo>
                  <a:pt x="25" y="44"/>
                  <a:pt x="27" y="43"/>
                  <a:pt x="30" y="42"/>
                </a:cubicBezTo>
                <a:cubicBezTo>
                  <a:pt x="53" y="35"/>
                  <a:pt x="79" y="41"/>
                  <a:pt x="107" y="60"/>
                </a:cubicBezTo>
                <a:cubicBezTo>
                  <a:pt x="113" y="64"/>
                  <a:pt x="119" y="69"/>
                  <a:pt x="125" y="74"/>
                </a:cubicBezTo>
                <a:cubicBezTo>
                  <a:pt x="135" y="82"/>
                  <a:pt x="144" y="90"/>
                  <a:pt x="154" y="98"/>
                </a:cubicBezTo>
                <a:cubicBezTo>
                  <a:pt x="174" y="115"/>
                  <a:pt x="193" y="132"/>
                  <a:pt x="215" y="147"/>
                </a:cubicBezTo>
                <a:cubicBezTo>
                  <a:pt x="249" y="171"/>
                  <a:pt x="282" y="188"/>
                  <a:pt x="313" y="202"/>
                </a:cubicBezTo>
                <a:cubicBezTo>
                  <a:pt x="322" y="209"/>
                  <a:pt x="330" y="216"/>
                  <a:pt x="339" y="223"/>
                </a:cubicBezTo>
                <a:cubicBezTo>
                  <a:pt x="307" y="216"/>
                  <a:pt x="273" y="205"/>
                  <a:pt x="237" y="182"/>
                </a:cubicBezTo>
                <a:cubicBezTo>
                  <a:pt x="210" y="166"/>
                  <a:pt x="190" y="147"/>
                  <a:pt x="168" y="127"/>
                </a:cubicBezTo>
                <a:cubicBezTo>
                  <a:pt x="159" y="118"/>
                  <a:pt x="149" y="109"/>
                  <a:pt x="139" y="100"/>
                </a:cubicBezTo>
                <a:cubicBezTo>
                  <a:pt x="132" y="94"/>
                  <a:pt x="124" y="89"/>
                  <a:pt x="117" y="84"/>
                </a:cubicBezTo>
                <a:cubicBezTo>
                  <a:pt x="93" y="68"/>
                  <a:pt x="70" y="60"/>
                  <a:pt x="48" y="60"/>
                </a:cubicBezTo>
                <a:cubicBezTo>
                  <a:pt x="41" y="60"/>
                  <a:pt x="35" y="60"/>
                  <a:pt x="28" y="62"/>
                </a:cubicBezTo>
                <a:cubicBezTo>
                  <a:pt x="25" y="63"/>
                  <a:pt x="22" y="64"/>
                  <a:pt x="19" y="65"/>
                </a:cubicBezTo>
                <a:cubicBezTo>
                  <a:pt x="12" y="67"/>
                  <a:pt x="6" y="70"/>
                  <a:pt x="0" y="73"/>
                </a:cubicBezTo>
                <a:cubicBezTo>
                  <a:pt x="0" y="79"/>
                  <a:pt x="0" y="79"/>
                  <a:pt x="0" y="79"/>
                </a:cubicBezTo>
                <a:cubicBezTo>
                  <a:pt x="6" y="75"/>
                  <a:pt x="13" y="72"/>
                  <a:pt x="20" y="69"/>
                </a:cubicBezTo>
                <a:cubicBezTo>
                  <a:pt x="23" y="68"/>
                  <a:pt x="26" y="67"/>
                  <a:pt x="29" y="67"/>
                </a:cubicBezTo>
                <a:cubicBezTo>
                  <a:pt x="56" y="60"/>
                  <a:pt x="84" y="68"/>
                  <a:pt x="115" y="88"/>
                </a:cubicBezTo>
                <a:cubicBezTo>
                  <a:pt x="122" y="93"/>
                  <a:pt x="129" y="98"/>
                  <a:pt x="135" y="104"/>
                </a:cubicBezTo>
                <a:cubicBezTo>
                  <a:pt x="146" y="113"/>
                  <a:pt x="156" y="122"/>
                  <a:pt x="165" y="131"/>
                </a:cubicBezTo>
                <a:cubicBezTo>
                  <a:pt x="187" y="151"/>
                  <a:pt x="207" y="170"/>
                  <a:pt x="234" y="187"/>
                </a:cubicBezTo>
                <a:cubicBezTo>
                  <a:pt x="275" y="211"/>
                  <a:pt x="312" y="223"/>
                  <a:pt x="347" y="229"/>
                </a:cubicBezTo>
                <a:cubicBezTo>
                  <a:pt x="358" y="238"/>
                  <a:pt x="369" y="247"/>
                  <a:pt x="381" y="256"/>
                </a:cubicBezTo>
                <a:cubicBezTo>
                  <a:pt x="343" y="255"/>
                  <a:pt x="302" y="247"/>
                  <a:pt x="255" y="221"/>
                </a:cubicBezTo>
                <a:cubicBezTo>
                  <a:pt x="225" y="204"/>
                  <a:pt x="204" y="184"/>
                  <a:pt x="181" y="161"/>
                </a:cubicBezTo>
                <a:cubicBezTo>
                  <a:pt x="171" y="151"/>
                  <a:pt x="160" y="141"/>
                  <a:pt x="149" y="131"/>
                </a:cubicBezTo>
                <a:cubicBezTo>
                  <a:pt x="141" y="124"/>
                  <a:pt x="133" y="118"/>
                  <a:pt x="126" y="113"/>
                </a:cubicBezTo>
                <a:cubicBezTo>
                  <a:pt x="92" y="90"/>
                  <a:pt x="59" y="81"/>
                  <a:pt x="28" y="86"/>
                </a:cubicBezTo>
                <a:cubicBezTo>
                  <a:pt x="25" y="87"/>
                  <a:pt x="21" y="88"/>
                  <a:pt x="17" y="89"/>
                </a:cubicBezTo>
                <a:cubicBezTo>
                  <a:pt x="11" y="91"/>
                  <a:pt x="6" y="93"/>
                  <a:pt x="0" y="95"/>
                </a:cubicBezTo>
                <a:cubicBezTo>
                  <a:pt x="0" y="100"/>
                  <a:pt x="0" y="100"/>
                  <a:pt x="0" y="100"/>
                </a:cubicBezTo>
                <a:cubicBezTo>
                  <a:pt x="6" y="98"/>
                  <a:pt x="12" y="95"/>
                  <a:pt x="19" y="94"/>
                </a:cubicBezTo>
                <a:cubicBezTo>
                  <a:pt x="22" y="93"/>
                  <a:pt x="26" y="92"/>
                  <a:pt x="29" y="91"/>
                </a:cubicBezTo>
                <a:cubicBezTo>
                  <a:pt x="59" y="86"/>
                  <a:pt x="90" y="94"/>
                  <a:pt x="123" y="117"/>
                </a:cubicBezTo>
                <a:cubicBezTo>
                  <a:pt x="130" y="122"/>
                  <a:pt x="138" y="128"/>
                  <a:pt x="146" y="134"/>
                </a:cubicBezTo>
                <a:cubicBezTo>
                  <a:pt x="157" y="145"/>
                  <a:pt x="168" y="155"/>
                  <a:pt x="178" y="165"/>
                </a:cubicBezTo>
                <a:cubicBezTo>
                  <a:pt x="200" y="187"/>
                  <a:pt x="222" y="208"/>
                  <a:pt x="253" y="226"/>
                </a:cubicBezTo>
                <a:cubicBezTo>
                  <a:pt x="303" y="254"/>
                  <a:pt x="347" y="261"/>
                  <a:pt x="387" y="261"/>
                </a:cubicBezTo>
                <a:cubicBezTo>
                  <a:pt x="388" y="262"/>
                  <a:pt x="390" y="263"/>
                  <a:pt x="392" y="265"/>
                </a:cubicBezTo>
                <a:cubicBezTo>
                  <a:pt x="396" y="268"/>
                  <a:pt x="401" y="272"/>
                  <a:pt x="405" y="275"/>
                </a:cubicBezTo>
                <a:cubicBezTo>
                  <a:pt x="413" y="275"/>
                  <a:pt x="413" y="275"/>
                  <a:pt x="413" y="275"/>
                </a:cubicBezTo>
                <a:cubicBezTo>
                  <a:pt x="407" y="271"/>
                  <a:pt x="401" y="266"/>
                  <a:pt x="395" y="261"/>
                </a:cubicBezTo>
                <a:cubicBezTo>
                  <a:pt x="395" y="261"/>
                  <a:pt x="395" y="261"/>
                  <a:pt x="394" y="260"/>
                </a:cubicBezTo>
                <a:cubicBezTo>
                  <a:pt x="407" y="260"/>
                  <a:pt x="418" y="259"/>
                  <a:pt x="430" y="257"/>
                </a:cubicBezTo>
                <a:cubicBezTo>
                  <a:pt x="430" y="258"/>
                  <a:pt x="431" y="258"/>
                  <a:pt x="432" y="258"/>
                </a:cubicBezTo>
                <a:cubicBezTo>
                  <a:pt x="440" y="263"/>
                  <a:pt x="448" y="268"/>
                  <a:pt x="456" y="273"/>
                </a:cubicBezTo>
                <a:cubicBezTo>
                  <a:pt x="453" y="274"/>
                  <a:pt x="450" y="275"/>
                  <a:pt x="448" y="275"/>
                </a:cubicBezTo>
                <a:cubicBezTo>
                  <a:pt x="470" y="275"/>
                  <a:pt x="470" y="275"/>
                  <a:pt x="470" y="275"/>
                </a:cubicBezTo>
                <a:cubicBezTo>
                  <a:pt x="469" y="275"/>
                  <a:pt x="468" y="274"/>
                  <a:pt x="467" y="274"/>
                </a:cubicBezTo>
                <a:cubicBezTo>
                  <a:pt x="478" y="270"/>
                  <a:pt x="487" y="266"/>
                  <a:pt x="497" y="262"/>
                </a:cubicBezTo>
                <a:cubicBezTo>
                  <a:pt x="506" y="265"/>
                  <a:pt x="514" y="269"/>
                  <a:pt x="523" y="273"/>
                </a:cubicBezTo>
                <a:cubicBezTo>
                  <a:pt x="521" y="274"/>
                  <a:pt x="520" y="275"/>
                  <a:pt x="519" y="275"/>
                </a:cubicBezTo>
                <a:cubicBezTo>
                  <a:pt x="527" y="275"/>
                  <a:pt x="527" y="275"/>
                  <a:pt x="527" y="275"/>
                </a:cubicBezTo>
                <a:cubicBezTo>
                  <a:pt x="528" y="275"/>
                  <a:pt x="528" y="276"/>
                  <a:pt x="528" y="276"/>
                </a:cubicBezTo>
                <a:cubicBezTo>
                  <a:pt x="528" y="276"/>
                  <a:pt x="528" y="275"/>
                  <a:pt x="528" y="275"/>
                </a:cubicBezTo>
                <a:cubicBezTo>
                  <a:pt x="538" y="275"/>
                  <a:pt x="538" y="275"/>
                  <a:pt x="538" y="275"/>
                </a:cubicBezTo>
                <a:cubicBezTo>
                  <a:pt x="536" y="274"/>
                  <a:pt x="534" y="273"/>
                  <a:pt x="532" y="272"/>
                </a:cubicBezTo>
                <a:cubicBezTo>
                  <a:pt x="538" y="268"/>
                  <a:pt x="544" y="264"/>
                  <a:pt x="550" y="260"/>
                </a:cubicBezTo>
                <a:cubicBezTo>
                  <a:pt x="552" y="261"/>
                  <a:pt x="555" y="262"/>
                  <a:pt x="557" y="262"/>
                </a:cubicBezTo>
                <a:cubicBezTo>
                  <a:pt x="563" y="265"/>
                  <a:pt x="570" y="267"/>
                  <a:pt x="577" y="270"/>
                </a:cubicBezTo>
                <a:cubicBezTo>
                  <a:pt x="575" y="272"/>
                  <a:pt x="573" y="274"/>
                  <a:pt x="570" y="275"/>
                </a:cubicBezTo>
                <a:cubicBezTo>
                  <a:pt x="578" y="275"/>
                  <a:pt x="578" y="275"/>
                  <a:pt x="578" y="275"/>
                </a:cubicBezTo>
                <a:cubicBezTo>
                  <a:pt x="579" y="274"/>
                  <a:pt x="580" y="273"/>
                  <a:pt x="582" y="272"/>
                </a:cubicBezTo>
                <a:cubicBezTo>
                  <a:pt x="585" y="273"/>
                  <a:pt x="588" y="274"/>
                  <a:pt x="591" y="275"/>
                </a:cubicBezTo>
                <a:cubicBezTo>
                  <a:pt x="605" y="275"/>
                  <a:pt x="605" y="275"/>
                  <a:pt x="605" y="275"/>
                </a:cubicBezTo>
                <a:cubicBezTo>
                  <a:pt x="598" y="273"/>
                  <a:pt x="592" y="270"/>
                  <a:pt x="586" y="268"/>
                </a:cubicBezTo>
                <a:cubicBezTo>
                  <a:pt x="591" y="263"/>
                  <a:pt x="596" y="259"/>
                  <a:pt x="600" y="254"/>
                </a:cubicBezTo>
                <a:cubicBezTo>
                  <a:pt x="602" y="253"/>
                  <a:pt x="603" y="251"/>
                  <a:pt x="605" y="250"/>
                </a:cubicBezTo>
                <a:cubicBezTo>
                  <a:pt x="614" y="252"/>
                  <a:pt x="623" y="254"/>
                  <a:pt x="633" y="256"/>
                </a:cubicBezTo>
                <a:cubicBezTo>
                  <a:pt x="627" y="263"/>
                  <a:pt x="622" y="269"/>
                  <a:pt x="616" y="275"/>
                </a:cubicBezTo>
                <a:cubicBezTo>
                  <a:pt x="623" y="275"/>
                  <a:pt x="623" y="275"/>
                  <a:pt x="623" y="275"/>
                </a:cubicBezTo>
                <a:cubicBezTo>
                  <a:pt x="628" y="269"/>
                  <a:pt x="633" y="263"/>
                  <a:pt x="638" y="258"/>
                </a:cubicBezTo>
                <a:cubicBezTo>
                  <a:pt x="646" y="260"/>
                  <a:pt x="653" y="262"/>
                  <a:pt x="661" y="264"/>
                </a:cubicBezTo>
                <a:cubicBezTo>
                  <a:pt x="660" y="266"/>
                  <a:pt x="658" y="268"/>
                  <a:pt x="656" y="270"/>
                </a:cubicBezTo>
                <a:cubicBezTo>
                  <a:pt x="655" y="272"/>
                  <a:pt x="654" y="274"/>
                  <a:pt x="653" y="275"/>
                </a:cubicBezTo>
                <a:cubicBezTo>
                  <a:pt x="659" y="275"/>
                  <a:pt x="659" y="275"/>
                  <a:pt x="659" y="275"/>
                </a:cubicBezTo>
                <a:cubicBezTo>
                  <a:pt x="659" y="275"/>
                  <a:pt x="660" y="274"/>
                  <a:pt x="660" y="273"/>
                </a:cubicBezTo>
                <a:cubicBezTo>
                  <a:pt x="662" y="271"/>
                  <a:pt x="664" y="268"/>
                  <a:pt x="666" y="265"/>
                </a:cubicBezTo>
                <a:cubicBezTo>
                  <a:pt x="676" y="268"/>
                  <a:pt x="686" y="272"/>
                  <a:pt x="697" y="275"/>
                </a:cubicBezTo>
                <a:cubicBezTo>
                  <a:pt x="711" y="275"/>
                  <a:pt x="711" y="275"/>
                  <a:pt x="711" y="275"/>
                </a:cubicBezTo>
                <a:cubicBezTo>
                  <a:pt x="709" y="275"/>
                  <a:pt x="707" y="274"/>
                  <a:pt x="706" y="273"/>
                </a:cubicBezTo>
                <a:cubicBezTo>
                  <a:pt x="710" y="267"/>
                  <a:pt x="714" y="261"/>
                  <a:pt x="718" y="254"/>
                </a:cubicBezTo>
                <a:cubicBezTo>
                  <a:pt x="720" y="251"/>
                  <a:pt x="722" y="248"/>
                  <a:pt x="724" y="244"/>
                </a:cubicBezTo>
                <a:cubicBezTo>
                  <a:pt x="734" y="246"/>
                  <a:pt x="745" y="249"/>
                  <a:pt x="756" y="252"/>
                </a:cubicBezTo>
                <a:cubicBezTo>
                  <a:pt x="752" y="260"/>
                  <a:pt x="747" y="268"/>
                  <a:pt x="743" y="275"/>
                </a:cubicBezTo>
                <a:cubicBezTo>
                  <a:pt x="749" y="275"/>
                  <a:pt x="749" y="275"/>
                  <a:pt x="749" y="275"/>
                </a:cubicBezTo>
                <a:cubicBezTo>
                  <a:pt x="753" y="268"/>
                  <a:pt x="757" y="261"/>
                  <a:pt x="761" y="254"/>
                </a:cubicBezTo>
                <a:cubicBezTo>
                  <a:pt x="769" y="256"/>
                  <a:pt x="778" y="259"/>
                  <a:pt x="787" y="262"/>
                </a:cubicBezTo>
                <a:cubicBezTo>
                  <a:pt x="826" y="274"/>
                  <a:pt x="864" y="276"/>
                  <a:pt x="906" y="268"/>
                </a:cubicBezTo>
                <a:cubicBezTo>
                  <a:pt x="1002" y="255"/>
                  <a:pt x="1140" y="242"/>
                  <a:pt x="1228" y="273"/>
                </a:cubicBezTo>
                <a:cubicBezTo>
                  <a:pt x="1231" y="274"/>
                  <a:pt x="1233" y="275"/>
                  <a:pt x="1236" y="275"/>
                </a:cubicBezTo>
                <a:cubicBezTo>
                  <a:pt x="1260" y="275"/>
                  <a:pt x="1260" y="275"/>
                  <a:pt x="1260" y="275"/>
                </a:cubicBezTo>
                <a:cubicBezTo>
                  <a:pt x="1258" y="275"/>
                  <a:pt x="1256" y="274"/>
                  <a:pt x="1253" y="274"/>
                </a:cubicBezTo>
                <a:cubicBezTo>
                  <a:pt x="1244" y="272"/>
                  <a:pt x="1236" y="271"/>
                  <a:pt x="1230" y="269"/>
                </a:cubicBezTo>
                <a:cubicBezTo>
                  <a:pt x="1141" y="237"/>
                  <a:pt x="1002" y="250"/>
                  <a:pt x="905" y="264"/>
                </a:cubicBezTo>
                <a:cubicBezTo>
                  <a:pt x="863" y="271"/>
                  <a:pt x="827" y="270"/>
                  <a:pt x="789" y="258"/>
                </a:cubicBezTo>
                <a:cubicBezTo>
                  <a:pt x="780" y="255"/>
                  <a:pt x="771" y="252"/>
                  <a:pt x="763" y="249"/>
                </a:cubicBezTo>
                <a:cubicBezTo>
                  <a:pt x="768" y="240"/>
                  <a:pt x="773" y="231"/>
                  <a:pt x="777" y="223"/>
                </a:cubicBezTo>
                <a:cubicBezTo>
                  <a:pt x="778" y="221"/>
                  <a:pt x="779" y="220"/>
                  <a:pt x="779" y="218"/>
                </a:cubicBezTo>
                <a:cubicBezTo>
                  <a:pt x="793" y="220"/>
                  <a:pt x="808" y="223"/>
                  <a:pt x="823" y="227"/>
                </a:cubicBezTo>
                <a:cubicBezTo>
                  <a:pt x="863" y="235"/>
                  <a:pt x="899" y="236"/>
                  <a:pt x="939" y="230"/>
                </a:cubicBezTo>
                <a:cubicBezTo>
                  <a:pt x="1019" y="223"/>
                  <a:pt x="1167" y="217"/>
                  <a:pt x="1247" y="263"/>
                </a:cubicBezTo>
                <a:cubicBezTo>
                  <a:pt x="1253" y="266"/>
                  <a:pt x="1260" y="269"/>
                  <a:pt x="1268" y="272"/>
                </a:cubicBezTo>
                <a:cubicBezTo>
                  <a:pt x="1270" y="273"/>
                  <a:pt x="1273" y="274"/>
                  <a:pt x="1276" y="275"/>
                </a:cubicBezTo>
                <a:cubicBezTo>
                  <a:pt x="1288" y="275"/>
                  <a:pt x="1288" y="275"/>
                  <a:pt x="1288" y="275"/>
                </a:cubicBezTo>
                <a:cubicBezTo>
                  <a:pt x="1282" y="273"/>
                  <a:pt x="1276" y="270"/>
                  <a:pt x="1270" y="268"/>
                </a:cubicBezTo>
                <a:cubicBezTo>
                  <a:pt x="1262" y="265"/>
                  <a:pt x="1255" y="262"/>
                  <a:pt x="1250" y="259"/>
                </a:cubicBezTo>
                <a:cubicBezTo>
                  <a:pt x="1197" y="229"/>
                  <a:pt x="1117" y="220"/>
                  <a:pt x="1045" y="220"/>
                </a:cubicBezTo>
                <a:cubicBezTo>
                  <a:pt x="1005" y="220"/>
                  <a:pt x="967" y="223"/>
                  <a:pt x="938" y="226"/>
                </a:cubicBezTo>
                <a:cubicBezTo>
                  <a:pt x="899" y="231"/>
                  <a:pt x="864" y="230"/>
                  <a:pt x="824" y="222"/>
                </a:cubicBezTo>
                <a:cubicBezTo>
                  <a:pt x="809" y="219"/>
                  <a:pt x="795" y="216"/>
                  <a:pt x="782" y="214"/>
                </a:cubicBezTo>
                <a:cubicBezTo>
                  <a:pt x="785" y="208"/>
                  <a:pt x="788" y="203"/>
                  <a:pt x="790" y="198"/>
                </a:cubicBezTo>
                <a:cubicBezTo>
                  <a:pt x="792" y="194"/>
                  <a:pt x="794" y="191"/>
                  <a:pt x="796" y="187"/>
                </a:cubicBezTo>
                <a:cubicBezTo>
                  <a:pt x="816" y="187"/>
                  <a:pt x="837" y="188"/>
                  <a:pt x="859" y="192"/>
                </a:cubicBezTo>
                <a:cubicBezTo>
                  <a:pt x="887" y="195"/>
                  <a:pt x="926" y="197"/>
                  <a:pt x="972" y="193"/>
                </a:cubicBezTo>
                <a:cubicBezTo>
                  <a:pt x="1103" y="185"/>
                  <a:pt x="1213" y="208"/>
                  <a:pt x="1266" y="253"/>
                </a:cubicBezTo>
                <a:cubicBezTo>
                  <a:pt x="1271" y="256"/>
                  <a:pt x="1276" y="260"/>
                  <a:pt x="1282" y="264"/>
                </a:cubicBezTo>
                <a:cubicBezTo>
                  <a:pt x="1287" y="268"/>
                  <a:pt x="1292" y="272"/>
                  <a:pt x="1297" y="275"/>
                </a:cubicBezTo>
                <a:cubicBezTo>
                  <a:pt x="1304" y="275"/>
                  <a:pt x="1304" y="275"/>
                  <a:pt x="1304" y="275"/>
                </a:cubicBezTo>
                <a:cubicBezTo>
                  <a:pt x="1298" y="270"/>
                  <a:pt x="1291" y="265"/>
                  <a:pt x="1285" y="260"/>
                </a:cubicBezTo>
                <a:cubicBezTo>
                  <a:pt x="1279" y="256"/>
                  <a:pt x="1274" y="253"/>
                  <a:pt x="1269" y="249"/>
                </a:cubicBezTo>
                <a:cubicBezTo>
                  <a:pt x="1222" y="209"/>
                  <a:pt x="1130" y="186"/>
                  <a:pt x="1020" y="186"/>
                </a:cubicBezTo>
                <a:cubicBezTo>
                  <a:pt x="1004" y="186"/>
                  <a:pt x="988" y="187"/>
                  <a:pt x="972" y="188"/>
                </a:cubicBezTo>
                <a:cubicBezTo>
                  <a:pt x="926" y="192"/>
                  <a:pt x="888" y="190"/>
                  <a:pt x="859" y="187"/>
                </a:cubicBezTo>
                <a:cubicBezTo>
                  <a:pt x="839" y="184"/>
                  <a:pt x="819" y="182"/>
                  <a:pt x="800" y="183"/>
                </a:cubicBezTo>
                <a:cubicBezTo>
                  <a:pt x="805" y="175"/>
                  <a:pt x="810" y="168"/>
                  <a:pt x="817" y="161"/>
                </a:cubicBezTo>
                <a:cubicBezTo>
                  <a:pt x="840" y="157"/>
                  <a:pt x="867" y="155"/>
                  <a:pt x="894" y="156"/>
                </a:cubicBezTo>
                <a:cubicBezTo>
                  <a:pt x="911" y="156"/>
                  <a:pt x="911" y="156"/>
                  <a:pt x="911" y="156"/>
                </a:cubicBezTo>
                <a:cubicBezTo>
                  <a:pt x="940" y="156"/>
                  <a:pt x="971" y="156"/>
                  <a:pt x="1005" y="155"/>
                </a:cubicBezTo>
                <a:cubicBezTo>
                  <a:pt x="1103" y="153"/>
                  <a:pt x="1229" y="175"/>
                  <a:pt x="1285" y="242"/>
                </a:cubicBezTo>
                <a:cubicBezTo>
                  <a:pt x="1288" y="245"/>
                  <a:pt x="1291" y="249"/>
                  <a:pt x="1294" y="252"/>
                </a:cubicBezTo>
                <a:cubicBezTo>
                  <a:pt x="1300" y="259"/>
                  <a:pt x="1307" y="267"/>
                  <a:pt x="1313" y="275"/>
                </a:cubicBezTo>
                <a:cubicBezTo>
                  <a:pt x="1319" y="275"/>
                  <a:pt x="1319" y="275"/>
                  <a:pt x="1319" y="275"/>
                </a:cubicBezTo>
                <a:cubicBezTo>
                  <a:pt x="1312" y="266"/>
                  <a:pt x="1305" y="257"/>
                  <a:pt x="1297" y="249"/>
                </a:cubicBezTo>
                <a:cubicBezTo>
                  <a:pt x="1294" y="245"/>
                  <a:pt x="1291" y="242"/>
                  <a:pt x="1289" y="239"/>
                </a:cubicBezTo>
                <a:cubicBezTo>
                  <a:pt x="1231" y="171"/>
                  <a:pt x="1104" y="148"/>
                  <a:pt x="1005" y="150"/>
                </a:cubicBezTo>
                <a:cubicBezTo>
                  <a:pt x="971" y="152"/>
                  <a:pt x="940" y="151"/>
                  <a:pt x="911" y="151"/>
                </a:cubicBezTo>
                <a:cubicBezTo>
                  <a:pt x="895" y="151"/>
                  <a:pt x="895" y="151"/>
                  <a:pt x="895" y="151"/>
                </a:cubicBezTo>
                <a:cubicBezTo>
                  <a:pt x="869" y="150"/>
                  <a:pt x="845" y="152"/>
                  <a:pt x="822" y="155"/>
                </a:cubicBezTo>
                <a:cubicBezTo>
                  <a:pt x="828" y="150"/>
                  <a:pt x="833" y="145"/>
                  <a:pt x="839" y="140"/>
                </a:cubicBezTo>
                <a:cubicBezTo>
                  <a:pt x="866" y="130"/>
                  <a:pt x="897" y="123"/>
                  <a:pt x="930" y="121"/>
                </a:cubicBezTo>
                <a:cubicBezTo>
                  <a:pt x="967" y="117"/>
                  <a:pt x="1005" y="117"/>
                  <a:pt x="1038" y="117"/>
                </a:cubicBezTo>
                <a:cubicBezTo>
                  <a:pt x="1134" y="119"/>
                  <a:pt x="1254" y="150"/>
                  <a:pt x="1304" y="232"/>
                </a:cubicBezTo>
                <a:cubicBezTo>
                  <a:pt x="1312" y="245"/>
                  <a:pt x="1321" y="260"/>
                  <a:pt x="1326" y="275"/>
                </a:cubicBezTo>
                <a:cubicBezTo>
                  <a:pt x="1331" y="275"/>
                  <a:pt x="1331" y="275"/>
                  <a:pt x="1331" y="275"/>
                </a:cubicBezTo>
                <a:cubicBezTo>
                  <a:pt x="1326" y="259"/>
                  <a:pt x="1317" y="244"/>
                  <a:pt x="1308" y="229"/>
                </a:cubicBezTo>
                <a:cubicBezTo>
                  <a:pt x="1257" y="146"/>
                  <a:pt x="1135" y="114"/>
                  <a:pt x="1038" y="112"/>
                </a:cubicBezTo>
                <a:cubicBezTo>
                  <a:pt x="1005" y="112"/>
                  <a:pt x="966" y="112"/>
                  <a:pt x="930" y="116"/>
                </a:cubicBezTo>
                <a:cubicBezTo>
                  <a:pt x="902" y="118"/>
                  <a:pt x="876" y="123"/>
                  <a:pt x="852" y="131"/>
                </a:cubicBezTo>
                <a:cubicBezTo>
                  <a:pt x="931" y="76"/>
                  <a:pt x="1052" y="65"/>
                  <a:pt x="1149" y="91"/>
                </a:cubicBezTo>
                <a:close/>
                <a:moveTo>
                  <a:pt x="774" y="172"/>
                </a:moveTo>
                <a:cubicBezTo>
                  <a:pt x="769" y="176"/>
                  <a:pt x="764" y="181"/>
                  <a:pt x="760" y="185"/>
                </a:cubicBezTo>
                <a:cubicBezTo>
                  <a:pt x="753" y="187"/>
                  <a:pt x="745" y="188"/>
                  <a:pt x="738" y="189"/>
                </a:cubicBezTo>
                <a:cubicBezTo>
                  <a:pt x="749" y="183"/>
                  <a:pt x="761" y="177"/>
                  <a:pt x="774" y="172"/>
                </a:cubicBezTo>
                <a:close/>
                <a:moveTo>
                  <a:pt x="727" y="197"/>
                </a:moveTo>
                <a:cubicBezTo>
                  <a:pt x="736" y="195"/>
                  <a:pt x="745" y="193"/>
                  <a:pt x="755" y="191"/>
                </a:cubicBezTo>
                <a:cubicBezTo>
                  <a:pt x="752" y="195"/>
                  <a:pt x="749" y="198"/>
                  <a:pt x="747" y="202"/>
                </a:cubicBezTo>
                <a:cubicBezTo>
                  <a:pt x="745" y="204"/>
                  <a:pt x="743" y="207"/>
                  <a:pt x="741" y="209"/>
                </a:cubicBezTo>
                <a:cubicBezTo>
                  <a:pt x="732" y="209"/>
                  <a:pt x="722" y="209"/>
                  <a:pt x="713" y="209"/>
                </a:cubicBezTo>
                <a:cubicBezTo>
                  <a:pt x="717" y="205"/>
                  <a:pt x="722" y="201"/>
                  <a:pt x="727" y="197"/>
                </a:cubicBezTo>
                <a:close/>
                <a:moveTo>
                  <a:pt x="715" y="200"/>
                </a:moveTo>
                <a:cubicBezTo>
                  <a:pt x="713" y="203"/>
                  <a:pt x="710" y="205"/>
                  <a:pt x="708" y="208"/>
                </a:cubicBezTo>
                <a:cubicBezTo>
                  <a:pt x="707" y="208"/>
                  <a:pt x="707" y="209"/>
                  <a:pt x="706" y="209"/>
                </a:cubicBezTo>
                <a:cubicBezTo>
                  <a:pt x="700" y="210"/>
                  <a:pt x="693" y="210"/>
                  <a:pt x="687" y="211"/>
                </a:cubicBezTo>
                <a:cubicBezTo>
                  <a:pt x="696" y="207"/>
                  <a:pt x="706" y="203"/>
                  <a:pt x="715" y="200"/>
                </a:cubicBezTo>
                <a:close/>
                <a:moveTo>
                  <a:pt x="671" y="218"/>
                </a:moveTo>
                <a:cubicBezTo>
                  <a:pt x="672" y="218"/>
                  <a:pt x="672" y="218"/>
                  <a:pt x="673" y="218"/>
                </a:cubicBezTo>
                <a:cubicBezTo>
                  <a:pt x="682" y="216"/>
                  <a:pt x="692" y="215"/>
                  <a:pt x="702" y="215"/>
                </a:cubicBezTo>
                <a:cubicBezTo>
                  <a:pt x="697" y="220"/>
                  <a:pt x="692" y="226"/>
                  <a:pt x="686" y="232"/>
                </a:cubicBezTo>
                <a:cubicBezTo>
                  <a:pt x="678" y="231"/>
                  <a:pt x="670" y="230"/>
                  <a:pt x="661" y="230"/>
                </a:cubicBezTo>
                <a:cubicBezTo>
                  <a:pt x="665" y="226"/>
                  <a:pt x="668" y="222"/>
                  <a:pt x="671" y="218"/>
                </a:cubicBezTo>
                <a:close/>
                <a:moveTo>
                  <a:pt x="631" y="225"/>
                </a:moveTo>
                <a:cubicBezTo>
                  <a:pt x="642" y="223"/>
                  <a:pt x="653" y="221"/>
                  <a:pt x="664" y="219"/>
                </a:cubicBezTo>
                <a:cubicBezTo>
                  <a:pt x="661" y="222"/>
                  <a:pt x="658" y="226"/>
                  <a:pt x="655" y="229"/>
                </a:cubicBezTo>
                <a:cubicBezTo>
                  <a:pt x="646" y="229"/>
                  <a:pt x="637" y="228"/>
                  <a:pt x="628" y="228"/>
                </a:cubicBezTo>
                <a:cubicBezTo>
                  <a:pt x="629" y="227"/>
                  <a:pt x="630" y="226"/>
                  <a:pt x="631" y="225"/>
                </a:cubicBezTo>
                <a:close/>
                <a:moveTo>
                  <a:pt x="331" y="211"/>
                </a:moveTo>
                <a:cubicBezTo>
                  <a:pt x="338" y="214"/>
                  <a:pt x="345" y="217"/>
                  <a:pt x="352" y="220"/>
                </a:cubicBezTo>
                <a:cubicBezTo>
                  <a:pt x="359" y="223"/>
                  <a:pt x="365" y="226"/>
                  <a:pt x="372" y="229"/>
                </a:cubicBezTo>
                <a:cubicBezTo>
                  <a:pt x="364" y="227"/>
                  <a:pt x="357" y="226"/>
                  <a:pt x="349" y="225"/>
                </a:cubicBezTo>
                <a:cubicBezTo>
                  <a:pt x="343" y="220"/>
                  <a:pt x="337" y="215"/>
                  <a:pt x="331" y="211"/>
                </a:cubicBezTo>
                <a:close/>
                <a:moveTo>
                  <a:pt x="388" y="256"/>
                </a:moveTo>
                <a:cubicBezTo>
                  <a:pt x="378" y="248"/>
                  <a:pt x="368" y="239"/>
                  <a:pt x="357" y="231"/>
                </a:cubicBezTo>
                <a:cubicBezTo>
                  <a:pt x="368" y="233"/>
                  <a:pt x="378" y="234"/>
                  <a:pt x="387" y="236"/>
                </a:cubicBezTo>
                <a:cubicBezTo>
                  <a:pt x="399" y="241"/>
                  <a:pt x="411" y="247"/>
                  <a:pt x="423" y="253"/>
                </a:cubicBezTo>
                <a:cubicBezTo>
                  <a:pt x="412" y="255"/>
                  <a:pt x="400" y="256"/>
                  <a:pt x="388" y="256"/>
                </a:cubicBezTo>
                <a:close/>
                <a:moveTo>
                  <a:pt x="431" y="252"/>
                </a:moveTo>
                <a:cubicBezTo>
                  <a:pt x="422" y="247"/>
                  <a:pt x="412" y="242"/>
                  <a:pt x="403" y="238"/>
                </a:cubicBezTo>
                <a:cubicBezTo>
                  <a:pt x="423" y="240"/>
                  <a:pt x="441" y="243"/>
                  <a:pt x="459" y="248"/>
                </a:cubicBezTo>
                <a:cubicBezTo>
                  <a:pt x="450" y="249"/>
                  <a:pt x="440" y="251"/>
                  <a:pt x="431" y="252"/>
                </a:cubicBezTo>
                <a:close/>
                <a:moveTo>
                  <a:pt x="462" y="271"/>
                </a:moveTo>
                <a:cubicBezTo>
                  <a:pt x="454" y="266"/>
                  <a:pt x="446" y="261"/>
                  <a:pt x="438" y="256"/>
                </a:cubicBezTo>
                <a:cubicBezTo>
                  <a:pt x="447" y="255"/>
                  <a:pt x="455" y="253"/>
                  <a:pt x="464" y="252"/>
                </a:cubicBezTo>
                <a:cubicBezTo>
                  <a:pt x="466" y="252"/>
                  <a:pt x="467" y="251"/>
                  <a:pt x="469" y="251"/>
                </a:cubicBezTo>
                <a:cubicBezTo>
                  <a:pt x="470" y="251"/>
                  <a:pt x="471" y="251"/>
                  <a:pt x="471" y="252"/>
                </a:cubicBezTo>
                <a:cubicBezTo>
                  <a:pt x="478" y="254"/>
                  <a:pt x="484" y="257"/>
                  <a:pt x="491" y="259"/>
                </a:cubicBezTo>
                <a:cubicBezTo>
                  <a:pt x="481" y="263"/>
                  <a:pt x="472" y="267"/>
                  <a:pt x="462" y="271"/>
                </a:cubicBezTo>
                <a:close/>
                <a:moveTo>
                  <a:pt x="497" y="256"/>
                </a:moveTo>
                <a:cubicBezTo>
                  <a:pt x="491" y="254"/>
                  <a:pt x="485" y="252"/>
                  <a:pt x="479" y="249"/>
                </a:cubicBezTo>
                <a:cubicBezTo>
                  <a:pt x="490" y="248"/>
                  <a:pt x="501" y="246"/>
                  <a:pt x="511" y="245"/>
                </a:cubicBezTo>
                <a:cubicBezTo>
                  <a:pt x="513" y="246"/>
                  <a:pt x="515" y="247"/>
                  <a:pt x="517" y="247"/>
                </a:cubicBezTo>
                <a:cubicBezTo>
                  <a:pt x="514" y="249"/>
                  <a:pt x="511" y="250"/>
                  <a:pt x="508" y="251"/>
                </a:cubicBezTo>
                <a:cubicBezTo>
                  <a:pt x="504" y="253"/>
                  <a:pt x="501" y="255"/>
                  <a:pt x="497" y="256"/>
                </a:cubicBezTo>
                <a:close/>
                <a:moveTo>
                  <a:pt x="527" y="270"/>
                </a:moveTo>
                <a:cubicBezTo>
                  <a:pt x="519" y="266"/>
                  <a:pt x="511" y="263"/>
                  <a:pt x="503" y="259"/>
                </a:cubicBezTo>
                <a:cubicBezTo>
                  <a:pt x="505" y="258"/>
                  <a:pt x="508" y="257"/>
                  <a:pt x="510" y="256"/>
                </a:cubicBezTo>
                <a:cubicBezTo>
                  <a:pt x="515" y="254"/>
                  <a:pt x="519" y="252"/>
                  <a:pt x="523" y="250"/>
                </a:cubicBezTo>
                <a:cubicBezTo>
                  <a:pt x="531" y="253"/>
                  <a:pt x="538" y="255"/>
                  <a:pt x="545" y="258"/>
                </a:cubicBezTo>
                <a:cubicBezTo>
                  <a:pt x="539" y="262"/>
                  <a:pt x="533" y="266"/>
                  <a:pt x="527" y="270"/>
                </a:cubicBezTo>
                <a:close/>
                <a:moveTo>
                  <a:pt x="550" y="255"/>
                </a:moveTo>
                <a:cubicBezTo>
                  <a:pt x="543" y="252"/>
                  <a:pt x="536" y="250"/>
                  <a:pt x="530" y="247"/>
                </a:cubicBezTo>
                <a:cubicBezTo>
                  <a:pt x="537" y="244"/>
                  <a:pt x="544" y="241"/>
                  <a:pt x="551" y="239"/>
                </a:cubicBezTo>
                <a:cubicBezTo>
                  <a:pt x="557" y="240"/>
                  <a:pt x="562" y="241"/>
                  <a:pt x="567" y="242"/>
                </a:cubicBezTo>
                <a:cubicBezTo>
                  <a:pt x="562" y="245"/>
                  <a:pt x="558" y="249"/>
                  <a:pt x="553" y="252"/>
                </a:cubicBezTo>
                <a:cubicBezTo>
                  <a:pt x="552" y="253"/>
                  <a:pt x="551" y="254"/>
                  <a:pt x="550" y="255"/>
                </a:cubicBezTo>
                <a:close/>
                <a:moveTo>
                  <a:pt x="597" y="251"/>
                </a:moveTo>
                <a:cubicBezTo>
                  <a:pt x="592" y="256"/>
                  <a:pt x="586" y="261"/>
                  <a:pt x="581" y="266"/>
                </a:cubicBezTo>
                <a:cubicBezTo>
                  <a:pt x="573" y="263"/>
                  <a:pt x="566" y="261"/>
                  <a:pt x="559" y="258"/>
                </a:cubicBezTo>
                <a:cubicBezTo>
                  <a:pt x="557" y="257"/>
                  <a:pt x="556" y="257"/>
                  <a:pt x="555" y="257"/>
                </a:cubicBezTo>
                <a:cubicBezTo>
                  <a:pt x="555" y="257"/>
                  <a:pt x="555" y="256"/>
                  <a:pt x="555" y="256"/>
                </a:cubicBezTo>
                <a:cubicBezTo>
                  <a:pt x="562" y="252"/>
                  <a:pt x="568" y="248"/>
                  <a:pt x="574" y="244"/>
                </a:cubicBezTo>
                <a:cubicBezTo>
                  <a:pt x="577" y="244"/>
                  <a:pt x="580" y="245"/>
                  <a:pt x="583" y="245"/>
                </a:cubicBezTo>
                <a:cubicBezTo>
                  <a:pt x="588" y="246"/>
                  <a:pt x="594" y="248"/>
                  <a:pt x="599" y="249"/>
                </a:cubicBezTo>
                <a:cubicBezTo>
                  <a:pt x="598" y="249"/>
                  <a:pt x="598" y="250"/>
                  <a:pt x="597" y="251"/>
                </a:cubicBezTo>
                <a:close/>
                <a:moveTo>
                  <a:pt x="603" y="245"/>
                </a:moveTo>
                <a:cubicBezTo>
                  <a:pt x="597" y="243"/>
                  <a:pt x="590" y="242"/>
                  <a:pt x="584" y="241"/>
                </a:cubicBezTo>
                <a:cubicBezTo>
                  <a:pt x="582" y="240"/>
                  <a:pt x="581" y="240"/>
                  <a:pt x="579" y="240"/>
                </a:cubicBezTo>
                <a:cubicBezTo>
                  <a:pt x="584" y="237"/>
                  <a:pt x="588" y="234"/>
                  <a:pt x="591" y="232"/>
                </a:cubicBezTo>
                <a:cubicBezTo>
                  <a:pt x="595" y="232"/>
                  <a:pt x="600" y="232"/>
                  <a:pt x="604" y="232"/>
                </a:cubicBezTo>
                <a:cubicBezTo>
                  <a:pt x="608" y="232"/>
                  <a:pt x="612" y="232"/>
                  <a:pt x="616" y="233"/>
                </a:cubicBezTo>
                <a:cubicBezTo>
                  <a:pt x="612" y="236"/>
                  <a:pt x="608" y="240"/>
                  <a:pt x="603" y="245"/>
                </a:cubicBezTo>
                <a:close/>
                <a:moveTo>
                  <a:pt x="636" y="252"/>
                </a:moveTo>
                <a:cubicBezTo>
                  <a:pt x="627" y="250"/>
                  <a:pt x="618" y="248"/>
                  <a:pt x="609" y="246"/>
                </a:cubicBezTo>
                <a:cubicBezTo>
                  <a:pt x="614" y="241"/>
                  <a:pt x="618" y="237"/>
                  <a:pt x="623" y="233"/>
                </a:cubicBezTo>
                <a:cubicBezTo>
                  <a:pt x="632" y="233"/>
                  <a:pt x="642" y="233"/>
                  <a:pt x="651" y="234"/>
                </a:cubicBezTo>
                <a:cubicBezTo>
                  <a:pt x="648" y="238"/>
                  <a:pt x="645" y="242"/>
                  <a:pt x="641" y="246"/>
                </a:cubicBezTo>
                <a:cubicBezTo>
                  <a:pt x="640" y="248"/>
                  <a:pt x="638" y="250"/>
                  <a:pt x="636" y="252"/>
                </a:cubicBezTo>
                <a:close/>
                <a:moveTo>
                  <a:pt x="665" y="260"/>
                </a:moveTo>
                <a:cubicBezTo>
                  <a:pt x="657" y="257"/>
                  <a:pt x="649" y="255"/>
                  <a:pt x="641" y="253"/>
                </a:cubicBezTo>
                <a:cubicBezTo>
                  <a:pt x="643" y="252"/>
                  <a:pt x="644" y="251"/>
                  <a:pt x="645" y="249"/>
                </a:cubicBezTo>
                <a:cubicBezTo>
                  <a:pt x="649" y="244"/>
                  <a:pt x="653" y="239"/>
                  <a:pt x="657" y="234"/>
                </a:cubicBezTo>
                <a:cubicBezTo>
                  <a:pt x="666" y="235"/>
                  <a:pt x="674" y="236"/>
                  <a:pt x="683" y="237"/>
                </a:cubicBezTo>
                <a:cubicBezTo>
                  <a:pt x="677" y="244"/>
                  <a:pt x="671" y="252"/>
                  <a:pt x="665" y="260"/>
                </a:cubicBezTo>
                <a:close/>
                <a:moveTo>
                  <a:pt x="714" y="252"/>
                </a:moveTo>
                <a:cubicBezTo>
                  <a:pt x="710" y="258"/>
                  <a:pt x="705" y="265"/>
                  <a:pt x="701" y="272"/>
                </a:cubicBezTo>
                <a:cubicBezTo>
                  <a:pt x="690" y="268"/>
                  <a:pt x="680" y="264"/>
                  <a:pt x="670" y="261"/>
                </a:cubicBezTo>
                <a:cubicBezTo>
                  <a:pt x="676" y="253"/>
                  <a:pt x="682" y="245"/>
                  <a:pt x="688" y="238"/>
                </a:cubicBezTo>
                <a:cubicBezTo>
                  <a:pt x="698" y="239"/>
                  <a:pt x="709" y="241"/>
                  <a:pt x="719" y="243"/>
                </a:cubicBezTo>
                <a:cubicBezTo>
                  <a:pt x="718" y="246"/>
                  <a:pt x="716" y="249"/>
                  <a:pt x="714" y="252"/>
                </a:cubicBezTo>
                <a:close/>
                <a:moveTo>
                  <a:pt x="722" y="239"/>
                </a:moveTo>
                <a:cubicBezTo>
                  <a:pt x="712" y="236"/>
                  <a:pt x="702" y="235"/>
                  <a:pt x="692" y="233"/>
                </a:cubicBezTo>
                <a:cubicBezTo>
                  <a:pt x="698" y="227"/>
                  <a:pt x="703" y="220"/>
                  <a:pt x="709" y="214"/>
                </a:cubicBezTo>
                <a:cubicBezTo>
                  <a:pt x="718" y="214"/>
                  <a:pt x="728" y="214"/>
                  <a:pt x="738" y="214"/>
                </a:cubicBezTo>
                <a:cubicBezTo>
                  <a:pt x="733" y="222"/>
                  <a:pt x="728" y="230"/>
                  <a:pt x="722" y="239"/>
                </a:cubicBezTo>
                <a:close/>
                <a:moveTo>
                  <a:pt x="773" y="220"/>
                </a:moveTo>
                <a:cubicBezTo>
                  <a:pt x="768" y="229"/>
                  <a:pt x="763" y="238"/>
                  <a:pt x="758" y="248"/>
                </a:cubicBezTo>
                <a:cubicBezTo>
                  <a:pt x="747" y="245"/>
                  <a:pt x="737" y="242"/>
                  <a:pt x="727" y="240"/>
                </a:cubicBezTo>
                <a:cubicBezTo>
                  <a:pt x="733" y="231"/>
                  <a:pt x="739" y="223"/>
                  <a:pt x="744" y="214"/>
                </a:cubicBezTo>
                <a:cubicBezTo>
                  <a:pt x="754" y="215"/>
                  <a:pt x="764" y="216"/>
                  <a:pt x="774" y="217"/>
                </a:cubicBezTo>
                <a:cubicBezTo>
                  <a:pt x="774" y="218"/>
                  <a:pt x="773" y="219"/>
                  <a:pt x="773" y="220"/>
                </a:cubicBezTo>
                <a:close/>
                <a:moveTo>
                  <a:pt x="786" y="195"/>
                </a:moveTo>
                <a:cubicBezTo>
                  <a:pt x="783" y="201"/>
                  <a:pt x="780" y="207"/>
                  <a:pt x="777" y="213"/>
                </a:cubicBezTo>
                <a:cubicBezTo>
                  <a:pt x="766" y="211"/>
                  <a:pt x="757" y="210"/>
                  <a:pt x="747" y="210"/>
                </a:cubicBezTo>
                <a:cubicBezTo>
                  <a:pt x="748" y="208"/>
                  <a:pt x="750" y="206"/>
                  <a:pt x="751" y="204"/>
                </a:cubicBezTo>
                <a:cubicBezTo>
                  <a:pt x="754" y="199"/>
                  <a:pt x="758" y="195"/>
                  <a:pt x="762" y="190"/>
                </a:cubicBezTo>
                <a:cubicBezTo>
                  <a:pt x="772" y="189"/>
                  <a:pt x="781" y="188"/>
                  <a:pt x="791" y="188"/>
                </a:cubicBezTo>
                <a:cubicBezTo>
                  <a:pt x="789" y="190"/>
                  <a:pt x="788" y="193"/>
                  <a:pt x="786" y="195"/>
                </a:cubicBezTo>
                <a:close/>
                <a:moveTo>
                  <a:pt x="794" y="183"/>
                </a:moveTo>
                <a:cubicBezTo>
                  <a:pt x="785" y="183"/>
                  <a:pt x="776" y="183"/>
                  <a:pt x="768" y="184"/>
                </a:cubicBezTo>
                <a:cubicBezTo>
                  <a:pt x="774" y="178"/>
                  <a:pt x="780" y="173"/>
                  <a:pt x="787" y="168"/>
                </a:cubicBezTo>
                <a:cubicBezTo>
                  <a:pt x="794" y="166"/>
                  <a:pt x="801" y="164"/>
                  <a:pt x="809" y="162"/>
                </a:cubicBezTo>
                <a:cubicBezTo>
                  <a:pt x="803" y="169"/>
                  <a:pt x="798" y="176"/>
                  <a:pt x="794" y="183"/>
                </a:cubicBezTo>
                <a:close/>
                <a:moveTo>
                  <a:pt x="814" y="157"/>
                </a:moveTo>
                <a:cubicBezTo>
                  <a:pt x="809" y="157"/>
                  <a:pt x="804" y="158"/>
                  <a:pt x="800" y="160"/>
                </a:cubicBezTo>
                <a:cubicBezTo>
                  <a:pt x="807" y="155"/>
                  <a:pt x="816" y="150"/>
                  <a:pt x="825" y="146"/>
                </a:cubicBezTo>
                <a:cubicBezTo>
                  <a:pt x="821" y="150"/>
                  <a:pt x="817" y="153"/>
                  <a:pt x="814" y="157"/>
                </a:cubicBezTo>
                <a:close/>
                <a:moveTo>
                  <a:pt x="10" y="234"/>
                </a:moveTo>
                <a:cubicBezTo>
                  <a:pt x="6" y="234"/>
                  <a:pt x="3" y="234"/>
                  <a:pt x="0" y="234"/>
                </a:cubicBezTo>
                <a:cubicBezTo>
                  <a:pt x="0" y="239"/>
                  <a:pt x="0" y="239"/>
                  <a:pt x="0" y="239"/>
                </a:cubicBezTo>
                <a:cubicBezTo>
                  <a:pt x="3" y="239"/>
                  <a:pt x="7" y="239"/>
                  <a:pt x="10" y="239"/>
                </a:cubicBezTo>
                <a:cubicBezTo>
                  <a:pt x="17" y="238"/>
                  <a:pt x="22" y="238"/>
                  <a:pt x="27" y="238"/>
                </a:cubicBezTo>
                <a:cubicBezTo>
                  <a:pt x="70" y="238"/>
                  <a:pt x="112" y="251"/>
                  <a:pt x="152" y="275"/>
                </a:cubicBezTo>
                <a:cubicBezTo>
                  <a:pt x="161" y="275"/>
                  <a:pt x="161" y="275"/>
                  <a:pt x="161" y="275"/>
                </a:cubicBezTo>
                <a:cubicBezTo>
                  <a:pt x="119" y="248"/>
                  <a:pt x="73" y="233"/>
                  <a:pt x="27" y="233"/>
                </a:cubicBezTo>
                <a:cubicBezTo>
                  <a:pt x="22" y="233"/>
                  <a:pt x="17" y="233"/>
                  <a:pt x="10" y="234"/>
                </a:cubicBezTo>
                <a:close/>
                <a:moveTo>
                  <a:pt x="8" y="258"/>
                </a:moveTo>
                <a:cubicBezTo>
                  <a:pt x="6" y="258"/>
                  <a:pt x="3" y="258"/>
                  <a:pt x="0" y="258"/>
                </a:cubicBezTo>
                <a:cubicBezTo>
                  <a:pt x="0" y="263"/>
                  <a:pt x="0" y="263"/>
                  <a:pt x="0" y="263"/>
                </a:cubicBezTo>
                <a:cubicBezTo>
                  <a:pt x="3" y="263"/>
                  <a:pt x="6" y="263"/>
                  <a:pt x="8" y="263"/>
                </a:cubicBezTo>
                <a:cubicBezTo>
                  <a:pt x="40" y="261"/>
                  <a:pt x="70" y="266"/>
                  <a:pt x="100" y="275"/>
                </a:cubicBezTo>
                <a:cubicBezTo>
                  <a:pt x="114" y="275"/>
                  <a:pt x="114" y="275"/>
                  <a:pt x="114" y="275"/>
                </a:cubicBezTo>
                <a:cubicBezTo>
                  <a:pt x="80" y="262"/>
                  <a:pt x="45" y="256"/>
                  <a:pt x="8" y="25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89111867"/>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Driving">
    <p:spTree>
      <p:nvGrpSpPr>
        <p:cNvPr id="1" name=""/>
        <p:cNvGrpSpPr/>
        <p:nvPr/>
      </p:nvGrpSpPr>
      <p:grpSpPr>
        <a:xfrm>
          <a:off x="0" y="0"/>
          <a:ext cx="0" cy="0"/>
          <a:chOff x="0" y="0"/>
          <a:chExt cx="0" cy="0"/>
        </a:xfrm>
      </p:grpSpPr>
      <p:sp>
        <p:nvSpPr>
          <p:cNvPr id="9" name="Freeform 5"/>
          <p:cNvSpPr>
            <a:spLocks noEditPoints="1"/>
          </p:cNvSpPr>
          <p:nvPr userDrawn="1"/>
        </p:nvSpPr>
        <p:spPr bwMode="gray">
          <a:xfrm>
            <a:off x="0" y="5999162"/>
            <a:ext cx="4137025" cy="858838"/>
          </a:xfrm>
          <a:custGeom>
            <a:avLst/>
            <a:gdLst>
              <a:gd name="T0" fmla="*/ 0 w 1343"/>
              <a:gd name="T1" fmla="*/ 117 h 276"/>
              <a:gd name="T2" fmla="*/ 272 w 1343"/>
              <a:gd name="T3" fmla="*/ 265 h 276"/>
              <a:gd name="T4" fmla="*/ 142 w 1343"/>
              <a:gd name="T5" fmla="*/ 170 h 276"/>
              <a:gd name="T6" fmla="*/ 29 w 1343"/>
              <a:gd name="T7" fmla="*/ 140 h 276"/>
              <a:gd name="T8" fmla="*/ 1058 w 1343"/>
              <a:gd name="T9" fmla="*/ 275 h 276"/>
              <a:gd name="T10" fmla="*/ 0 w 1343"/>
              <a:gd name="T11" fmla="*/ 216 h 276"/>
              <a:gd name="T12" fmla="*/ 30 w 1343"/>
              <a:gd name="T13" fmla="*/ 209 h 276"/>
              <a:gd name="T14" fmla="*/ 14 w 1343"/>
              <a:gd name="T15" fmla="*/ 166 h 276"/>
              <a:gd name="T16" fmla="*/ 219 w 1343"/>
              <a:gd name="T17" fmla="*/ 263 h 276"/>
              <a:gd name="T18" fmla="*/ 0 w 1343"/>
              <a:gd name="T19" fmla="*/ 187 h 276"/>
              <a:gd name="T20" fmla="*/ 212 w 1343"/>
              <a:gd name="T21" fmla="*/ 275 h 276"/>
              <a:gd name="T22" fmla="*/ 785 w 1343"/>
              <a:gd name="T23" fmla="*/ 163 h 276"/>
              <a:gd name="T24" fmla="*/ 591 w 1343"/>
              <a:gd name="T25" fmla="*/ 227 h 276"/>
              <a:gd name="T26" fmla="*/ 512 w 1343"/>
              <a:gd name="T27" fmla="*/ 240 h 276"/>
              <a:gd name="T28" fmla="*/ 119 w 1343"/>
              <a:gd name="T29" fmla="*/ 40 h 276"/>
              <a:gd name="T30" fmla="*/ 297 w 1343"/>
              <a:gd name="T31" fmla="*/ 189 h 276"/>
              <a:gd name="T32" fmla="*/ 20 w 1343"/>
              <a:gd name="T33" fmla="*/ 41 h 276"/>
              <a:gd name="T34" fmla="*/ 154 w 1343"/>
              <a:gd name="T35" fmla="*/ 98 h 276"/>
              <a:gd name="T36" fmla="*/ 117 w 1343"/>
              <a:gd name="T37" fmla="*/ 84 h 276"/>
              <a:gd name="T38" fmla="*/ 29 w 1343"/>
              <a:gd name="T39" fmla="*/ 67 h 276"/>
              <a:gd name="T40" fmla="*/ 255 w 1343"/>
              <a:gd name="T41" fmla="*/ 221 h 276"/>
              <a:gd name="T42" fmla="*/ 0 w 1343"/>
              <a:gd name="T43" fmla="*/ 100 h 276"/>
              <a:gd name="T44" fmla="*/ 387 w 1343"/>
              <a:gd name="T45" fmla="*/ 261 h 276"/>
              <a:gd name="T46" fmla="*/ 432 w 1343"/>
              <a:gd name="T47" fmla="*/ 258 h 276"/>
              <a:gd name="T48" fmla="*/ 519 w 1343"/>
              <a:gd name="T49" fmla="*/ 275 h 276"/>
              <a:gd name="T50" fmla="*/ 557 w 1343"/>
              <a:gd name="T51" fmla="*/ 262 h 276"/>
              <a:gd name="T52" fmla="*/ 586 w 1343"/>
              <a:gd name="T53" fmla="*/ 268 h 276"/>
              <a:gd name="T54" fmla="*/ 661 w 1343"/>
              <a:gd name="T55" fmla="*/ 264 h 276"/>
              <a:gd name="T56" fmla="*/ 711 w 1343"/>
              <a:gd name="T57" fmla="*/ 275 h 276"/>
              <a:gd name="T58" fmla="*/ 761 w 1343"/>
              <a:gd name="T59" fmla="*/ 254 h 276"/>
              <a:gd name="T60" fmla="*/ 1230 w 1343"/>
              <a:gd name="T61" fmla="*/ 269 h 276"/>
              <a:gd name="T62" fmla="*/ 939 w 1343"/>
              <a:gd name="T63" fmla="*/ 230 h 276"/>
              <a:gd name="T64" fmla="*/ 1045 w 1343"/>
              <a:gd name="T65" fmla="*/ 220 h 276"/>
              <a:gd name="T66" fmla="*/ 972 w 1343"/>
              <a:gd name="T67" fmla="*/ 193 h 276"/>
              <a:gd name="T68" fmla="*/ 1020 w 1343"/>
              <a:gd name="T69" fmla="*/ 186 h 276"/>
              <a:gd name="T70" fmla="*/ 1005 w 1343"/>
              <a:gd name="T71" fmla="*/ 155 h 276"/>
              <a:gd name="T72" fmla="*/ 1005 w 1343"/>
              <a:gd name="T73" fmla="*/ 150 h 276"/>
              <a:gd name="T74" fmla="*/ 1304 w 1343"/>
              <a:gd name="T75" fmla="*/ 232 h 276"/>
              <a:gd name="T76" fmla="*/ 1149 w 1343"/>
              <a:gd name="T77" fmla="*/ 91 h 276"/>
              <a:gd name="T78" fmla="*/ 747 w 1343"/>
              <a:gd name="T79" fmla="*/ 202 h 276"/>
              <a:gd name="T80" fmla="*/ 687 w 1343"/>
              <a:gd name="T81" fmla="*/ 211 h 276"/>
              <a:gd name="T82" fmla="*/ 671 w 1343"/>
              <a:gd name="T83" fmla="*/ 218 h 276"/>
              <a:gd name="T84" fmla="*/ 352 w 1343"/>
              <a:gd name="T85" fmla="*/ 220 h 276"/>
              <a:gd name="T86" fmla="*/ 423 w 1343"/>
              <a:gd name="T87" fmla="*/ 253 h 276"/>
              <a:gd name="T88" fmla="*/ 438 w 1343"/>
              <a:gd name="T89" fmla="*/ 256 h 276"/>
              <a:gd name="T90" fmla="*/ 479 w 1343"/>
              <a:gd name="T91" fmla="*/ 249 h 276"/>
              <a:gd name="T92" fmla="*/ 510 w 1343"/>
              <a:gd name="T93" fmla="*/ 256 h 276"/>
              <a:gd name="T94" fmla="*/ 567 w 1343"/>
              <a:gd name="T95" fmla="*/ 242 h 276"/>
              <a:gd name="T96" fmla="*/ 555 w 1343"/>
              <a:gd name="T97" fmla="*/ 256 h 276"/>
              <a:gd name="T98" fmla="*/ 579 w 1343"/>
              <a:gd name="T99" fmla="*/ 240 h 276"/>
              <a:gd name="T100" fmla="*/ 623 w 1343"/>
              <a:gd name="T101" fmla="*/ 233 h 276"/>
              <a:gd name="T102" fmla="*/ 657 w 1343"/>
              <a:gd name="T103" fmla="*/ 234 h 276"/>
              <a:gd name="T104" fmla="*/ 719 w 1343"/>
              <a:gd name="T105" fmla="*/ 243 h 276"/>
              <a:gd name="T106" fmla="*/ 773 w 1343"/>
              <a:gd name="T107" fmla="*/ 220 h 276"/>
              <a:gd name="T108" fmla="*/ 777 w 1343"/>
              <a:gd name="T109" fmla="*/ 213 h 276"/>
              <a:gd name="T110" fmla="*/ 768 w 1343"/>
              <a:gd name="T111" fmla="*/ 184 h 276"/>
              <a:gd name="T112" fmla="*/ 814 w 1343"/>
              <a:gd name="T113" fmla="*/ 157 h 276"/>
              <a:gd name="T114" fmla="*/ 161 w 1343"/>
              <a:gd name="T115" fmla="*/ 275 h 276"/>
              <a:gd name="T116" fmla="*/ 100 w 1343"/>
              <a:gd name="T117"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3" h="276">
                <a:moveTo>
                  <a:pt x="194" y="195"/>
                </a:moveTo>
                <a:cubicBezTo>
                  <a:pt x="183" y="184"/>
                  <a:pt x="171" y="172"/>
                  <a:pt x="159" y="161"/>
                </a:cubicBezTo>
                <a:cubicBezTo>
                  <a:pt x="150" y="153"/>
                  <a:pt x="142" y="147"/>
                  <a:pt x="134" y="141"/>
                </a:cubicBezTo>
                <a:cubicBezTo>
                  <a:pt x="103" y="120"/>
                  <a:pt x="73" y="110"/>
                  <a:pt x="44" y="110"/>
                </a:cubicBezTo>
                <a:cubicBezTo>
                  <a:pt x="39" y="110"/>
                  <a:pt x="33" y="110"/>
                  <a:pt x="28" y="111"/>
                </a:cubicBezTo>
                <a:cubicBezTo>
                  <a:pt x="24" y="111"/>
                  <a:pt x="20" y="112"/>
                  <a:pt x="16" y="113"/>
                </a:cubicBezTo>
                <a:cubicBezTo>
                  <a:pt x="11" y="114"/>
                  <a:pt x="5" y="116"/>
                  <a:pt x="0" y="117"/>
                </a:cubicBezTo>
                <a:cubicBezTo>
                  <a:pt x="0" y="123"/>
                  <a:pt x="0" y="123"/>
                  <a:pt x="0" y="123"/>
                </a:cubicBezTo>
                <a:cubicBezTo>
                  <a:pt x="6" y="121"/>
                  <a:pt x="11" y="119"/>
                  <a:pt x="17" y="118"/>
                </a:cubicBezTo>
                <a:cubicBezTo>
                  <a:pt x="21" y="117"/>
                  <a:pt x="25" y="116"/>
                  <a:pt x="29" y="116"/>
                </a:cubicBezTo>
                <a:cubicBezTo>
                  <a:pt x="62" y="111"/>
                  <a:pt x="96" y="121"/>
                  <a:pt x="131" y="145"/>
                </a:cubicBezTo>
                <a:cubicBezTo>
                  <a:pt x="139" y="151"/>
                  <a:pt x="147" y="157"/>
                  <a:pt x="156" y="165"/>
                </a:cubicBezTo>
                <a:cubicBezTo>
                  <a:pt x="168" y="176"/>
                  <a:pt x="179" y="187"/>
                  <a:pt x="190" y="199"/>
                </a:cubicBezTo>
                <a:cubicBezTo>
                  <a:pt x="214" y="223"/>
                  <a:pt x="237" y="247"/>
                  <a:pt x="272" y="265"/>
                </a:cubicBezTo>
                <a:cubicBezTo>
                  <a:pt x="280" y="269"/>
                  <a:pt x="288" y="272"/>
                  <a:pt x="295" y="275"/>
                </a:cubicBezTo>
                <a:cubicBezTo>
                  <a:pt x="309" y="275"/>
                  <a:pt x="309" y="275"/>
                  <a:pt x="309" y="275"/>
                </a:cubicBezTo>
                <a:cubicBezTo>
                  <a:pt x="298" y="272"/>
                  <a:pt x="286" y="267"/>
                  <a:pt x="274" y="260"/>
                </a:cubicBezTo>
                <a:cubicBezTo>
                  <a:pt x="240" y="243"/>
                  <a:pt x="217" y="220"/>
                  <a:pt x="194" y="195"/>
                </a:cubicBezTo>
                <a:close/>
                <a:moveTo>
                  <a:pt x="206" y="229"/>
                </a:moveTo>
                <a:cubicBezTo>
                  <a:pt x="195" y="217"/>
                  <a:pt x="183" y="204"/>
                  <a:pt x="169" y="191"/>
                </a:cubicBezTo>
                <a:cubicBezTo>
                  <a:pt x="159" y="183"/>
                  <a:pt x="151" y="176"/>
                  <a:pt x="142" y="170"/>
                </a:cubicBezTo>
                <a:cubicBezTo>
                  <a:pt x="108" y="146"/>
                  <a:pt x="75" y="135"/>
                  <a:pt x="42" y="135"/>
                </a:cubicBezTo>
                <a:cubicBezTo>
                  <a:pt x="37" y="135"/>
                  <a:pt x="33" y="135"/>
                  <a:pt x="28" y="135"/>
                </a:cubicBezTo>
                <a:cubicBezTo>
                  <a:pt x="23" y="136"/>
                  <a:pt x="19" y="136"/>
                  <a:pt x="15" y="137"/>
                </a:cubicBezTo>
                <a:cubicBezTo>
                  <a:pt x="10" y="138"/>
                  <a:pt x="5" y="139"/>
                  <a:pt x="0" y="140"/>
                </a:cubicBezTo>
                <a:cubicBezTo>
                  <a:pt x="0" y="145"/>
                  <a:pt x="0" y="145"/>
                  <a:pt x="0" y="145"/>
                </a:cubicBezTo>
                <a:cubicBezTo>
                  <a:pt x="5" y="144"/>
                  <a:pt x="10" y="143"/>
                  <a:pt x="16" y="142"/>
                </a:cubicBezTo>
                <a:cubicBezTo>
                  <a:pt x="20" y="141"/>
                  <a:pt x="24" y="141"/>
                  <a:pt x="29" y="140"/>
                </a:cubicBezTo>
                <a:cubicBezTo>
                  <a:pt x="65" y="137"/>
                  <a:pt x="102" y="148"/>
                  <a:pt x="139" y="174"/>
                </a:cubicBezTo>
                <a:cubicBezTo>
                  <a:pt x="148" y="180"/>
                  <a:pt x="156" y="187"/>
                  <a:pt x="166" y="195"/>
                </a:cubicBezTo>
                <a:cubicBezTo>
                  <a:pt x="179" y="207"/>
                  <a:pt x="191" y="220"/>
                  <a:pt x="203" y="233"/>
                </a:cubicBezTo>
                <a:cubicBezTo>
                  <a:pt x="217" y="248"/>
                  <a:pt x="230" y="262"/>
                  <a:pt x="246" y="275"/>
                </a:cubicBezTo>
                <a:cubicBezTo>
                  <a:pt x="254" y="275"/>
                  <a:pt x="254" y="275"/>
                  <a:pt x="254" y="275"/>
                </a:cubicBezTo>
                <a:cubicBezTo>
                  <a:pt x="236" y="261"/>
                  <a:pt x="221" y="246"/>
                  <a:pt x="206" y="229"/>
                </a:cubicBezTo>
                <a:close/>
                <a:moveTo>
                  <a:pt x="1058" y="275"/>
                </a:moveTo>
                <a:cubicBezTo>
                  <a:pt x="1189" y="275"/>
                  <a:pt x="1189" y="275"/>
                  <a:pt x="1189" y="275"/>
                </a:cubicBezTo>
                <a:cubicBezTo>
                  <a:pt x="1150" y="271"/>
                  <a:pt x="1106" y="272"/>
                  <a:pt x="1058" y="275"/>
                </a:cubicBezTo>
                <a:close/>
                <a:moveTo>
                  <a:pt x="30" y="209"/>
                </a:moveTo>
                <a:cubicBezTo>
                  <a:pt x="29" y="209"/>
                  <a:pt x="28" y="209"/>
                  <a:pt x="27" y="209"/>
                </a:cubicBezTo>
                <a:cubicBezTo>
                  <a:pt x="21" y="209"/>
                  <a:pt x="16" y="209"/>
                  <a:pt x="11" y="210"/>
                </a:cubicBezTo>
                <a:cubicBezTo>
                  <a:pt x="7" y="210"/>
                  <a:pt x="4" y="210"/>
                  <a:pt x="0" y="211"/>
                </a:cubicBezTo>
                <a:cubicBezTo>
                  <a:pt x="0" y="216"/>
                  <a:pt x="0" y="216"/>
                  <a:pt x="0" y="216"/>
                </a:cubicBezTo>
                <a:cubicBezTo>
                  <a:pt x="4" y="215"/>
                  <a:pt x="8" y="215"/>
                  <a:pt x="11" y="214"/>
                </a:cubicBezTo>
                <a:cubicBezTo>
                  <a:pt x="16" y="214"/>
                  <a:pt x="22" y="214"/>
                  <a:pt x="28" y="214"/>
                </a:cubicBezTo>
                <a:cubicBezTo>
                  <a:pt x="74" y="213"/>
                  <a:pt x="120" y="228"/>
                  <a:pt x="164" y="260"/>
                </a:cubicBezTo>
                <a:cubicBezTo>
                  <a:pt x="171" y="265"/>
                  <a:pt x="177" y="270"/>
                  <a:pt x="184" y="275"/>
                </a:cubicBezTo>
                <a:cubicBezTo>
                  <a:pt x="191" y="275"/>
                  <a:pt x="191" y="275"/>
                  <a:pt x="191" y="275"/>
                </a:cubicBezTo>
                <a:cubicBezTo>
                  <a:pt x="183" y="268"/>
                  <a:pt x="175" y="262"/>
                  <a:pt x="167" y="256"/>
                </a:cubicBezTo>
                <a:cubicBezTo>
                  <a:pt x="123" y="224"/>
                  <a:pt x="77" y="209"/>
                  <a:pt x="30" y="209"/>
                </a:cubicBezTo>
                <a:close/>
                <a:moveTo>
                  <a:pt x="179" y="222"/>
                </a:moveTo>
                <a:cubicBezTo>
                  <a:pt x="169" y="213"/>
                  <a:pt x="160" y="205"/>
                  <a:pt x="150" y="198"/>
                </a:cubicBezTo>
                <a:cubicBezTo>
                  <a:pt x="110" y="170"/>
                  <a:pt x="68" y="157"/>
                  <a:pt x="28" y="160"/>
                </a:cubicBezTo>
                <a:cubicBezTo>
                  <a:pt x="24" y="160"/>
                  <a:pt x="19" y="160"/>
                  <a:pt x="14" y="161"/>
                </a:cubicBezTo>
                <a:cubicBezTo>
                  <a:pt x="9" y="162"/>
                  <a:pt x="5" y="163"/>
                  <a:pt x="0" y="163"/>
                </a:cubicBezTo>
                <a:cubicBezTo>
                  <a:pt x="0" y="168"/>
                  <a:pt x="0" y="168"/>
                  <a:pt x="0" y="168"/>
                </a:cubicBezTo>
                <a:cubicBezTo>
                  <a:pt x="5" y="168"/>
                  <a:pt x="9" y="167"/>
                  <a:pt x="14" y="166"/>
                </a:cubicBezTo>
                <a:cubicBezTo>
                  <a:pt x="20" y="165"/>
                  <a:pt x="24" y="165"/>
                  <a:pt x="28" y="165"/>
                </a:cubicBezTo>
                <a:cubicBezTo>
                  <a:pt x="68" y="162"/>
                  <a:pt x="108" y="175"/>
                  <a:pt x="147" y="202"/>
                </a:cubicBezTo>
                <a:cubicBezTo>
                  <a:pt x="157" y="209"/>
                  <a:pt x="166" y="216"/>
                  <a:pt x="176" y="225"/>
                </a:cubicBezTo>
                <a:cubicBezTo>
                  <a:pt x="190" y="239"/>
                  <a:pt x="203" y="253"/>
                  <a:pt x="215" y="267"/>
                </a:cubicBezTo>
                <a:cubicBezTo>
                  <a:pt x="218" y="270"/>
                  <a:pt x="220" y="272"/>
                  <a:pt x="223" y="275"/>
                </a:cubicBezTo>
                <a:cubicBezTo>
                  <a:pt x="230" y="275"/>
                  <a:pt x="230" y="275"/>
                  <a:pt x="230" y="275"/>
                </a:cubicBezTo>
                <a:cubicBezTo>
                  <a:pt x="226" y="271"/>
                  <a:pt x="222" y="267"/>
                  <a:pt x="219" y="263"/>
                </a:cubicBezTo>
                <a:cubicBezTo>
                  <a:pt x="207" y="250"/>
                  <a:pt x="194" y="236"/>
                  <a:pt x="179" y="222"/>
                </a:cubicBezTo>
                <a:close/>
                <a:moveTo>
                  <a:pt x="189" y="252"/>
                </a:moveTo>
                <a:cubicBezTo>
                  <a:pt x="179" y="243"/>
                  <a:pt x="169" y="234"/>
                  <a:pt x="158" y="227"/>
                </a:cubicBezTo>
                <a:cubicBezTo>
                  <a:pt x="118" y="198"/>
                  <a:pt x="76" y="184"/>
                  <a:pt x="34" y="184"/>
                </a:cubicBezTo>
                <a:cubicBezTo>
                  <a:pt x="32" y="184"/>
                  <a:pt x="30" y="184"/>
                  <a:pt x="28" y="184"/>
                </a:cubicBezTo>
                <a:cubicBezTo>
                  <a:pt x="22" y="184"/>
                  <a:pt x="17" y="185"/>
                  <a:pt x="12" y="185"/>
                </a:cubicBezTo>
                <a:cubicBezTo>
                  <a:pt x="8" y="186"/>
                  <a:pt x="4" y="186"/>
                  <a:pt x="0" y="187"/>
                </a:cubicBezTo>
                <a:cubicBezTo>
                  <a:pt x="0" y="192"/>
                  <a:pt x="0" y="192"/>
                  <a:pt x="0" y="192"/>
                </a:cubicBezTo>
                <a:cubicBezTo>
                  <a:pt x="4" y="191"/>
                  <a:pt x="9" y="191"/>
                  <a:pt x="13" y="190"/>
                </a:cubicBezTo>
                <a:cubicBezTo>
                  <a:pt x="18" y="190"/>
                  <a:pt x="23" y="189"/>
                  <a:pt x="28" y="189"/>
                </a:cubicBezTo>
                <a:cubicBezTo>
                  <a:pt x="71" y="187"/>
                  <a:pt x="113" y="202"/>
                  <a:pt x="155" y="231"/>
                </a:cubicBezTo>
                <a:cubicBezTo>
                  <a:pt x="166" y="238"/>
                  <a:pt x="176" y="246"/>
                  <a:pt x="186" y="256"/>
                </a:cubicBezTo>
                <a:cubicBezTo>
                  <a:pt x="193" y="262"/>
                  <a:pt x="199" y="269"/>
                  <a:pt x="205" y="275"/>
                </a:cubicBezTo>
                <a:cubicBezTo>
                  <a:pt x="212" y="275"/>
                  <a:pt x="212" y="275"/>
                  <a:pt x="212" y="275"/>
                </a:cubicBezTo>
                <a:cubicBezTo>
                  <a:pt x="205" y="268"/>
                  <a:pt x="197" y="260"/>
                  <a:pt x="189" y="252"/>
                </a:cubicBezTo>
                <a:close/>
                <a:moveTo>
                  <a:pt x="1149" y="91"/>
                </a:moveTo>
                <a:cubicBezTo>
                  <a:pt x="1258" y="120"/>
                  <a:pt x="1327" y="188"/>
                  <a:pt x="1338" y="275"/>
                </a:cubicBezTo>
                <a:cubicBezTo>
                  <a:pt x="1343" y="275"/>
                  <a:pt x="1343" y="275"/>
                  <a:pt x="1343" y="275"/>
                </a:cubicBezTo>
                <a:cubicBezTo>
                  <a:pt x="1332" y="185"/>
                  <a:pt x="1262" y="116"/>
                  <a:pt x="1151" y="86"/>
                </a:cubicBezTo>
                <a:cubicBezTo>
                  <a:pt x="1046" y="59"/>
                  <a:pt x="916" y="73"/>
                  <a:pt x="837" y="136"/>
                </a:cubicBezTo>
                <a:cubicBezTo>
                  <a:pt x="817" y="143"/>
                  <a:pt x="800" y="153"/>
                  <a:pt x="785" y="163"/>
                </a:cubicBezTo>
                <a:cubicBezTo>
                  <a:pt x="762" y="170"/>
                  <a:pt x="741" y="180"/>
                  <a:pt x="725" y="193"/>
                </a:cubicBezTo>
                <a:cubicBezTo>
                  <a:pt x="707" y="198"/>
                  <a:pt x="689" y="204"/>
                  <a:pt x="671" y="213"/>
                </a:cubicBezTo>
                <a:cubicBezTo>
                  <a:pt x="657" y="215"/>
                  <a:pt x="643" y="218"/>
                  <a:pt x="630" y="221"/>
                </a:cubicBezTo>
                <a:cubicBezTo>
                  <a:pt x="629" y="221"/>
                  <a:pt x="629" y="221"/>
                  <a:pt x="629" y="221"/>
                </a:cubicBezTo>
                <a:cubicBezTo>
                  <a:pt x="626" y="223"/>
                  <a:pt x="624" y="225"/>
                  <a:pt x="621" y="228"/>
                </a:cubicBezTo>
                <a:cubicBezTo>
                  <a:pt x="615" y="228"/>
                  <a:pt x="609" y="227"/>
                  <a:pt x="604" y="227"/>
                </a:cubicBezTo>
                <a:cubicBezTo>
                  <a:pt x="599" y="227"/>
                  <a:pt x="595" y="227"/>
                  <a:pt x="591" y="227"/>
                </a:cubicBezTo>
                <a:cubicBezTo>
                  <a:pt x="589" y="227"/>
                  <a:pt x="589" y="227"/>
                  <a:pt x="589" y="227"/>
                </a:cubicBezTo>
                <a:cubicBezTo>
                  <a:pt x="584" y="231"/>
                  <a:pt x="578" y="234"/>
                  <a:pt x="573" y="238"/>
                </a:cubicBezTo>
                <a:cubicBezTo>
                  <a:pt x="566" y="237"/>
                  <a:pt x="559" y="235"/>
                  <a:pt x="552" y="234"/>
                </a:cubicBezTo>
                <a:cubicBezTo>
                  <a:pt x="550" y="234"/>
                  <a:pt x="550" y="234"/>
                  <a:pt x="550" y="234"/>
                </a:cubicBezTo>
                <a:cubicBezTo>
                  <a:pt x="542" y="237"/>
                  <a:pt x="533" y="241"/>
                  <a:pt x="523" y="245"/>
                </a:cubicBezTo>
                <a:cubicBezTo>
                  <a:pt x="520" y="243"/>
                  <a:pt x="516" y="242"/>
                  <a:pt x="513" y="241"/>
                </a:cubicBezTo>
                <a:cubicBezTo>
                  <a:pt x="512" y="240"/>
                  <a:pt x="512" y="240"/>
                  <a:pt x="512" y="240"/>
                </a:cubicBezTo>
                <a:cubicBezTo>
                  <a:pt x="498" y="241"/>
                  <a:pt x="484" y="244"/>
                  <a:pt x="470" y="246"/>
                </a:cubicBezTo>
                <a:cubicBezTo>
                  <a:pt x="447" y="238"/>
                  <a:pt x="423" y="235"/>
                  <a:pt x="398" y="232"/>
                </a:cubicBezTo>
                <a:cubicBezTo>
                  <a:pt x="395" y="232"/>
                  <a:pt x="392" y="231"/>
                  <a:pt x="389" y="231"/>
                </a:cubicBezTo>
                <a:cubicBezTo>
                  <a:pt x="377" y="226"/>
                  <a:pt x="366" y="221"/>
                  <a:pt x="354" y="215"/>
                </a:cubicBezTo>
                <a:cubicBezTo>
                  <a:pt x="341" y="210"/>
                  <a:pt x="329" y="204"/>
                  <a:pt x="316" y="198"/>
                </a:cubicBezTo>
                <a:cubicBezTo>
                  <a:pt x="285" y="173"/>
                  <a:pt x="254" y="148"/>
                  <a:pt x="224" y="124"/>
                </a:cubicBezTo>
                <a:cubicBezTo>
                  <a:pt x="189" y="96"/>
                  <a:pt x="154" y="68"/>
                  <a:pt x="119" y="40"/>
                </a:cubicBezTo>
                <a:cubicBezTo>
                  <a:pt x="96" y="22"/>
                  <a:pt x="62" y="0"/>
                  <a:pt x="29" y="13"/>
                </a:cubicBezTo>
                <a:cubicBezTo>
                  <a:pt x="14" y="19"/>
                  <a:pt x="6" y="28"/>
                  <a:pt x="0" y="38"/>
                </a:cubicBezTo>
                <a:cubicBezTo>
                  <a:pt x="0" y="52"/>
                  <a:pt x="0" y="52"/>
                  <a:pt x="0" y="52"/>
                </a:cubicBezTo>
                <a:cubicBezTo>
                  <a:pt x="4" y="37"/>
                  <a:pt x="13" y="25"/>
                  <a:pt x="30" y="18"/>
                </a:cubicBezTo>
                <a:cubicBezTo>
                  <a:pt x="62" y="5"/>
                  <a:pt x="94" y="26"/>
                  <a:pt x="115" y="43"/>
                </a:cubicBezTo>
                <a:cubicBezTo>
                  <a:pt x="151" y="71"/>
                  <a:pt x="186" y="100"/>
                  <a:pt x="220" y="128"/>
                </a:cubicBezTo>
                <a:cubicBezTo>
                  <a:pt x="246" y="148"/>
                  <a:pt x="271" y="169"/>
                  <a:pt x="297" y="189"/>
                </a:cubicBezTo>
                <a:cubicBezTo>
                  <a:pt x="271" y="177"/>
                  <a:pt x="245" y="162"/>
                  <a:pt x="218" y="143"/>
                </a:cubicBezTo>
                <a:cubicBezTo>
                  <a:pt x="196" y="128"/>
                  <a:pt x="177" y="111"/>
                  <a:pt x="157" y="94"/>
                </a:cubicBezTo>
                <a:cubicBezTo>
                  <a:pt x="148" y="86"/>
                  <a:pt x="138" y="78"/>
                  <a:pt x="129" y="70"/>
                </a:cubicBezTo>
                <a:cubicBezTo>
                  <a:pt x="122" y="65"/>
                  <a:pt x="116" y="60"/>
                  <a:pt x="109" y="56"/>
                </a:cubicBezTo>
                <a:cubicBezTo>
                  <a:pt x="88" y="42"/>
                  <a:pt x="68" y="34"/>
                  <a:pt x="50" y="34"/>
                </a:cubicBezTo>
                <a:cubicBezTo>
                  <a:pt x="42" y="34"/>
                  <a:pt x="35" y="36"/>
                  <a:pt x="29" y="38"/>
                </a:cubicBezTo>
                <a:cubicBezTo>
                  <a:pt x="26" y="38"/>
                  <a:pt x="23" y="39"/>
                  <a:pt x="20" y="41"/>
                </a:cubicBezTo>
                <a:cubicBezTo>
                  <a:pt x="12" y="44"/>
                  <a:pt x="6" y="48"/>
                  <a:pt x="0" y="54"/>
                </a:cubicBezTo>
                <a:cubicBezTo>
                  <a:pt x="0" y="60"/>
                  <a:pt x="0" y="60"/>
                  <a:pt x="0" y="60"/>
                </a:cubicBezTo>
                <a:cubicBezTo>
                  <a:pt x="6" y="54"/>
                  <a:pt x="13" y="49"/>
                  <a:pt x="22" y="45"/>
                </a:cubicBezTo>
                <a:cubicBezTo>
                  <a:pt x="25" y="44"/>
                  <a:pt x="27" y="43"/>
                  <a:pt x="30" y="42"/>
                </a:cubicBezTo>
                <a:cubicBezTo>
                  <a:pt x="53" y="35"/>
                  <a:pt x="79" y="41"/>
                  <a:pt x="107" y="60"/>
                </a:cubicBezTo>
                <a:cubicBezTo>
                  <a:pt x="113" y="64"/>
                  <a:pt x="119" y="69"/>
                  <a:pt x="125" y="74"/>
                </a:cubicBezTo>
                <a:cubicBezTo>
                  <a:pt x="135" y="82"/>
                  <a:pt x="144" y="90"/>
                  <a:pt x="154" y="98"/>
                </a:cubicBezTo>
                <a:cubicBezTo>
                  <a:pt x="174" y="115"/>
                  <a:pt x="193" y="132"/>
                  <a:pt x="215" y="147"/>
                </a:cubicBezTo>
                <a:cubicBezTo>
                  <a:pt x="249" y="171"/>
                  <a:pt x="282" y="188"/>
                  <a:pt x="313" y="202"/>
                </a:cubicBezTo>
                <a:cubicBezTo>
                  <a:pt x="322" y="209"/>
                  <a:pt x="330" y="216"/>
                  <a:pt x="339" y="223"/>
                </a:cubicBezTo>
                <a:cubicBezTo>
                  <a:pt x="307" y="216"/>
                  <a:pt x="273" y="205"/>
                  <a:pt x="237" y="182"/>
                </a:cubicBezTo>
                <a:cubicBezTo>
                  <a:pt x="210" y="166"/>
                  <a:pt x="190" y="147"/>
                  <a:pt x="168" y="127"/>
                </a:cubicBezTo>
                <a:cubicBezTo>
                  <a:pt x="159" y="118"/>
                  <a:pt x="149" y="109"/>
                  <a:pt x="139" y="100"/>
                </a:cubicBezTo>
                <a:cubicBezTo>
                  <a:pt x="132" y="94"/>
                  <a:pt x="124" y="89"/>
                  <a:pt x="117" y="84"/>
                </a:cubicBezTo>
                <a:cubicBezTo>
                  <a:pt x="93" y="68"/>
                  <a:pt x="70" y="60"/>
                  <a:pt x="48" y="60"/>
                </a:cubicBezTo>
                <a:cubicBezTo>
                  <a:pt x="41" y="60"/>
                  <a:pt x="35" y="60"/>
                  <a:pt x="28" y="62"/>
                </a:cubicBezTo>
                <a:cubicBezTo>
                  <a:pt x="25" y="63"/>
                  <a:pt x="22" y="64"/>
                  <a:pt x="19" y="65"/>
                </a:cubicBezTo>
                <a:cubicBezTo>
                  <a:pt x="12" y="67"/>
                  <a:pt x="6" y="70"/>
                  <a:pt x="0" y="73"/>
                </a:cubicBezTo>
                <a:cubicBezTo>
                  <a:pt x="0" y="79"/>
                  <a:pt x="0" y="79"/>
                  <a:pt x="0" y="79"/>
                </a:cubicBezTo>
                <a:cubicBezTo>
                  <a:pt x="6" y="75"/>
                  <a:pt x="13" y="72"/>
                  <a:pt x="20" y="69"/>
                </a:cubicBezTo>
                <a:cubicBezTo>
                  <a:pt x="23" y="68"/>
                  <a:pt x="26" y="67"/>
                  <a:pt x="29" y="67"/>
                </a:cubicBezTo>
                <a:cubicBezTo>
                  <a:pt x="56" y="60"/>
                  <a:pt x="84" y="68"/>
                  <a:pt x="115" y="88"/>
                </a:cubicBezTo>
                <a:cubicBezTo>
                  <a:pt x="122" y="93"/>
                  <a:pt x="129" y="98"/>
                  <a:pt x="135" y="104"/>
                </a:cubicBezTo>
                <a:cubicBezTo>
                  <a:pt x="146" y="113"/>
                  <a:pt x="156" y="122"/>
                  <a:pt x="165" y="131"/>
                </a:cubicBezTo>
                <a:cubicBezTo>
                  <a:pt x="187" y="151"/>
                  <a:pt x="207" y="170"/>
                  <a:pt x="234" y="187"/>
                </a:cubicBezTo>
                <a:cubicBezTo>
                  <a:pt x="275" y="211"/>
                  <a:pt x="312" y="223"/>
                  <a:pt x="347" y="229"/>
                </a:cubicBezTo>
                <a:cubicBezTo>
                  <a:pt x="358" y="238"/>
                  <a:pt x="369" y="247"/>
                  <a:pt x="381" y="256"/>
                </a:cubicBezTo>
                <a:cubicBezTo>
                  <a:pt x="343" y="255"/>
                  <a:pt x="302" y="247"/>
                  <a:pt x="255" y="221"/>
                </a:cubicBezTo>
                <a:cubicBezTo>
                  <a:pt x="225" y="204"/>
                  <a:pt x="204" y="184"/>
                  <a:pt x="181" y="161"/>
                </a:cubicBezTo>
                <a:cubicBezTo>
                  <a:pt x="171" y="151"/>
                  <a:pt x="160" y="141"/>
                  <a:pt x="149" y="131"/>
                </a:cubicBezTo>
                <a:cubicBezTo>
                  <a:pt x="141" y="124"/>
                  <a:pt x="133" y="118"/>
                  <a:pt x="126" y="113"/>
                </a:cubicBezTo>
                <a:cubicBezTo>
                  <a:pt x="92" y="90"/>
                  <a:pt x="59" y="81"/>
                  <a:pt x="28" y="86"/>
                </a:cubicBezTo>
                <a:cubicBezTo>
                  <a:pt x="25" y="87"/>
                  <a:pt x="21" y="88"/>
                  <a:pt x="17" y="89"/>
                </a:cubicBezTo>
                <a:cubicBezTo>
                  <a:pt x="11" y="91"/>
                  <a:pt x="6" y="93"/>
                  <a:pt x="0" y="95"/>
                </a:cubicBezTo>
                <a:cubicBezTo>
                  <a:pt x="0" y="100"/>
                  <a:pt x="0" y="100"/>
                  <a:pt x="0" y="100"/>
                </a:cubicBezTo>
                <a:cubicBezTo>
                  <a:pt x="6" y="98"/>
                  <a:pt x="12" y="95"/>
                  <a:pt x="19" y="94"/>
                </a:cubicBezTo>
                <a:cubicBezTo>
                  <a:pt x="22" y="93"/>
                  <a:pt x="26" y="92"/>
                  <a:pt x="29" y="91"/>
                </a:cubicBezTo>
                <a:cubicBezTo>
                  <a:pt x="59" y="86"/>
                  <a:pt x="90" y="94"/>
                  <a:pt x="123" y="117"/>
                </a:cubicBezTo>
                <a:cubicBezTo>
                  <a:pt x="130" y="122"/>
                  <a:pt x="138" y="128"/>
                  <a:pt x="146" y="134"/>
                </a:cubicBezTo>
                <a:cubicBezTo>
                  <a:pt x="157" y="145"/>
                  <a:pt x="168" y="155"/>
                  <a:pt x="178" y="165"/>
                </a:cubicBezTo>
                <a:cubicBezTo>
                  <a:pt x="200" y="187"/>
                  <a:pt x="222" y="208"/>
                  <a:pt x="253" y="226"/>
                </a:cubicBezTo>
                <a:cubicBezTo>
                  <a:pt x="303" y="254"/>
                  <a:pt x="347" y="261"/>
                  <a:pt x="387" y="261"/>
                </a:cubicBezTo>
                <a:cubicBezTo>
                  <a:pt x="388" y="262"/>
                  <a:pt x="390" y="263"/>
                  <a:pt x="392" y="265"/>
                </a:cubicBezTo>
                <a:cubicBezTo>
                  <a:pt x="396" y="268"/>
                  <a:pt x="401" y="272"/>
                  <a:pt x="405" y="275"/>
                </a:cubicBezTo>
                <a:cubicBezTo>
                  <a:pt x="413" y="275"/>
                  <a:pt x="413" y="275"/>
                  <a:pt x="413" y="275"/>
                </a:cubicBezTo>
                <a:cubicBezTo>
                  <a:pt x="407" y="271"/>
                  <a:pt x="401" y="266"/>
                  <a:pt x="395" y="261"/>
                </a:cubicBezTo>
                <a:cubicBezTo>
                  <a:pt x="395" y="261"/>
                  <a:pt x="395" y="261"/>
                  <a:pt x="394" y="260"/>
                </a:cubicBezTo>
                <a:cubicBezTo>
                  <a:pt x="407" y="260"/>
                  <a:pt x="418" y="259"/>
                  <a:pt x="430" y="257"/>
                </a:cubicBezTo>
                <a:cubicBezTo>
                  <a:pt x="430" y="258"/>
                  <a:pt x="431" y="258"/>
                  <a:pt x="432" y="258"/>
                </a:cubicBezTo>
                <a:cubicBezTo>
                  <a:pt x="440" y="263"/>
                  <a:pt x="448" y="268"/>
                  <a:pt x="456" y="273"/>
                </a:cubicBezTo>
                <a:cubicBezTo>
                  <a:pt x="453" y="274"/>
                  <a:pt x="450" y="275"/>
                  <a:pt x="448" y="275"/>
                </a:cubicBezTo>
                <a:cubicBezTo>
                  <a:pt x="470" y="275"/>
                  <a:pt x="470" y="275"/>
                  <a:pt x="470" y="275"/>
                </a:cubicBezTo>
                <a:cubicBezTo>
                  <a:pt x="469" y="275"/>
                  <a:pt x="468" y="274"/>
                  <a:pt x="467" y="274"/>
                </a:cubicBezTo>
                <a:cubicBezTo>
                  <a:pt x="478" y="270"/>
                  <a:pt x="487" y="266"/>
                  <a:pt x="497" y="262"/>
                </a:cubicBezTo>
                <a:cubicBezTo>
                  <a:pt x="506" y="265"/>
                  <a:pt x="514" y="269"/>
                  <a:pt x="523" y="273"/>
                </a:cubicBezTo>
                <a:cubicBezTo>
                  <a:pt x="521" y="274"/>
                  <a:pt x="520" y="275"/>
                  <a:pt x="519" y="275"/>
                </a:cubicBezTo>
                <a:cubicBezTo>
                  <a:pt x="527" y="275"/>
                  <a:pt x="527" y="275"/>
                  <a:pt x="527" y="275"/>
                </a:cubicBezTo>
                <a:cubicBezTo>
                  <a:pt x="528" y="275"/>
                  <a:pt x="528" y="276"/>
                  <a:pt x="528" y="276"/>
                </a:cubicBezTo>
                <a:cubicBezTo>
                  <a:pt x="528" y="276"/>
                  <a:pt x="528" y="275"/>
                  <a:pt x="528" y="275"/>
                </a:cubicBezTo>
                <a:cubicBezTo>
                  <a:pt x="538" y="275"/>
                  <a:pt x="538" y="275"/>
                  <a:pt x="538" y="275"/>
                </a:cubicBezTo>
                <a:cubicBezTo>
                  <a:pt x="536" y="274"/>
                  <a:pt x="534" y="273"/>
                  <a:pt x="532" y="272"/>
                </a:cubicBezTo>
                <a:cubicBezTo>
                  <a:pt x="538" y="268"/>
                  <a:pt x="544" y="264"/>
                  <a:pt x="550" y="260"/>
                </a:cubicBezTo>
                <a:cubicBezTo>
                  <a:pt x="552" y="261"/>
                  <a:pt x="555" y="262"/>
                  <a:pt x="557" y="262"/>
                </a:cubicBezTo>
                <a:cubicBezTo>
                  <a:pt x="563" y="265"/>
                  <a:pt x="570" y="267"/>
                  <a:pt x="577" y="270"/>
                </a:cubicBezTo>
                <a:cubicBezTo>
                  <a:pt x="575" y="272"/>
                  <a:pt x="573" y="274"/>
                  <a:pt x="570" y="275"/>
                </a:cubicBezTo>
                <a:cubicBezTo>
                  <a:pt x="578" y="275"/>
                  <a:pt x="578" y="275"/>
                  <a:pt x="578" y="275"/>
                </a:cubicBezTo>
                <a:cubicBezTo>
                  <a:pt x="579" y="274"/>
                  <a:pt x="580" y="273"/>
                  <a:pt x="582" y="272"/>
                </a:cubicBezTo>
                <a:cubicBezTo>
                  <a:pt x="585" y="273"/>
                  <a:pt x="588" y="274"/>
                  <a:pt x="591" y="275"/>
                </a:cubicBezTo>
                <a:cubicBezTo>
                  <a:pt x="605" y="275"/>
                  <a:pt x="605" y="275"/>
                  <a:pt x="605" y="275"/>
                </a:cubicBezTo>
                <a:cubicBezTo>
                  <a:pt x="598" y="273"/>
                  <a:pt x="592" y="270"/>
                  <a:pt x="586" y="268"/>
                </a:cubicBezTo>
                <a:cubicBezTo>
                  <a:pt x="591" y="263"/>
                  <a:pt x="596" y="259"/>
                  <a:pt x="600" y="254"/>
                </a:cubicBezTo>
                <a:cubicBezTo>
                  <a:pt x="602" y="253"/>
                  <a:pt x="603" y="251"/>
                  <a:pt x="605" y="250"/>
                </a:cubicBezTo>
                <a:cubicBezTo>
                  <a:pt x="614" y="252"/>
                  <a:pt x="623" y="254"/>
                  <a:pt x="633" y="256"/>
                </a:cubicBezTo>
                <a:cubicBezTo>
                  <a:pt x="627" y="263"/>
                  <a:pt x="622" y="269"/>
                  <a:pt x="616" y="275"/>
                </a:cubicBezTo>
                <a:cubicBezTo>
                  <a:pt x="623" y="275"/>
                  <a:pt x="623" y="275"/>
                  <a:pt x="623" y="275"/>
                </a:cubicBezTo>
                <a:cubicBezTo>
                  <a:pt x="628" y="269"/>
                  <a:pt x="633" y="263"/>
                  <a:pt x="638" y="258"/>
                </a:cubicBezTo>
                <a:cubicBezTo>
                  <a:pt x="646" y="260"/>
                  <a:pt x="653" y="262"/>
                  <a:pt x="661" y="264"/>
                </a:cubicBezTo>
                <a:cubicBezTo>
                  <a:pt x="660" y="266"/>
                  <a:pt x="658" y="268"/>
                  <a:pt x="656" y="270"/>
                </a:cubicBezTo>
                <a:cubicBezTo>
                  <a:pt x="655" y="272"/>
                  <a:pt x="654" y="274"/>
                  <a:pt x="653" y="275"/>
                </a:cubicBezTo>
                <a:cubicBezTo>
                  <a:pt x="659" y="275"/>
                  <a:pt x="659" y="275"/>
                  <a:pt x="659" y="275"/>
                </a:cubicBezTo>
                <a:cubicBezTo>
                  <a:pt x="659" y="275"/>
                  <a:pt x="660" y="274"/>
                  <a:pt x="660" y="273"/>
                </a:cubicBezTo>
                <a:cubicBezTo>
                  <a:pt x="662" y="271"/>
                  <a:pt x="664" y="268"/>
                  <a:pt x="666" y="265"/>
                </a:cubicBezTo>
                <a:cubicBezTo>
                  <a:pt x="676" y="268"/>
                  <a:pt x="686" y="272"/>
                  <a:pt x="697" y="275"/>
                </a:cubicBezTo>
                <a:cubicBezTo>
                  <a:pt x="711" y="275"/>
                  <a:pt x="711" y="275"/>
                  <a:pt x="711" y="275"/>
                </a:cubicBezTo>
                <a:cubicBezTo>
                  <a:pt x="709" y="275"/>
                  <a:pt x="707" y="274"/>
                  <a:pt x="706" y="273"/>
                </a:cubicBezTo>
                <a:cubicBezTo>
                  <a:pt x="710" y="267"/>
                  <a:pt x="714" y="261"/>
                  <a:pt x="718" y="254"/>
                </a:cubicBezTo>
                <a:cubicBezTo>
                  <a:pt x="720" y="251"/>
                  <a:pt x="722" y="248"/>
                  <a:pt x="724" y="244"/>
                </a:cubicBezTo>
                <a:cubicBezTo>
                  <a:pt x="734" y="246"/>
                  <a:pt x="745" y="249"/>
                  <a:pt x="756" y="252"/>
                </a:cubicBezTo>
                <a:cubicBezTo>
                  <a:pt x="752" y="260"/>
                  <a:pt x="747" y="268"/>
                  <a:pt x="743" y="275"/>
                </a:cubicBezTo>
                <a:cubicBezTo>
                  <a:pt x="749" y="275"/>
                  <a:pt x="749" y="275"/>
                  <a:pt x="749" y="275"/>
                </a:cubicBezTo>
                <a:cubicBezTo>
                  <a:pt x="753" y="268"/>
                  <a:pt x="757" y="261"/>
                  <a:pt x="761" y="254"/>
                </a:cubicBezTo>
                <a:cubicBezTo>
                  <a:pt x="769" y="256"/>
                  <a:pt x="778" y="259"/>
                  <a:pt x="787" y="262"/>
                </a:cubicBezTo>
                <a:cubicBezTo>
                  <a:pt x="826" y="274"/>
                  <a:pt x="864" y="276"/>
                  <a:pt x="906" y="268"/>
                </a:cubicBezTo>
                <a:cubicBezTo>
                  <a:pt x="1002" y="255"/>
                  <a:pt x="1140" y="242"/>
                  <a:pt x="1228" y="273"/>
                </a:cubicBezTo>
                <a:cubicBezTo>
                  <a:pt x="1231" y="274"/>
                  <a:pt x="1233" y="275"/>
                  <a:pt x="1236" y="275"/>
                </a:cubicBezTo>
                <a:cubicBezTo>
                  <a:pt x="1260" y="275"/>
                  <a:pt x="1260" y="275"/>
                  <a:pt x="1260" y="275"/>
                </a:cubicBezTo>
                <a:cubicBezTo>
                  <a:pt x="1258" y="275"/>
                  <a:pt x="1256" y="274"/>
                  <a:pt x="1253" y="274"/>
                </a:cubicBezTo>
                <a:cubicBezTo>
                  <a:pt x="1244" y="272"/>
                  <a:pt x="1236" y="271"/>
                  <a:pt x="1230" y="269"/>
                </a:cubicBezTo>
                <a:cubicBezTo>
                  <a:pt x="1141" y="237"/>
                  <a:pt x="1002" y="250"/>
                  <a:pt x="905" y="264"/>
                </a:cubicBezTo>
                <a:cubicBezTo>
                  <a:pt x="863" y="271"/>
                  <a:pt x="827" y="270"/>
                  <a:pt x="789" y="258"/>
                </a:cubicBezTo>
                <a:cubicBezTo>
                  <a:pt x="780" y="255"/>
                  <a:pt x="771" y="252"/>
                  <a:pt x="763" y="249"/>
                </a:cubicBezTo>
                <a:cubicBezTo>
                  <a:pt x="768" y="240"/>
                  <a:pt x="773" y="231"/>
                  <a:pt x="777" y="223"/>
                </a:cubicBezTo>
                <a:cubicBezTo>
                  <a:pt x="778" y="221"/>
                  <a:pt x="779" y="220"/>
                  <a:pt x="779" y="218"/>
                </a:cubicBezTo>
                <a:cubicBezTo>
                  <a:pt x="793" y="220"/>
                  <a:pt x="808" y="223"/>
                  <a:pt x="823" y="227"/>
                </a:cubicBezTo>
                <a:cubicBezTo>
                  <a:pt x="863" y="235"/>
                  <a:pt x="899" y="236"/>
                  <a:pt x="939" y="230"/>
                </a:cubicBezTo>
                <a:cubicBezTo>
                  <a:pt x="1019" y="223"/>
                  <a:pt x="1167" y="217"/>
                  <a:pt x="1247" y="263"/>
                </a:cubicBezTo>
                <a:cubicBezTo>
                  <a:pt x="1253" y="266"/>
                  <a:pt x="1260" y="269"/>
                  <a:pt x="1268" y="272"/>
                </a:cubicBezTo>
                <a:cubicBezTo>
                  <a:pt x="1270" y="273"/>
                  <a:pt x="1273" y="274"/>
                  <a:pt x="1276" y="275"/>
                </a:cubicBezTo>
                <a:cubicBezTo>
                  <a:pt x="1288" y="275"/>
                  <a:pt x="1288" y="275"/>
                  <a:pt x="1288" y="275"/>
                </a:cubicBezTo>
                <a:cubicBezTo>
                  <a:pt x="1282" y="273"/>
                  <a:pt x="1276" y="270"/>
                  <a:pt x="1270" y="268"/>
                </a:cubicBezTo>
                <a:cubicBezTo>
                  <a:pt x="1262" y="265"/>
                  <a:pt x="1255" y="262"/>
                  <a:pt x="1250" y="259"/>
                </a:cubicBezTo>
                <a:cubicBezTo>
                  <a:pt x="1197" y="229"/>
                  <a:pt x="1117" y="220"/>
                  <a:pt x="1045" y="220"/>
                </a:cubicBezTo>
                <a:cubicBezTo>
                  <a:pt x="1005" y="220"/>
                  <a:pt x="967" y="223"/>
                  <a:pt x="938" y="226"/>
                </a:cubicBezTo>
                <a:cubicBezTo>
                  <a:pt x="899" y="231"/>
                  <a:pt x="864" y="230"/>
                  <a:pt x="824" y="222"/>
                </a:cubicBezTo>
                <a:cubicBezTo>
                  <a:pt x="809" y="219"/>
                  <a:pt x="795" y="216"/>
                  <a:pt x="782" y="214"/>
                </a:cubicBezTo>
                <a:cubicBezTo>
                  <a:pt x="785" y="208"/>
                  <a:pt x="788" y="203"/>
                  <a:pt x="790" y="198"/>
                </a:cubicBezTo>
                <a:cubicBezTo>
                  <a:pt x="792" y="194"/>
                  <a:pt x="794" y="191"/>
                  <a:pt x="796" y="187"/>
                </a:cubicBezTo>
                <a:cubicBezTo>
                  <a:pt x="816" y="187"/>
                  <a:pt x="837" y="188"/>
                  <a:pt x="859" y="192"/>
                </a:cubicBezTo>
                <a:cubicBezTo>
                  <a:pt x="887" y="195"/>
                  <a:pt x="926" y="197"/>
                  <a:pt x="972" y="193"/>
                </a:cubicBezTo>
                <a:cubicBezTo>
                  <a:pt x="1103" y="185"/>
                  <a:pt x="1213" y="208"/>
                  <a:pt x="1266" y="253"/>
                </a:cubicBezTo>
                <a:cubicBezTo>
                  <a:pt x="1271" y="256"/>
                  <a:pt x="1276" y="260"/>
                  <a:pt x="1282" y="264"/>
                </a:cubicBezTo>
                <a:cubicBezTo>
                  <a:pt x="1287" y="268"/>
                  <a:pt x="1292" y="272"/>
                  <a:pt x="1297" y="275"/>
                </a:cubicBezTo>
                <a:cubicBezTo>
                  <a:pt x="1304" y="275"/>
                  <a:pt x="1304" y="275"/>
                  <a:pt x="1304" y="275"/>
                </a:cubicBezTo>
                <a:cubicBezTo>
                  <a:pt x="1298" y="270"/>
                  <a:pt x="1291" y="265"/>
                  <a:pt x="1285" y="260"/>
                </a:cubicBezTo>
                <a:cubicBezTo>
                  <a:pt x="1279" y="256"/>
                  <a:pt x="1274" y="253"/>
                  <a:pt x="1269" y="249"/>
                </a:cubicBezTo>
                <a:cubicBezTo>
                  <a:pt x="1222" y="209"/>
                  <a:pt x="1130" y="186"/>
                  <a:pt x="1020" y="186"/>
                </a:cubicBezTo>
                <a:cubicBezTo>
                  <a:pt x="1004" y="186"/>
                  <a:pt x="988" y="187"/>
                  <a:pt x="972" y="188"/>
                </a:cubicBezTo>
                <a:cubicBezTo>
                  <a:pt x="926" y="192"/>
                  <a:pt x="888" y="190"/>
                  <a:pt x="859" y="187"/>
                </a:cubicBezTo>
                <a:cubicBezTo>
                  <a:pt x="839" y="184"/>
                  <a:pt x="819" y="182"/>
                  <a:pt x="800" y="183"/>
                </a:cubicBezTo>
                <a:cubicBezTo>
                  <a:pt x="805" y="175"/>
                  <a:pt x="810" y="168"/>
                  <a:pt x="817" y="161"/>
                </a:cubicBezTo>
                <a:cubicBezTo>
                  <a:pt x="840" y="157"/>
                  <a:pt x="867" y="155"/>
                  <a:pt x="894" y="156"/>
                </a:cubicBezTo>
                <a:cubicBezTo>
                  <a:pt x="911" y="156"/>
                  <a:pt x="911" y="156"/>
                  <a:pt x="911" y="156"/>
                </a:cubicBezTo>
                <a:cubicBezTo>
                  <a:pt x="940" y="156"/>
                  <a:pt x="971" y="156"/>
                  <a:pt x="1005" y="155"/>
                </a:cubicBezTo>
                <a:cubicBezTo>
                  <a:pt x="1103" y="153"/>
                  <a:pt x="1229" y="175"/>
                  <a:pt x="1285" y="242"/>
                </a:cubicBezTo>
                <a:cubicBezTo>
                  <a:pt x="1288" y="245"/>
                  <a:pt x="1291" y="249"/>
                  <a:pt x="1294" y="252"/>
                </a:cubicBezTo>
                <a:cubicBezTo>
                  <a:pt x="1300" y="259"/>
                  <a:pt x="1307" y="267"/>
                  <a:pt x="1313" y="275"/>
                </a:cubicBezTo>
                <a:cubicBezTo>
                  <a:pt x="1319" y="275"/>
                  <a:pt x="1319" y="275"/>
                  <a:pt x="1319" y="275"/>
                </a:cubicBezTo>
                <a:cubicBezTo>
                  <a:pt x="1312" y="266"/>
                  <a:pt x="1305" y="257"/>
                  <a:pt x="1297" y="249"/>
                </a:cubicBezTo>
                <a:cubicBezTo>
                  <a:pt x="1294" y="245"/>
                  <a:pt x="1291" y="242"/>
                  <a:pt x="1289" y="239"/>
                </a:cubicBezTo>
                <a:cubicBezTo>
                  <a:pt x="1231" y="171"/>
                  <a:pt x="1104" y="148"/>
                  <a:pt x="1005" y="150"/>
                </a:cubicBezTo>
                <a:cubicBezTo>
                  <a:pt x="971" y="152"/>
                  <a:pt x="940" y="151"/>
                  <a:pt x="911" y="151"/>
                </a:cubicBezTo>
                <a:cubicBezTo>
                  <a:pt x="895" y="151"/>
                  <a:pt x="895" y="151"/>
                  <a:pt x="895" y="151"/>
                </a:cubicBezTo>
                <a:cubicBezTo>
                  <a:pt x="869" y="150"/>
                  <a:pt x="845" y="152"/>
                  <a:pt x="822" y="155"/>
                </a:cubicBezTo>
                <a:cubicBezTo>
                  <a:pt x="828" y="150"/>
                  <a:pt x="833" y="145"/>
                  <a:pt x="839" y="140"/>
                </a:cubicBezTo>
                <a:cubicBezTo>
                  <a:pt x="866" y="130"/>
                  <a:pt x="897" y="123"/>
                  <a:pt x="930" y="121"/>
                </a:cubicBezTo>
                <a:cubicBezTo>
                  <a:pt x="967" y="117"/>
                  <a:pt x="1005" y="117"/>
                  <a:pt x="1038" y="117"/>
                </a:cubicBezTo>
                <a:cubicBezTo>
                  <a:pt x="1134" y="119"/>
                  <a:pt x="1254" y="150"/>
                  <a:pt x="1304" y="232"/>
                </a:cubicBezTo>
                <a:cubicBezTo>
                  <a:pt x="1312" y="245"/>
                  <a:pt x="1321" y="260"/>
                  <a:pt x="1326" y="275"/>
                </a:cubicBezTo>
                <a:cubicBezTo>
                  <a:pt x="1331" y="275"/>
                  <a:pt x="1331" y="275"/>
                  <a:pt x="1331" y="275"/>
                </a:cubicBezTo>
                <a:cubicBezTo>
                  <a:pt x="1326" y="259"/>
                  <a:pt x="1317" y="244"/>
                  <a:pt x="1308" y="229"/>
                </a:cubicBezTo>
                <a:cubicBezTo>
                  <a:pt x="1257" y="146"/>
                  <a:pt x="1135" y="114"/>
                  <a:pt x="1038" y="112"/>
                </a:cubicBezTo>
                <a:cubicBezTo>
                  <a:pt x="1005" y="112"/>
                  <a:pt x="966" y="112"/>
                  <a:pt x="930" y="116"/>
                </a:cubicBezTo>
                <a:cubicBezTo>
                  <a:pt x="902" y="118"/>
                  <a:pt x="876" y="123"/>
                  <a:pt x="852" y="131"/>
                </a:cubicBezTo>
                <a:cubicBezTo>
                  <a:pt x="931" y="76"/>
                  <a:pt x="1052" y="65"/>
                  <a:pt x="1149" y="91"/>
                </a:cubicBezTo>
                <a:close/>
                <a:moveTo>
                  <a:pt x="774" y="172"/>
                </a:moveTo>
                <a:cubicBezTo>
                  <a:pt x="769" y="176"/>
                  <a:pt x="764" y="181"/>
                  <a:pt x="760" y="185"/>
                </a:cubicBezTo>
                <a:cubicBezTo>
                  <a:pt x="753" y="187"/>
                  <a:pt x="745" y="188"/>
                  <a:pt x="738" y="189"/>
                </a:cubicBezTo>
                <a:cubicBezTo>
                  <a:pt x="749" y="183"/>
                  <a:pt x="761" y="177"/>
                  <a:pt x="774" y="172"/>
                </a:cubicBezTo>
                <a:close/>
                <a:moveTo>
                  <a:pt x="727" y="197"/>
                </a:moveTo>
                <a:cubicBezTo>
                  <a:pt x="736" y="195"/>
                  <a:pt x="745" y="193"/>
                  <a:pt x="755" y="191"/>
                </a:cubicBezTo>
                <a:cubicBezTo>
                  <a:pt x="752" y="195"/>
                  <a:pt x="749" y="198"/>
                  <a:pt x="747" y="202"/>
                </a:cubicBezTo>
                <a:cubicBezTo>
                  <a:pt x="745" y="204"/>
                  <a:pt x="743" y="207"/>
                  <a:pt x="741" y="209"/>
                </a:cubicBezTo>
                <a:cubicBezTo>
                  <a:pt x="732" y="209"/>
                  <a:pt x="722" y="209"/>
                  <a:pt x="713" y="209"/>
                </a:cubicBezTo>
                <a:cubicBezTo>
                  <a:pt x="717" y="205"/>
                  <a:pt x="722" y="201"/>
                  <a:pt x="727" y="197"/>
                </a:cubicBezTo>
                <a:close/>
                <a:moveTo>
                  <a:pt x="715" y="200"/>
                </a:moveTo>
                <a:cubicBezTo>
                  <a:pt x="713" y="203"/>
                  <a:pt x="710" y="205"/>
                  <a:pt x="708" y="208"/>
                </a:cubicBezTo>
                <a:cubicBezTo>
                  <a:pt x="707" y="208"/>
                  <a:pt x="707" y="209"/>
                  <a:pt x="706" y="209"/>
                </a:cubicBezTo>
                <a:cubicBezTo>
                  <a:pt x="700" y="210"/>
                  <a:pt x="693" y="210"/>
                  <a:pt x="687" y="211"/>
                </a:cubicBezTo>
                <a:cubicBezTo>
                  <a:pt x="696" y="207"/>
                  <a:pt x="706" y="203"/>
                  <a:pt x="715" y="200"/>
                </a:cubicBezTo>
                <a:close/>
                <a:moveTo>
                  <a:pt x="671" y="218"/>
                </a:moveTo>
                <a:cubicBezTo>
                  <a:pt x="672" y="218"/>
                  <a:pt x="672" y="218"/>
                  <a:pt x="673" y="218"/>
                </a:cubicBezTo>
                <a:cubicBezTo>
                  <a:pt x="682" y="216"/>
                  <a:pt x="692" y="215"/>
                  <a:pt x="702" y="215"/>
                </a:cubicBezTo>
                <a:cubicBezTo>
                  <a:pt x="697" y="220"/>
                  <a:pt x="692" y="226"/>
                  <a:pt x="686" y="232"/>
                </a:cubicBezTo>
                <a:cubicBezTo>
                  <a:pt x="678" y="231"/>
                  <a:pt x="670" y="230"/>
                  <a:pt x="661" y="230"/>
                </a:cubicBezTo>
                <a:cubicBezTo>
                  <a:pt x="665" y="226"/>
                  <a:pt x="668" y="222"/>
                  <a:pt x="671" y="218"/>
                </a:cubicBezTo>
                <a:close/>
                <a:moveTo>
                  <a:pt x="631" y="225"/>
                </a:moveTo>
                <a:cubicBezTo>
                  <a:pt x="642" y="223"/>
                  <a:pt x="653" y="221"/>
                  <a:pt x="664" y="219"/>
                </a:cubicBezTo>
                <a:cubicBezTo>
                  <a:pt x="661" y="222"/>
                  <a:pt x="658" y="226"/>
                  <a:pt x="655" y="229"/>
                </a:cubicBezTo>
                <a:cubicBezTo>
                  <a:pt x="646" y="229"/>
                  <a:pt x="637" y="228"/>
                  <a:pt x="628" y="228"/>
                </a:cubicBezTo>
                <a:cubicBezTo>
                  <a:pt x="629" y="227"/>
                  <a:pt x="630" y="226"/>
                  <a:pt x="631" y="225"/>
                </a:cubicBezTo>
                <a:close/>
                <a:moveTo>
                  <a:pt x="331" y="211"/>
                </a:moveTo>
                <a:cubicBezTo>
                  <a:pt x="338" y="214"/>
                  <a:pt x="345" y="217"/>
                  <a:pt x="352" y="220"/>
                </a:cubicBezTo>
                <a:cubicBezTo>
                  <a:pt x="359" y="223"/>
                  <a:pt x="365" y="226"/>
                  <a:pt x="372" y="229"/>
                </a:cubicBezTo>
                <a:cubicBezTo>
                  <a:pt x="364" y="227"/>
                  <a:pt x="357" y="226"/>
                  <a:pt x="349" y="225"/>
                </a:cubicBezTo>
                <a:cubicBezTo>
                  <a:pt x="343" y="220"/>
                  <a:pt x="337" y="215"/>
                  <a:pt x="331" y="211"/>
                </a:cubicBezTo>
                <a:close/>
                <a:moveTo>
                  <a:pt x="388" y="256"/>
                </a:moveTo>
                <a:cubicBezTo>
                  <a:pt x="378" y="248"/>
                  <a:pt x="368" y="239"/>
                  <a:pt x="357" y="231"/>
                </a:cubicBezTo>
                <a:cubicBezTo>
                  <a:pt x="368" y="233"/>
                  <a:pt x="378" y="234"/>
                  <a:pt x="387" y="236"/>
                </a:cubicBezTo>
                <a:cubicBezTo>
                  <a:pt x="399" y="241"/>
                  <a:pt x="411" y="247"/>
                  <a:pt x="423" y="253"/>
                </a:cubicBezTo>
                <a:cubicBezTo>
                  <a:pt x="412" y="255"/>
                  <a:pt x="400" y="256"/>
                  <a:pt x="388" y="256"/>
                </a:cubicBezTo>
                <a:close/>
                <a:moveTo>
                  <a:pt x="431" y="252"/>
                </a:moveTo>
                <a:cubicBezTo>
                  <a:pt x="422" y="247"/>
                  <a:pt x="412" y="242"/>
                  <a:pt x="403" y="238"/>
                </a:cubicBezTo>
                <a:cubicBezTo>
                  <a:pt x="423" y="240"/>
                  <a:pt x="441" y="243"/>
                  <a:pt x="459" y="248"/>
                </a:cubicBezTo>
                <a:cubicBezTo>
                  <a:pt x="450" y="249"/>
                  <a:pt x="440" y="251"/>
                  <a:pt x="431" y="252"/>
                </a:cubicBezTo>
                <a:close/>
                <a:moveTo>
                  <a:pt x="462" y="271"/>
                </a:moveTo>
                <a:cubicBezTo>
                  <a:pt x="454" y="266"/>
                  <a:pt x="446" y="261"/>
                  <a:pt x="438" y="256"/>
                </a:cubicBezTo>
                <a:cubicBezTo>
                  <a:pt x="447" y="255"/>
                  <a:pt x="455" y="253"/>
                  <a:pt x="464" y="252"/>
                </a:cubicBezTo>
                <a:cubicBezTo>
                  <a:pt x="466" y="252"/>
                  <a:pt x="467" y="251"/>
                  <a:pt x="469" y="251"/>
                </a:cubicBezTo>
                <a:cubicBezTo>
                  <a:pt x="470" y="251"/>
                  <a:pt x="471" y="251"/>
                  <a:pt x="471" y="252"/>
                </a:cubicBezTo>
                <a:cubicBezTo>
                  <a:pt x="478" y="254"/>
                  <a:pt x="484" y="257"/>
                  <a:pt x="491" y="259"/>
                </a:cubicBezTo>
                <a:cubicBezTo>
                  <a:pt x="481" y="263"/>
                  <a:pt x="472" y="267"/>
                  <a:pt x="462" y="271"/>
                </a:cubicBezTo>
                <a:close/>
                <a:moveTo>
                  <a:pt x="497" y="256"/>
                </a:moveTo>
                <a:cubicBezTo>
                  <a:pt x="491" y="254"/>
                  <a:pt x="485" y="252"/>
                  <a:pt x="479" y="249"/>
                </a:cubicBezTo>
                <a:cubicBezTo>
                  <a:pt x="490" y="248"/>
                  <a:pt x="501" y="246"/>
                  <a:pt x="511" y="245"/>
                </a:cubicBezTo>
                <a:cubicBezTo>
                  <a:pt x="513" y="246"/>
                  <a:pt x="515" y="247"/>
                  <a:pt x="517" y="247"/>
                </a:cubicBezTo>
                <a:cubicBezTo>
                  <a:pt x="514" y="249"/>
                  <a:pt x="511" y="250"/>
                  <a:pt x="508" y="251"/>
                </a:cubicBezTo>
                <a:cubicBezTo>
                  <a:pt x="504" y="253"/>
                  <a:pt x="501" y="255"/>
                  <a:pt x="497" y="256"/>
                </a:cubicBezTo>
                <a:close/>
                <a:moveTo>
                  <a:pt x="527" y="270"/>
                </a:moveTo>
                <a:cubicBezTo>
                  <a:pt x="519" y="266"/>
                  <a:pt x="511" y="263"/>
                  <a:pt x="503" y="259"/>
                </a:cubicBezTo>
                <a:cubicBezTo>
                  <a:pt x="505" y="258"/>
                  <a:pt x="508" y="257"/>
                  <a:pt x="510" y="256"/>
                </a:cubicBezTo>
                <a:cubicBezTo>
                  <a:pt x="515" y="254"/>
                  <a:pt x="519" y="252"/>
                  <a:pt x="523" y="250"/>
                </a:cubicBezTo>
                <a:cubicBezTo>
                  <a:pt x="531" y="253"/>
                  <a:pt x="538" y="255"/>
                  <a:pt x="545" y="258"/>
                </a:cubicBezTo>
                <a:cubicBezTo>
                  <a:pt x="539" y="262"/>
                  <a:pt x="533" y="266"/>
                  <a:pt x="527" y="270"/>
                </a:cubicBezTo>
                <a:close/>
                <a:moveTo>
                  <a:pt x="550" y="255"/>
                </a:moveTo>
                <a:cubicBezTo>
                  <a:pt x="543" y="252"/>
                  <a:pt x="536" y="250"/>
                  <a:pt x="530" y="247"/>
                </a:cubicBezTo>
                <a:cubicBezTo>
                  <a:pt x="537" y="244"/>
                  <a:pt x="544" y="241"/>
                  <a:pt x="551" y="239"/>
                </a:cubicBezTo>
                <a:cubicBezTo>
                  <a:pt x="557" y="240"/>
                  <a:pt x="562" y="241"/>
                  <a:pt x="567" y="242"/>
                </a:cubicBezTo>
                <a:cubicBezTo>
                  <a:pt x="562" y="245"/>
                  <a:pt x="558" y="249"/>
                  <a:pt x="553" y="252"/>
                </a:cubicBezTo>
                <a:cubicBezTo>
                  <a:pt x="552" y="253"/>
                  <a:pt x="551" y="254"/>
                  <a:pt x="550" y="255"/>
                </a:cubicBezTo>
                <a:close/>
                <a:moveTo>
                  <a:pt x="597" y="251"/>
                </a:moveTo>
                <a:cubicBezTo>
                  <a:pt x="592" y="256"/>
                  <a:pt x="586" y="261"/>
                  <a:pt x="581" y="266"/>
                </a:cubicBezTo>
                <a:cubicBezTo>
                  <a:pt x="573" y="263"/>
                  <a:pt x="566" y="261"/>
                  <a:pt x="559" y="258"/>
                </a:cubicBezTo>
                <a:cubicBezTo>
                  <a:pt x="557" y="257"/>
                  <a:pt x="556" y="257"/>
                  <a:pt x="555" y="257"/>
                </a:cubicBezTo>
                <a:cubicBezTo>
                  <a:pt x="555" y="257"/>
                  <a:pt x="555" y="256"/>
                  <a:pt x="555" y="256"/>
                </a:cubicBezTo>
                <a:cubicBezTo>
                  <a:pt x="562" y="252"/>
                  <a:pt x="568" y="248"/>
                  <a:pt x="574" y="244"/>
                </a:cubicBezTo>
                <a:cubicBezTo>
                  <a:pt x="577" y="244"/>
                  <a:pt x="580" y="245"/>
                  <a:pt x="583" y="245"/>
                </a:cubicBezTo>
                <a:cubicBezTo>
                  <a:pt x="588" y="246"/>
                  <a:pt x="594" y="248"/>
                  <a:pt x="599" y="249"/>
                </a:cubicBezTo>
                <a:cubicBezTo>
                  <a:pt x="598" y="249"/>
                  <a:pt x="598" y="250"/>
                  <a:pt x="597" y="251"/>
                </a:cubicBezTo>
                <a:close/>
                <a:moveTo>
                  <a:pt x="603" y="245"/>
                </a:moveTo>
                <a:cubicBezTo>
                  <a:pt x="597" y="243"/>
                  <a:pt x="590" y="242"/>
                  <a:pt x="584" y="241"/>
                </a:cubicBezTo>
                <a:cubicBezTo>
                  <a:pt x="582" y="240"/>
                  <a:pt x="581" y="240"/>
                  <a:pt x="579" y="240"/>
                </a:cubicBezTo>
                <a:cubicBezTo>
                  <a:pt x="584" y="237"/>
                  <a:pt x="588" y="234"/>
                  <a:pt x="591" y="232"/>
                </a:cubicBezTo>
                <a:cubicBezTo>
                  <a:pt x="595" y="232"/>
                  <a:pt x="600" y="232"/>
                  <a:pt x="604" y="232"/>
                </a:cubicBezTo>
                <a:cubicBezTo>
                  <a:pt x="608" y="232"/>
                  <a:pt x="612" y="232"/>
                  <a:pt x="616" y="233"/>
                </a:cubicBezTo>
                <a:cubicBezTo>
                  <a:pt x="612" y="236"/>
                  <a:pt x="608" y="240"/>
                  <a:pt x="603" y="245"/>
                </a:cubicBezTo>
                <a:close/>
                <a:moveTo>
                  <a:pt x="636" y="252"/>
                </a:moveTo>
                <a:cubicBezTo>
                  <a:pt x="627" y="250"/>
                  <a:pt x="618" y="248"/>
                  <a:pt x="609" y="246"/>
                </a:cubicBezTo>
                <a:cubicBezTo>
                  <a:pt x="614" y="241"/>
                  <a:pt x="618" y="237"/>
                  <a:pt x="623" y="233"/>
                </a:cubicBezTo>
                <a:cubicBezTo>
                  <a:pt x="632" y="233"/>
                  <a:pt x="642" y="233"/>
                  <a:pt x="651" y="234"/>
                </a:cubicBezTo>
                <a:cubicBezTo>
                  <a:pt x="648" y="238"/>
                  <a:pt x="645" y="242"/>
                  <a:pt x="641" y="246"/>
                </a:cubicBezTo>
                <a:cubicBezTo>
                  <a:pt x="640" y="248"/>
                  <a:pt x="638" y="250"/>
                  <a:pt x="636" y="252"/>
                </a:cubicBezTo>
                <a:close/>
                <a:moveTo>
                  <a:pt x="665" y="260"/>
                </a:moveTo>
                <a:cubicBezTo>
                  <a:pt x="657" y="257"/>
                  <a:pt x="649" y="255"/>
                  <a:pt x="641" y="253"/>
                </a:cubicBezTo>
                <a:cubicBezTo>
                  <a:pt x="643" y="252"/>
                  <a:pt x="644" y="251"/>
                  <a:pt x="645" y="249"/>
                </a:cubicBezTo>
                <a:cubicBezTo>
                  <a:pt x="649" y="244"/>
                  <a:pt x="653" y="239"/>
                  <a:pt x="657" y="234"/>
                </a:cubicBezTo>
                <a:cubicBezTo>
                  <a:pt x="666" y="235"/>
                  <a:pt x="674" y="236"/>
                  <a:pt x="683" y="237"/>
                </a:cubicBezTo>
                <a:cubicBezTo>
                  <a:pt x="677" y="244"/>
                  <a:pt x="671" y="252"/>
                  <a:pt x="665" y="260"/>
                </a:cubicBezTo>
                <a:close/>
                <a:moveTo>
                  <a:pt x="714" y="252"/>
                </a:moveTo>
                <a:cubicBezTo>
                  <a:pt x="710" y="258"/>
                  <a:pt x="705" y="265"/>
                  <a:pt x="701" y="272"/>
                </a:cubicBezTo>
                <a:cubicBezTo>
                  <a:pt x="690" y="268"/>
                  <a:pt x="680" y="264"/>
                  <a:pt x="670" y="261"/>
                </a:cubicBezTo>
                <a:cubicBezTo>
                  <a:pt x="676" y="253"/>
                  <a:pt x="682" y="245"/>
                  <a:pt x="688" y="238"/>
                </a:cubicBezTo>
                <a:cubicBezTo>
                  <a:pt x="698" y="239"/>
                  <a:pt x="709" y="241"/>
                  <a:pt x="719" y="243"/>
                </a:cubicBezTo>
                <a:cubicBezTo>
                  <a:pt x="718" y="246"/>
                  <a:pt x="716" y="249"/>
                  <a:pt x="714" y="252"/>
                </a:cubicBezTo>
                <a:close/>
                <a:moveTo>
                  <a:pt x="722" y="239"/>
                </a:moveTo>
                <a:cubicBezTo>
                  <a:pt x="712" y="236"/>
                  <a:pt x="702" y="235"/>
                  <a:pt x="692" y="233"/>
                </a:cubicBezTo>
                <a:cubicBezTo>
                  <a:pt x="698" y="227"/>
                  <a:pt x="703" y="220"/>
                  <a:pt x="709" y="214"/>
                </a:cubicBezTo>
                <a:cubicBezTo>
                  <a:pt x="718" y="214"/>
                  <a:pt x="728" y="214"/>
                  <a:pt x="738" y="214"/>
                </a:cubicBezTo>
                <a:cubicBezTo>
                  <a:pt x="733" y="222"/>
                  <a:pt x="728" y="230"/>
                  <a:pt x="722" y="239"/>
                </a:cubicBezTo>
                <a:close/>
                <a:moveTo>
                  <a:pt x="773" y="220"/>
                </a:moveTo>
                <a:cubicBezTo>
                  <a:pt x="768" y="229"/>
                  <a:pt x="763" y="238"/>
                  <a:pt x="758" y="248"/>
                </a:cubicBezTo>
                <a:cubicBezTo>
                  <a:pt x="747" y="245"/>
                  <a:pt x="737" y="242"/>
                  <a:pt x="727" y="240"/>
                </a:cubicBezTo>
                <a:cubicBezTo>
                  <a:pt x="733" y="231"/>
                  <a:pt x="739" y="223"/>
                  <a:pt x="744" y="214"/>
                </a:cubicBezTo>
                <a:cubicBezTo>
                  <a:pt x="754" y="215"/>
                  <a:pt x="764" y="216"/>
                  <a:pt x="774" y="217"/>
                </a:cubicBezTo>
                <a:cubicBezTo>
                  <a:pt x="774" y="218"/>
                  <a:pt x="773" y="219"/>
                  <a:pt x="773" y="220"/>
                </a:cubicBezTo>
                <a:close/>
                <a:moveTo>
                  <a:pt x="786" y="195"/>
                </a:moveTo>
                <a:cubicBezTo>
                  <a:pt x="783" y="201"/>
                  <a:pt x="780" y="207"/>
                  <a:pt x="777" y="213"/>
                </a:cubicBezTo>
                <a:cubicBezTo>
                  <a:pt x="766" y="211"/>
                  <a:pt x="757" y="210"/>
                  <a:pt x="747" y="210"/>
                </a:cubicBezTo>
                <a:cubicBezTo>
                  <a:pt x="748" y="208"/>
                  <a:pt x="750" y="206"/>
                  <a:pt x="751" y="204"/>
                </a:cubicBezTo>
                <a:cubicBezTo>
                  <a:pt x="754" y="199"/>
                  <a:pt x="758" y="195"/>
                  <a:pt x="762" y="190"/>
                </a:cubicBezTo>
                <a:cubicBezTo>
                  <a:pt x="772" y="189"/>
                  <a:pt x="781" y="188"/>
                  <a:pt x="791" y="188"/>
                </a:cubicBezTo>
                <a:cubicBezTo>
                  <a:pt x="789" y="190"/>
                  <a:pt x="788" y="193"/>
                  <a:pt x="786" y="195"/>
                </a:cubicBezTo>
                <a:close/>
                <a:moveTo>
                  <a:pt x="794" y="183"/>
                </a:moveTo>
                <a:cubicBezTo>
                  <a:pt x="785" y="183"/>
                  <a:pt x="776" y="183"/>
                  <a:pt x="768" y="184"/>
                </a:cubicBezTo>
                <a:cubicBezTo>
                  <a:pt x="774" y="178"/>
                  <a:pt x="780" y="173"/>
                  <a:pt x="787" y="168"/>
                </a:cubicBezTo>
                <a:cubicBezTo>
                  <a:pt x="794" y="166"/>
                  <a:pt x="801" y="164"/>
                  <a:pt x="809" y="162"/>
                </a:cubicBezTo>
                <a:cubicBezTo>
                  <a:pt x="803" y="169"/>
                  <a:pt x="798" y="176"/>
                  <a:pt x="794" y="183"/>
                </a:cubicBezTo>
                <a:close/>
                <a:moveTo>
                  <a:pt x="814" y="157"/>
                </a:moveTo>
                <a:cubicBezTo>
                  <a:pt x="809" y="157"/>
                  <a:pt x="804" y="158"/>
                  <a:pt x="800" y="160"/>
                </a:cubicBezTo>
                <a:cubicBezTo>
                  <a:pt x="807" y="155"/>
                  <a:pt x="816" y="150"/>
                  <a:pt x="825" y="146"/>
                </a:cubicBezTo>
                <a:cubicBezTo>
                  <a:pt x="821" y="150"/>
                  <a:pt x="817" y="153"/>
                  <a:pt x="814" y="157"/>
                </a:cubicBezTo>
                <a:close/>
                <a:moveTo>
                  <a:pt x="10" y="234"/>
                </a:moveTo>
                <a:cubicBezTo>
                  <a:pt x="6" y="234"/>
                  <a:pt x="3" y="234"/>
                  <a:pt x="0" y="234"/>
                </a:cubicBezTo>
                <a:cubicBezTo>
                  <a:pt x="0" y="239"/>
                  <a:pt x="0" y="239"/>
                  <a:pt x="0" y="239"/>
                </a:cubicBezTo>
                <a:cubicBezTo>
                  <a:pt x="3" y="239"/>
                  <a:pt x="7" y="239"/>
                  <a:pt x="10" y="239"/>
                </a:cubicBezTo>
                <a:cubicBezTo>
                  <a:pt x="17" y="238"/>
                  <a:pt x="22" y="238"/>
                  <a:pt x="27" y="238"/>
                </a:cubicBezTo>
                <a:cubicBezTo>
                  <a:pt x="70" y="238"/>
                  <a:pt x="112" y="251"/>
                  <a:pt x="152" y="275"/>
                </a:cubicBezTo>
                <a:cubicBezTo>
                  <a:pt x="161" y="275"/>
                  <a:pt x="161" y="275"/>
                  <a:pt x="161" y="275"/>
                </a:cubicBezTo>
                <a:cubicBezTo>
                  <a:pt x="119" y="248"/>
                  <a:pt x="73" y="233"/>
                  <a:pt x="27" y="233"/>
                </a:cubicBezTo>
                <a:cubicBezTo>
                  <a:pt x="22" y="233"/>
                  <a:pt x="17" y="233"/>
                  <a:pt x="10" y="234"/>
                </a:cubicBezTo>
                <a:close/>
                <a:moveTo>
                  <a:pt x="8" y="258"/>
                </a:moveTo>
                <a:cubicBezTo>
                  <a:pt x="6" y="258"/>
                  <a:pt x="3" y="258"/>
                  <a:pt x="0" y="258"/>
                </a:cubicBezTo>
                <a:cubicBezTo>
                  <a:pt x="0" y="263"/>
                  <a:pt x="0" y="263"/>
                  <a:pt x="0" y="263"/>
                </a:cubicBezTo>
                <a:cubicBezTo>
                  <a:pt x="3" y="263"/>
                  <a:pt x="6" y="263"/>
                  <a:pt x="8" y="263"/>
                </a:cubicBezTo>
                <a:cubicBezTo>
                  <a:pt x="40" y="261"/>
                  <a:pt x="70" y="266"/>
                  <a:pt x="100" y="275"/>
                </a:cubicBezTo>
                <a:cubicBezTo>
                  <a:pt x="114" y="275"/>
                  <a:pt x="114" y="275"/>
                  <a:pt x="114" y="275"/>
                </a:cubicBezTo>
                <a:cubicBezTo>
                  <a:pt x="80" y="262"/>
                  <a:pt x="45" y="256"/>
                  <a:pt x="8" y="25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Content Placeholder 2"/>
          <p:cNvSpPr>
            <a:spLocks noGrp="1"/>
          </p:cNvSpPr>
          <p:nvPr>
            <p:ph idx="1"/>
          </p:nvPr>
        </p:nvSpPr>
        <p:spPr bwMode="gray">
          <a:xfrm>
            <a:off x="827997" y="1583999"/>
            <a:ext cx="5400000" cy="460800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bwMode="gray">
          <a:xfrm>
            <a:off x="6407999" y="0"/>
            <a:ext cx="5788800" cy="6200775"/>
          </a:xfrm>
        </p:spPr>
        <p:txBody>
          <a:bodyPr/>
          <a:lstStyle/>
          <a:p>
            <a:endParaRPr lang="en-GB"/>
          </a:p>
        </p:txBody>
      </p:sp>
      <p:sp>
        <p:nvSpPr>
          <p:cNvPr id="6" name="Date Placeholder 5"/>
          <p:cNvSpPr>
            <a:spLocks noGrp="1"/>
          </p:cNvSpPr>
          <p:nvPr>
            <p:ph type="dt" sz="half" idx="14"/>
          </p:nvPr>
        </p:nvSpPr>
        <p:spPr bwMode="gray"/>
        <p:txBody>
          <a:bodyPr/>
          <a:lstStyle/>
          <a:p>
            <a:r>
              <a:rPr lang="en-US"/>
              <a:t>29-04-19</a:t>
            </a:r>
            <a:endParaRPr lang="en-GB" dirty="0"/>
          </a:p>
        </p:txBody>
      </p:sp>
      <p:sp>
        <p:nvSpPr>
          <p:cNvPr id="7" name="Footer Placeholder 6"/>
          <p:cNvSpPr>
            <a:spLocks noGrp="1"/>
          </p:cNvSpPr>
          <p:nvPr>
            <p:ph type="ftr" sz="quarter" idx="15"/>
          </p:nvPr>
        </p:nvSpPr>
        <p:spPr bwMode="gray"/>
        <p:txBody>
          <a:bodyPr/>
          <a:lstStyle/>
          <a:p>
            <a:r>
              <a:rPr lang="fr-BE"/>
              <a:t>@ERTICO | ERTICO.COM</a:t>
            </a:r>
            <a:endParaRPr lang="en-GB" dirty="0"/>
          </a:p>
        </p:txBody>
      </p:sp>
      <p:sp>
        <p:nvSpPr>
          <p:cNvPr id="8" name="Slide Number Placeholder 7"/>
          <p:cNvSpPr>
            <a:spLocks noGrp="1"/>
          </p:cNvSpPr>
          <p:nvPr>
            <p:ph type="sldNum" sz="quarter" idx="16"/>
          </p:nvPr>
        </p:nvSpPr>
        <p:spPr bwMode="gray"/>
        <p:txBody>
          <a:bodyPr/>
          <a:lstStyle/>
          <a:p>
            <a:fld id="{D111156B-CF7C-4127-A427-D73B3D97ED30}" type="slidenum">
              <a:rPr lang="en-GB" smtClean="0"/>
              <a:pPr/>
              <a:t>‹#›</a:t>
            </a:fld>
            <a:endParaRPr lang="en-GB" dirty="0"/>
          </a:p>
        </p:txBody>
      </p:sp>
      <p:sp>
        <p:nvSpPr>
          <p:cNvPr id="14" name="Title 13"/>
          <p:cNvSpPr>
            <a:spLocks noGrp="1"/>
          </p:cNvSpPr>
          <p:nvPr>
            <p:ph type="title" hasCustomPrompt="1"/>
          </p:nvPr>
        </p:nvSpPr>
        <p:spPr bwMode="gray">
          <a:xfrm>
            <a:off x="827998" y="216000"/>
            <a:ext cx="5400000" cy="1325563"/>
          </a:xfrm>
        </p:spPr>
        <p:txBody>
          <a:bodyPr/>
          <a:lstStyle/>
          <a:p>
            <a:r>
              <a:rPr lang="en-US" dirty="0"/>
              <a:t>Connected and</a:t>
            </a:r>
            <a:br>
              <a:rPr lang="en-US" dirty="0"/>
            </a:br>
            <a:r>
              <a:rPr lang="en-US" dirty="0"/>
              <a:t>Automated Driving</a:t>
            </a:r>
            <a:endParaRPr lang="en-GB" dirty="0"/>
          </a:p>
        </p:txBody>
      </p:sp>
    </p:spTree>
    <p:extLst>
      <p:ext uri="{BB962C8B-B14F-4D97-AF65-F5344CB8AC3E}">
        <p14:creationId xmlns:p14="http://schemas.microsoft.com/office/powerpoint/2010/main" val="240965167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ksi sisältökohdetta">
    <p:bg>
      <p:bgPr>
        <a:solidFill>
          <a:schemeClr val="accent2"/>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860C06F-45F7-824B-9314-A6CFDF4B3903}"/>
              </a:ext>
            </a:extLst>
          </p:cNvPr>
          <p:cNvSpPr>
            <a:spLocks noGrp="1"/>
          </p:cNvSpPr>
          <p:nvPr>
            <p:ph sz="half" idx="1"/>
          </p:nvPr>
        </p:nvSpPr>
        <p:spPr>
          <a:xfrm>
            <a:off x="838200" y="2483260"/>
            <a:ext cx="4677697" cy="3328577"/>
          </a:xfrm>
        </p:spPr>
        <p:txBody>
          <a:bodyPr>
            <a:normAutofit/>
          </a:bodyPr>
          <a:lstStyle>
            <a:lvl1pPr>
              <a:defRPr sz="2000">
                <a:solidFill>
                  <a:schemeClr val="bg1"/>
                </a:solidFill>
              </a:defRPr>
            </a:lvl1pPr>
          </a:lstStyle>
          <a:p>
            <a:r>
              <a:rPr lang="fi-FI" dirty="0"/>
              <a:t>Muokkaa tekstin perustyylejä
toinen taso
kolmas taso
neljäs taso
viides taso</a:t>
            </a:r>
          </a:p>
        </p:txBody>
      </p:sp>
      <p:sp>
        <p:nvSpPr>
          <p:cNvPr id="4" name="Sisällön paikkamerkki 3">
            <a:extLst>
              <a:ext uri="{FF2B5EF4-FFF2-40B4-BE49-F238E27FC236}">
                <a16:creationId xmlns:a16="http://schemas.microsoft.com/office/drawing/2014/main" id="{8D984F4F-A40C-4A4C-93FB-BD358366280A}"/>
              </a:ext>
            </a:extLst>
          </p:cNvPr>
          <p:cNvSpPr>
            <a:spLocks noGrp="1" noChangeAspect="1"/>
          </p:cNvSpPr>
          <p:nvPr>
            <p:ph sz="half" idx="2"/>
          </p:nvPr>
        </p:nvSpPr>
        <p:spPr>
          <a:xfrm>
            <a:off x="5793658" y="2483261"/>
            <a:ext cx="4677697" cy="3328576"/>
          </a:xfrm>
          <a:noFill/>
        </p:spPr>
        <p:txBody>
          <a:bodyPr>
            <a:normAutofit/>
          </a:bodyPr>
          <a:lstStyle>
            <a:lvl1pPr>
              <a:defRPr sz="2000">
                <a:solidFill>
                  <a:schemeClr val="bg1"/>
                </a:solidFill>
              </a:defRPr>
            </a:lvl1pPr>
          </a:lstStyle>
          <a:p>
            <a:r>
              <a:rPr lang="fi-FI" dirty="0"/>
              <a:t>Muokkaa tekstin perustyylejä
toinen taso
kolmas taso
neljäs taso
viides taso</a:t>
            </a:r>
          </a:p>
        </p:txBody>
      </p:sp>
      <p:sp>
        <p:nvSpPr>
          <p:cNvPr id="9" name="Otsikko 1">
            <a:extLst>
              <a:ext uri="{FF2B5EF4-FFF2-40B4-BE49-F238E27FC236}">
                <a16:creationId xmlns:a16="http://schemas.microsoft.com/office/drawing/2014/main" id="{5DCAD858-D88B-0C48-975C-AE930C0F2702}"/>
              </a:ext>
            </a:extLst>
          </p:cNvPr>
          <p:cNvSpPr>
            <a:spLocks noGrp="1"/>
          </p:cNvSpPr>
          <p:nvPr>
            <p:ph type="title"/>
          </p:nvPr>
        </p:nvSpPr>
        <p:spPr>
          <a:xfrm>
            <a:off x="838200" y="1202914"/>
            <a:ext cx="9633155" cy="1073867"/>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6" name="Päivämäärän paikkamerkki 3">
            <a:extLst>
              <a:ext uri="{FF2B5EF4-FFF2-40B4-BE49-F238E27FC236}">
                <a16:creationId xmlns:a16="http://schemas.microsoft.com/office/drawing/2014/main" id="{FCBC89F9-958F-094B-82E7-7AEEC4F79836}"/>
              </a:ext>
            </a:extLst>
          </p:cNvPr>
          <p:cNvSpPr>
            <a:spLocks noGrp="1"/>
          </p:cNvSpPr>
          <p:nvPr>
            <p:ph type="dt" sz="half" idx="10"/>
          </p:nvPr>
        </p:nvSpPr>
        <p:spPr>
          <a:xfrm>
            <a:off x="838200" y="6186795"/>
            <a:ext cx="2743200" cy="365125"/>
          </a:xfrm>
        </p:spPr>
        <p:txBody>
          <a:bodyPr/>
          <a:lstStyle>
            <a:lvl1pPr>
              <a:defRPr>
                <a:solidFill>
                  <a:schemeClr val="bg1"/>
                </a:solidFill>
              </a:defRPr>
            </a:lvl1pPr>
          </a:lstStyle>
          <a:p>
            <a:fld id="{D634C881-12AE-194D-9FC2-D55ED9C3B329}" type="datetime1">
              <a:rPr lang="fi-FI" smtClean="0"/>
              <a:pPr/>
              <a:t>7.11.2019</a:t>
            </a:fld>
            <a:endParaRPr lang="fi-FI" dirty="0"/>
          </a:p>
        </p:txBody>
      </p:sp>
      <p:sp>
        <p:nvSpPr>
          <p:cNvPr id="17" name="Alatunnisteen paikkamerkki 4">
            <a:extLst>
              <a:ext uri="{FF2B5EF4-FFF2-40B4-BE49-F238E27FC236}">
                <a16:creationId xmlns:a16="http://schemas.microsoft.com/office/drawing/2014/main" id="{FCA4C7C3-D705-8746-8E8A-293D048E0BD9}"/>
              </a:ext>
            </a:extLst>
          </p:cNvPr>
          <p:cNvSpPr>
            <a:spLocks noGrp="1"/>
          </p:cNvSpPr>
          <p:nvPr>
            <p:ph type="ftr" sz="quarter" idx="11"/>
          </p:nvPr>
        </p:nvSpPr>
        <p:spPr>
          <a:xfrm>
            <a:off x="4038600" y="6186795"/>
            <a:ext cx="4114800" cy="365125"/>
          </a:xfrm>
        </p:spPr>
        <p:txBody>
          <a:bodyPr/>
          <a:lstStyle>
            <a:lvl1pPr>
              <a:defRPr>
                <a:solidFill>
                  <a:schemeClr val="bg1"/>
                </a:solidFill>
              </a:defRPr>
            </a:lvl1pPr>
          </a:lstStyle>
          <a:p>
            <a:endParaRPr lang="fi-FI" dirty="0"/>
          </a:p>
        </p:txBody>
      </p:sp>
      <p:sp>
        <p:nvSpPr>
          <p:cNvPr id="18" name="Dian numeron paikkamerkki 5">
            <a:extLst>
              <a:ext uri="{FF2B5EF4-FFF2-40B4-BE49-F238E27FC236}">
                <a16:creationId xmlns:a16="http://schemas.microsoft.com/office/drawing/2014/main" id="{80CF97FE-FC11-1447-A375-1AE28242B6E3}"/>
              </a:ext>
            </a:extLst>
          </p:cNvPr>
          <p:cNvSpPr>
            <a:spLocks noGrp="1"/>
          </p:cNvSpPr>
          <p:nvPr>
            <p:ph type="sldNum" sz="quarter" idx="12"/>
          </p:nvPr>
        </p:nvSpPr>
        <p:spPr>
          <a:xfrm>
            <a:off x="8610600" y="6186795"/>
            <a:ext cx="2743200" cy="365125"/>
          </a:xfrm>
        </p:spPr>
        <p:txBody>
          <a:bodyPr/>
          <a:lstStyle>
            <a:lvl1pPr>
              <a:defRPr>
                <a:solidFill>
                  <a:schemeClr val="bg1"/>
                </a:solidFill>
              </a:defRPr>
            </a:lvl1pPr>
          </a:lstStyle>
          <a:p>
            <a:fld id="{09915F21-3845-9140-830C-4208BC1F2DA3}" type="slidenum">
              <a:rPr lang="fi-FI" smtClean="0"/>
              <a:pPr/>
              <a:t>‹#›</a:t>
            </a:fld>
            <a:endParaRPr lang="fi-FI" dirty="0"/>
          </a:p>
        </p:txBody>
      </p:sp>
      <p:pic>
        <p:nvPicPr>
          <p:cNvPr id="10" name="Kuva 9">
            <a:extLst>
              <a:ext uri="{FF2B5EF4-FFF2-40B4-BE49-F238E27FC236}">
                <a16:creationId xmlns:a16="http://schemas.microsoft.com/office/drawing/2014/main" id="{A70A05B8-FE33-044B-BAB6-F3D806BBC2A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13" name="Kuva 12">
            <a:extLst>
              <a:ext uri="{FF2B5EF4-FFF2-40B4-BE49-F238E27FC236}">
                <a16:creationId xmlns:a16="http://schemas.microsoft.com/office/drawing/2014/main" id="{44058D70-4B49-7E48-AB44-6969A16A64C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27291106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pter Urban Mobility">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827997" y="1583999"/>
            <a:ext cx="5400000" cy="460800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bwMode="gray">
          <a:xfrm>
            <a:off x="6407999" y="0"/>
            <a:ext cx="5788800" cy="6200775"/>
          </a:xfrm>
        </p:spPr>
        <p:txBody>
          <a:bodyPr/>
          <a:lstStyle/>
          <a:p>
            <a:endParaRPr lang="en-GB"/>
          </a:p>
        </p:txBody>
      </p:sp>
      <p:sp>
        <p:nvSpPr>
          <p:cNvPr id="6" name="Date Placeholder 5"/>
          <p:cNvSpPr>
            <a:spLocks noGrp="1"/>
          </p:cNvSpPr>
          <p:nvPr>
            <p:ph type="dt" sz="half" idx="14"/>
          </p:nvPr>
        </p:nvSpPr>
        <p:spPr bwMode="gray"/>
        <p:txBody>
          <a:bodyPr/>
          <a:lstStyle/>
          <a:p>
            <a:r>
              <a:rPr lang="en-US"/>
              <a:t>29-04-19</a:t>
            </a:r>
            <a:endParaRPr lang="en-GB" dirty="0"/>
          </a:p>
        </p:txBody>
      </p:sp>
      <p:sp>
        <p:nvSpPr>
          <p:cNvPr id="7" name="Footer Placeholder 6"/>
          <p:cNvSpPr>
            <a:spLocks noGrp="1"/>
          </p:cNvSpPr>
          <p:nvPr>
            <p:ph type="ftr" sz="quarter" idx="15"/>
          </p:nvPr>
        </p:nvSpPr>
        <p:spPr bwMode="gray"/>
        <p:txBody>
          <a:bodyPr/>
          <a:lstStyle/>
          <a:p>
            <a:r>
              <a:rPr lang="fr-BE"/>
              <a:t>@ERTICO | ERTICO.COM</a:t>
            </a:r>
            <a:endParaRPr lang="en-GB" dirty="0"/>
          </a:p>
        </p:txBody>
      </p:sp>
      <p:sp>
        <p:nvSpPr>
          <p:cNvPr id="8" name="Slide Number Placeholder 7"/>
          <p:cNvSpPr>
            <a:spLocks noGrp="1"/>
          </p:cNvSpPr>
          <p:nvPr>
            <p:ph type="sldNum" sz="quarter" idx="16"/>
          </p:nvPr>
        </p:nvSpPr>
        <p:spPr bwMode="gray"/>
        <p:txBody>
          <a:bodyPr/>
          <a:lstStyle/>
          <a:p>
            <a:fld id="{D111156B-CF7C-4127-A427-D73B3D97ED30}" type="slidenum">
              <a:rPr lang="en-GB" smtClean="0"/>
              <a:pPr/>
              <a:t>‹#›</a:t>
            </a:fld>
            <a:endParaRPr lang="en-GB" dirty="0"/>
          </a:p>
        </p:txBody>
      </p:sp>
      <p:sp>
        <p:nvSpPr>
          <p:cNvPr id="14" name="Title 13"/>
          <p:cNvSpPr>
            <a:spLocks noGrp="1"/>
          </p:cNvSpPr>
          <p:nvPr>
            <p:ph type="title" hasCustomPrompt="1"/>
          </p:nvPr>
        </p:nvSpPr>
        <p:spPr bwMode="gray">
          <a:xfrm>
            <a:off x="827998" y="216000"/>
            <a:ext cx="5400000" cy="1325563"/>
          </a:xfrm>
        </p:spPr>
        <p:txBody>
          <a:bodyPr/>
          <a:lstStyle/>
          <a:p>
            <a:r>
              <a:rPr lang="en-US" dirty="0"/>
              <a:t>Urban</a:t>
            </a:r>
            <a:br>
              <a:rPr lang="en-US" dirty="0"/>
            </a:br>
            <a:r>
              <a:rPr lang="en-US" dirty="0"/>
              <a:t>Mobility</a:t>
            </a:r>
            <a:endParaRPr lang="en-GB" dirty="0"/>
          </a:p>
        </p:txBody>
      </p:sp>
      <p:sp>
        <p:nvSpPr>
          <p:cNvPr id="9" name="Freeform 5"/>
          <p:cNvSpPr>
            <a:spLocks noEditPoints="1"/>
          </p:cNvSpPr>
          <p:nvPr userDrawn="1"/>
        </p:nvSpPr>
        <p:spPr bwMode="gray">
          <a:xfrm>
            <a:off x="0" y="5999162"/>
            <a:ext cx="4137025" cy="858838"/>
          </a:xfrm>
          <a:custGeom>
            <a:avLst/>
            <a:gdLst>
              <a:gd name="T0" fmla="*/ 0 w 1343"/>
              <a:gd name="T1" fmla="*/ 117 h 276"/>
              <a:gd name="T2" fmla="*/ 272 w 1343"/>
              <a:gd name="T3" fmla="*/ 265 h 276"/>
              <a:gd name="T4" fmla="*/ 142 w 1343"/>
              <a:gd name="T5" fmla="*/ 170 h 276"/>
              <a:gd name="T6" fmla="*/ 29 w 1343"/>
              <a:gd name="T7" fmla="*/ 140 h 276"/>
              <a:gd name="T8" fmla="*/ 1058 w 1343"/>
              <a:gd name="T9" fmla="*/ 275 h 276"/>
              <a:gd name="T10" fmla="*/ 0 w 1343"/>
              <a:gd name="T11" fmla="*/ 216 h 276"/>
              <a:gd name="T12" fmla="*/ 30 w 1343"/>
              <a:gd name="T13" fmla="*/ 209 h 276"/>
              <a:gd name="T14" fmla="*/ 14 w 1343"/>
              <a:gd name="T15" fmla="*/ 166 h 276"/>
              <a:gd name="T16" fmla="*/ 219 w 1343"/>
              <a:gd name="T17" fmla="*/ 263 h 276"/>
              <a:gd name="T18" fmla="*/ 0 w 1343"/>
              <a:gd name="T19" fmla="*/ 187 h 276"/>
              <a:gd name="T20" fmla="*/ 212 w 1343"/>
              <a:gd name="T21" fmla="*/ 275 h 276"/>
              <a:gd name="T22" fmla="*/ 785 w 1343"/>
              <a:gd name="T23" fmla="*/ 163 h 276"/>
              <a:gd name="T24" fmla="*/ 591 w 1343"/>
              <a:gd name="T25" fmla="*/ 227 h 276"/>
              <a:gd name="T26" fmla="*/ 512 w 1343"/>
              <a:gd name="T27" fmla="*/ 240 h 276"/>
              <a:gd name="T28" fmla="*/ 119 w 1343"/>
              <a:gd name="T29" fmla="*/ 40 h 276"/>
              <a:gd name="T30" fmla="*/ 297 w 1343"/>
              <a:gd name="T31" fmla="*/ 189 h 276"/>
              <a:gd name="T32" fmla="*/ 20 w 1343"/>
              <a:gd name="T33" fmla="*/ 41 h 276"/>
              <a:gd name="T34" fmla="*/ 154 w 1343"/>
              <a:gd name="T35" fmla="*/ 98 h 276"/>
              <a:gd name="T36" fmla="*/ 117 w 1343"/>
              <a:gd name="T37" fmla="*/ 84 h 276"/>
              <a:gd name="T38" fmla="*/ 29 w 1343"/>
              <a:gd name="T39" fmla="*/ 67 h 276"/>
              <a:gd name="T40" fmla="*/ 255 w 1343"/>
              <a:gd name="T41" fmla="*/ 221 h 276"/>
              <a:gd name="T42" fmla="*/ 0 w 1343"/>
              <a:gd name="T43" fmla="*/ 100 h 276"/>
              <a:gd name="T44" fmla="*/ 387 w 1343"/>
              <a:gd name="T45" fmla="*/ 261 h 276"/>
              <a:gd name="T46" fmla="*/ 432 w 1343"/>
              <a:gd name="T47" fmla="*/ 258 h 276"/>
              <a:gd name="T48" fmla="*/ 519 w 1343"/>
              <a:gd name="T49" fmla="*/ 275 h 276"/>
              <a:gd name="T50" fmla="*/ 557 w 1343"/>
              <a:gd name="T51" fmla="*/ 262 h 276"/>
              <a:gd name="T52" fmla="*/ 586 w 1343"/>
              <a:gd name="T53" fmla="*/ 268 h 276"/>
              <a:gd name="T54" fmla="*/ 661 w 1343"/>
              <a:gd name="T55" fmla="*/ 264 h 276"/>
              <a:gd name="T56" fmla="*/ 711 w 1343"/>
              <a:gd name="T57" fmla="*/ 275 h 276"/>
              <a:gd name="T58" fmla="*/ 761 w 1343"/>
              <a:gd name="T59" fmla="*/ 254 h 276"/>
              <a:gd name="T60" fmla="*/ 1230 w 1343"/>
              <a:gd name="T61" fmla="*/ 269 h 276"/>
              <a:gd name="T62" fmla="*/ 939 w 1343"/>
              <a:gd name="T63" fmla="*/ 230 h 276"/>
              <a:gd name="T64" fmla="*/ 1045 w 1343"/>
              <a:gd name="T65" fmla="*/ 220 h 276"/>
              <a:gd name="T66" fmla="*/ 972 w 1343"/>
              <a:gd name="T67" fmla="*/ 193 h 276"/>
              <a:gd name="T68" fmla="*/ 1020 w 1343"/>
              <a:gd name="T69" fmla="*/ 186 h 276"/>
              <a:gd name="T70" fmla="*/ 1005 w 1343"/>
              <a:gd name="T71" fmla="*/ 155 h 276"/>
              <a:gd name="T72" fmla="*/ 1005 w 1343"/>
              <a:gd name="T73" fmla="*/ 150 h 276"/>
              <a:gd name="T74" fmla="*/ 1304 w 1343"/>
              <a:gd name="T75" fmla="*/ 232 h 276"/>
              <a:gd name="T76" fmla="*/ 1149 w 1343"/>
              <a:gd name="T77" fmla="*/ 91 h 276"/>
              <a:gd name="T78" fmla="*/ 747 w 1343"/>
              <a:gd name="T79" fmla="*/ 202 h 276"/>
              <a:gd name="T80" fmla="*/ 687 w 1343"/>
              <a:gd name="T81" fmla="*/ 211 h 276"/>
              <a:gd name="T82" fmla="*/ 671 w 1343"/>
              <a:gd name="T83" fmla="*/ 218 h 276"/>
              <a:gd name="T84" fmla="*/ 352 w 1343"/>
              <a:gd name="T85" fmla="*/ 220 h 276"/>
              <a:gd name="T86" fmla="*/ 423 w 1343"/>
              <a:gd name="T87" fmla="*/ 253 h 276"/>
              <a:gd name="T88" fmla="*/ 438 w 1343"/>
              <a:gd name="T89" fmla="*/ 256 h 276"/>
              <a:gd name="T90" fmla="*/ 479 w 1343"/>
              <a:gd name="T91" fmla="*/ 249 h 276"/>
              <a:gd name="T92" fmla="*/ 510 w 1343"/>
              <a:gd name="T93" fmla="*/ 256 h 276"/>
              <a:gd name="T94" fmla="*/ 567 w 1343"/>
              <a:gd name="T95" fmla="*/ 242 h 276"/>
              <a:gd name="T96" fmla="*/ 555 w 1343"/>
              <a:gd name="T97" fmla="*/ 256 h 276"/>
              <a:gd name="T98" fmla="*/ 579 w 1343"/>
              <a:gd name="T99" fmla="*/ 240 h 276"/>
              <a:gd name="T100" fmla="*/ 623 w 1343"/>
              <a:gd name="T101" fmla="*/ 233 h 276"/>
              <a:gd name="T102" fmla="*/ 657 w 1343"/>
              <a:gd name="T103" fmla="*/ 234 h 276"/>
              <a:gd name="T104" fmla="*/ 719 w 1343"/>
              <a:gd name="T105" fmla="*/ 243 h 276"/>
              <a:gd name="T106" fmla="*/ 773 w 1343"/>
              <a:gd name="T107" fmla="*/ 220 h 276"/>
              <a:gd name="T108" fmla="*/ 777 w 1343"/>
              <a:gd name="T109" fmla="*/ 213 h 276"/>
              <a:gd name="T110" fmla="*/ 768 w 1343"/>
              <a:gd name="T111" fmla="*/ 184 h 276"/>
              <a:gd name="T112" fmla="*/ 814 w 1343"/>
              <a:gd name="T113" fmla="*/ 157 h 276"/>
              <a:gd name="T114" fmla="*/ 161 w 1343"/>
              <a:gd name="T115" fmla="*/ 275 h 276"/>
              <a:gd name="T116" fmla="*/ 100 w 1343"/>
              <a:gd name="T117"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3" h="276">
                <a:moveTo>
                  <a:pt x="194" y="195"/>
                </a:moveTo>
                <a:cubicBezTo>
                  <a:pt x="183" y="184"/>
                  <a:pt x="171" y="172"/>
                  <a:pt x="159" y="161"/>
                </a:cubicBezTo>
                <a:cubicBezTo>
                  <a:pt x="150" y="153"/>
                  <a:pt x="142" y="147"/>
                  <a:pt x="134" y="141"/>
                </a:cubicBezTo>
                <a:cubicBezTo>
                  <a:pt x="103" y="120"/>
                  <a:pt x="73" y="110"/>
                  <a:pt x="44" y="110"/>
                </a:cubicBezTo>
                <a:cubicBezTo>
                  <a:pt x="39" y="110"/>
                  <a:pt x="33" y="110"/>
                  <a:pt x="28" y="111"/>
                </a:cubicBezTo>
                <a:cubicBezTo>
                  <a:pt x="24" y="111"/>
                  <a:pt x="20" y="112"/>
                  <a:pt x="16" y="113"/>
                </a:cubicBezTo>
                <a:cubicBezTo>
                  <a:pt x="11" y="114"/>
                  <a:pt x="5" y="116"/>
                  <a:pt x="0" y="117"/>
                </a:cubicBezTo>
                <a:cubicBezTo>
                  <a:pt x="0" y="123"/>
                  <a:pt x="0" y="123"/>
                  <a:pt x="0" y="123"/>
                </a:cubicBezTo>
                <a:cubicBezTo>
                  <a:pt x="6" y="121"/>
                  <a:pt x="11" y="119"/>
                  <a:pt x="17" y="118"/>
                </a:cubicBezTo>
                <a:cubicBezTo>
                  <a:pt x="21" y="117"/>
                  <a:pt x="25" y="116"/>
                  <a:pt x="29" y="116"/>
                </a:cubicBezTo>
                <a:cubicBezTo>
                  <a:pt x="62" y="111"/>
                  <a:pt x="96" y="121"/>
                  <a:pt x="131" y="145"/>
                </a:cubicBezTo>
                <a:cubicBezTo>
                  <a:pt x="139" y="151"/>
                  <a:pt x="147" y="157"/>
                  <a:pt x="156" y="165"/>
                </a:cubicBezTo>
                <a:cubicBezTo>
                  <a:pt x="168" y="176"/>
                  <a:pt x="179" y="187"/>
                  <a:pt x="190" y="199"/>
                </a:cubicBezTo>
                <a:cubicBezTo>
                  <a:pt x="214" y="223"/>
                  <a:pt x="237" y="247"/>
                  <a:pt x="272" y="265"/>
                </a:cubicBezTo>
                <a:cubicBezTo>
                  <a:pt x="280" y="269"/>
                  <a:pt x="288" y="272"/>
                  <a:pt x="295" y="275"/>
                </a:cubicBezTo>
                <a:cubicBezTo>
                  <a:pt x="309" y="275"/>
                  <a:pt x="309" y="275"/>
                  <a:pt x="309" y="275"/>
                </a:cubicBezTo>
                <a:cubicBezTo>
                  <a:pt x="298" y="272"/>
                  <a:pt x="286" y="267"/>
                  <a:pt x="274" y="260"/>
                </a:cubicBezTo>
                <a:cubicBezTo>
                  <a:pt x="240" y="243"/>
                  <a:pt x="217" y="220"/>
                  <a:pt x="194" y="195"/>
                </a:cubicBezTo>
                <a:close/>
                <a:moveTo>
                  <a:pt x="206" y="229"/>
                </a:moveTo>
                <a:cubicBezTo>
                  <a:pt x="195" y="217"/>
                  <a:pt x="183" y="204"/>
                  <a:pt x="169" y="191"/>
                </a:cubicBezTo>
                <a:cubicBezTo>
                  <a:pt x="159" y="183"/>
                  <a:pt x="151" y="176"/>
                  <a:pt x="142" y="170"/>
                </a:cubicBezTo>
                <a:cubicBezTo>
                  <a:pt x="108" y="146"/>
                  <a:pt x="75" y="135"/>
                  <a:pt x="42" y="135"/>
                </a:cubicBezTo>
                <a:cubicBezTo>
                  <a:pt x="37" y="135"/>
                  <a:pt x="33" y="135"/>
                  <a:pt x="28" y="135"/>
                </a:cubicBezTo>
                <a:cubicBezTo>
                  <a:pt x="23" y="136"/>
                  <a:pt x="19" y="136"/>
                  <a:pt x="15" y="137"/>
                </a:cubicBezTo>
                <a:cubicBezTo>
                  <a:pt x="10" y="138"/>
                  <a:pt x="5" y="139"/>
                  <a:pt x="0" y="140"/>
                </a:cubicBezTo>
                <a:cubicBezTo>
                  <a:pt x="0" y="145"/>
                  <a:pt x="0" y="145"/>
                  <a:pt x="0" y="145"/>
                </a:cubicBezTo>
                <a:cubicBezTo>
                  <a:pt x="5" y="144"/>
                  <a:pt x="10" y="143"/>
                  <a:pt x="16" y="142"/>
                </a:cubicBezTo>
                <a:cubicBezTo>
                  <a:pt x="20" y="141"/>
                  <a:pt x="24" y="141"/>
                  <a:pt x="29" y="140"/>
                </a:cubicBezTo>
                <a:cubicBezTo>
                  <a:pt x="65" y="137"/>
                  <a:pt x="102" y="148"/>
                  <a:pt x="139" y="174"/>
                </a:cubicBezTo>
                <a:cubicBezTo>
                  <a:pt x="148" y="180"/>
                  <a:pt x="156" y="187"/>
                  <a:pt x="166" y="195"/>
                </a:cubicBezTo>
                <a:cubicBezTo>
                  <a:pt x="179" y="207"/>
                  <a:pt x="191" y="220"/>
                  <a:pt x="203" y="233"/>
                </a:cubicBezTo>
                <a:cubicBezTo>
                  <a:pt x="217" y="248"/>
                  <a:pt x="230" y="262"/>
                  <a:pt x="246" y="275"/>
                </a:cubicBezTo>
                <a:cubicBezTo>
                  <a:pt x="254" y="275"/>
                  <a:pt x="254" y="275"/>
                  <a:pt x="254" y="275"/>
                </a:cubicBezTo>
                <a:cubicBezTo>
                  <a:pt x="236" y="261"/>
                  <a:pt x="221" y="246"/>
                  <a:pt x="206" y="229"/>
                </a:cubicBezTo>
                <a:close/>
                <a:moveTo>
                  <a:pt x="1058" y="275"/>
                </a:moveTo>
                <a:cubicBezTo>
                  <a:pt x="1189" y="275"/>
                  <a:pt x="1189" y="275"/>
                  <a:pt x="1189" y="275"/>
                </a:cubicBezTo>
                <a:cubicBezTo>
                  <a:pt x="1150" y="271"/>
                  <a:pt x="1106" y="272"/>
                  <a:pt x="1058" y="275"/>
                </a:cubicBezTo>
                <a:close/>
                <a:moveTo>
                  <a:pt x="30" y="209"/>
                </a:moveTo>
                <a:cubicBezTo>
                  <a:pt x="29" y="209"/>
                  <a:pt x="28" y="209"/>
                  <a:pt x="27" y="209"/>
                </a:cubicBezTo>
                <a:cubicBezTo>
                  <a:pt x="21" y="209"/>
                  <a:pt x="16" y="209"/>
                  <a:pt x="11" y="210"/>
                </a:cubicBezTo>
                <a:cubicBezTo>
                  <a:pt x="7" y="210"/>
                  <a:pt x="4" y="210"/>
                  <a:pt x="0" y="211"/>
                </a:cubicBezTo>
                <a:cubicBezTo>
                  <a:pt x="0" y="216"/>
                  <a:pt x="0" y="216"/>
                  <a:pt x="0" y="216"/>
                </a:cubicBezTo>
                <a:cubicBezTo>
                  <a:pt x="4" y="215"/>
                  <a:pt x="8" y="215"/>
                  <a:pt x="11" y="214"/>
                </a:cubicBezTo>
                <a:cubicBezTo>
                  <a:pt x="16" y="214"/>
                  <a:pt x="22" y="214"/>
                  <a:pt x="28" y="214"/>
                </a:cubicBezTo>
                <a:cubicBezTo>
                  <a:pt x="74" y="213"/>
                  <a:pt x="120" y="228"/>
                  <a:pt x="164" y="260"/>
                </a:cubicBezTo>
                <a:cubicBezTo>
                  <a:pt x="171" y="265"/>
                  <a:pt x="177" y="270"/>
                  <a:pt x="184" y="275"/>
                </a:cubicBezTo>
                <a:cubicBezTo>
                  <a:pt x="191" y="275"/>
                  <a:pt x="191" y="275"/>
                  <a:pt x="191" y="275"/>
                </a:cubicBezTo>
                <a:cubicBezTo>
                  <a:pt x="183" y="268"/>
                  <a:pt x="175" y="262"/>
                  <a:pt x="167" y="256"/>
                </a:cubicBezTo>
                <a:cubicBezTo>
                  <a:pt x="123" y="224"/>
                  <a:pt x="77" y="209"/>
                  <a:pt x="30" y="209"/>
                </a:cubicBezTo>
                <a:close/>
                <a:moveTo>
                  <a:pt x="179" y="222"/>
                </a:moveTo>
                <a:cubicBezTo>
                  <a:pt x="169" y="213"/>
                  <a:pt x="160" y="205"/>
                  <a:pt x="150" y="198"/>
                </a:cubicBezTo>
                <a:cubicBezTo>
                  <a:pt x="110" y="170"/>
                  <a:pt x="68" y="157"/>
                  <a:pt x="28" y="160"/>
                </a:cubicBezTo>
                <a:cubicBezTo>
                  <a:pt x="24" y="160"/>
                  <a:pt x="19" y="160"/>
                  <a:pt x="14" y="161"/>
                </a:cubicBezTo>
                <a:cubicBezTo>
                  <a:pt x="9" y="162"/>
                  <a:pt x="5" y="163"/>
                  <a:pt x="0" y="163"/>
                </a:cubicBezTo>
                <a:cubicBezTo>
                  <a:pt x="0" y="168"/>
                  <a:pt x="0" y="168"/>
                  <a:pt x="0" y="168"/>
                </a:cubicBezTo>
                <a:cubicBezTo>
                  <a:pt x="5" y="168"/>
                  <a:pt x="9" y="167"/>
                  <a:pt x="14" y="166"/>
                </a:cubicBezTo>
                <a:cubicBezTo>
                  <a:pt x="20" y="165"/>
                  <a:pt x="24" y="165"/>
                  <a:pt x="28" y="165"/>
                </a:cubicBezTo>
                <a:cubicBezTo>
                  <a:pt x="68" y="162"/>
                  <a:pt x="108" y="175"/>
                  <a:pt x="147" y="202"/>
                </a:cubicBezTo>
                <a:cubicBezTo>
                  <a:pt x="157" y="209"/>
                  <a:pt x="166" y="216"/>
                  <a:pt x="176" y="225"/>
                </a:cubicBezTo>
                <a:cubicBezTo>
                  <a:pt x="190" y="239"/>
                  <a:pt x="203" y="253"/>
                  <a:pt x="215" y="267"/>
                </a:cubicBezTo>
                <a:cubicBezTo>
                  <a:pt x="218" y="270"/>
                  <a:pt x="220" y="272"/>
                  <a:pt x="223" y="275"/>
                </a:cubicBezTo>
                <a:cubicBezTo>
                  <a:pt x="230" y="275"/>
                  <a:pt x="230" y="275"/>
                  <a:pt x="230" y="275"/>
                </a:cubicBezTo>
                <a:cubicBezTo>
                  <a:pt x="226" y="271"/>
                  <a:pt x="222" y="267"/>
                  <a:pt x="219" y="263"/>
                </a:cubicBezTo>
                <a:cubicBezTo>
                  <a:pt x="207" y="250"/>
                  <a:pt x="194" y="236"/>
                  <a:pt x="179" y="222"/>
                </a:cubicBezTo>
                <a:close/>
                <a:moveTo>
                  <a:pt x="189" y="252"/>
                </a:moveTo>
                <a:cubicBezTo>
                  <a:pt x="179" y="243"/>
                  <a:pt x="169" y="234"/>
                  <a:pt x="158" y="227"/>
                </a:cubicBezTo>
                <a:cubicBezTo>
                  <a:pt x="118" y="198"/>
                  <a:pt x="76" y="184"/>
                  <a:pt x="34" y="184"/>
                </a:cubicBezTo>
                <a:cubicBezTo>
                  <a:pt x="32" y="184"/>
                  <a:pt x="30" y="184"/>
                  <a:pt x="28" y="184"/>
                </a:cubicBezTo>
                <a:cubicBezTo>
                  <a:pt x="22" y="184"/>
                  <a:pt x="17" y="185"/>
                  <a:pt x="12" y="185"/>
                </a:cubicBezTo>
                <a:cubicBezTo>
                  <a:pt x="8" y="186"/>
                  <a:pt x="4" y="186"/>
                  <a:pt x="0" y="187"/>
                </a:cubicBezTo>
                <a:cubicBezTo>
                  <a:pt x="0" y="192"/>
                  <a:pt x="0" y="192"/>
                  <a:pt x="0" y="192"/>
                </a:cubicBezTo>
                <a:cubicBezTo>
                  <a:pt x="4" y="191"/>
                  <a:pt x="9" y="191"/>
                  <a:pt x="13" y="190"/>
                </a:cubicBezTo>
                <a:cubicBezTo>
                  <a:pt x="18" y="190"/>
                  <a:pt x="23" y="189"/>
                  <a:pt x="28" y="189"/>
                </a:cubicBezTo>
                <a:cubicBezTo>
                  <a:pt x="71" y="187"/>
                  <a:pt x="113" y="202"/>
                  <a:pt x="155" y="231"/>
                </a:cubicBezTo>
                <a:cubicBezTo>
                  <a:pt x="166" y="238"/>
                  <a:pt x="176" y="246"/>
                  <a:pt x="186" y="256"/>
                </a:cubicBezTo>
                <a:cubicBezTo>
                  <a:pt x="193" y="262"/>
                  <a:pt x="199" y="269"/>
                  <a:pt x="205" y="275"/>
                </a:cubicBezTo>
                <a:cubicBezTo>
                  <a:pt x="212" y="275"/>
                  <a:pt x="212" y="275"/>
                  <a:pt x="212" y="275"/>
                </a:cubicBezTo>
                <a:cubicBezTo>
                  <a:pt x="205" y="268"/>
                  <a:pt x="197" y="260"/>
                  <a:pt x="189" y="252"/>
                </a:cubicBezTo>
                <a:close/>
                <a:moveTo>
                  <a:pt x="1149" y="91"/>
                </a:moveTo>
                <a:cubicBezTo>
                  <a:pt x="1258" y="120"/>
                  <a:pt x="1327" y="188"/>
                  <a:pt x="1338" y="275"/>
                </a:cubicBezTo>
                <a:cubicBezTo>
                  <a:pt x="1343" y="275"/>
                  <a:pt x="1343" y="275"/>
                  <a:pt x="1343" y="275"/>
                </a:cubicBezTo>
                <a:cubicBezTo>
                  <a:pt x="1332" y="185"/>
                  <a:pt x="1262" y="116"/>
                  <a:pt x="1151" y="86"/>
                </a:cubicBezTo>
                <a:cubicBezTo>
                  <a:pt x="1046" y="59"/>
                  <a:pt x="916" y="73"/>
                  <a:pt x="837" y="136"/>
                </a:cubicBezTo>
                <a:cubicBezTo>
                  <a:pt x="817" y="143"/>
                  <a:pt x="800" y="153"/>
                  <a:pt x="785" y="163"/>
                </a:cubicBezTo>
                <a:cubicBezTo>
                  <a:pt x="762" y="170"/>
                  <a:pt x="741" y="180"/>
                  <a:pt x="725" y="193"/>
                </a:cubicBezTo>
                <a:cubicBezTo>
                  <a:pt x="707" y="198"/>
                  <a:pt x="689" y="204"/>
                  <a:pt x="671" y="213"/>
                </a:cubicBezTo>
                <a:cubicBezTo>
                  <a:pt x="657" y="215"/>
                  <a:pt x="643" y="218"/>
                  <a:pt x="630" y="221"/>
                </a:cubicBezTo>
                <a:cubicBezTo>
                  <a:pt x="629" y="221"/>
                  <a:pt x="629" y="221"/>
                  <a:pt x="629" y="221"/>
                </a:cubicBezTo>
                <a:cubicBezTo>
                  <a:pt x="626" y="223"/>
                  <a:pt x="624" y="225"/>
                  <a:pt x="621" y="228"/>
                </a:cubicBezTo>
                <a:cubicBezTo>
                  <a:pt x="615" y="228"/>
                  <a:pt x="609" y="227"/>
                  <a:pt x="604" y="227"/>
                </a:cubicBezTo>
                <a:cubicBezTo>
                  <a:pt x="599" y="227"/>
                  <a:pt x="595" y="227"/>
                  <a:pt x="591" y="227"/>
                </a:cubicBezTo>
                <a:cubicBezTo>
                  <a:pt x="589" y="227"/>
                  <a:pt x="589" y="227"/>
                  <a:pt x="589" y="227"/>
                </a:cubicBezTo>
                <a:cubicBezTo>
                  <a:pt x="584" y="231"/>
                  <a:pt x="578" y="234"/>
                  <a:pt x="573" y="238"/>
                </a:cubicBezTo>
                <a:cubicBezTo>
                  <a:pt x="566" y="237"/>
                  <a:pt x="559" y="235"/>
                  <a:pt x="552" y="234"/>
                </a:cubicBezTo>
                <a:cubicBezTo>
                  <a:pt x="550" y="234"/>
                  <a:pt x="550" y="234"/>
                  <a:pt x="550" y="234"/>
                </a:cubicBezTo>
                <a:cubicBezTo>
                  <a:pt x="542" y="237"/>
                  <a:pt x="533" y="241"/>
                  <a:pt x="523" y="245"/>
                </a:cubicBezTo>
                <a:cubicBezTo>
                  <a:pt x="520" y="243"/>
                  <a:pt x="516" y="242"/>
                  <a:pt x="513" y="241"/>
                </a:cubicBezTo>
                <a:cubicBezTo>
                  <a:pt x="512" y="240"/>
                  <a:pt x="512" y="240"/>
                  <a:pt x="512" y="240"/>
                </a:cubicBezTo>
                <a:cubicBezTo>
                  <a:pt x="498" y="241"/>
                  <a:pt x="484" y="244"/>
                  <a:pt x="470" y="246"/>
                </a:cubicBezTo>
                <a:cubicBezTo>
                  <a:pt x="447" y="238"/>
                  <a:pt x="423" y="235"/>
                  <a:pt x="398" y="232"/>
                </a:cubicBezTo>
                <a:cubicBezTo>
                  <a:pt x="395" y="232"/>
                  <a:pt x="392" y="231"/>
                  <a:pt x="389" y="231"/>
                </a:cubicBezTo>
                <a:cubicBezTo>
                  <a:pt x="377" y="226"/>
                  <a:pt x="366" y="221"/>
                  <a:pt x="354" y="215"/>
                </a:cubicBezTo>
                <a:cubicBezTo>
                  <a:pt x="341" y="210"/>
                  <a:pt x="329" y="204"/>
                  <a:pt x="316" y="198"/>
                </a:cubicBezTo>
                <a:cubicBezTo>
                  <a:pt x="285" y="173"/>
                  <a:pt x="254" y="148"/>
                  <a:pt x="224" y="124"/>
                </a:cubicBezTo>
                <a:cubicBezTo>
                  <a:pt x="189" y="96"/>
                  <a:pt x="154" y="68"/>
                  <a:pt x="119" y="40"/>
                </a:cubicBezTo>
                <a:cubicBezTo>
                  <a:pt x="96" y="22"/>
                  <a:pt x="62" y="0"/>
                  <a:pt x="29" y="13"/>
                </a:cubicBezTo>
                <a:cubicBezTo>
                  <a:pt x="14" y="19"/>
                  <a:pt x="6" y="28"/>
                  <a:pt x="0" y="38"/>
                </a:cubicBezTo>
                <a:cubicBezTo>
                  <a:pt x="0" y="52"/>
                  <a:pt x="0" y="52"/>
                  <a:pt x="0" y="52"/>
                </a:cubicBezTo>
                <a:cubicBezTo>
                  <a:pt x="4" y="37"/>
                  <a:pt x="13" y="25"/>
                  <a:pt x="30" y="18"/>
                </a:cubicBezTo>
                <a:cubicBezTo>
                  <a:pt x="62" y="5"/>
                  <a:pt x="94" y="26"/>
                  <a:pt x="115" y="43"/>
                </a:cubicBezTo>
                <a:cubicBezTo>
                  <a:pt x="151" y="71"/>
                  <a:pt x="186" y="100"/>
                  <a:pt x="220" y="128"/>
                </a:cubicBezTo>
                <a:cubicBezTo>
                  <a:pt x="246" y="148"/>
                  <a:pt x="271" y="169"/>
                  <a:pt x="297" y="189"/>
                </a:cubicBezTo>
                <a:cubicBezTo>
                  <a:pt x="271" y="177"/>
                  <a:pt x="245" y="162"/>
                  <a:pt x="218" y="143"/>
                </a:cubicBezTo>
                <a:cubicBezTo>
                  <a:pt x="196" y="128"/>
                  <a:pt x="177" y="111"/>
                  <a:pt x="157" y="94"/>
                </a:cubicBezTo>
                <a:cubicBezTo>
                  <a:pt x="148" y="86"/>
                  <a:pt x="138" y="78"/>
                  <a:pt x="129" y="70"/>
                </a:cubicBezTo>
                <a:cubicBezTo>
                  <a:pt x="122" y="65"/>
                  <a:pt x="116" y="60"/>
                  <a:pt x="109" y="56"/>
                </a:cubicBezTo>
                <a:cubicBezTo>
                  <a:pt x="88" y="42"/>
                  <a:pt x="68" y="34"/>
                  <a:pt x="50" y="34"/>
                </a:cubicBezTo>
                <a:cubicBezTo>
                  <a:pt x="42" y="34"/>
                  <a:pt x="35" y="36"/>
                  <a:pt x="29" y="38"/>
                </a:cubicBezTo>
                <a:cubicBezTo>
                  <a:pt x="26" y="38"/>
                  <a:pt x="23" y="39"/>
                  <a:pt x="20" y="41"/>
                </a:cubicBezTo>
                <a:cubicBezTo>
                  <a:pt x="12" y="44"/>
                  <a:pt x="6" y="48"/>
                  <a:pt x="0" y="54"/>
                </a:cubicBezTo>
                <a:cubicBezTo>
                  <a:pt x="0" y="60"/>
                  <a:pt x="0" y="60"/>
                  <a:pt x="0" y="60"/>
                </a:cubicBezTo>
                <a:cubicBezTo>
                  <a:pt x="6" y="54"/>
                  <a:pt x="13" y="49"/>
                  <a:pt x="22" y="45"/>
                </a:cubicBezTo>
                <a:cubicBezTo>
                  <a:pt x="25" y="44"/>
                  <a:pt x="27" y="43"/>
                  <a:pt x="30" y="42"/>
                </a:cubicBezTo>
                <a:cubicBezTo>
                  <a:pt x="53" y="35"/>
                  <a:pt x="79" y="41"/>
                  <a:pt x="107" y="60"/>
                </a:cubicBezTo>
                <a:cubicBezTo>
                  <a:pt x="113" y="64"/>
                  <a:pt x="119" y="69"/>
                  <a:pt x="125" y="74"/>
                </a:cubicBezTo>
                <a:cubicBezTo>
                  <a:pt x="135" y="82"/>
                  <a:pt x="144" y="90"/>
                  <a:pt x="154" y="98"/>
                </a:cubicBezTo>
                <a:cubicBezTo>
                  <a:pt x="174" y="115"/>
                  <a:pt x="193" y="132"/>
                  <a:pt x="215" y="147"/>
                </a:cubicBezTo>
                <a:cubicBezTo>
                  <a:pt x="249" y="171"/>
                  <a:pt x="282" y="188"/>
                  <a:pt x="313" y="202"/>
                </a:cubicBezTo>
                <a:cubicBezTo>
                  <a:pt x="322" y="209"/>
                  <a:pt x="330" y="216"/>
                  <a:pt x="339" y="223"/>
                </a:cubicBezTo>
                <a:cubicBezTo>
                  <a:pt x="307" y="216"/>
                  <a:pt x="273" y="205"/>
                  <a:pt x="237" y="182"/>
                </a:cubicBezTo>
                <a:cubicBezTo>
                  <a:pt x="210" y="166"/>
                  <a:pt x="190" y="147"/>
                  <a:pt x="168" y="127"/>
                </a:cubicBezTo>
                <a:cubicBezTo>
                  <a:pt x="159" y="118"/>
                  <a:pt x="149" y="109"/>
                  <a:pt x="139" y="100"/>
                </a:cubicBezTo>
                <a:cubicBezTo>
                  <a:pt x="132" y="94"/>
                  <a:pt x="124" y="89"/>
                  <a:pt x="117" y="84"/>
                </a:cubicBezTo>
                <a:cubicBezTo>
                  <a:pt x="93" y="68"/>
                  <a:pt x="70" y="60"/>
                  <a:pt x="48" y="60"/>
                </a:cubicBezTo>
                <a:cubicBezTo>
                  <a:pt x="41" y="60"/>
                  <a:pt x="35" y="60"/>
                  <a:pt x="28" y="62"/>
                </a:cubicBezTo>
                <a:cubicBezTo>
                  <a:pt x="25" y="63"/>
                  <a:pt x="22" y="64"/>
                  <a:pt x="19" y="65"/>
                </a:cubicBezTo>
                <a:cubicBezTo>
                  <a:pt x="12" y="67"/>
                  <a:pt x="6" y="70"/>
                  <a:pt x="0" y="73"/>
                </a:cubicBezTo>
                <a:cubicBezTo>
                  <a:pt x="0" y="79"/>
                  <a:pt x="0" y="79"/>
                  <a:pt x="0" y="79"/>
                </a:cubicBezTo>
                <a:cubicBezTo>
                  <a:pt x="6" y="75"/>
                  <a:pt x="13" y="72"/>
                  <a:pt x="20" y="69"/>
                </a:cubicBezTo>
                <a:cubicBezTo>
                  <a:pt x="23" y="68"/>
                  <a:pt x="26" y="67"/>
                  <a:pt x="29" y="67"/>
                </a:cubicBezTo>
                <a:cubicBezTo>
                  <a:pt x="56" y="60"/>
                  <a:pt x="84" y="68"/>
                  <a:pt x="115" y="88"/>
                </a:cubicBezTo>
                <a:cubicBezTo>
                  <a:pt x="122" y="93"/>
                  <a:pt x="129" y="98"/>
                  <a:pt x="135" y="104"/>
                </a:cubicBezTo>
                <a:cubicBezTo>
                  <a:pt x="146" y="113"/>
                  <a:pt x="156" y="122"/>
                  <a:pt x="165" y="131"/>
                </a:cubicBezTo>
                <a:cubicBezTo>
                  <a:pt x="187" y="151"/>
                  <a:pt x="207" y="170"/>
                  <a:pt x="234" y="187"/>
                </a:cubicBezTo>
                <a:cubicBezTo>
                  <a:pt x="275" y="211"/>
                  <a:pt x="312" y="223"/>
                  <a:pt x="347" y="229"/>
                </a:cubicBezTo>
                <a:cubicBezTo>
                  <a:pt x="358" y="238"/>
                  <a:pt x="369" y="247"/>
                  <a:pt x="381" y="256"/>
                </a:cubicBezTo>
                <a:cubicBezTo>
                  <a:pt x="343" y="255"/>
                  <a:pt x="302" y="247"/>
                  <a:pt x="255" y="221"/>
                </a:cubicBezTo>
                <a:cubicBezTo>
                  <a:pt x="225" y="204"/>
                  <a:pt x="204" y="184"/>
                  <a:pt x="181" y="161"/>
                </a:cubicBezTo>
                <a:cubicBezTo>
                  <a:pt x="171" y="151"/>
                  <a:pt x="160" y="141"/>
                  <a:pt x="149" y="131"/>
                </a:cubicBezTo>
                <a:cubicBezTo>
                  <a:pt x="141" y="124"/>
                  <a:pt x="133" y="118"/>
                  <a:pt x="126" y="113"/>
                </a:cubicBezTo>
                <a:cubicBezTo>
                  <a:pt x="92" y="90"/>
                  <a:pt x="59" y="81"/>
                  <a:pt x="28" y="86"/>
                </a:cubicBezTo>
                <a:cubicBezTo>
                  <a:pt x="25" y="87"/>
                  <a:pt x="21" y="88"/>
                  <a:pt x="17" y="89"/>
                </a:cubicBezTo>
                <a:cubicBezTo>
                  <a:pt x="11" y="91"/>
                  <a:pt x="6" y="93"/>
                  <a:pt x="0" y="95"/>
                </a:cubicBezTo>
                <a:cubicBezTo>
                  <a:pt x="0" y="100"/>
                  <a:pt x="0" y="100"/>
                  <a:pt x="0" y="100"/>
                </a:cubicBezTo>
                <a:cubicBezTo>
                  <a:pt x="6" y="98"/>
                  <a:pt x="12" y="95"/>
                  <a:pt x="19" y="94"/>
                </a:cubicBezTo>
                <a:cubicBezTo>
                  <a:pt x="22" y="93"/>
                  <a:pt x="26" y="92"/>
                  <a:pt x="29" y="91"/>
                </a:cubicBezTo>
                <a:cubicBezTo>
                  <a:pt x="59" y="86"/>
                  <a:pt x="90" y="94"/>
                  <a:pt x="123" y="117"/>
                </a:cubicBezTo>
                <a:cubicBezTo>
                  <a:pt x="130" y="122"/>
                  <a:pt x="138" y="128"/>
                  <a:pt x="146" y="134"/>
                </a:cubicBezTo>
                <a:cubicBezTo>
                  <a:pt x="157" y="145"/>
                  <a:pt x="168" y="155"/>
                  <a:pt x="178" y="165"/>
                </a:cubicBezTo>
                <a:cubicBezTo>
                  <a:pt x="200" y="187"/>
                  <a:pt x="222" y="208"/>
                  <a:pt x="253" y="226"/>
                </a:cubicBezTo>
                <a:cubicBezTo>
                  <a:pt x="303" y="254"/>
                  <a:pt x="347" y="261"/>
                  <a:pt x="387" y="261"/>
                </a:cubicBezTo>
                <a:cubicBezTo>
                  <a:pt x="388" y="262"/>
                  <a:pt x="390" y="263"/>
                  <a:pt x="392" y="265"/>
                </a:cubicBezTo>
                <a:cubicBezTo>
                  <a:pt x="396" y="268"/>
                  <a:pt x="401" y="272"/>
                  <a:pt x="405" y="275"/>
                </a:cubicBezTo>
                <a:cubicBezTo>
                  <a:pt x="413" y="275"/>
                  <a:pt x="413" y="275"/>
                  <a:pt x="413" y="275"/>
                </a:cubicBezTo>
                <a:cubicBezTo>
                  <a:pt x="407" y="271"/>
                  <a:pt x="401" y="266"/>
                  <a:pt x="395" y="261"/>
                </a:cubicBezTo>
                <a:cubicBezTo>
                  <a:pt x="395" y="261"/>
                  <a:pt x="395" y="261"/>
                  <a:pt x="394" y="260"/>
                </a:cubicBezTo>
                <a:cubicBezTo>
                  <a:pt x="407" y="260"/>
                  <a:pt x="418" y="259"/>
                  <a:pt x="430" y="257"/>
                </a:cubicBezTo>
                <a:cubicBezTo>
                  <a:pt x="430" y="258"/>
                  <a:pt x="431" y="258"/>
                  <a:pt x="432" y="258"/>
                </a:cubicBezTo>
                <a:cubicBezTo>
                  <a:pt x="440" y="263"/>
                  <a:pt x="448" y="268"/>
                  <a:pt x="456" y="273"/>
                </a:cubicBezTo>
                <a:cubicBezTo>
                  <a:pt x="453" y="274"/>
                  <a:pt x="450" y="275"/>
                  <a:pt x="448" y="275"/>
                </a:cubicBezTo>
                <a:cubicBezTo>
                  <a:pt x="470" y="275"/>
                  <a:pt x="470" y="275"/>
                  <a:pt x="470" y="275"/>
                </a:cubicBezTo>
                <a:cubicBezTo>
                  <a:pt x="469" y="275"/>
                  <a:pt x="468" y="274"/>
                  <a:pt x="467" y="274"/>
                </a:cubicBezTo>
                <a:cubicBezTo>
                  <a:pt x="478" y="270"/>
                  <a:pt x="487" y="266"/>
                  <a:pt x="497" y="262"/>
                </a:cubicBezTo>
                <a:cubicBezTo>
                  <a:pt x="506" y="265"/>
                  <a:pt x="514" y="269"/>
                  <a:pt x="523" y="273"/>
                </a:cubicBezTo>
                <a:cubicBezTo>
                  <a:pt x="521" y="274"/>
                  <a:pt x="520" y="275"/>
                  <a:pt x="519" y="275"/>
                </a:cubicBezTo>
                <a:cubicBezTo>
                  <a:pt x="527" y="275"/>
                  <a:pt x="527" y="275"/>
                  <a:pt x="527" y="275"/>
                </a:cubicBezTo>
                <a:cubicBezTo>
                  <a:pt x="528" y="275"/>
                  <a:pt x="528" y="276"/>
                  <a:pt x="528" y="276"/>
                </a:cubicBezTo>
                <a:cubicBezTo>
                  <a:pt x="528" y="276"/>
                  <a:pt x="528" y="275"/>
                  <a:pt x="528" y="275"/>
                </a:cubicBezTo>
                <a:cubicBezTo>
                  <a:pt x="538" y="275"/>
                  <a:pt x="538" y="275"/>
                  <a:pt x="538" y="275"/>
                </a:cubicBezTo>
                <a:cubicBezTo>
                  <a:pt x="536" y="274"/>
                  <a:pt x="534" y="273"/>
                  <a:pt x="532" y="272"/>
                </a:cubicBezTo>
                <a:cubicBezTo>
                  <a:pt x="538" y="268"/>
                  <a:pt x="544" y="264"/>
                  <a:pt x="550" y="260"/>
                </a:cubicBezTo>
                <a:cubicBezTo>
                  <a:pt x="552" y="261"/>
                  <a:pt x="555" y="262"/>
                  <a:pt x="557" y="262"/>
                </a:cubicBezTo>
                <a:cubicBezTo>
                  <a:pt x="563" y="265"/>
                  <a:pt x="570" y="267"/>
                  <a:pt x="577" y="270"/>
                </a:cubicBezTo>
                <a:cubicBezTo>
                  <a:pt x="575" y="272"/>
                  <a:pt x="573" y="274"/>
                  <a:pt x="570" y="275"/>
                </a:cubicBezTo>
                <a:cubicBezTo>
                  <a:pt x="578" y="275"/>
                  <a:pt x="578" y="275"/>
                  <a:pt x="578" y="275"/>
                </a:cubicBezTo>
                <a:cubicBezTo>
                  <a:pt x="579" y="274"/>
                  <a:pt x="580" y="273"/>
                  <a:pt x="582" y="272"/>
                </a:cubicBezTo>
                <a:cubicBezTo>
                  <a:pt x="585" y="273"/>
                  <a:pt x="588" y="274"/>
                  <a:pt x="591" y="275"/>
                </a:cubicBezTo>
                <a:cubicBezTo>
                  <a:pt x="605" y="275"/>
                  <a:pt x="605" y="275"/>
                  <a:pt x="605" y="275"/>
                </a:cubicBezTo>
                <a:cubicBezTo>
                  <a:pt x="598" y="273"/>
                  <a:pt x="592" y="270"/>
                  <a:pt x="586" y="268"/>
                </a:cubicBezTo>
                <a:cubicBezTo>
                  <a:pt x="591" y="263"/>
                  <a:pt x="596" y="259"/>
                  <a:pt x="600" y="254"/>
                </a:cubicBezTo>
                <a:cubicBezTo>
                  <a:pt x="602" y="253"/>
                  <a:pt x="603" y="251"/>
                  <a:pt x="605" y="250"/>
                </a:cubicBezTo>
                <a:cubicBezTo>
                  <a:pt x="614" y="252"/>
                  <a:pt x="623" y="254"/>
                  <a:pt x="633" y="256"/>
                </a:cubicBezTo>
                <a:cubicBezTo>
                  <a:pt x="627" y="263"/>
                  <a:pt x="622" y="269"/>
                  <a:pt x="616" y="275"/>
                </a:cubicBezTo>
                <a:cubicBezTo>
                  <a:pt x="623" y="275"/>
                  <a:pt x="623" y="275"/>
                  <a:pt x="623" y="275"/>
                </a:cubicBezTo>
                <a:cubicBezTo>
                  <a:pt x="628" y="269"/>
                  <a:pt x="633" y="263"/>
                  <a:pt x="638" y="258"/>
                </a:cubicBezTo>
                <a:cubicBezTo>
                  <a:pt x="646" y="260"/>
                  <a:pt x="653" y="262"/>
                  <a:pt x="661" y="264"/>
                </a:cubicBezTo>
                <a:cubicBezTo>
                  <a:pt x="660" y="266"/>
                  <a:pt x="658" y="268"/>
                  <a:pt x="656" y="270"/>
                </a:cubicBezTo>
                <a:cubicBezTo>
                  <a:pt x="655" y="272"/>
                  <a:pt x="654" y="274"/>
                  <a:pt x="653" y="275"/>
                </a:cubicBezTo>
                <a:cubicBezTo>
                  <a:pt x="659" y="275"/>
                  <a:pt x="659" y="275"/>
                  <a:pt x="659" y="275"/>
                </a:cubicBezTo>
                <a:cubicBezTo>
                  <a:pt x="659" y="275"/>
                  <a:pt x="660" y="274"/>
                  <a:pt x="660" y="273"/>
                </a:cubicBezTo>
                <a:cubicBezTo>
                  <a:pt x="662" y="271"/>
                  <a:pt x="664" y="268"/>
                  <a:pt x="666" y="265"/>
                </a:cubicBezTo>
                <a:cubicBezTo>
                  <a:pt x="676" y="268"/>
                  <a:pt x="686" y="272"/>
                  <a:pt x="697" y="275"/>
                </a:cubicBezTo>
                <a:cubicBezTo>
                  <a:pt x="711" y="275"/>
                  <a:pt x="711" y="275"/>
                  <a:pt x="711" y="275"/>
                </a:cubicBezTo>
                <a:cubicBezTo>
                  <a:pt x="709" y="275"/>
                  <a:pt x="707" y="274"/>
                  <a:pt x="706" y="273"/>
                </a:cubicBezTo>
                <a:cubicBezTo>
                  <a:pt x="710" y="267"/>
                  <a:pt x="714" y="261"/>
                  <a:pt x="718" y="254"/>
                </a:cubicBezTo>
                <a:cubicBezTo>
                  <a:pt x="720" y="251"/>
                  <a:pt x="722" y="248"/>
                  <a:pt x="724" y="244"/>
                </a:cubicBezTo>
                <a:cubicBezTo>
                  <a:pt x="734" y="246"/>
                  <a:pt x="745" y="249"/>
                  <a:pt x="756" y="252"/>
                </a:cubicBezTo>
                <a:cubicBezTo>
                  <a:pt x="752" y="260"/>
                  <a:pt x="747" y="268"/>
                  <a:pt x="743" y="275"/>
                </a:cubicBezTo>
                <a:cubicBezTo>
                  <a:pt x="749" y="275"/>
                  <a:pt x="749" y="275"/>
                  <a:pt x="749" y="275"/>
                </a:cubicBezTo>
                <a:cubicBezTo>
                  <a:pt x="753" y="268"/>
                  <a:pt x="757" y="261"/>
                  <a:pt x="761" y="254"/>
                </a:cubicBezTo>
                <a:cubicBezTo>
                  <a:pt x="769" y="256"/>
                  <a:pt x="778" y="259"/>
                  <a:pt x="787" y="262"/>
                </a:cubicBezTo>
                <a:cubicBezTo>
                  <a:pt x="826" y="274"/>
                  <a:pt x="864" y="276"/>
                  <a:pt x="906" y="268"/>
                </a:cubicBezTo>
                <a:cubicBezTo>
                  <a:pt x="1002" y="255"/>
                  <a:pt x="1140" y="242"/>
                  <a:pt x="1228" y="273"/>
                </a:cubicBezTo>
                <a:cubicBezTo>
                  <a:pt x="1231" y="274"/>
                  <a:pt x="1233" y="275"/>
                  <a:pt x="1236" y="275"/>
                </a:cubicBezTo>
                <a:cubicBezTo>
                  <a:pt x="1260" y="275"/>
                  <a:pt x="1260" y="275"/>
                  <a:pt x="1260" y="275"/>
                </a:cubicBezTo>
                <a:cubicBezTo>
                  <a:pt x="1258" y="275"/>
                  <a:pt x="1256" y="274"/>
                  <a:pt x="1253" y="274"/>
                </a:cubicBezTo>
                <a:cubicBezTo>
                  <a:pt x="1244" y="272"/>
                  <a:pt x="1236" y="271"/>
                  <a:pt x="1230" y="269"/>
                </a:cubicBezTo>
                <a:cubicBezTo>
                  <a:pt x="1141" y="237"/>
                  <a:pt x="1002" y="250"/>
                  <a:pt x="905" y="264"/>
                </a:cubicBezTo>
                <a:cubicBezTo>
                  <a:pt x="863" y="271"/>
                  <a:pt x="827" y="270"/>
                  <a:pt x="789" y="258"/>
                </a:cubicBezTo>
                <a:cubicBezTo>
                  <a:pt x="780" y="255"/>
                  <a:pt x="771" y="252"/>
                  <a:pt x="763" y="249"/>
                </a:cubicBezTo>
                <a:cubicBezTo>
                  <a:pt x="768" y="240"/>
                  <a:pt x="773" y="231"/>
                  <a:pt x="777" y="223"/>
                </a:cubicBezTo>
                <a:cubicBezTo>
                  <a:pt x="778" y="221"/>
                  <a:pt x="779" y="220"/>
                  <a:pt x="779" y="218"/>
                </a:cubicBezTo>
                <a:cubicBezTo>
                  <a:pt x="793" y="220"/>
                  <a:pt x="808" y="223"/>
                  <a:pt x="823" y="227"/>
                </a:cubicBezTo>
                <a:cubicBezTo>
                  <a:pt x="863" y="235"/>
                  <a:pt x="899" y="236"/>
                  <a:pt x="939" y="230"/>
                </a:cubicBezTo>
                <a:cubicBezTo>
                  <a:pt x="1019" y="223"/>
                  <a:pt x="1167" y="217"/>
                  <a:pt x="1247" y="263"/>
                </a:cubicBezTo>
                <a:cubicBezTo>
                  <a:pt x="1253" y="266"/>
                  <a:pt x="1260" y="269"/>
                  <a:pt x="1268" y="272"/>
                </a:cubicBezTo>
                <a:cubicBezTo>
                  <a:pt x="1270" y="273"/>
                  <a:pt x="1273" y="274"/>
                  <a:pt x="1276" y="275"/>
                </a:cubicBezTo>
                <a:cubicBezTo>
                  <a:pt x="1288" y="275"/>
                  <a:pt x="1288" y="275"/>
                  <a:pt x="1288" y="275"/>
                </a:cubicBezTo>
                <a:cubicBezTo>
                  <a:pt x="1282" y="273"/>
                  <a:pt x="1276" y="270"/>
                  <a:pt x="1270" y="268"/>
                </a:cubicBezTo>
                <a:cubicBezTo>
                  <a:pt x="1262" y="265"/>
                  <a:pt x="1255" y="262"/>
                  <a:pt x="1250" y="259"/>
                </a:cubicBezTo>
                <a:cubicBezTo>
                  <a:pt x="1197" y="229"/>
                  <a:pt x="1117" y="220"/>
                  <a:pt x="1045" y="220"/>
                </a:cubicBezTo>
                <a:cubicBezTo>
                  <a:pt x="1005" y="220"/>
                  <a:pt x="967" y="223"/>
                  <a:pt x="938" y="226"/>
                </a:cubicBezTo>
                <a:cubicBezTo>
                  <a:pt x="899" y="231"/>
                  <a:pt x="864" y="230"/>
                  <a:pt x="824" y="222"/>
                </a:cubicBezTo>
                <a:cubicBezTo>
                  <a:pt x="809" y="219"/>
                  <a:pt x="795" y="216"/>
                  <a:pt x="782" y="214"/>
                </a:cubicBezTo>
                <a:cubicBezTo>
                  <a:pt x="785" y="208"/>
                  <a:pt x="788" y="203"/>
                  <a:pt x="790" y="198"/>
                </a:cubicBezTo>
                <a:cubicBezTo>
                  <a:pt x="792" y="194"/>
                  <a:pt x="794" y="191"/>
                  <a:pt x="796" y="187"/>
                </a:cubicBezTo>
                <a:cubicBezTo>
                  <a:pt x="816" y="187"/>
                  <a:pt x="837" y="188"/>
                  <a:pt x="859" y="192"/>
                </a:cubicBezTo>
                <a:cubicBezTo>
                  <a:pt x="887" y="195"/>
                  <a:pt x="926" y="197"/>
                  <a:pt x="972" y="193"/>
                </a:cubicBezTo>
                <a:cubicBezTo>
                  <a:pt x="1103" y="185"/>
                  <a:pt x="1213" y="208"/>
                  <a:pt x="1266" y="253"/>
                </a:cubicBezTo>
                <a:cubicBezTo>
                  <a:pt x="1271" y="256"/>
                  <a:pt x="1276" y="260"/>
                  <a:pt x="1282" y="264"/>
                </a:cubicBezTo>
                <a:cubicBezTo>
                  <a:pt x="1287" y="268"/>
                  <a:pt x="1292" y="272"/>
                  <a:pt x="1297" y="275"/>
                </a:cubicBezTo>
                <a:cubicBezTo>
                  <a:pt x="1304" y="275"/>
                  <a:pt x="1304" y="275"/>
                  <a:pt x="1304" y="275"/>
                </a:cubicBezTo>
                <a:cubicBezTo>
                  <a:pt x="1298" y="270"/>
                  <a:pt x="1291" y="265"/>
                  <a:pt x="1285" y="260"/>
                </a:cubicBezTo>
                <a:cubicBezTo>
                  <a:pt x="1279" y="256"/>
                  <a:pt x="1274" y="253"/>
                  <a:pt x="1269" y="249"/>
                </a:cubicBezTo>
                <a:cubicBezTo>
                  <a:pt x="1222" y="209"/>
                  <a:pt x="1130" y="186"/>
                  <a:pt x="1020" y="186"/>
                </a:cubicBezTo>
                <a:cubicBezTo>
                  <a:pt x="1004" y="186"/>
                  <a:pt x="988" y="187"/>
                  <a:pt x="972" y="188"/>
                </a:cubicBezTo>
                <a:cubicBezTo>
                  <a:pt x="926" y="192"/>
                  <a:pt x="888" y="190"/>
                  <a:pt x="859" y="187"/>
                </a:cubicBezTo>
                <a:cubicBezTo>
                  <a:pt x="839" y="184"/>
                  <a:pt x="819" y="182"/>
                  <a:pt x="800" y="183"/>
                </a:cubicBezTo>
                <a:cubicBezTo>
                  <a:pt x="805" y="175"/>
                  <a:pt x="810" y="168"/>
                  <a:pt x="817" y="161"/>
                </a:cubicBezTo>
                <a:cubicBezTo>
                  <a:pt x="840" y="157"/>
                  <a:pt x="867" y="155"/>
                  <a:pt x="894" y="156"/>
                </a:cubicBezTo>
                <a:cubicBezTo>
                  <a:pt x="911" y="156"/>
                  <a:pt x="911" y="156"/>
                  <a:pt x="911" y="156"/>
                </a:cubicBezTo>
                <a:cubicBezTo>
                  <a:pt x="940" y="156"/>
                  <a:pt x="971" y="156"/>
                  <a:pt x="1005" y="155"/>
                </a:cubicBezTo>
                <a:cubicBezTo>
                  <a:pt x="1103" y="153"/>
                  <a:pt x="1229" y="175"/>
                  <a:pt x="1285" y="242"/>
                </a:cubicBezTo>
                <a:cubicBezTo>
                  <a:pt x="1288" y="245"/>
                  <a:pt x="1291" y="249"/>
                  <a:pt x="1294" y="252"/>
                </a:cubicBezTo>
                <a:cubicBezTo>
                  <a:pt x="1300" y="259"/>
                  <a:pt x="1307" y="267"/>
                  <a:pt x="1313" y="275"/>
                </a:cubicBezTo>
                <a:cubicBezTo>
                  <a:pt x="1319" y="275"/>
                  <a:pt x="1319" y="275"/>
                  <a:pt x="1319" y="275"/>
                </a:cubicBezTo>
                <a:cubicBezTo>
                  <a:pt x="1312" y="266"/>
                  <a:pt x="1305" y="257"/>
                  <a:pt x="1297" y="249"/>
                </a:cubicBezTo>
                <a:cubicBezTo>
                  <a:pt x="1294" y="245"/>
                  <a:pt x="1291" y="242"/>
                  <a:pt x="1289" y="239"/>
                </a:cubicBezTo>
                <a:cubicBezTo>
                  <a:pt x="1231" y="171"/>
                  <a:pt x="1104" y="148"/>
                  <a:pt x="1005" y="150"/>
                </a:cubicBezTo>
                <a:cubicBezTo>
                  <a:pt x="971" y="152"/>
                  <a:pt x="940" y="151"/>
                  <a:pt x="911" y="151"/>
                </a:cubicBezTo>
                <a:cubicBezTo>
                  <a:pt x="895" y="151"/>
                  <a:pt x="895" y="151"/>
                  <a:pt x="895" y="151"/>
                </a:cubicBezTo>
                <a:cubicBezTo>
                  <a:pt x="869" y="150"/>
                  <a:pt x="845" y="152"/>
                  <a:pt x="822" y="155"/>
                </a:cubicBezTo>
                <a:cubicBezTo>
                  <a:pt x="828" y="150"/>
                  <a:pt x="833" y="145"/>
                  <a:pt x="839" y="140"/>
                </a:cubicBezTo>
                <a:cubicBezTo>
                  <a:pt x="866" y="130"/>
                  <a:pt x="897" y="123"/>
                  <a:pt x="930" y="121"/>
                </a:cubicBezTo>
                <a:cubicBezTo>
                  <a:pt x="967" y="117"/>
                  <a:pt x="1005" y="117"/>
                  <a:pt x="1038" y="117"/>
                </a:cubicBezTo>
                <a:cubicBezTo>
                  <a:pt x="1134" y="119"/>
                  <a:pt x="1254" y="150"/>
                  <a:pt x="1304" y="232"/>
                </a:cubicBezTo>
                <a:cubicBezTo>
                  <a:pt x="1312" y="245"/>
                  <a:pt x="1321" y="260"/>
                  <a:pt x="1326" y="275"/>
                </a:cubicBezTo>
                <a:cubicBezTo>
                  <a:pt x="1331" y="275"/>
                  <a:pt x="1331" y="275"/>
                  <a:pt x="1331" y="275"/>
                </a:cubicBezTo>
                <a:cubicBezTo>
                  <a:pt x="1326" y="259"/>
                  <a:pt x="1317" y="244"/>
                  <a:pt x="1308" y="229"/>
                </a:cubicBezTo>
                <a:cubicBezTo>
                  <a:pt x="1257" y="146"/>
                  <a:pt x="1135" y="114"/>
                  <a:pt x="1038" y="112"/>
                </a:cubicBezTo>
                <a:cubicBezTo>
                  <a:pt x="1005" y="112"/>
                  <a:pt x="966" y="112"/>
                  <a:pt x="930" y="116"/>
                </a:cubicBezTo>
                <a:cubicBezTo>
                  <a:pt x="902" y="118"/>
                  <a:pt x="876" y="123"/>
                  <a:pt x="852" y="131"/>
                </a:cubicBezTo>
                <a:cubicBezTo>
                  <a:pt x="931" y="76"/>
                  <a:pt x="1052" y="65"/>
                  <a:pt x="1149" y="91"/>
                </a:cubicBezTo>
                <a:close/>
                <a:moveTo>
                  <a:pt x="774" y="172"/>
                </a:moveTo>
                <a:cubicBezTo>
                  <a:pt x="769" y="176"/>
                  <a:pt x="764" y="181"/>
                  <a:pt x="760" y="185"/>
                </a:cubicBezTo>
                <a:cubicBezTo>
                  <a:pt x="753" y="187"/>
                  <a:pt x="745" y="188"/>
                  <a:pt x="738" y="189"/>
                </a:cubicBezTo>
                <a:cubicBezTo>
                  <a:pt x="749" y="183"/>
                  <a:pt x="761" y="177"/>
                  <a:pt x="774" y="172"/>
                </a:cubicBezTo>
                <a:close/>
                <a:moveTo>
                  <a:pt x="727" y="197"/>
                </a:moveTo>
                <a:cubicBezTo>
                  <a:pt x="736" y="195"/>
                  <a:pt x="745" y="193"/>
                  <a:pt x="755" y="191"/>
                </a:cubicBezTo>
                <a:cubicBezTo>
                  <a:pt x="752" y="195"/>
                  <a:pt x="749" y="198"/>
                  <a:pt x="747" y="202"/>
                </a:cubicBezTo>
                <a:cubicBezTo>
                  <a:pt x="745" y="204"/>
                  <a:pt x="743" y="207"/>
                  <a:pt x="741" y="209"/>
                </a:cubicBezTo>
                <a:cubicBezTo>
                  <a:pt x="732" y="209"/>
                  <a:pt x="722" y="209"/>
                  <a:pt x="713" y="209"/>
                </a:cubicBezTo>
                <a:cubicBezTo>
                  <a:pt x="717" y="205"/>
                  <a:pt x="722" y="201"/>
                  <a:pt x="727" y="197"/>
                </a:cubicBezTo>
                <a:close/>
                <a:moveTo>
                  <a:pt x="715" y="200"/>
                </a:moveTo>
                <a:cubicBezTo>
                  <a:pt x="713" y="203"/>
                  <a:pt x="710" y="205"/>
                  <a:pt x="708" y="208"/>
                </a:cubicBezTo>
                <a:cubicBezTo>
                  <a:pt x="707" y="208"/>
                  <a:pt x="707" y="209"/>
                  <a:pt x="706" y="209"/>
                </a:cubicBezTo>
                <a:cubicBezTo>
                  <a:pt x="700" y="210"/>
                  <a:pt x="693" y="210"/>
                  <a:pt x="687" y="211"/>
                </a:cubicBezTo>
                <a:cubicBezTo>
                  <a:pt x="696" y="207"/>
                  <a:pt x="706" y="203"/>
                  <a:pt x="715" y="200"/>
                </a:cubicBezTo>
                <a:close/>
                <a:moveTo>
                  <a:pt x="671" y="218"/>
                </a:moveTo>
                <a:cubicBezTo>
                  <a:pt x="672" y="218"/>
                  <a:pt x="672" y="218"/>
                  <a:pt x="673" y="218"/>
                </a:cubicBezTo>
                <a:cubicBezTo>
                  <a:pt x="682" y="216"/>
                  <a:pt x="692" y="215"/>
                  <a:pt x="702" y="215"/>
                </a:cubicBezTo>
                <a:cubicBezTo>
                  <a:pt x="697" y="220"/>
                  <a:pt x="692" y="226"/>
                  <a:pt x="686" y="232"/>
                </a:cubicBezTo>
                <a:cubicBezTo>
                  <a:pt x="678" y="231"/>
                  <a:pt x="670" y="230"/>
                  <a:pt x="661" y="230"/>
                </a:cubicBezTo>
                <a:cubicBezTo>
                  <a:pt x="665" y="226"/>
                  <a:pt x="668" y="222"/>
                  <a:pt x="671" y="218"/>
                </a:cubicBezTo>
                <a:close/>
                <a:moveTo>
                  <a:pt x="631" y="225"/>
                </a:moveTo>
                <a:cubicBezTo>
                  <a:pt x="642" y="223"/>
                  <a:pt x="653" y="221"/>
                  <a:pt x="664" y="219"/>
                </a:cubicBezTo>
                <a:cubicBezTo>
                  <a:pt x="661" y="222"/>
                  <a:pt x="658" y="226"/>
                  <a:pt x="655" y="229"/>
                </a:cubicBezTo>
                <a:cubicBezTo>
                  <a:pt x="646" y="229"/>
                  <a:pt x="637" y="228"/>
                  <a:pt x="628" y="228"/>
                </a:cubicBezTo>
                <a:cubicBezTo>
                  <a:pt x="629" y="227"/>
                  <a:pt x="630" y="226"/>
                  <a:pt x="631" y="225"/>
                </a:cubicBezTo>
                <a:close/>
                <a:moveTo>
                  <a:pt x="331" y="211"/>
                </a:moveTo>
                <a:cubicBezTo>
                  <a:pt x="338" y="214"/>
                  <a:pt x="345" y="217"/>
                  <a:pt x="352" y="220"/>
                </a:cubicBezTo>
                <a:cubicBezTo>
                  <a:pt x="359" y="223"/>
                  <a:pt x="365" y="226"/>
                  <a:pt x="372" y="229"/>
                </a:cubicBezTo>
                <a:cubicBezTo>
                  <a:pt x="364" y="227"/>
                  <a:pt x="357" y="226"/>
                  <a:pt x="349" y="225"/>
                </a:cubicBezTo>
                <a:cubicBezTo>
                  <a:pt x="343" y="220"/>
                  <a:pt x="337" y="215"/>
                  <a:pt x="331" y="211"/>
                </a:cubicBezTo>
                <a:close/>
                <a:moveTo>
                  <a:pt x="388" y="256"/>
                </a:moveTo>
                <a:cubicBezTo>
                  <a:pt x="378" y="248"/>
                  <a:pt x="368" y="239"/>
                  <a:pt x="357" y="231"/>
                </a:cubicBezTo>
                <a:cubicBezTo>
                  <a:pt x="368" y="233"/>
                  <a:pt x="378" y="234"/>
                  <a:pt x="387" y="236"/>
                </a:cubicBezTo>
                <a:cubicBezTo>
                  <a:pt x="399" y="241"/>
                  <a:pt x="411" y="247"/>
                  <a:pt x="423" y="253"/>
                </a:cubicBezTo>
                <a:cubicBezTo>
                  <a:pt x="412" y="255"/>
                  <a:pt x="400" y="256"/>
                  <a:pt x="388" y="256"/>
                </a:cubicBezTo>
                <a:close/>
                <a:moveTo>
                  <a:pt x="431" y="252"/>
                </a:moveTo>
                <a:cubicBezTo>
                  <a:pt x="422" y="247"/>
                  <a:pt x="412" y="242"/>
                  <a:pt x="403" y="238"/>
                </a:cubicBezTo>
                <a:cubicBezTo>
                  <a:pt x="423" y="240"/>
                  <a:pt x="441" y="243"/>
                  <a:pt x="459" y="248"/>
                </a:cubicBezTo>
                <a:cubicBezTo>
                  <a:pt x="450" y="249"/>
                  <a:pt x="440" y="251"/>
                  <a:pt x="431" y="252"/>
                </a:cubicBezTo>
                <a:close/>
                <a:moveTo>
                  <a:pt x="462" y="271"/>
                </a:moveTo>
                <a:cubicBezTo>
                  <a:pt x="454" y="266"/>
                  <a:pt x="446" y="261"/>
                  <a:pt x="438" y="256"/>
                </a:cubicBezTo>
                <a:cubicBezTo>
                  <a:pt x="447" y="255"/>
                  <a:pt x="455" y="253"/>
                  <a:pt x="464" y="252"/>
                </a:cubicBezTo>
                <a:cubicBezTo>
                  <a:pt x="466" y="252"/>
                  <a:pt x="467" y="251"/>
                  <a:pt x="469" y="251"/>
                </a:cubicBezTo>
                <a:cubicBezTo>
                  <a:pt x="470" y="251"/>
                  <a:pt x="471" y="251"/>
                  <a:pt x="471" y="252"/>
                </a:cubicBezTo>
                <a:cubicBezTo>
                  <a:pt x="478" y="254"/>
                  <a:pt x="484" y="257"/>
                  <a:pt x="491" y="259"/>
                </a:cubicBezTo>
                <a:cubicBezTo>
                  <a:pt x="481" y="263"/>
                  <a:pt x="472" y="267"/>
                  <a:pt x="462" y="271"/>
                </a:cubicBezTo>
                <a:close/>
                <a:moveTo>
                  <a:pt x="497" y="256"/>
                </a:moveTo>
                <a:cubicBezTo>
                  <a:pt x="491" y="254"/>
                  <a:pt x="485" y="252"/>
                  <a:pt x="479" y="249"/>
                </a:cubicBezTo>
                <a:cubicBezTo>
                  <a:pt x="490" y="248"/>
                  <a:pt x="501" y="246"/>
                  <a:pt x="511" y="245"/>
                </a:cubicBezTo>
                <a:cubicBezTo>
                  <a:pt x="513" y="246"/>
                  <a:pt x="515" y="247"/>
                  <a:pt x="517" y="247"/>
                </a:cubicBezTo>
                <a:cubicBezTo>
                  <a:pt x="514" y="249"/>
                  <a:pt x="511" y="250"/>
                  <a:pt x="508" y="251"/>
                </a:cubicBezTo>
                <a:cubicBezTo>
                  <a:pt x="504" y="253"/>
                  <a:pt x="501" y="255"/>
                  <a:pt x="497" y="256"/>
                </a:cubicBezTo>
                <a:close/>
                <a:moveTo>
                  <a:pt x="527" y="270"/>
                </a:moveTo>
                <a:cubicBezTo>
                  <a:pt x="519" y="266"/>
                  <a:pt x="511" y="263"/>
                  <a:pt x="503" y="259"/>
                </a:cubicBezTo>
                <a:cubicBezTo>
                  <a:pt x="505" y="258"/>
                  <a:pt x="508" y="257"/>
                  <a:pt x="510" y="256"/>
                </a:cubicBezTo>
                <a:cubicBezTo>
                  <a:pt x="515" y="254"/>
                  <a:pt x="519" y="252"/>
                  <a:pt x="523" y="250"/>
                </a:cubicBezTo>
                <a:cubicBezTo>
                  <a:pt x="531" y="253"/>
                  <a:pt x="538" y="255"/>
                  <a:pt x="545" y="258"/>
                </a:cubicBezTo>
                <a:cubicBezTo>
                  <a:pt x="539" y="262"/>
                  <a:pt x="533" y="266"/>
                  <a:pt x="527" y="270"/>
                </a:cubicBezTo>
                <a:close/>
                <a:moveTo>
                  <a:pt x="550" y="255"/>
                </a:moveTo>
                <a:cubicBezTo>
                  <a:pt x="543" y="252"/>
                  <a:pt x="536" y="250"/>
                  <a:pt x="530" y="247"/>
                </a:cubicBezTo>
                <a:cubicBezTo>
                  <a:pt x="537" y="244"/>
                  <a:pt x="544" y="241"/>
                  <a:pt x="551" y="239"/>
                </a:cubicBezTo>
                <a:cubicBezTo>
                  <a:pt x="557" y="240"/>
                  <a:pt x="562" y="241"/>
                  <a:pt x="567" y="242"/>
                </a:cubicBezTo>
                <a:cubicBezTo>
                  <a:pt x="562" y="245"/>
                  <a:pt x="558" y="249"/>
                  <a:pt x="553" y="252"/>
                </a:cubicBezTo>
                <a:cubicBezTo>
                  <a:pt x="552" y="253"/>
                  <a:pt x="551" y="254"/>
                  <a:pt x="550" y="255"/>
                </a:cubicBezTo>
                <a:close/>
                <a:moveTo>
                  <a:pt x="597" y="251"/>
                </a:moveTo>
                <a:cubicBezTo>
                  <a:pt x="592" y="256"/>
                  <a:pt x="586" y="261"/>
                  <a:pt x="581" y="266"/>
                </a:cubicBezTo>
                <a:cubicBezTo>
                  <a:pt x="573" y="263"/>
                  <a:pt x="566" y="261"/>
                  <a:pt x="559" y="258"/>
                </a:cubicBezTo>
                <a:cubicBezTo>
                  <a:pt x="557" y="257"/>
                  <a:pt x="556" y="257"/>
                  <a:pt x="555" y="257"/>
                </a:cubicBezTo>
                <a:cubicBezTo>
                  <a:pt x="555" y="257"/>
                  <a:pt x="555" y="256"/>
                  <a:pt x="555" y="256"/>
                </a:cubicBezTo>
                <a:cubicBezTo>
                  <a:pt x="562" y="252"/>
                  <a:pt x="568" y="248"/>
                  <a:pt x="574" y="244"/>
                </a:cubicBezTo>
                <a:cubicBezTo>
                  <a:pt x="577" y="244"/>
                  <a:pt x="580" y="245"/>
                  <a:pt x="583" y="245"/>
                </a:cubicBezTo>
                <a:cubicBezTo>
                  <a:pt x="588" y="246"/>
                  <a:pt x="594" y="248"/>
                  <a:pt x="599" y="249"/>
                </a:cubicBezTo>
                <a:cubicBezTo>
                  <a:pt x="598" y="249"/>
                  <a:pt x="598" y="250"/>
                  <a:pt x="597" y="251"/>
                </a:cubicBezTo>
                <a:close/>
                <a:moveTo>
                  <a:pt x="603" y="245"/>
                </a:moveTo>
                <a:cubicBezTo>
                  <a:pt x="597" y="243"/>
                  <a:pt x="590" y="242"/>
                  <a:pt x="584" y="241"/>
                </a:cubicBezTo>
                <a:cubicBezTo>
                  <a:pt x="582" y="240"/>
                  <a:pt x="581" y="240"/>
                  <a:pt x="579" y="240"/>
                </a:cubicBezTo>
                <a:cubicBezTo>
                  <a:pt x="584" y="237"/>
                  <a:pt x="588" y="234"/>
                  <a:pt x="591" y="232"/>
                </a:cubicBezTo>
                <a:cubicBezTo>
                  <a:pt x="595" y="232"/>
                  <a:pt x="600" y="232"/>
                  <a:pt x="604" y="232"/>
                </a:cubicBezTo>
                <a:cubicBezTo>
                  <a:pt x="608" y="232"/>
                  <a:pt x="612" y="232"/>
                  <a:pt x="616" y="233"/>
                </a:cubicBezTo>
                <a:cubicBezTo>
                  <a:pt x="612" y="236"/>
                  <a:pt x="608" y="240"/>
                  <a:pt x="603" y="245"/>
                </a:cubicBezTo>
                <a:close/>
                <a:moveTo>
                  <a:pt x="636" y="252"/>
                </a:moveTo>
                <a:cubicBezTo>
                  <a:pt x="627" y="250"/>
                  <a:pt x="618" y="248"/>
                  <a:pt x="609" y="246"/>
                </a:cubicBezTo>
                <a:cubicBezTo>
                  <a:pt x="614" y="241"/>
                  <a:pt x="618" y="237"/>
                  <a:pt x="623" y="233"/>
                </a:cubicBezTo>
                <a:cubicBezTo>
                  <a:pt x="632" y="233"/>
                  <a:pt x="642" y="233"/>
                  <a:pt x="651" y="234"/>
                </a:cubicBezTo>
                <a:cubicBezTo>
                  <a:pt x="648" y="238"/>
                  <a:pt x="645" y="242"/>
                  <a:pt x="641" y="246"/>
                </a:cubicBezTo>
                <a:cubicBezTo>
                  <a:pt x="640" y="248"/>
                  <a:pt x="638" y="250"/>
                  <a:pt x="636" y="252"/>
                </a:cubicBezTo>
                <a:close/>
                <a:moveTo>
                  <a:pt x="665" y="260"/>
                </a:moveTo>
                <a:cubicBezTo>
                  <a:pt x="657" y="257"/>
                  <a:pt x="649" y="255"/>
                  <a:pt x="641" y="253"/>
                </a:cubicBezTo>
                <a:cubicBezTo>
                  <a:pt x="643" y="252"/>
                  <a:pt x="644" y="251"/>
                  <a:pt x="645" y="249"/>
                </a:cubicBezTo>
                <a:cubicBezTo>
                  <a:pt x="649" y="244"/>
                  <a:pt x="653" y="239"/>
                  <a:pt x="657" y="234"/>
                </a:cubicBezTo>
                <a:cubicBezTo>
                  <a:pt x="666" y="235"/>
                  <a:pt x="674" y="236"/>
                  <a:pt x="683" y="237"/>
                </a:cubicBezTo>
                <a:cubicBezTo>
                  <a:pt x="677" y="244"/>
                  <a:pt x="671" y="252"/>
                  <a:pt x="665" y="260"/>
                </a:cubicBezTo>
                <a:close/>
                <a:moveTo>
                  <a:pt x="714" y="252"/>
                </a:moveTo>
                <a:cubicBezTo>
                  <a:pt x="710" y="258"/>
                  <a:pt x="705" y="265"/>
                  <a:pt x="701" y="272"/>
                </a:cubicBezTo>
                <a:cubicBezTo>
                  <a:pt x="690" y="268"/>
                  <a:pt x="680" y="264"/>
                  <a:pt x="670" y="261"/>
                </a:cubicBezTo>
                <a:cubicBezTo>
                  <a:pt x="676" y="253"/>
                  <a:pt x="682" y="245"/>
                  <a:pt x="688" y="238"/>
                </a:cubicBezTo>
                <a:cubicBezTo>
                  <a:pt x="698" y="239"/>
                  <a:pt x="709" y="241"/>
                  <a:pt x="719" y="243"/>
                </a:cubicBezTo>
                <a:cubicBezTo>
                  <a:pt x="718" y="246"/>
                  <a:pt x="716" y="249"/>
                  <a:pt x="714" y="252"/>
                </a:cubicBezTo>
                <a:close/>
                <a:moveTo>
                  <a:pt x="722" y="239"/>
                </a:moveTo>
                <a:cubicBezTo>
                  <a:pt x="712" y="236"/>
                  <a:pt x="702" y="235"/>
                  <a:pt x="692" y="233"/>
                </a:cubicBezTo>
                <a:cubicBezTo>
                  <a:pt x="698" y="227"/>
                  <a:pt x="703" y="220"/>
                  <a:pt x="709" y="214"/>
                </a:cubicBezTo>
                <a:cubicBezTo>
                  <a:pt x="718" y="214"/>
                  <a:pt x="728" y="214"/>
                  <a:pt x="738" y="214"/>
                </a:cubicBezTo>
                <a:cubicBezTo>
                  <a:pt x="733" y="222"/>
                  <a:pt x="728" y="230"/>
                  <a:pt x="722" y="239"/>
                </a:cubicBezTo>
                <a:close/>
                <a:moveTo>
                  <a:pt x="773" y="220"/>
                </a:moveTo>
                <a:cubicBezTo>
                  <a:pt x="768" y="229"/>
                  <a:pt x="763" y="238"/>
                  <a:pt x="758" y="248"/>
                </a:cubicBezTo>
                <a:cubicBezTo>
                  <a:pt x="747" y="245"/>
                  <a:pt x="737" y="242"/>
                  <a:pt x="727" y="240"/>
                </a:cubicBezTo>
                <a:cubicBezTo>
                  <a:pt x="733" y="231"/>
                  <a:pt x="739" y="223"/>
                  <a:pt x="744" y="214"/>
                </a:cubicBezTo>
                <a:cubicBezTo>
                  <a:pt x="754" y="215"/>
                  <a:pt x="764" y="216"/>
                  <a:pt x="774" y="217"/>
                </a:cubicBezTo>
                <a:cubicBezTo>
                  <a:pt x="774" y="218"/>
                  <a:pt x="773" y="219"/>
                  <a:pt x="773" y="220"/>
                </a:cubicBezTo>
                <a:close/>
                <a:moveTo>
                  <a:pt x="786" y="195"/>
                </a:moveTo>
                <a:cubicBezTo>
                  <a:pt x="783" y="201"/>
                  <a:pt x="780" y="207"/>
                  <a:pt x="777" y="213"/>
                </a:cubicBezTo>
                <a:cubicBezTo>
                  <a:pt x="766" y="211"/>
                  <a:pt x="757" y="210"/>
                  <a:pt x="747" y="210"/>
                </a:cubicBezTo>
                <a:cubicBezTo>
                  <a:pt x="748" y="208"/>
                  <a:pt x="750" y="206"/>
                  <a:pt x="751" y="204"/>
                </a:cubicBezTo>
                <a:cubicBezTo>
                  <a:pt x="754" y="199"/>
                  <a:pt x="758" y="195"/>
                  <a:pt x="762" y="190"/>
                </a:cubicBezTo>
                <a:cubicBezTo>
                  <a:pt x="772" y="189"/>
                  <a:pt x="781" y="188"/>
                  <a:pt x="791" y="188"/>
                </a:cubicBezTo>
                <a:cubicBezTo>
                  <a:pt x="789" y="190"/>
                  <a:pt x="788" y="193"/>
                  <a:pt x="786" y="195"/>
                </a:cubicBezTo>
                <a:close/>
                <a:moveTo>
                  <a:pt x="794" y="183"/>
                </a:moveTo>
                <a:cubicBezTo>
                  <a:pt x="785" y="183"/>
                  <a:pt x="776" y="183"/>
                  <a:pt x="768" y="184"/>
                </a:cubicBezTo>
                <a:cubicBezTo>
                  <a:pt x="774" y="178"/>
                  <a:pt x="780" y="173"/>
                  <a:pt x="787" y="168"/>
                </a:cubicBezTo>
                <a:cubicBezTo>
                  <a:pt x="794" y="166"/>
                  <a:pt x="801" y="164"/>
                  <a:pt x="809" y="162"/>
                </a:cubicBezTo>
                <a:cubicBezTo>
                  <a:pt x="803" y="169"/>
                  <a:pt x="798" y="176"/>
                  <a:pt x="794" y="183"/>
                </a:cubicBezTo>
                <a:close/>
                <a:moveTo>
                  <a:pt x="814" y="157"/>
                </a:moveTo>
                <a:cubicBezTo>
                  <a:pt x="809" y="157"/>
                  <a:pt x="804" y="158"/>
                  <a:pt x="800" y="160"/>
                </a:cubicBezTo>
                <a:cubicBezTo>
                  <a:pt x="807" y="155"/>
                  <a:pt x="816" y="150"/>
                  <a:pt x="825" y="146"/>
                </a:cubicBezTo>
                <a:cubicBezTo>
                  <a:pt x="821" y="150"/>
                  <a:pt x="817" y="153"/>
                  <a:pt x="814" y="157"/>
                </a:cubicBezTo>
                <a:close/>
                <a:moveTo>
                  <a:pt x="10" y="234"/>
                </a:moveTo>
                <a:cubicBezTo>
                  <a:pt x="6" y="234"/>
                  <a:pt x="3" y="234"/>
                  <a:pt x="0" y="234"/>
                </a:cubicBezTo>
                <a:cubicBezTo>
                  <a:pt x="0" y="239"/>
                  <a:pt x="0" y="239"/>
                  <a:pt x="0" y="239"/>
                </a:cubicBezTo>
                <a:cubicBezTo>
                  <a:pt x="3" y="239"/>
                  <a:pt x="7" y="239"/>
                  <a:pt x="10" y="239"/>
                </a:cubicBezTo>
                <a:cubicBezTo>
                  <a:pt x="17" y="238"/>
                  <a:pt x="22" y="238"/>
                  <a:pt x="27" y="238"/>
                </a:cubicBezTo>
                <a:cubicBezTo>
                  <a:pt x="70" y="238"/>
                  <a:pt x="112" y="251"/>
                  <a:pt x="152" y="275"/>
                </a:cubicBezTo>
                <a:cubicBezTo>
                  <a:pt x="161" y="275"/>
                  <a:pt x="161" y="275"/>
                  <a:pt x="161" y="275"/>
                </a:cubicBezTo>
                <a:cubicBezTo>
                  <a:pt x="119" y="248"/>
                  <a:pt x="73" y="233"/>
                  <a:pt x="27" y="233"/>
                </a:cubicBezTo>
                <a:cubicBezTo>
                  <a:pt x="22" y="233"/>
                  <a:pt x="17" y="233"/>
                  <a:pt x="10" y="234"/>
                </a:cubicBezTo>
                <a:close/>
                <a:moveTo>
                  <a:pt x="8" y="258"/>
                </a:moveTo>
                <a:cubicBezTo>
                  <a:pt x="6" y="258"/>
                  <a:pt x="3" y="258"/>
                  <a:pt x="0" y="258"/>
                </a:cubicBezTo>
                <a:cubicBezTo>
                  <a:pt x="0" y="263"/>
                  <a:pt x="0" y="263"/>
                  <a:pt x="0" y="263"/>
                </a:cubicBezTo>
                <a:cubicBezTo>
                  <a:pt x="3" y="263"/>
                  <a:pt x="6" y="263"/>
                  <a:pt x="8" y="263"/>
                </a:cubicBezTo>
                <a:cubicBezTo>
                  <a:pt x="40" y="261"/>
                  <a:pt x="70" y="266"/>
                  <a:pt x="100" y="275"/>
                </a:cubicBezTo>
                <a:cubicBezTo>
                  <a:pt x="114" y="275"/>
                  <a:pt x="114" y="275"/>
                  <a:pt x="114" y="275"/>
                </a:cubicBezTo>
                <a:cubicBezTo>
                  <a:pt x="80" y="262"/>
                  <a:pt x="45" y="256"/>
                  <a:pt x="8" y="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89446670"/>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6033674"/>
            <a:ext cx="4136400" cy="824326"/>
          </a:xfrm>
          <a:prstGeom prst="rect">
            <a:avLst/>
          </a:prstGeom>
        </p:spPr>
      </p:pic>
      <p:sp>
        <p:nvSpPr>
          <p:cNvPr id="11" name="Date Placeholder 10"/>
          <p:cNvSpPr>
            <a:spLocks noGrp="1"/>
          </p:cNvSpPr>
          <p:nvPr>
            <p:ph type="dt" sz="half" idx="10"/>
          </p:nvPr>
        </p:nvSpPr>
        <p:spPr bwMode="gray"/>
        <p:txBody>
          <a:bodyPr/>
          <a:lstStyle/>
          <a:p>
            <a:r>
              <a:rPr lang="en-US"/>
              <a:t>29-04-19</a:t>
            </a:r>
            <a:endParaRPr lang="en-GB" dirty="0"/>
          </a:p>
        </p:txBody>
      </p:sp>
      <p:sp>
        <p:nvSpPr>
          <p:cNvPr id="12" name="Footer Placeholder 11"/>
          <p:cNvSpPr>
            <a:spLocks noGrp="1"/>
          </p:cNvSpPr>
          <p:nvPr>
            <p:ph type="ftr" sz="quarter" idx="11"/>
          </p:nvPr>
        </p:nvSpPr>
        <p:spPr bwMode="gray"/>
        <p:txBody>
          <a:bodyPr/>
          <a:lstStyle/>
          <a:p>
            <a:r>
              <a:rPr lang="fr-BE"/>
              <a:t>@ERTICO | ERTICO.COM</a:t>
            </a:r>
            <a:endParaRPr lang="en-GB" dirty="0"/>
          </a:p>
        </p:txBody>
      </p:sp>
      <p:sp>
        <p:nvSpPr>
          <p:cNvPr id="13" name="Slide Number Placeholder 12"/>
          <p:cNvSpPr>
            <a:spLocks noGrp="1"/>
          </p:cNvSpPr>
          <p:nvPr>
            <p:ph type="sldNum" sz="quarter" idx="12"/>
          </p:nvPr>
        </p:nvSpPr>
        <p:spPr bwMode="gray"/>
        <p:txBody>
          <a:bodyPr/>
          <a:lstStyle/>
          <a:p>
            <a:fld id="{D111156B-CF7C-4127-A427-D73B3D97ED30}" type="slidenum">
              <a:rPr lang="en-GB" smtClean="0"/>
              <a:pPr/>
              <a:t>‹#›</a:t>
            </a:fld>
            <a:endParaRPr lang="en-GB" dirty="0"/>
          </a:p>
        </p:txBody>
      </p:sp>
      <p:sp>
        <p:nvSpPr>
          <p:cNvPr id="14" name="Title 13"/>
          <p:cNvSpPr>
            <a:spLocks noGrp="1"/>
          </p:cNvSpPr>
          <p:nvPr>
            <p:ph type="title"/>
          </p:nvPr>
        </p:nvSpPr>
        <p:spPr bwMode="gray">
          <a:xfrm>
            <a:off x="827997" y="216000"/>
            <a:ext cx="11160003" cy="1325563"/>
          </a:xfrm>
        </p:spPr>
        <p:txBody>
          <a:bodyPr/>
          <a:lstStyle/>
          <a:p>
            <a:r>
              <a:rPr lang="en-US"/>
              <a:t>Click to edit Master title style</a:t>
            </a:r>
            <a:endParaRPr lang="en-GB"/>
          </a:p>
        </p:txBody>
      </p:sp>
      <p:sp>
        <p:nvSpPr>
          <p:cNvPr id="18" name="Text Placeholder 17"/>
          <p:cNvSpPr>
            <a:spLocks noGrp="1"/>
          </p:cNvSpPr>
          <p:nvPr>
            <p:ph type="body" sz="quarter" idx="13"/>
          </p:nvPr>
        </p:nvSpPr>
        <p:spPr bwMode="gray">
          <a:xfrm>
            <a:off x="827996" y="1584000"/>
            <a:ext cx="5400000" cy="460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p:cNvSpPr>
            <a:spLocks noGrp="1"/>
          </p:cNvSpPr>
          <p:nvPr>
            <p:ph sz="quarter" idx="15"/>
          </p:nvPr>
        </p:nvSpPr>
        <p:spPr bwMode="gray">
          <a:xfrm>
            <a:off x="6407999" y="1584000"/>
            <a:ext cx="5580000" cy="460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60001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 slide">
    <p:bg bwMode="gray">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0"/>
            <a:ext cx="12192000" cy="6858000"/>
          </a:xfrm>
          <a:prstGeom prst="rect">
            <a:avLst/>
          </a:prstGeom>
          <a:ln>
            <a:noFill/>
          </a:ln>
        </p:spPr>
      </p:pic>
    </p:spTree>
    <p:extLst>
      <p:ext uri="{BB962C8B-B14F-4D97-AF65-F5344CB8AC3E}">
        <p14:creationId xmlns:p14="http://schemas.microsoft.com/office/powerpoint/2010/main" val="9186700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29" y="2123220"/>
            <a:ext cx="10169008" cy="1467356"/>
          </a:xfrm>
        </p:spPr>
        <p:txBody>
          <a:bodyPr/>
          <a:lstStyle/>
          <a:p>
            <a:r>
              <a:t>Click to edit Master title style</a:t>
            </a:r>
          </a:p>
        </p:txBody>
      </p:sp>
      <p:sp>
        <p:nvSpPr>
          <p:cNvPr id="3" name="Subtitle 2"/>
          <p:cNvSpPr>
            <a:spLocks noGrp="1"/>
          </p:cNvSpPr>
          <p:nvPr>
            <p:ph type="subTitle" idx="1"/>
          </p:nvPr>
        </p:nvSpPr>
        <p:spPr>
          <a:xfrm>
            <a:off x="1825150" y="3896591"/>
            <a:ext cx="8507054" cy="1724721"/>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7886"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61262" indent="0" algn="ctr">
              <a:buNone/>
              <a:defRPr>
                <a:solidFill>
                  <a:schemeClr val="tx1">
                    <a:tint val="75000"/>
                  </a:schemeClr>
                </a:solidFill>
              </a:defRPr>
            </a:lvl7pPr>
            <a:lvl8pPr marL="4262937" indent="0" algn="ctr">
              <a:buNone/>
              <a:defRPr>
                <a:solidFill>
                  <a:schemeClr val="tx1">
                    <a:tint val="75000"/>
                  </a:schemeClr>
                </a:solidFill>
              </a:defRPr>
            </a:lvl8pPr>
            <a:lvl9pPr marL="48768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CDDDB280-7C4D-5C7E-8BD5-BAD1AD51261A}" type="datetimeFigureOut">
              <a:t>7.11.2019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CDB9DD7-55A1-27A3-E9AD-CB617767BD42}" type="slidenum">
              <a:t>‹#›</a:t>
            </a:fld>
            <a:endParaRPr/>
          </a:p>
        </p:txBody>
      </p:sp>
    </p:spTree>
    <p:extLst>
      <p:ext uri="{BB962C8B-B14F-4D97-AF65-F5344CB8AC3E}">
        <p14:creationId xmlns:p14="http://schemas.microsoft.com/office/powerpoint/2010/main" val="289346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ksi sisältökohdetta">
    <p:bg>
      <p:bgPr>
        <a:solidFill>
          <a:schemeClr val="accent3"/>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860C06F-45F7-824B-9314-A6CFDF4B3903}"/>
              </a:ext>
            </a:extLst>
          </p:cNvPr>
          <p:cNvSpPr>
            <a:spLocks noGrp="1"/>
          </p:cNvSpPr>
          <p:nvPr>
            <p:ph sz="half" idx="1"/>
          </p:nvPr>
        </p:nvSpPr>
        <p:spPr>
          <a:xfrm>
            <a:off x="838200" y="2483260"/>
            <a:ext cx="4677697" cy="3328577"/>
          </a:xfrm>
        </p:spPr>
        <p:txBody>
          <a:bodyPr>
            <a:normAutofit/>
          </a:bodyPr>
          <a:lstStyle>
            <a:lvl1pPr>
              <a:defRPr sz="2000">
                <a:solidFill>
                  <a:schemeClr val="bg1"/>
                </a:solidFill>
              </a:defRPr>
            </a:lvl1pPr>
          </a:lstStyle>
          <a:p>
            <a:r>
              <a:rPr lang="fi-FI" dirty="0"/>
              <a:t>Muokkaa tekstin perustyylejä
toinen taso
kolmas taso
neljäs taso
viides taso</a:t>
            </a:r>
          </a:p>
        </p:txBody>
      </p:sp>
      <p:sp>
        <p:nvSpPr>
          <p:cNvPr id="4" name="Sisällön paikkamerkki 3">
            <a:extLst>
              <a:ext uri="{FF2B5EF4-FFF2-40B4-BE49-F238E27FC236}">
                <a16:creationId xmlns:a16="http://schemas.microsoft.com/office/drawing/2014/main" id="{8D984F4F-A40C-4A4C-93FB-BD358366280A}"/>
              </a:ext>
            </a:extLst>
          </p:cNvPr>
          <p:cNvSpPr>
            <a:spLocks noGrp="1" noChangeAspect="1"/>
          </p:cNvSpPr>
          <p:nvPr>
            <p:ph sz="half" idx="2"/>
          </p:nvPr>
        </p:nvSpPr>
        <p:spPr>
          <a:xfrm>
            <a:off x="5793658" y="2483261"/>
            <a:ext cx="4677697" cy="3328576"/>
          </a:xfrm>
          <a:noFill/>
        </p:spPr>
        <p:txBody>
          <a:bodyPr>
            <a:normAutofit/>
          </a:bodyPr>
          <a:lstStyle>
            <a:lvl1pPr>
              <a:defRPr sz="2000">
                <a:solidFill>
                  <a:schemeClr val="bg1"/>
                </a:solidFill>
              </a:defRPr>
            </a:lvl1pPr>
          </a:lstStyle>
          <a:p>
            <a:r>
              <a:rPr lang="fi-FI" dirty="0"/>
              <a:t>Muokkaa tekstin perustyylejä
toinen taso
kolmas taso
neljäs taso
viides taso</a:t>
            </a:r>
          </a:p>
        </p:txBody>
      </p:sp>
      <p:sp>
        <p:nvSpPr>
          <p:cNvPr id="9" name="Otsikko 1">
            <a:extLst>
              <a:ext uri="{FF2B5EF4-FFF2-40B4-BE49-F238E27FC236}">
                <a16:creationId xmlns:a16="http://schemas.microsoft.com/office/drawing/2014/main" id="{5DCAD858-D88B-0C48-975C-AE930C0F2702}"/>
              </a:ext>
            </a:extLst>
          </p:cNvPr>
          <p:cNvSpPr>
            <a:spLocks noGrp="1"/>
          </p:cNvSpPr>
          <p:nvPr>
            <p:ph type="title"/>
          </p:nvPr>
        </p:nvSpPr>
        <p:spPr>
          <a:xfrm>
            <a:off x="838200" y="1202914"/>
            <a:ext cx="9633155" cy="1073867"/>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6" name="Päivämäärän paikkamerkki 3">
            <a:extLst>
              <a:ext uri="{FF2B5EF4-FFF2-40B4-BE49-F238E27FC236}">
                <a16:creationId xmlns:a16="http://schemas.microsoft.com/office/drawing/2014/main" id="{FCBC89F9-958F-094B-82E7-7AEEC4F79836}"/>
              </a:ext>
            </a:extLst>
          </p:cNvPr>
          <p:cNvSpPr>
            <a:spLocks noGrp="1"/>
          </p:cNvSpPr>
          <p:nvPr>
            <p:ph type="dt" sz="half" idx="10"/>
          </p:nvPr>
        </p:nvSpPr>
        <p:spPr>
          <a:xfrm>
            <a:off x="838200" y="6186795"/>
            <a:ext cx="2743200" cy="365125"/>
          </a:xfrm>
        </p:spPr>
        <p:txBody>
          <a:bodyPr/>
          <a:lstStyle>
            <a:lvl1pPr>
              <a:defRPr>
                <a:solidFill>
                  <a:schemeClr val="bg1"/>
                </a:solidFill>
              </a:defRPr>
            </a:lvl1pPr>
          </a:lstStyle>
          <a:p>
            <a:fld id="{D634C881-12AE-194D-9FC2-D55ED9C3B329}" type="datetime1">
              <a:rPr lang="fi-FI" smtClean="0"/>
              <a:pPr/>
              <a:t>7.11.2019</a:t>
            </a:fld>
            <a:endParaRPr lang="fi-FI" dirty="0"/>
          </a:p>
        </p:txBody>
      </p:sp>
      <p:sp>
        <p:nvSpPr>
          <p:cNvPr id="17" name="Alatunnisteen paikkamerkki 4">
            <a:extLst>
              <a:ext uri="{FF2B5EF4-FFF2-40B4-BE49-F238E27FC236}">
                <a16:creationId xmlns:a16="http://schemas.microsoft.com/office/drawing/2014/main" id="{FCA4C7C3-D705-8746-8E8A-293D048E0BD9}"/>
              </a:ext>
            </a:extLst>
          </p:cNvPr>
          <p:cNvSpPr>
            <a:spLocks noGrp="1"/>
          </p:cNvSpPr>
          <p:nvPr>
            <p:ph type="ftr" sz="quarter" idx="11"/>
          </p:nvPr>
        </p:nvSpPr>
        <p:spPr>
          <a:xfrm>
            <a:off x="4038600" y="6186795"/>
            <a:ext cx="4114800" cy="365125"/>
          </a:xfrm>
        </p:spPr>
        <p:txBody>
          <a:bodyPr/>
          <a:lstStyle>
            <a:lvl1pPr>
              <a:defRPr>
                <a:solidFill>
                  <a:schemeClr val="bg1"/>
                </a:solidFill>
              </a:defRPr>
            </a:lvl1pPr>
          </a:lstStyle>
          <a:p>
            <a:endParaRPr lang="fi-FI" dirty="0"/>
          </a:p>
        </p:txBody>
      </p:sp>
      <p:sp>
        <p:nvSpPr>
          <p:cNvPr id="18" name="Dian numeron paikkamerkki 5">
            <a:extLst>
              <a:ext uri="{FF2B5EF4-FFF2-40B4-BE49-F238E27FC236}">
                <a16:creationId xmlns:a16="http://schemas.microsoft.com/office/drawing/2014/main" id="{80CF97FE-FC11-1447-A375-1AE28242B6E3}"/>
              </a:ext>
            </a:extLst>
          </p:cNvPr>
          <p:cNvSpPr>
            <a:spLocks noGrp="1"/>
          </p:cNvSpPr>
          <p:nvPr>
            <p:ph type="sldNum" sz="quarter" idx="12"/>
          </p:nvPr>
        </p:nvSpPr>
        <p:spPr>
          <a:xfrm>
            <a:off x="8610600" y="6186795"/>
            <a:ext cx="2743200" cy="365125"/>
          </a:xfrm>
        </p:spPr>
        <p:txBody>
          <a:bodyPr/>
          <a:lstStyle>
            <a:lvl1pPr>
              <a:defRPr>
                <a:solidFill>
                  <a:schemeClr val="bg1"/>
                </a:solidFill>
              </a:defRPr>
            </a:lvl1pPr>
          </a:lstStyle>
          <a:p>
            <a:fld id="{09915F21-3845-9140-830C-4208BC1F2DA3}" type="slidenum">
              <a:rPr lang="fi-FI" smtClean="0"/>
              <a:pPr/>
              <a:t>‹#›</a:t>
            </a:fld>
            <a:endParaRPr lang="fi-FI" dirty="0"/>
          </a:p>
        </p:txBody>
      </p:sp>
      <p:pic>
        <p:nvPicPr>
          <p:cNvPr id="10" name="Kuva 9">
            <a:extLst>
              <a:ext uri="{FF2B5EF4-FFF2-40B4-BE49-F238E27FC236}">
                <a16:creationId xmlns:a16="http://schemas.microsoft.com/office/drawing/2014/main" id="{A70A05B8-FE33-044B-BAB6-F3D806BBC2A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9246" t="49294" r="11203" b="13371"/>
          <a:stretch/>
        </p:blipFill>
        <p:spPr>
          <a:xfrm>
            <a:off x="9448800" y="4630994"/>
            <a:ext cx="2743200" cy="2227006"/>
          </a:xfrm>
          <a:prstGeom prst="rect">
            <a:avLst/>
          </a:prstGeom>
        </p:spPr>
      </p:pic>
      <p:pic>
        <p:nvPicPr>
          <p:cNvPr id="13" name="Kuva 12">
            <a:extLst>
              <a:ext uri="{FF2B5EF4-FFF2-40B4-BE49-F238E27FC236}">
                <a16:creationId xmlns:a16="http://schemas.microsoft.com/office/drawing/2014/main" id="{44058D70-4B49-7E48-AB44-6969A16A64C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9535" y="520775"/>
            <a:ext cx="2244263" cy="593644"/>
          </a:xfrm>
          <a:prstGeom prst="rect">
            <a:avLst/>
          </a:prstGeom>
        </p:spPr>
      </p:pic>
    </p:spTree>
    <p:extLst>
      <p:ext uri="{BB962C8B-B14F-4D97-AF65-F5344CB8AC3E}">
        <p14:creationId xmlns:p14="http://schemas.microsoft.com/office/powerpoint/2010/main" val="286952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EF29ED7-3262-F141-B802-E92AAA7D4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0BACA433-BB16-D044-9A35-0272FB8AD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1BD9BB9F-0FD6-4C47-871E-66C30C7A26D3}"/>
              </a:ext>
            </a:extLst>
          </p:cNvPr>
          <p:cNvSpPr>
            <a:spLocks noGrp="1"/>
          </p:cNvSpPr>
          <p:nvPr>
            <p:ph type="dt" sz="half" idx="2"/>
          </p:nvPr>
        </p:nvSpPr>
        <p:spPr>
          <a:xfrm>
            <a:off x="838200" y="6226123"/>
            <a:ext cx="2743200" cy="365125"/>
          </a:xfrm>
          <a:prstGeom prst="rect">
            <a:avLst/>
          </a:prstGeom>
        </p:spPr>
        <p:txBody>
          <a:bodyPr vert="horz" lIns="91440" tIns="45720" rIns="91440" bIns="45720" rtlCol="0" anchor="ctr"/>
          <a:lstStyle>
            <a:lvl1pPr algn="l">
              <a:defRPr sz="1000">
                <a:solidFill>
                  <a:schemeClr val="accent1"/>
                </a:solidFill>
                <a:latin typeface="Calibri" panose="020F0502020204030204" pitchFamily="34" charset="0"/>
                <a:cs typeface="Calibri" panose="020F0502020204030204" pitchFamily="34" charset="0"/>
              </a:defRPr>
            </a:lvl1pPr>
          </a:lstStyle>
          <a:p>
            <a:fld id="{E23BDDCB-FF16-EF4C-9D2E-F2FE3501F8CF}" type="datetime1">
              <a:rPr lang="fi-FI" smtClean="0"/>
              <a:t>7.11.2019</a:t>
            </a:fld>
            <a:endParaRPr lang="fi-FI" dirty="0"/>
          </a:p>
        </p:txBody>
      </p:sp>
      <p:sp>
        <p:nvSpPr>
          <p:cNvPr id="5" name="Alatunnisteen paikkamerkki 4">
            <a:extLst>
              <a:ext uri="{FF2B5EF4-FFF2-40B4-BE49-F238E27FC236}">
                <a16:creationId xmlns:a16="http://schemas.microsoft.com/office/drawing/2014/main" id="{2E93EAB1-876C-8840-8F8F-00604B7AB83E}"/>
              </a:ext>
            </a:extLst>
          </p:cNvPr>
          <p:cNvSpPr>
            <a:spLocks noGrp="1"/>
          </p:cNvSpPr>
          <p:nvPr>
            <p:ph type="ftr" sz="quarter" idx="3"/>
          </p:nvPr>
        </p:nvSpPr>
        <p:spPr>
          <a:xfrm>
            <a:off x="4038600" y="6226123"/>
            <a:ext cx="4114800" cy="365125"/>
          </a:xfrm>
          <a:prstGeom prst="rect">
            <a:avLst/>
          </a:prstGeom>
        </p:spPr>
        <p:txBody>
          <a:bodyPr vert="horz" lIns="91440" tIns="45720" rIns="91440" bIns="45720" rtlCol="0" anchor="ctr"/>
          <a:lstStyle>
            <a:lvl1pPr algn="ctr">
              <a:defRPr sz="1000">
                <a:solidFill>
                  <a:schemeClr val="accent1"/>
                </a:solidFill>
                <a:latin typeface="Calibri" panose="020F0502020204030204" pitchFamily="34" charset="0"/>
                <a:cs typeface="Calibri" panose="020F0502020204030204" pitchFamily="34" charset="0"/>
              </a:defRPr>
            </a:lvl1pPr>
          </a:lstStyle>
          <a:p>
            <a:endParaRPr lang="fi-FI" dirty="0"/>
          </a:p>
        </p:txBody>
      </p:sp>
      <p:sp>
        <p:nvSpPr>
          <p:cNvPr id="6" name="Dian numeron paikkamerkki 5">
            <a:extLst>
              <a:ext uri="{FF2B5EF4-FFF2-40B4-BE49-F238E27FC236}">
                <a16:creationId xmlns:a16="http://schemas.microsoft.com/office/drawing/2014/main" id="{1FC37441-9915-E745-97B2-C43F394ED2FC}"/>
              </a:ext>
            </a:extLst>
          </p:cNvPr>
          <p:cNvSpPr>
            <a:spLocks noGrp="1"/>
          </p:cNvSpPr>
          <p:nvPr>
            <p:ph type="sldNum" sz="quarter" idx="4"/>
          </p:nvPr>
        </p:nvSpPr>
        <p:spPr>
          <a:xfrm>
            <a:off x="8610600" y="6226123"/>
            <a:ext cx="2743200" cy="365125"/>
          </a:xfrm>
          <a:prstGeom prst="rect">
            <a:avLst/>
          </a:prstGeom>
        </p:spPr>
        <p:txBody>
          <a:bodyPr vert="horz" lIns="91440" tIns="45720" rIns="91440" bIns="45720" rtlCol="0" anchor="ctr"/>
          <a:lstStyle>
            <a:lvl1pPr algn="r">
              <a:defRPr sz="1000">
                <a:solidFill>
                  <a:schemeClr val="accent1"/>
                </a:solidFill>
                <a:latin typeface="Calibri" panose="020F0502020204030204" pitchFamily="34" charset="0"/>
                <a:cs typeface="Calibri" panose="020F0502020204030204" pitchFamily="34" charset="0"/>
              </a:defRPr>
            </a:lvl1pPr>
          </a:lstStyle>
          <a:p>
            <a:fld id="{09915F21-3845-9140-830C-4208BC1F2DA3}" type="slidenum">
              <a:rPr lang="fi-FI" smtClean="0"/>
              <a:pPr/>
              <a:t>‹#›</a:t>
            </a:fld>
            <a:endParaRPr lang="fi-FI" dirty="0"/>
          </a:p>
        </p:txBody>
      </p:sp>
    </p:spTree>
    <p:extLst>
      <p:ext uri="{BB962C8B-B14F-4D97-AF65-F5344CB8AC3E}">
        <p14:creationId xmlns:p14="http://schemas.microsoft.com/office/powerpoint/2010/main" val="4076794571"/>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50" r:id="rId4"/>
    <p:sldLayoutId id="2147483674" r:id="rId5"/>
    <p:sldLayoutId id="2147483675" r:id="rId6"/>
    <p:sldLayoutId id="2147483652" r:id="rId7"/>
    <p:sldLayoutId id="2147483676" r:id="rId8"/>
    <p:sldLayoutId id="2147483677" r:id="rId9"/>
    <p:sldLayoutId id="2147483666" r:id="rId10"/>
    <p:sldLayoutId id="2147483671" r:id="rId11"/>
    <p:sldLayoutId id="2147483672" r:id="rId12"/>
    <p:sldLayoutId id="2147483673" r:id="rId13"/>
    <p:sldLayoutId id="2147483669" r:id="rId14"/>
    <p:sldLayoutId id="2147483670" r:id="rId15"/>
    <p:sldLayoutId id="2147483661" r:id="rId16"/>
    <p:sldLayoutId id="2147483662" r:id="rId17"/>
    <p:sldLayoutId id="2147483663" r:id="rId18"/>
    <p:sldLayoutId id="2147483664" r:id="rId19"/>
    <p:sldLayoutId id="2147483654" r:id="rId20"/>
    <p:sldLayoutId id="2147483655" r:id="rId21"/>
    <p:sldLayoutId id="2147483660" r:id="rId22"/>
    <p:sldLayoutId id="2147483665" r:id="rId23"/>
    <p:sldLayoutId id="2147483678" r:id="rId24"/>
  </p:sldLayoutIdLst>
  <p:hf hdr="0" ftr="0"/>
  <p:txStyles>
    <p:titleStyle>
      <a:lvl1pPr algn="l" defTabSz="914400" rtl="0" eaLnBrk="1" latinLnBrk="0" hangingPunct="1">
        <a:lnSpc>
          <a:spcPct val="8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527051" y="323851"/>
            <a:ext cx="10972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t>Muokkaa perustyyliä napsauttamalla</a:t>
            </a:r>
          </a:p>
        </p:txBody>
      </p:sp>
      <p:sp>
        <p:nvSpPr>
          <p:cNvPr id="36867" name="Rectangle 3"/>
          <p:cNvSpPr>
            <a:spLocks noGrp="1" noChangeArrowheads="1"/>
          </p:cNvSpPr>
          <p:nvPr>
            <p:ph type="body" idx="1"/>
          </p:nvPr>
        </p:nvSpPr>
        <p:spPr bwMode="auto">
          <a:xfrm>
            <a:off x="527051" y="1557339"/>
            <a:ext cx="109728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t>Muokkaa tekstin perustyylejä napsauttamalla</a:t>
            </a:r>
          </a:p>
          <a:p>
            <a:pPr lvl="1"/>
            <a:r>
              <a:rPr lang="ru-RU"/>
              <a:t>toinen taso</a:t>
            </a:r>
          </a:p>
          <a:p>
            <a:pPr lvl="2"/>
            <a:r>
              <a:rPr lang="ru-RU"/>
              <a:t>kolmas taso</a:t>
            </a:r>
          </a:p>
          <a:p>
            <a:pPr lvl="3"/>
            <a:r>
              <a:rPr lang="ru-RU"/>
              <a:t>neljäs taso</a:t>
            </a:r>
          </a:p>
          <a:p>
            <a:pPr lvl="4"/>
            <a:r>
              <a:rPr lang="ru-RU"/>
              <a:t>viides taso</a:t>
            </a:r>
          </a:p>
        </p:txBody>
      </p:sp>
      <p:sp>
        <p:nvSpPr>
          <p:cNvPr id="1028" name="Text Box 9"/>
          <p:cNvSpPr txBox="1">
            <a:spLocks noChangeArrowheads="1"/>
          </p:cNvSpPr>
          <p:nvPr/>
        </p:nvSpPr>
        <p:spPr bwMode="auto">
          <a:xfrm>
            <a:off x="431802" y="6021392"/>
            <a:ext cx="2592917" cy="222753"/>
          </a:xfrm>
          <a:prstGeom prst="rect">
            <a:avLst/>
          </a:prstGeom>
          <a:noFill/>
          <a:ln>
            <a:noFill/>
          </a:ln>
        </p:spPr>
        <p:txBody>
          <a:bodyPr lIns="0" tIns="0" rIns="0" bIns="0">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806867" eaLnBrk="1" fontAlgn="base" hangingPunct="1">
              <a:spcBef>
                <a:spcPct val="50000"/>
              </a:spcBef>
              <a:spcAft>
                <a:spcPct val="0"/>
              </a:spcAft>
              <a:defRPr/>
            </a:pPr>
            <a:endParaRPr lang="en-US" sz="1765">
              <a:solidFill>
                <a:srgbClr val="95C11F"/>
              </a:solidFill>
            </a:endParaRPr>
          </a:p>
        </p:txBody>
      </p:sp>
      <p:sp>
        <p:nvSpPr>
          <p:cNvPr id="36869" name="Rectangle 10"/>
          <p:cNvSpPr>
            <a:spLocks noChangeArrowheads="1"/>
          </p:cNvSpPr>
          <p:nvPr/>
        </p:nvSpPr>
        <p:spPr bwMode="auto">
          <a:xfrm>
            <a:off x="1583267" y="6548441"/>
            <a:ext cx="15367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806867" fontAlgn="base">
              <a:spcBef>
                <a:spcPct val="0"/>
              </a:spcBef>
              <a:spcAft>
                <a:spcPct val="0"/>
              </a:spcAft>
            </a:pPr>
            <a:fld id="{A6C86118-B1C3-4D63-9FC1-18E03EB041D6}" type="datetime1">
              <a:rPr lang="fi-FI" sz="882" smtClean="0">
                <a:solidFill>
                  <a:srgbClr val="7F7F7F"/>
                </a:solidFill>
                <a:ea typeface="MS PGothic" pitchFamily="34" charset="-128"/>
              </a:rPr>
              <a:pPr defTabSz="806867" fontAlgn="base">
                <a:spcBef>
                  <a:spcPct val="0"/>
                </a:spcBef>
                <a:spcAft>
                  <a:spcPct val="0"/>
                </a:spcAft>
              </a:pPr>
              <a:t>7.11.2019</a:t>
            </a:fld>
            <a:endParaRPr lang="fi-FI" sz="882">
              <a:solidFill>
                <a:srgbClr val="7F7F7F"/>
              </a:solidFill>
              <a:ea typeface="MS PGothic" pitchFamily="34" charset="-128"/>
            </a:endParaRPr>
          </a:p>
        </p:txBody>
      </p:sp>
      <p:sp>
        <p:nvSpPr>
          <p:cNvPr id="33805" name="Rectangle 13"/>
          <p:cNvSpPr>
            <a:spLocks noGrp="1" noChangeArrowheads="1"/>
          </p:cNvSpPr>
          <p:nvPr>
            <p:ph type="sldNum" sz="quarter" idx="4"/>
          </p:nvPr>
        </p:nvSpPr>
        <p:spPr bwMode="auto">
          <a:xfrm>
            <a:off x="10703985" y="6548441"/>
            <a:ext cx="1248833" cy="269875"/>
          </a:xfrm>
          <a:prstGeom prst="rect">
            <a:avLst/>
          </a:prstGeom>
          <a:noFill/>
          <a:ln w="9525">
            <a:noFill/>
            <a:miter lim="800000"/>
            <a:headEnd/>
            <a:tailEnd/>
          </a:ln>
          <a:effectLst/>
        </p:spPr>
        <p:txBody>
          <a:bodyPr vert="horz" wrap="square" lIns="101774" tIns="50890" rIns="101774" bIns="50890" numCol="1" anchor="t" anchorCtr="0" compatLnSpc="1">
            <a:prstTxWarp prst="textNoShape">
              <a:avLst/>
            </a:prstTxWarp>
          </a:bodyPr>
          <a:lstStyle>
            <a:lvl1pPr algn="r">
              <a:defRPr sz="882">
                <a:solidFill>
                  <a:srgbClr val="0E4194"/>
                </a:solidFill>
                <a:latin typeface="Verdana" pitchFamily="34" charset="0"/>
                <a:ea typeface="ＭＳ Ｐゴシック" pitchFamily="34" charset="-128"/>
              </a:defRPr>
            </a:lvl1pPr>
          </a:lstStyle>
          <a:p>
            <a:pPr defTabSz="806867">
              <a:defRPr/>
            </a:pPr>
            <a:fld id="{3F90FAC0-E21C-48BB-AA73-A402EF68C8AD}" type="slidenum">
              <a:rPr lang="fi-FI" smtClean="0"/>
              <a:pPr defTabSz="806867">
                <a:defRPr/>
              </a:pPr>
              <a:t>‹#›</a:t>
            </a:fld>
            <a:endParaRPr lang="fi-FI"/>
          </a:p>
        </p:txBody>
      </p:sp>
    </p:spTree>
    <p:extLst>
      <p:ext uri="{BB962C8B-B14F-4D97-AF65-F5344CB8AC3E}">
        <p14:creationId xmlns:p14="http://schemas.microsoft.com/office/powerpoint/2010/main" val="105456724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l" rtl="0" eaLnBrk="0" fontAlgn="base" hangingPunct="0">
        <a:spcBef>
          <a:spcPct val="0"/>
        </a:spcBef>
        <a:spcAft>
          <a:spcPct val="0"/>
        </a:spcAft>
        <a:defRPr sz="3971">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3971">
          <a:solidFill>
            <a:schemeClr val="tx2"/>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3971">
          <a:solidFill>
            <a:schemeClr val="tx2"/>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3971">
          <a:solidFill>
            <a:schemeClr val="tx2"/>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3971">
          <a:solidFill>
            <a:schemeClr val="tx2"/>
          </a:solidFill>
          <a:latin typeface="Verdana" pitchFamily="34" charset="0"/>
          <a:ea typeface="MS PGothic" pitchFamily="34" charset="-128"/>
          <a:cs typeface="ＭＳ Ｐゴシック" charset="0"/>
        </a:defRPr>
      </a:lvl5pPr>
      <a:lvl6pPr marL="449022" algn="l" rtl="0" eaLnBrk="1" fontAlgn="base" hangingPunct="1">
        <a:spcBef>
          <a:spcPct val="0"/>
        </a:spcBef>
        <a:spcAft>
          <a:spcPct val="0"/>
        </a:spcAft>
        <a:defRPr sz="3971">
          <a:solidFill>
            <a:schemeClr val="tx2"/>
          </a:solidFill>
          <a:latin typeface="Verdana" pitchFamily="34" charset="0"/>
        </a:defRPr>
      </a:lvl6pPr>
      <a:lvl7pPr marL="898044" algn="l" rtl="0" eaLnBrk="1" fontAlgn="base" hangingPunct="1">
        <a:spcBef>
          <a:spcPct val="0"/>
        </a:spcBef>
        <a:spcAft>
          <a:spcPct val="0"/>
        </a:spcAft>
        <a:defRPr sz="3971">
          <a:solidFill>
            <a:schemeClr val="tx2"/>
          </a:solidFill>
          <a:latin typeface="Verdana" pitchFamily="34" charset="0"/>
        </a:defRPr>
      </a:lvl7pPr>
      <a:lvl8pPr marL="1347067" algn="l" rtl="0" eaLnBrk="1" fontAlgn="base" hangingPunct="1">
        <a:spcBef>
          <a:spcPct val="0"/>
        </a:spcBef>
        <a:spcAft>
          <a:spcPct val="0"/>
        </a:spcAft>
        <a:defRPr sz="3971">
          <a:solidFill>
            <a:schemeClr val="tx2"/>
          </a:solidFill>
          <a:latin typeface="Verdana" pitchFamily="34" charset="0"/>
        </a:defRPr>
      </a:lvl8pPr>
      <a:lvl9pPr marL="1796088" algn="l" rtl="0" eaLnBrk="1" fontAlgn="base" hangingPunct="1">
        <a:spcBef>
          <a:spcPct val="0"/>
        </a:spcBef>
        <a:spcAft>
          <a:spcPct val="0"/>
        </a:spcAft>
        <a:defRPr sz="3971">
          <a:solidFill>
            <a:schemeClr val="tx2"/>
          </a:solidFill>
          <a:latin typeface="Verdana" pitchFamily="34" charset="0"/>
        </a:defRPr>
      </a:lvl9pPr>
    </p:titleStyle>
    <p:bodyStyle>
      <a:lvl1pPr marL="333930" indent="-333930" algn="l" rtl="0" eaLnBrk="0" fontAlgn="base" hangingPunct="0">
        <a:spcBef>
          <a:spcPct val="20000"/>
        </a:spcBef>
        <a:spcAft>
          <a:spcPct val="0"/>
        </a:spcAft>
        <a:buClr>
          <a:schemeClr val="tx2"/>
        </a:buClr>
        <a:buSzPct val="150000"/>
        <a:buFont typeface="Wingdings" pitchFamily="2" charset="2"/>
        <a:buChar char="§"/>
        <a:defRPr sz="2559">
          <a:solidFill>
            <a:srgbClr val="7F7F7F"/>
          </a:solidFill>
          <a:latin typeface="+mn-lt"/>
          <a:ea typeface="MS PGothic" pitchFamily="34" charset="-128"/>
          <a:cs typeface="ＭＳ Ｐゴシック" charset="0"/>
        </a:defRPr>
      </a:lvl1pPr>
      <a:lvl2pPr marL="727153" indent="-277755" algn="l" rtl="0" eaLnBrk="0" fontAlgn="base" hangingPunct="0">
        <a:spcBef>
          <a:spcPct val="20000"/>
        </a:spcBef>
        <a:spcAft>
          <a:spcPct val="0"/>
        </a:spcAft>
        <a:buChar char="–"/>
        <a:defRPr sz="2382">
          <a:solidFill>
            <a:srgbClr val="7F7F7F"/>
          </a:solidFill>
          <a:latin typeface="+mn-lt"/>
          <a:ea typeface="MS PGothic" pitchFamily="34" charset="-128"/>
        </a:defRPr>
      </a:lvl2pPr>
      <a:lvl3pPr marL="1120381" indent="-221580" algn="l" rtl="0" eaLnBrk="0" fontAlgn="base" hangingPunct="0">
        <a:spcBef>
          <a:spcPct val="20000"/>
        </a:spcBef>
        <a:spcAft>
          <a:spcPct val="0"/>
        </a:spcAft>
        <a:buClr>
          <a:schemeClr val="accent2"/>
        </a:buClr>
        <a:buSzPct val="150000"/>
        <a:buFont typeface="Wingdings" pitchFamily="2" charset="2"/>
        <a:buChar char="§"/>
        <a:defRPr sz="2382">
          <a:solidFill>
            <a:srgbClr val="7F7F7F"/>
          </a:solidFill>
          <a:latin typeface="+mn-lt"/>
          <a:ea typeface="MS PGothic" pitchFamily="34" charset="-128"/>
        </a:defRPr>
      </a:lvl3pPr>
      <a:lvl4pPr marL="1569780" indent="-221580" algn="l" rtl="0" eaLnBrk="0" fontAlgn="base" hangingPunct="0">
        <a:spcBef>
          <a:spcPct val="20000"/>
        </a:spcBef>
        <a:spcAft>
          <a:spcPct val="0"/>
        </a:spcAft>
        <a:buChar char="–"/>
        <a:defRPr sz="1941">
          <a:solidFill>
            <a:srgbClr val="7F7F7F"/>
          </a:solidFill>
          <a:latin typeface="+mn-lt"/>
          <a:ea typeface="MS PGothic" pitchFamily="34" charset="-128"/>
        </a:defRPr>
      </a:lvl4pPr>
      <a:lvl5pPr marL="2019180" indent="-221580" algn="l" rtl="0" eaLnBrk="0" fontAlgn="base" hangingPunct="0">
        <a:spcBef>
          <a:spcPct val="20000"/>
        </a:spcBef>
        <a:spcAft>
          <a:spcPct val="0"/>
        </a:spcAft>
        <a:buClr>
          <a:schemeClr val="folHlink"/>
        </a:buClr>
        <a:buSzPct val="150000"/>
        <a:buFont typeface="Wingdings" pitchFamily="2" charset="2"/>
        <a:buChar char="§"/>
        <a:defRPr sz="1941">
          <a:solidFill>
            <a:srgbClr val="7F7F7F"/>
          </a:solidFill>
          <a:latin typeface="+mn-lt"/>
          <a:ea typeface="MS PGothic" pitchFamily="34" charset="-128"/>
        </a:defRPr>
      </a:lvl5pPr>
      <a:lvl6pPr marL="2469626" indent="-224511" algn="l" rtl="0" eaLnBrk="1" fontAlgn="base" hangingPunct="1">
        <a:spcBef>
          <a:spcPct val="20000"/>
        </a:spcBef>
        <a:spcAft>
          <a:spcPct val="0"/>
        </a:spcAft>
        <a:buClr>
          <a:schemeClr val="folHlink"/>
        </a:buClr>
        <a:buSzPct val="150000"/>
        <a:buFont typeface="Wingdings" pitchFamily="2" charset="2"/>
        <a:buChar char="§"/>
        <a:defRPr sz="1941">
          <a:solidFill>
            <a:schemeClr val="tx1"/>
          </a:solidFill>
          <a:latin typeface="+mn-lt"/>
        </a:defRPr>
      </a:lvl6pPr>
      <a:lvl7pPr marL="2918647" indent="-224511" algn="l" rtl="0" eaLnBrk="1" fontAlgn="base" hangingPunct="1">
        <a:spcBef>
          <a:spcPct val="20000"/>
        </a:spcBef>
        <a:spcAft>
          <a:spcPct val="0"/>
        </a:spcAft>
        <a:buClr>
          <a:schemeClr val="folHlink"/>
        </a:buClr>
        <a:buSzPct val="150000"/>
        <a:buFont typeface="Wingdings" pitchFamily="2" charset="2"/>
        <a:buChar char="§"/>
        <a:defRPr sz="1941">
          <a:solidFill>
            <a:schemeClr val="tx1"/>
          </a:solidFill>
          <a:latin typeface="+mn-lt"/>
        </a:defRPr>
      </a:lvl7pPr>
      <a:lvl8pPr marL="3367671" indent="-224511" algn="l" rtl="0" eaLnBrk="1" fontAlgn="base" hangingPunct="1">
        <a:spcBef>
          <a:spcPct val="20000"/>
        </a:spcBef>
        <a:spcAft>
          <a:spcPct val="0"/>
        </a:spcAft>
        <a:buClr>
          <a:schemeClr val="folHlink"/>
        </a:buClr>
        <a:buSzPct val="150000"/>
        <a:buFont typeface="Wingdings" pitchFamily="2" charset="2"/>
        <a:buChar char="§"/>
        <a:defRPr sz="1941">
          <a:solidFill>
            <a:schemeClr val="tx1"/>
          </a:solidFill>
          <a:latin typeface="+mn-lt"/>
        </a:defRPr>
      </a:lvl8pPr>
      <a:lvl9pPr marL="3816696" indent="-224511" algn="l" rtl="0" eaLnBrk="1" fontAlgn="base" hangingPunct="1">
        <a:spcBef>
          <a:spcPct val="20000"/>
        </a:spcBef>
        <a:spcAft>
          <a:spcPct val="0"/>
        </a:spcAft>
        <a:buClr>
          <a:schemeClr val="folHlink"/>
        </a:buClr>
        <a:buSzPct val="150000"/>
        <a:buFont typeface="Wingdings" pitchFamily="2" charset="2"/>
        <a:buChar char="§"/>
        <a:defRPr sz="1941">
          <a:solidFill>
            <a:schemeClr val="tx1"/>
          </a:solidFill>
          <a:latin typeface="+mn-lt"/>
        </a:defRPr>
      </a:lvl9pPr>
    </p:bodyStyle>
    <p:otherStyle>
      <a:defPPr>
        <a:defRPr lang="fi-FI"/>
      </a:defPPr>
      <a:lvl1pPr marL="0" algn="l" defTabSz="898044" rtl="0" eaLnBrk="1" latinLnBrk="0" hangingPunct="1">
        <a:defRPr sz="1765" kern="1200">
          <a:solidFill>
            <a:schemeClr val="tx1"/>
          </a:solidFill>
          <a:latin typeface="+mn-lt"/>
          <a:ea typeface="+mn-ea"/>
          <a:cs typeface="+mn-cs"/>
        </a:defRPr>
      </a:lvl1pPr>
      <a:lvl2pPr marL="449022" algn="l" defTabSz="898044" rtl="0" eaLnBrk="1" latinLnBrk="0" hangingPunct="1">
        <a:defRPr sz="1765" kern="1200">
          <a:solidFill>
            <a:schemeClr val="tx1"/>
          </a:solidFill>
          <a:latin typeface="+mn-lt"/>
          <a:ea typeface="+mn-ea"/>
          <a:cs typeface="+mn-cs"/>
        </a:defRPr>
      </a:lvl2pPr>
      <a:lvl3pPr marL="898044" algn="l" defTabSz="898044" rtl="0" eaLnBrk="1" latinLnBrk="0" hangingPunct="1">
        <a:defRPr sz="1765" kern="1200">
          <a:solidFill>
            <a:schemeClr val="tx1"/>
          </a:solidFill>
          <a:latin typeface="+mn-lt"/>
          <a:ea typeface="+mn-ea"/>
          <a:cs typeface="+mn-cs"/>
        </a:defRPr>
      </a:lvl3pPr>
      <a:lvl4pPr marL="1347067" algn="l" defTabSz="898044" rtl="0" eaLnBrk="1" latinLnBrk="0" hangingPunct="1">
        <a:defRPr sz="1765" kern="1200">
          <a:solidFill>
            <a:schemeClr val="tx1"/>
          </a:solidFill>
          <a:latin typeface="+mn-lt"/>
          <a:ea typeface="+mn-ea"/>
          <a:cs typeface="+mn-cs"/>
        </a:defRPr>
      </a:lvl4pPr>
      <a:lvl5pPr marL="1796088" algn="l" defTabSz="898044" rtl="0" eaLnBrk="1" latinLnBrk="0" hangingPunct="1">
        <a:defRPr sz="1765" kern="1200">
          <a:solidFill>
            <a:schemeClr val="tx1"/>
          </a:solidFill>
          <a:latin typeface="+mn-lt"/>
          <a:ea typeface="+mn-ea"/>
          <a:cs typeface="+mn-cs"/>
        </a:defRPr>
      </a:lvl5pPr>
      <a:lvl6pPr marL="2245113" algn="l" defTabSz="898044" rtl="0" eaLnBrk="1" latinLnBrk="0" hangingPunct="1">
        <a:defRPr sz="1765" kern="1200">
          <a:solidFill>
            <a:schemeClr val="tx1"/>
          </a:solidFill>
          <a:latin typeface="+mn-lt"/>
          <a:ea typeface="+mn-ea"/>
          <a:cs typeface="+mn-cs"/>
        </a:defRPr>
      </a:lvl6pPr>
      <a:lvl7pPr marL="2694138" algn="l" defTabSz="898044" rtl="0" eaLnBrk="1" latinLnBrk="0" hangingPunct="1">
        <a:defRPr sz="1765" kern="1200">
          <a:solidFill>
            <a:schemeClr val="tx1"/>
          </a:solidFill>
          <a:latin typeface="+mn-lt"/>
          <a:ea typeface="+mn-ea"/>
          <a:cs typeface="+mn-cs"/>
        </a:defRPr>
      </a:lvl7pPr>
      <a:lvl8pPr marL="3143159" algn="l" defTabSz="898044" rtl="0" eaLnBrk="1" latinLnBrk="0" hangingPunct="1">
        <a:defRPr sz="1765" kern="1200">
          <a:solidFill>
            <a:schemeClr val="tx1"/>
          </a:solidFill>
          <a:latin typeface="+mn-lt"/>
          <a:ea typeface="+mn-ea"/>
          <a:cs typeface="+mn-cs"/>
        </a:defRPr>
      </a:lvl8pPr>
      <a:lvl9pPr marL="3592183" algn="l" defTabSz="898044" rtl="0" eaLnBrk="1" latinLnBrk="0" hangingPunct="1">
        <a:defRPr sz="176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EF29ED7-3262-F141-B802-E92AAA7D4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0BACA433-BB16-D044-9A35-0272FB8AD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1BD9BB9F-0FD6-4C47-871E-66C30C7A26D3}"/>
              </a:ext>
            </a:extLst>
          </p:cNvPr>
          <p:cNvSpPr>
            <a:spLocks noGrp="1"/>
          </p:cNvSpPr>
          <p:nvPr>
            <p:ph type="dt" sz="half" idx="2"/>
          </p:nvPr>
        </p:nvSpPr>
        <p:spPr>
          <a:xfrm>
            <a:off x="838200" y="6226123"/>
            <a:ext cx="2743200" cy="365125"/>
          </a:xfrm>
          <a:prstGeom prst="rect">
            <a:avLst/>
          </a:prstGeom>
        </p:spPr>
        <p:txBody>
          <a:bodyPr vert="horz" lIns="91440" tIns="45720" rIns="91440" bIns="45720" rtlCol="0" anchor="ctr"/>
          <a:lstStyle>
            <a:lvl1pPr algn="l">
              <a:defRPr sz="1000">
                <a:solidFill>
                  <a:schemeClr val="accent1"/>
                </a:solidFill>
                <a:latin typeface="Calibri" panose="020F0502020204030204" pitchFamily="34" charset="0"/>
                <a:cs typeface="Calibri" panose="020F0502020204030204" pitchFamily="34" charset="0"/>
              </a:defRPr>
            </a:lvl1pPr>
          </a:lstStyle>
          <a:p>
            <a:fld id="{E23BDDCB-FF16-EF4C-9D2E-F2FE3501F8CF}" type="datetime1">
              <a:rPr lang="fi-FI" smtClean="0"/>
              <a:t>7.11.2019</a:t>
            </a:fld>
            <a:endParaRPr lang="fi-FI" dirty="0"/>
          </a:p>
        </p:txBody>
      </p:sp>
      <p:sp>
        <p:nvSpPr>
          <p:cNvPr id="5" name="Alatunnisteen paikkamerkki 4">
            <a:extLst>
              <a:ext uri="{FF2B5EF4-FFF2-40B4-BE49-F238E27FC236}">
                <a16:creationId xmlns:a16="http://schemas.microsoft.com/office/drawing/2014/main" id="{2E93EAB1-876C-8840-8F8F-00604B7AB83E}"/>
              </a:ext>
            </a:extLst>
          </p:cNvPr>
          <p:cNvSpPr>
            <a:spLocks noGrp="1"/>
          </p:cNvSpPr>
          <p:nvPr>
            <p:ph type="ftr" sz="quarter" idx="3"/>
          </p:nvPr>
        </p:nvSpPr>
        <p:spPr>
          <a:xfrm>
            <a:off x="4038600" y="6226123"/>
            <a:ext cx="4114800" cy="365125"/>
          </a:xfrm>
          <a:prstGeom prst="rect">
            <a:avLst/>
          </a:prstGeom>
        </p:spPr>
        <p:txBody>
          <a:bodyPr vert="horz" lIns="91440" tIns="45720" rIns="91440" bIns="45720" rtlCol="0" anchor="ctr"/>
          <a:lstStyle>
            <a:lvl1pPr algn="ctr">
              <a:defRPr sz="1000">
                <a:solidFill>
                  <a:schemeClr val="accent1"/>
                </a:solidFill>
                <a:latin typeface="Calibri" panose="020F0502020204030204" pitchFamily="34" charset="0"/>
                <a:cs typeface="Calibri" panose="020F0502020204030204" pitchFamily="34" charset="0"/>
              </a:defRPr>
            </a:lvl1pPr>
          </a:lstStyle>
          <a:p>
            <a:endParaRPr lang="fi-FI" dirty="0"/>
          </a:p>
        </p:txBody>
      </p:sp>
      <p:sp>
        <p:nvSpPr>
          <p:cNvPr id="6" name="Dian numeron paikkamerkki 5">
            <a:extLst>
              <a:ext uri="{FF2B5EF4-FFF2-40B4-BE49-F238E27FC236}">
                <a16:creationId xmlns:a16="http://schemas.microsoft.com/office/drawing/2014/main" id="{1FC37441-9915-E745-97B2-C43F394ED2FC}"/>
              </a:ext>
            </a:extLst>
          </p:cNvPr>
          <p:cNvSpPr>
            <a:spLocks noGrp="1"/>
          </p:cNvSpPr>
          <p:nvPr>
            <p:ph type="sldNum" sz="quarter" idx="4"/>
          </p:nvPr>
        </p:nvSpPr>
        <p:spPr>
          <a:xfrm>
            <a:off x="8610600" y="6226123"/>
            <a:ext cx="2743200" cy="365125"/>
          </a:xfrm>
          <a:prstGeom prst="rect">
            <a:avLst/>
          </a:prstGeom>
        </p:spPr>
        <p:txBody>
          <a:bodyPr vert="horz" lIns="91440" tIns="45720" rIns="91440" bIns="45720" rtlCol="0" anchor="ctr"/>
          <a:lstStyle>
            <a:lvl1pPr algn="r">
              <a:defRPr sz="1000">
                <a:solidFill>
                  <a:schemeClr val="accent1"/>
                </a:solidFill>
                <a:latin typeface="Calibri" panose="020F0502020204030204" pitchFamily="34" charset="0"/>
                <a:cs typeface="Calibri" panose="020F0502020204030204" pitchFamily="34" charset="0"/>
              </a:defRPr>
            </a:lvl1pPr>
          </a:lstStyle>
          <a:p>
            <a:fld id="{09915F21-3845-9140-830C-4208BC1F2DA3}" type="slidenum">
              <a:rPr lang="fi-FI" smtClean="0"/>
              <a:pPr/>
              <a:t>‹#›</a:t>
            </a:fld>
            <a:endParaRPr lang="fi-FI" dirty="0"/>
          </a:p>
        </p:txBody>
      </p:sp>
    </p:spTree>
    <p:extLst>
      <p:ext uri="{BB962C8B-B14F-4D97-AF65-F5344CB8AC3E}">
        <p14:creationId xmlns:p14="http://schemas.microsoft.com/office/powerpoint/2010/main" val="44657194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18" r:id="rId12"/>
  </p:sldLayoutIdLst>
  <p:hf hdr="0" ftr="0"/>
  <p:txStyles>
    <p:titleStyle>
      <a:lvl1pPr algn="l" defTabSz="914400" rtl="0" eaLnBrk="1" latinLnBrk="0" hangingPunct="1">
        <a:lnSpc>
          <a:spcPct val="8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529949"/>
            <a:ext cx="10515600" cy="995915"/>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p:cNvSpPr>
            <a:spLocks noGrp="1"/>
          </p:cNvSpPr>
          <p:nvPr>
            <p:ph type="body" idx="1"/>
          </p:nvPr>
        </p:nvSpPr>
        <p:spPr>
          <a:xfrm>
            <a:off x="838201" y="1525873"/>
            <a:ext cx="10515600" cy="444736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5628503" y="6514958"/>
            <a:ext cx="937929" cy="206103"/>
          </a:xfrm>
          <a:prstGeom prst="rect">
            <a:avLst/>
          </a:prstGeom>
        </p:spPr>
        <p:txBody>
          <a:bodyPr vert="horz" lIns="91440" tIns="45720" rIns="91440" bIns="45720" rtlCol="0" anchor="ctr"/>
          <a:lstStyle>
            <a:lvl1pPr algn="r">
              <a:defRPr sz="1067">
                <a:solidFill>
                  <a:schemeClr val="tx2"/>
                </a:solidFill>
              </a:defRPr>
            </a:lvl1pPr>
          </a:lstStyle>
          <a:p>
            <a:fld id="{3F2DB349-D844-F140-BD48-943C54C28848}" type="datetime1">
              <a:rPr lang="fi-FI" smtClean="0"/>
              <a:pPr/>
              <a:t>7.11.2019</a:t>
            </a:fld>
            <a:endParaRPr lang="fi-FI" dirty="0"/>
          </a:p>
        </p:txBody>
      </p:sp>
    </p:spTree>
    <p:extLst>
      <p:ext uri="{BB962C8B-B14F-4D97-AF65-F5344CB8AC3E}">
        <p14:creationId xmlns:p14="http://schemas.microsoft.com/office/powerpoint/2010/main" val="198707788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p:txStyles>
    <p:titleStyle>
      <a:lvl1pPr algn="l" defTabSz="91431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80982" indent="-380982" algn="l" defTabSz="914310" rtl="0" eaLnBrk="1" latinLnBrk="0" hangingPunct="1">
        <a:lnSpc>
          <a:spcPct val="100000"/>
        </a:lnSpc>
        <a:spcBef>
          <a:spcPts val="1001"/>
        </a:spcBef>
        <a:buFont typeface="Arial" panose="020B0604020202020204" pitchFamily="34" charset="0"/>
        <a:buChar char="•"/>
        <a:defRPr sz="2201" b="0" kern="1200">
          <a:solidFill>
            <a:schemeClr val="tx1"/>
          </a:solidFill>
          <a:latin typeface="+mn-lt"/>
          <a:ea typeface="+mn-ea"/>
          <a:cs typeface="+mn-cs"/>
        </a:defRPr>
      </a:lvl1pPr>
      <a:lvl2pPr marL="685732" indent="-228578" algn="l" defTabSz="914310" rtl="0" eaLnBrk="1" latinLnBrk="0" hangingPunct="1">
        <a:lnSpc>
          <a:spcPct val="90000"/>
        </a:lnSpc>
        <a:spcBef>
          <a:spcPts val="500"/>
        </a:spcBef>
        <a:buFont typeface="Arial"/>
        <a:buChar char="•"/>
        <a:defRPr sz="1801" kern="1200">
          <a:solidFill>
            <a:schemeClr val="tx1"/>
          </a:solidFill>
          <a:latin typeface="+mn-lt"/>
          <a:ea typeface="+mn-ea"/>
          <a:cs typeface="+mn-cs"/>
        </a:defRPr>
      </a:lvl2pPr>
      <a:lvl3pPr marL="1142885" indent="-228578" algn="l" defTabSz="914310" rtl="0" eaLnBrk="1" latinLnBrk="0" hangingPunct="1">
        <a:lnSpc>
          <a:spcPct val="90000"/>
        </a:lnSpc>
        <a:spcBef>
          <a:spcPts val="500"/>
        </a:spcBef>
        <a:buFont typeface="Arial"/>
        <a:buChar char="•"/>
        <a:defRPr sz="1600" kern="1200">
          <a:solidFill>
            <a:srgbClr val="505050"/>
          </a:solidFill>
          <a:latin typeface="+mn-lt"/>
          <a:ea typeface="+mn-ea"/>
          <a:cs typeface="+mn-cs"/>
        </a:defRPr>
      </a:lvl3pPr>
      <a:lvl4pPr marL="1600041" indent="-228578" algn="l" defTabSz="914310" rtl="0" eaLnBrk="1" latinLnBrk="0" hangingPunct="1">
        <a:lnSpc>
          <a:spcPct val="90000"/>
        </a:lnSpc>
        <a:spcBef>
          <a:spcPts val="500"/>
        </a:spcBef>
        <a:buFont typeface="Arial"/>
        <a:buChar char="•"/>
        <a:defRPr sz="1600" kern="1200">
          <a:solidFill>
            <a:srgbClr val="505050"/>
          </a:solidFill>
          <a:latin typeface="+mn-lt"/>
          <a:ea typeface="+mn-ea"/>
          <a:cs typeface="+mn-cs"/>
        </a:defRPr>
      </a:lvl4pPr>
      <a:lvl5pPr marL="2057197" indent="-228578" algn="l" defTabSz="914310" rtl="0" eaLnBrk="1" latinLnBrk="0" hangingPunct="1">
        <a:lnSpc>
          <a:spcPct val="90000"/>
        </a:lnSpc>
        <a:spcBef>
          <a:spcPts val="500"/>
        </a:spcBef>
        <a:buFont typeface="Arial"/>
        <a:buChar char="•"/>
        <a:defRPr sz="1600" kern="1200">
          <a:solidFill>
            <a:srgbClr val="505050"/>
          </a:solidFill>
          <a:latin typeface="+mn-lt"/>
          <a:ea typeface="+mn-ea"/>
          <a:cs typeface="+mn-cs"/>
        </a:defRPr>
      </a:lvl5pPr>
      <a:lvl6pPr marL="2514349" indent="-228578" algn="l" defTabSz="914310"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503" indent="-228578" algn="l" defTabSz="914310"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310" rtl="0" eaLnBrk="1" latinLnBrk="0" hangingPunct="1">
        <a:defRPr sz="1801" kern="1200">
          <a:solidFill>
            <a:schemeClr val="tx1"/>
          </a:solidFill>
          <a:latin typeface="+mn-lt"/>
          <a:ea typeface="+mn-ea"/>
          <a:cs typeface="+mn-cs"/>
        </a:defRPr>
      </a:lvl1pPr>
      <a:lvl2pPr marL="457155" algn="l" defTabSz="914310" rtl="0" eaLnBrk="1" latinLnBrk="0" hangingPunct="1">
        <a:defRPr sz="1801" kern="1200">
          <a:solidFill>
            <a:schemeClr val="tx1"/>
          </a:solidFill>
          <a:latin typeface="+mn-lt"/>
          <a:ea typeface="+mn-ea"/>
          <a:cs typeface="+mn-cs"/>
        </a:defRPr>
      </a:lvl2pPr>
      <a:lvl3pPr marL="914310" algn="l" defTabSz="914310" rtl="0" eaLnBrk="1" latinLnBrk="0" hangingPunct="1">
        <a:defRPr sz="1801" kern="1200">
          <a:solidFill>
            <a:schemeClr val="tx1"/>
          </a:solidFill>
          <a:latin typeface="+mn-lt"/>
          <a:ea typeface="+mn-ea"/>
          <a:cs typeface="+mn-cs"/>
        </a:defRPr>
      </a:lvl3pPr>
      <a:lvl4pPr marL="1371464" algn="l" defTabSz="914310" rtl="0" eaLnBrk="1" latinLnBrk="0" hangingPunct="1">
        <a:defRPr sz="1801" kern="1200">
          <a:solidFill>
            <a:schemeClr val="tx1"/>
          </a:solidFill>
          <a:latin typeface="+mn-lt"/>
          <a:ea typeface="+mn-ea"/>
          <a:cs typeface="+mn-cs"/>
        </a:defRPr>
      </a:lvl4pPr>
      <a:lvl5pPr marL="1828618" algn="l" defTabSz="914310" rtl="0" eaLnBrk="1" latinLnBrk="0" hangingPunct="1">
        <a:defRPr sz="1801" kern="1200">
          <a:solidFill>
            <a:schemeClr val="tx1"/>
          </a:solidFill>
          <a:latin typeface="+mn-lt"/>
          <a:ea typeface="+mn-ea"/>
          <a:cs typeface="+mn-cs"/>
        </a:defRPr>
      </a:lvl5pPr>
      <a:lvl6pPr marL="2285772" algn="l" defTabSz="914310" rtl="0" eaLnBrk="1" latinLnBrk="0" hangingPunct="1">
        <a:defRPr sz="1801" kern="1200">
          <a:solidFill>
            <a:schemeClr val="tx1"/>
          </a:solidFill>
          <a:latin typeface="+mn-lt"/>
          <a:ea typeface="+mn-ea"/>
          <a:cs typeface="+mn-cs"/>
        </a:defRPr>
      </a:lvl6pPr>
      <a:lvl7pPr marL="2742926" algn="l" defTabSz="914310" rtl="0" eaLnBrk="1" latinLnBrk="0" hangingPunct="1">
        <a:defRPr sz="1801" kern="1200">
          <a:solidFill>
            <a:schemeClr val="tx1"/>
          </a:solidFill>
          <a:latin typeface="+mn-lt"/>
          <a:ea typeface="+mn-ea"/>
          <a:cs typeface="+mn-cs"/>
        </a:defRPr>
      </a:lvl7pPr>
      <a:lvl8pPr marL="3200080" algn="l" defTabSz="914310" rtl="0" eaLnBrk="1" latinLnBrk="0" hangingPunct="1">
        <a:defRPr sz="1801" kern="1200">
          <a:solidFill>
            <a:schemeClr val="tx1"/>
          </a:solidFill>
          <a:latin typeface="+mn-lt"/>
          <a:ea typeface="+mn-ea"/>
          <a:cs typeface="+mn-cs"/>
        </a:defRPr>
      </a:lvl8pPr>
      <a:lvl9pPr marL="3657235" algn="l" defTabSz="914310"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EF29ED7-3262-F141-B802-E92AAA7D4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0BACA433-BB16-D044-9A35-0272FB8AD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1BD9BB9F-0FD6-4C47-871E-66C30C7A26D3}"/>
              </a:ext>
            </a:extLst>
          </p:cNvPr>
          <p:cNvSpPr>
            <a:spLocks noGrp="1"/>
          </p:cNvSpPr>
          <p:nvPr>
            <p:ph type="dt" sz="half" idx="2"/>
          </p:nvPr>
        </p:nvSpPr>
        <p:spPr>
          <a:xfrm>
            <a:off x="838200" y="6226123"/>
            <a:ext cx="2743200" cy="365125"/>
          </a:xfrm>
          <a:prstGeom prst="rect">
            <a:avLst/>
          </a:prstGeom>
        </p:spPr>
        <p:txBody>
          <a:bodyPr vert="horz" lIns="91440" tIns="45720" rIns="91440" bIns="45720" rtlCol="0" anchor="ctr"/>
          <a:lstStyle>
            <a:lvl1pPr algn="l">
              <a:defRPr sz="1000">
                <a:solidFill>
                  <a:schemeClr val="accent1"/>
                </a:solidFill>
                <a:latin typeface="Calibri" panose="020F0502020204030204" pitchFamily="34" charset="0"/>
                <a:cs typeface="Calibri" panose="020F0502020204030204" pitchFamily="34" charset="0"/>
              </a:defRPr>
            </a:lvl1pPr>
          </a:lstStyle>
          <a:p>
            <a:fld id="{E23BDDCB-FF16-EF4C-9D2E-F2FE3501F8CF}" type="datetime1">
              <a:rPr lang="fi-FI" smtClean="0"/>
              <a:t>7.11.2019</a:t>
            </a:fld>
            <a:endParaRPr lang="fi-FI" dirty="0"/>
          </a:p>
        </p:txBody>
      </p:sp>
      <p:sp>
        <p:nvSpPr>
          <p:cNvPr id="5" name="Alatunnisteen paikkamerkki 4">
            <a:extLst>
              <a:ext uri="{FF2B5EF4-FFF2-40B4-BE49-F238E27FC236}">
                <a16:creationId xmlns:a16="http://schemas.microsoft.com/office/drawing/2014/main" id="{2E93EAB1-876C-8840-8F8F-00604B7AB83E}"/>
              </a:ext>
            </a:extLst>
          </p:cNvPr>
          <p:cNvSpPr>
            <a:spLocks noGrp="1"/>
          </p:cNvSpPr>
          <p:nvPr>
            <p:ph type="ftr" sz="quarter" idx="3"/>
          </p:nvPr>
        </p:nvSpPr>
        <p:spPr>
          <a:xfrm>
            <a:off x="4038600" y="6226123"/>
            <a:ext cx="4114800" cy="365125"/>
          </a:xfrm>
          <a:prstGeom prst="rect">
            <a:avLst/>
          </a:prstGeom>
        </p:spPr>
        <p:txBody>
          <a:bodyPr vert="horz" lIns="91440" tIns="45720" rIns="91440" bIns="45720" rtlCol="0" anchor="ctr"/>
          <a:lstStyle>
            <a:lvl1pPr algn="ctr">
              <a:defRPr sz="1000">
                <a:solidFill>
                  <a:schemeClr val="accent1"/>
                </a:solidFill>
                <a:latin typeface="Calibri" panose="020F0502020204030204" pitchFamily="34" charset="0"/>
                <a:cs typeface="Calibri" panose="020F0502020204030204" pitchFamily="34" charset="0"/>
              </a:defRPr>
            </a:lvl1pPr>
          </a:lstStyle>
          <a:p>
            <a:endParaRPr lang="fi-FI" dirty="0"/>
          </a:p>
        </p:txBody>
      </p:sp>
      <p:sp>
        <p:nvSpPr>
          <p:cNvPr id="6" name="Dian numeron paikkamerkki 5">
            <a:extLst>
              <a:ext uri="{FF2B5EF4-FFF2-40B4-BE49-F238E27FC236}">
                <a16:creationId xmlns:a16="http://schemas.microsoft.com/office/drawing/2014/main" id="{1FC37441-9915-E745-97B2-C43F394ED2FC}"/>
              </a:ext>
            </a:extLst>
          </p:cNvPr>
          <p:cNvSpPr>
            <a:spLocks noGrp="1"/>
          </p:cNvSpPr>
          <p:nvPr>
            <p:ph type="sldNum" sz="quarter" idx="4"/>
          </p:nvPr>
        </p:nvSpPr>
        <p:spPr>
          <a:xfrm>
            <a:off x="8610600" y="6226123"/>
            <a:ext cx="2743200" cy="365125"/>
          </a:xfrm>
          <a:prstGeom prst="rect">
            <a:avLst/>
          </a:prstGeom>
        </p:spPr>
        <p:txBody>
          <a:bodyPr vert="horz" lIns="91440" tIns="45720" rIns="91440" bIns="45720" rtlCol="0" anchor="ctr"/>
          <a:lstStyle>
            <a:lvl1pPr algn="r">
              <a:defRPr sz="1000">
                <a:solidFill>
                  <a:schemeClr val="accent1"/>
                </a:solidFill>
                <a:latin typeface="Calibri" panose="020F0502020204030204" pitchFamily="34" charset="0"/>
                <a:cs typeface="Calibri" panose="020F0502020204030204" pitchFamily="34" charset="0"/>
              </a:defRPr>
            </a:lvl1pPr>
          </a:lstStyle>
          <a:p>
            <a:fld id="{09915F21-3845-9140-830C-4208BC1F2DA3}" type="slidenum">
              <a:rPr lang="fi-FI" smtClean="0"/>
              <a:pPr/>
              <a:t>‹#›</a:t>
            </a:fld>
            <a:endParaRPr lang="fi-FI" dirty="0"/>
          </a:p>
        </p:txBody>
      </p:sp>
    </p:spTree>
    <p:extLst>
      <p:ext uri="{BB962C8B-B14F-4D97-AF65-F5344CB8AC3E}">
        <p14:creationId xmlns:p14="http://schemas.microsoft.com/office/powerpoint/2010/main" val="287298959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p:txStyles>
    <p:titleStyle>
      <a:lvl1pPr algn="l" defTabSz="914400" rtl="0" eaLnBrk="1" latinLnBrk="0" hangingPunct="1">
        <a:lnSpc>
          <a:spcPct val="8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27997" y="216000"/>
            <a:ext cx="1116000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gray">
          <a:xfrm>
            <a:off x="827997" y="1583999"/>
            <a:ext cx="11160000" cy="460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bwMode="gray">
          <a:xfrm>
            <a:off x="964480" y="6356350"/>
            <a:ext cx="27432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29-04-19</a:t>
            </a:r>
            <a:endParaRPr lang="en-GB" dirty="0"/>
          </a:p>
        </p:txBody>
      </p:sp>
      <p:sp>
        <p:nvSpPr>
          <p:cNvPr id="5" name="Footer Placeholder 4"/>
          <p:cNvSpPr>
            <a:spLocks noGrp="1"/>
          </p:cNvSpPr>
          <p:nvPr>
            <p:ph type="ftr" sz="quarter" idx="3"/>
          </p:nvPr>
        </p:nvSpPr>
        <p:spPr bwMode="gray">
          <a:xfrm>
            <a:off x="4449145" y="6356350"/>
            <a:ext cx="41148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fr-BE"/>
              <a:t>@ERTICO | ERTICO.COM</a:t>
            </a:r>
            <a:endParaRPr lang="en-GB" dirty="0"/>
          </a:p>
        </p:txBody>
      </p:sp>
      <p:sp>
        <p:nvSpPr>
          <p:cNvPr id="6" name="Slide Number Placeholder 5"/>
          <p:cNvSpPr>
            <a:spLocks noGrp="1"/>
          </p:cNvSpPr>
          <p:nvPr>
            <p:ph type="sldNum" sz="quarter" idx="4"/>
          </p:nvPr>
        </p:nvSpPr>
        <p:spPr bwMode="gray">
          <a:xfrm>
            <a:off x="9244797" y="635635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111156B-CF7C-4127-A427-D73B3D97ED30}" type="slidenum">
              <a:rPr lang="en-GB" smtClean="0"/>
              <a:pPr/>
              <a:t>‹#›</a:t>
            </a:fld>
            <a:endParaRPr lang="en-GB" dirty="0"/>
          </a:p>
        </p:txBody>
      </p:sp>
    </p:spTree>
    <p:extLst>
      <p:ext uri="{BB962C8B-B14F-4D97-AF65-F5344CB8AC3E}">
        <p14:creationId xmlns:p14="http://schemas.microsoft.com/office/powerpoint/2010/main" val="6164333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231775" indent="-179388" algn="l" defTabSz="914400" rtl="0" eaLnBrk="1" latinLnBrk="0" hangingPunct="1">
        <a:lnSpc>
          <a:spcPct val="90000"/>
        </a:lnSpc>
        <a:spcBef>
          <a:spcPts val="500"/>
        </a:spcBef>
        <a:buFont typeface="Arial"/>
        <a:buChar char="•"/>
        <a:tabLst/>
        <a:defRPr sz="2200" kern="1200">
          <a:solidFill>
            <a:schemeClr val="tx1"/>
          </a:solidFill>
          <a:latin typeface="+mn-lt"/>
          <a:ea typeface="+mn-ea"/>
          <a:cs typeface="+mn-cs"/>
        </a:defRPr>
      </a:lvl2pPr>
      <a:lvl3pPr marL="438150" indent="-2063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712788" indent="-1825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20775" indent="-179388" algn="l" defTabSz="914400" rtl="0" eaLnBrk="1" latinLnBrk="0" hangingPunct="1">
        <a:lnSpc>
          <a:spcPct val="90000"/>
        </a:lnSpc>
        <a:spcBef>
          <a:spcPts val="500"/>
        </a:spcBef>
        <a:buFont typeface="Courier New" charset="0"/>
        <a:buChar char="o"/>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32">
          <p15:clr>
            <a:srgbClr val="F26B43"/>
          </p15:clr>
        </p15:guide>
        <p15:guide id="2" orient="horz" pos="3906">
          <p15:clr>
            <a:srgbClr val="F26B43"/>
          </p15:clr>
        </p15:guide>
        <p15:guide id="3" pos="52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6" Type="http://schemas.openxmlformats.org/officeDocument/2006/relationships/image" Target="../media/image68.png"/><Relationship Id="rId21" Type="http://schemas.openxmlformats.org/officeDocument/2006/relationships/image" Target="../media/image63.png"/><Relationship Id="rId34" Type="http://schemas.openxmlformats.org/officeDocument/2006/relationships/image" Target="../media/image75.png"/><Relationship Id="rId42" Type="http://schemas.openxmlformats.org/officeDocument/2006/relationships/image" Target="../media/image83.png"/><Relationship Id="rId47" Type="http://schemas.openxmlformats.org/officeDocument/2006/relationships/image" Target="../media/image88.png"/><Relationship Id="rId50" Type="http://schemas.openxmlformats.org/officeDocument/2006/relationships/image" Target="../media/image91.png"/><Relationship Id="rId55" Type="http://schemas.openxmlformats.org/officeDocument/2006/relationships/image" Target="../media/image96.png"/><Relationship Id="rId63" Type="http://schemas.openxmlformats.org/officeDocument/2006/relationships/image" Target="../media/image104.png"/><Relationship Id="rId68" Type="http://schemas.openxmlformats.org/officeDocument/2006/relationships/image" Target="../media/image109.png"/><Relationship Id="rId76" Type="http://schemas.openxmlformats.org/officeDocument/2006/relationships/image" Target="../media/image117.png"/><Relationship Id="rId84" Type="http://schemas.openxmlformats.org/officeDocument/2006/relationships/image" Target="../media/image125.png"/><Relationship Id="rId89" Type="http://schemas.openxmlformats.org/officeDocument/2006/relationships/image" Target="../media/image130.jpeg"/><Relationship Id="rId97" Type="http://schemas.openxmlformats.org/officeDocument/2006/relationships/image" Target="../media/image138.png"/><Relationship Id="rId7" Type="http://schemas.openxmlformats.org/officeDocument/2006/relationships/image" Target="../media/image49.png"/><Relationship Id="rId71" Type="http://schemas.openxmlformats.org/officeDocument/2006/relationships/image" Target="../media/image112.jpeg"/><Relationship Id="rId92" Type="http://schemas.openxmlformats.org/officeDocument/2006/relationships/image" Target="../media/image133.jpeg"/><Relationship Id="rId2" Type="http://schemas.openxmlformats.org/officeDocument/2006/relationships/notesSlide" Target="../notesSlides/notesSlide2.xml"/><Relationship Id="rId16" Type="http://schemas.openxmlformats.org/officeDocument/2006/relationships/image" Target="../media/image58.png"/><Relationship Id="rId29" Type="http://schemas.openxmlformats.org/officeDocument/2006/relationships/image" Target="../media/image71.png"/><Relationship Id="rId11" Type="http://schemas.openxmlformats.org/officeDocument/2006/relationships/image" Target="../media/image53.png"/><Relationship Id="rId24" Type="http://schemas.openxmlformats.org/officeDocument/2006/relationships/image" Target="../media/image66.png"/><Relationship Id="rId32" Type="http://schemas.openxmlformats.org/officeDocument/2006/relationships/image" Target="../media/image73.png"/><Relationship Id="rId37" Type="http://schemas.openxmlformats.org/officeDocument/2006/relationships/image" Target="../media/image78.png"/><Relationship Id="rId40" Type="http://schemas.openxmlformats.org/officeDocument/2006/relationships/image" Target="../media/image81.png"/><Relationship Id="rId45" Type="http://schemas.openxmlformats.org/officeDocument/2006/relationships/image" Target="../media/image86.png"/><Relationship Id="rId53" Type="http://schemas.openxmlformats.org/officeDocument/2006/relationships/image" Target="../media/image94.png"/><Relationship Id="rId58" Type="http://schemas.openxmlformats.org/officeDocument/2006/relationships/image" Target="../media/image99.jpeg"/><Relationship Id="rId66" Type="http://schemas.openxmlformats.org/officeDocument/2006/relationships/image" Target="../media/image107.png"/><Relationship Id="rId74" Type="http://schemas.openxmlformats.org/officeDocument/2006/relationships/image" Target="../media/image115.png"/><Relationship Id="rId79" Type="http://schemas.openxmlformats.org/officeDocument/2006/relationships/image" Target="../media/image120.png"/><Relationship Id="rId87" Type="http://schemas.openxmlformats.org/officeDocument/2006/relationships/image" Target="../media/image128.jpeg"/><Relationship Id="rId5" Type="http://schemas.openxmlformats.org/officeDocument/2006/relationships/image" Target="../media/image47.png"/><Relationship Id="rId61" Type="http://schemas.openxmlformats.org/officeDocument/2006/relationships/image" Target="../media/image102.png"/><Relationship Id="rId82" Type="http://schemas.openxmlformats.org/officeDocument/2006/relationships/image" Target="../media/image123.png"/><Relationship Id="rId90" Type="http://schemas.openxmlformats.org/officeDocument/2006/relationships/image" Target="../media/image131.png"/><Relationship Id="rId95" Type="http://schemas.openxmlformats.org/officeDocument/2006/relationships/image" Target="../media/image136.png"/><Relationship Id="rId19" Type="http://schemas.openxmlformats.org/officeDocument/2006/relationships/image" Target="../media/image61.pn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png"/><Relationship Id="rId30" Type="http://schemas.microsoft.com/office/2007/relationships/hdphoto" Target="../media/hdphoto1.wdp"/><Relationship Id="rId35" Type="http://schemas.openxmlformats.org/officeDocument/2006/relationships/image" Target="../media/image76.png"/><Relationship Id="rId43" Type="http://schemas.openxmlformats.org/officeDocument/2006/relationships/image" Target="../media/image84.png"/><Relationship Id="rId48" Type="http://schemas.openxmlformats.org/officeDocument/2006/relationships/image" Target="../media/image89.jpeg"/><Relationship Id="rId56" Type="http://schemas.openxmlformats.org/officeDocument/2006/relationships/image" Target="../media/image97.png"/><Relationship Id="rId64" Type="http://schemas.openxmlformats.org/officeDocument/2006/relationships/image" Target="../media/image105.jpeg"/><Relationship Id="rId69" Type="http://schemas.openxmlformats.org/officeDocument/2006/relationships/image" Target="../media/image110.png"/><Relationship Id="rId77" Type="http://schemas.openxmlformats.org/officeDocument/2006/relationships/image" Target="../media/image118.png"/><Relationship Id="rId8" Type="http://schemas.openxmlformats.org/officeDocument/2006/relationships/image" Target="../media/image50.png"/><Relationship Id="rId51" Type="http://schemas.openxmlformats.org/officeDocument/2006/relationships/image" Target="../media/image92.jpeg"/><Relationship Id="rId72" Type="http://schemas.openxmlformats.org/officeDocument/2006/relationships/image" Target="../media/image113.png"/><Relationship Id="rId80" Type="http://schemas.openxmlformats.org/officeDocument/2006/relationships/image" Target="../media/image121.jpeg"/><Relationship Id="rId85" Type="http://schemas.openxmlformats.org/officeDocument/2006/relationships/image" Target="../media/image126.jpeg"/><Relationship Id="rId93" Type="http://schemas.openxmlformats.org/officeDocument/2006/relationships/image" Target="../media/image134.png"/><Relationship Id="rId98" Type="http://schemas.openxmlformats.org/officeDocument/2006/relationships/image" Target="../media/image139.png"/><Relationship Id="rId3" Type="http://schemas.openxmlformats.org/officeDocument/2006/relationships/image" Target="../media/image45.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33" Type="http://schemas.openxmlformats.org/officeDocument/2006/relationships/image" Target="../media/image74.png"/><Relationship Id="rId38" Type="http://schemas.openxmlformats.org/officeDocument/2006/relationships/image" Target="../media/image79.png"/><Relationship Id="rId46" Type="http://schemas.openxmlformats.org/officeDocument/2006/relationships/image" Target="../media/image87.png"/><Relationship Id="rId59" Type="http://schemas.openxmlformats.org/officeDocument/2006/relationships/image" Target="../media/image100.jpeg"/><Relationship Id="rId67" Type="http://schemas.openxmlformats.org/officeDocument/2006/relationships/image" Target="../media/image108.png"/><Relationship Id="rId20" Type="http://schemas.openxmlformats.org/officeDocument/2006/relationships/image" Target="../media/image62.png"/><Relationship Id="rId41" Type="http://schemas.openxmlformats.org/officeDocument/2006/relationships/image" Target="../media/image82.png"/><Relationship Id="rId54" Type="http://schemas.openxmlformats.org/officeDocument/2006/relationships/image" Target="../media/image95.png"/><Relationship Id="rId62" Type="http://schemas.openxmlformats.org/officeDocument/2006/relationships/image" Target="../media/image103.png"/><Relationship Id="rId70" Type="http://schemas.openxmlformats.org/officeDocument/2006/relationships/image" Target="../media/image111.jpeg"/><Relationship Id="rId75" Type="http://schemas.openxmlformats.org/officeDocument/2006/relationships/image" Target="../media/image116.png"/><Relationship Id="rId83" Type="http://schemas.openxmlformats.org/officeDocument/2006/relationships/image" Target="../media/image124.png"/><Relationship Id="rId88" Type="http://schemas.openxmlformats.org/officeDocument/2006/relationships/image" Target="../media/image129.jpeg"/><Relationship Id="rId91" Type="http://schemas.openxmlformats.org/officeDocument/2006/relationships/image" Target="../media/image132.jpeg"/><Relationship Id="rId96" Type="http://schemas.openxmlformats.org/officeDocument/2006/relationships/image" Target="../media/image137.png"/><Relationship Id="rId1" Type="http://schemas.openxmlformats.org/officeDocument/2006/relationships/slideLayout" Target="../slideLayouts/slideLayout26.xml"/><Relationship Id="rId6" Type="http://schemas.openxmlformats.org/officeDocument/2006/relationships/image" Target="../media/image48.png"/><Relationship Id="rId15" Type="http://schemas.openxmlformats.org/officeDocument/2006/relationships/image" Target="../media/image57.png"/><Relationship Id="rId23" Type="http://schemas.openxmlformats.org/officeDocument/2006/relationships/image" Target="../media/image65.png"/><Relationship Id="rId28" Type="http://schemas.openxmlformats.org/officeDocument/2006/relationships/image" Target="../media/image70.png"/><Relationship Id="rId36" Type="http://schemas.openxmlformats.org/officeDocument/2006/relationships/image" Target="../media/image77.png"/><Relationship Id="rId49" Type="http://schemas.openxmlformats.org/officeDocument/2006/relationships/image" Target="../media/image90.png"/><Relationship Id="rId57" Type="http://schemas.openxmlformats.org/officeDocument/2006/relationships/image" Target="../media/image98.png"/><Relationship Id="rId10" Type="http://schemas.openxmlformats.org/officeDocument/2006/relationships/image" Target="../media/image52.png"/><Relationship Id="rId31" Type="http://schemas.openxmlformats.org/officeDocument/2006/relationships/image" Target="../media/image72.png"/><Relationship Id="rId44" Type="http://schemas.openxmlformats.org/officeDocument/2006/relationships/image" Target="../media/image85.png"/><Relationship Id="rId52" Type="http://schemas.openxmlformats.org/officeDocument/2006/relationships/image" Target="../media/image93.jpeg"/><Relationship Id="rId60" Type="http://schemas.openxmlformats.org/officeDocument/2006/relationships/image" Target="../media/image101.png"/><Relationship Id="rId65" Type="http://schemas.openxmlformats.org/officeDocument/2006/relationships/image" Target="../media/image106.png"/><Relationship Id="rId73" Type="http://schemas.openxmlformats.org/officeDocument/2006/relationships/image" Target="../media/image114.png"/><Relationship Id="rId78" Type="http://schemas.openxmlformats.org/officeDocument/2006/relationships/image" Target="../media/image119.png"/><Relationship Id="rId81" Type="http://schemas.openxmlformats.org/officeDocument/2006/relationships/image" Target="../media/image122.png"/><Relationship Id="rId86" Type="http://schemas.openxmlformats.org/officeDocument/2006/relationships/image" Target="../media/image127.jpeg"/><Relationship Id="rId94" Type="http://schemas.openxmlformats.org/officeDocument/2006/relationships/image" Target="../media/image135.png"/><Relationship Id="rId99" Type="http://schemas.openxmlformats.org/officeDocument/2006/relationships/image" Target="../media/image140.png"/><Relationship Id="rId4" Type="http://schemas.openxmlformats.org/officeDocument/2006/relationships/image" Target="../media/image46.png"/><Relationship Id="rId9" Type="http://schemas.openxmlformats.org/officeDocument/2006/relationships/image" Target="../media/image51.png"/><Relationship Id="rId13" Type="http://schemas.openxmlformats.org/officeDocument/2006/relationships/image" Target="../media/image55.png"/><Relationship Id="rId18" Type="http://schemas.openxmlformats.org/officeDocument/2006/relationships/image" Target="../media/image60.png"/><Relationship Id="rId39"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jpeg"/><Relationship Id="rId1" Type="http://schemas.openxmlformats.org/officeDocument/2006/relationships/slideLayout" Target="../slideLayouts/slideLayout63.xml"/><Relationship Id="rId4" Type="http://schemas.openxmlformats.org/officeDocument/2006/relationships/image" Target="../media/image144.png"/></Relationships>
</file>

<file path=ppt/slides/_rels/slide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38.xml"/><Relationship Id="rId4" Type="http://schemas.openxmlformats.org/officeDocument/2006/relationships/image" Target="../media/image1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9C5CC1-36A3-AB40-9F64-E5FDE85B81CA}"/>
              </a:ext>
            </a:extLst>
          </p:cNvPr>
          <p:cNvSpPr>
            <a:spLocks noGrp="1"/>
          </p:cNvSpPr>
          <p:nvPr>
            <p:ph type="ctrTitle"/>
          </p:nvPr>
        </p:nvSpPr>
        <p:spPr>
          <a:xfrm>
            <a:off x="838200" y="2676144"/>
            <a:ext cx="7234382" cy="2387600"/>
          </a:xfrm>
        </p:spPr>
        <p:txBody>
          <a:bodyPr>
            <a:normAutofit fontScale="90000"/>
          </a:bodyPr>
          <a:lstStyle/>
          <a:p>
            <a:pPr defTabSz="449263">
              <a:lnSpc>
                <a:spcPct val="82000"/>
              </a:lnSpc>
              <a:buClr>
                <a:srgbClr val="000000"/>
              </a:buClr>
              <a:buSzPct val="100000"/>
              <a:defRPr/>
            </a:pPr>
            <a:r>
              <a:rPr lang="fi-FI" dirty="0"/>
              <a:t>Kuulemistilaisuus liikenteen työsuhde-etujen verotuksesta</a:t>
            </a:r>
            <a:br>
              <a:rPr lang="fi-FI" dirty="0"/>
            </a:br>
            <a:br>
              <a:rPr lang="fi-FI" dirty="0"/>
            </a:br>
            <a:r>
              <a:rPr lang="fi-FI" sz="3600" dirty="0"/>
              <a:t>7.11.2019</a:t>
            </a:r>
            <a:endParaRPr lang="fi-FI" dirty="0"/>
          </a:p>
        </p:txBody>
      </p:sp>
    </p:spTree>
    <p:extLst>
      <p:ext uri="{BB962C8B-B14F-4D97-AF65-F5344CB8AC3E}">
        <p14:creationId xmlns:p14="http://schemas.microsoft.com/office/powerpoint/2010/main" val="221643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BF9F7-9AC5-BD4F-A4B7-5332EB8C5AC2}"/>
              </a:ext>
            </a:extLst>
          </p:cNvPr>
          <p:cNvSpPr>
            <a:spLocks noGrp="1"/>
          </p:cNvSpPr>
          <p:nvPr>
            <p:ph type="title"/>
          </p:nvPr>
        </p:nvSpPr>
        <p:spPr>
          <a:xfrm>
            <a:off x="838200" y="392704"/>
            <a:ext cx="4914530" cy="682330"/>
          </a:xfrm>
        </p:spPr>
        <p:txBody>
          <a:bodyPr>
            <a:normAutofit/>
          </a:bodyPr>
          <a:lstStyle/>
          <a:p>
            <a:r>
              <a:rPr lang="fi-FI" dirty="0"/>
              <a:t>Liikkumisen palvelut</a:t>
            </a:r>
          </a:p>
        </p:txBody>
      </p:sp>
      <p:sp>
        <p:nvSpPr>
          <p:cNvPr id="3" name="Sisällön paikkamerkki 2">
            <a:extLst>
              <a:ext uri="{FF2B5EF4-FFF2-40B4-BE49-F238E27FC236}">
                <a16:creationId xmlns:a16="http://schemas.microsoft.com/office/drawing/2014/main" id="{281DFB0D-02F4-AB45-B3E9-0E99B031A89D}"/>
              </a:ext>
            </a:extLst>
          </p:cNvPr>
          <p:cNvSpPr>
            <a:spLocks noGrp="1"/>
          </p:cNvSpPr>
          <p:nvPr>
            <p:ph idx="1"/>
          </p:nvPr>
        </p:nvSpPr>
        <p:spPr>
          <a:xfrm>
            <a:off x="838200" y="1350830"/>
            <a:ext cx="9633155" cy="3328577"/>
          </a:xfrm>
        </p:spPr>
        <p:txBody>
          <a:bodyPr>
            <a:noAutofit/>
          </a:bodyPr>
          <a:lstStyle/>
          <a:p>
            <a:r>
              <a:rPr lang="fi-FI" b="1" dirty="0"/>
              <a:t>Liikkuminen palveluna (MaaS). </a:t>
            </a:r>
            <a:r>
              <a:rPr lang="fi-FI" dirty="0"/>
              <a:t>MaaS –liikkumispalvelupaketit yhdistelevät joukkoliikennettä ja muita liikkumispalveluja kokonaisuudeksi, tavoitteena aidon vaihtoehdon luominen yksityisautolle. </a:t>
            </a:r>
            <a:r>
              <a:rPr lang="fi-FI" dirty="0" err="1"/>
              <a:t>MaaS’n</a:t>
            </a:r>
            <a:r>
              <a:rPr lang="fi-FI" dirty="0"/>
              <a:t> on ajateltu tarjoavan vaihtoehdon sellaisille autoilijoille, joille pelkkä joukkoliikennetarjonta ei ole riittävän houkutteleva palvelu. Ilmastopaneelin mukaan liikkumispalvelut ovat selvästi kustannustehokkain tapa liikenteen päästöjen vähentämiseen. Uusille liikkumispalvelupaketeille (MaaS) ei ole nykyään määritetty luontoisetua. </a:t>
            </a:r>
          </a:p>
          <a:p>
            <a:pPr marL="0" indent="0">
              <a:buNone/>
            </a:pPr>
            <a:endParaRPr lang="fi-FI" sz="400" dirty="0"/>
          </a:p>
          <a:p>
            <a:pPr lvl="1"/>
            <a:r>
              <a:rPr lang="fi-FI" sz="2000" dirty="0">
                <a:solidFill>
                  <a:srgbClr val="00B050"/>
                </a:solidFill>
                <a:latin typeface="Calibri" panose="020F0502020204030204" pitchFamily="34" charset="0"/>
              </a:rPr>
              <a:t>Ehdotuksemme: MaaS-palvelut ovat tällä hetkellä työsuhdeautoon ja -matkalippuun verrattuna verotuksellisesti eriarvoisessa asemassa. Ehdotamme, että luontaisedun arvo rinnastetaan vähäpäästöisen autoedun suuruuteen. Tällöin luontaisetu riittää kattamaan palvelupaketin, jotka voivat sisältää esim. joukkoliikenteen kuukausilipun kaikilla Suomen kaupunkiseuduilla, ja lisäksi palvelupakettiin saataisiin yhdistettyä esim. kaupunkipyöräpalvelu ja muita kestäviä yhteiskäyttöpalveluja. </a:t>
            </a:r>
          </a:p>
          <a:p>
            <a:pPr lvl="1"/>
            <a:r>
              <a:rPr lang="fi-FI" sz="2000" dirty="0">
                <a:solidFill>
                  <a:srgbClr val="00B050"/>
                </a:solidFill>
                <a:latin typeface="Calibri" panose="020F0502020204030204" pitchFamily="34" charset="0"/>
              </a:rPr>
              <a:t>Lisäksi uusia palveluita hidastaa eri liikkumismuotojen eriävä ALV-kanta. Esimerkiksi, jos liikkumispaketeissa tarjotaan sekä julkista liikennettä (ALV-kanta 10 %) ja vuokra-autoja (ALV-kanta 24 %), on tällaisen paketin ALV-kannan määrittely epäselvää. </a:t>
            </a:r>
          </a:p>
          <a:p>
            <a:pPr lvl="1"/>
            <a:endParaRPr lang="fi-FI" sz="2000" dirty="0">
              <a:solidFill>
                <a:srgbClr val="00B050"/>
              </a:solidFill>
              <a:latin typeface="Calibri" panose="020F0502020204030204" pitchFamily="34" charset="0"/>
            </a:endParaRPr>
          </a:p>
        </p:txBody>
      </p:sp>
      <p:sp>
        <p:nvSpPr>
          <p:cNvPr id="5" name="Dian numeron paikkamerkki 4">
            <a:extLst>
              <a:ext uri="{FF2B5EF4-FFF2-40B4-BE49-F238E27FC236}">
                <a16:creationId xmlns:a16="http://schemas.microsoft.com/office/drawing/2014/main" id="{C058E753-D49E-EE42-94D0-4CB59D5B16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15F21-3845-9140-830C-4208BC1F2DA3}" type="slidenum">
              <a:rPr kumimoji="0" lang="fi-FI" sz="1000" b="0" i="0" u="none" strike="noStrike" kern="1200" cap="none" spc="0" normalizeH="0" baseline="0" noProof="0" smtClean="0">
                <a:ln>
                  <a:noFill/>
                </a:ln>
                <a:solidFill>
                  <a:srgbClr val="3F3F58"/>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000" b="0" i="0" u="none" strike="noStrike" kern="1200" cap="none" spc="0" normalizeH="0" baseline="0" noProof="0">
              <a:ln>
                <a:noFill/>
              </a:ln>
              <a:solidFill>
                <a:srgbClr val="3F3F58"/>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414252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BF9F7-9AC5-BD4F-A4B7-5332EB8C5AC2}"/>
              </a:ext>
            </a:extLst>
          </p:cNvPr>
          <p:cNvSpPr>
            <a:spLocks noGrp="1"/>
          </p:cNvSpPr>
          <p:nvPr>
            <p:ph type="title"/>
          </p:nvPr>
        </p:nvSpPr>
        <p:spPr>
          <a:xfrm>
            <a:off x="838200" y="733869"/>
            <a:ext cx="4914530" cy="682330"/>
          </a:xfrm>
        </p:spPr>
        <p:txBody>
          <a:bodyPr>
            <a:normAutofit/>
          </a:bodyPr>
          <a:lstStyle/>
          <a:p>
            <a:r>
              <a:rPr lang="fi-FI" dirty="0"/>
              <a:t>Työsuhdepyörät</a:t>
            </a:r>
          </a:p>
        </p:txBody>
      </p:sp>
      <p:sp>
        <p:nvSpPr>
          <p:cNvPr id="3" name="Sisällön paikkamerkki 2">
            <a:extLst>
              <a:ext uri="{FF2B5EF4-FFF2-40B4-BE49-F238E27FC236}">
                <a16:creationId xmlns:a16="http://schemas.microsoft.com/office/drawing/2014/main" id="{281DFB0D-02F4-AB45-B3E9-0E99B031A89D}"/>
              </a:ext>
            </a:extLst>
          </p:cNvPr>
          <p:cNvSpPr>
            <a:spLocks noGrp="1"/>
          </p:cNvSpPr>
          <p:nvPr>
            <p:ph idx="1"/>
          </p:nvPr>
        </p:nvSpPr>
        <p:spPr>
          <a:xfrm>
            <a:off x="838200" y="1689497"/>
            <a:ext cx="9633155" cy="3328577"/>
          </a:xfrm>
        </p:spPr>
        <p:txBody>
          <a:bodyPr>
            <a:noAutofit/>
          </a:bodyPr>
          <a:lstStyle/>
          <a:p>
            <a:r>
              <a:rPr lang="fi-FI" b="1" dirty="0"/>
              <a:t>Työsuhdepolkupyörä. </a:t>
            </a:r>
            <a:r>
              <a:rPr lang="fi-FI" dirty="0"/>
              <a:t>Polkupyörän käyttö työmatkoilla on lisääntynyt sitä mukaa kuin kaupungit ovat kehittäneet pyöräilyolosuhteita. Myös yrityksissä on kiinnitetty huomiota </a:t>
            </a:r>
            <a:r>
              <a:rPr lang="fi-FI" dirty="0" err="1"/>
              <a:t>fasiliteettien</a:t>
            </a:r>
            <a:r>
              <a:rPr lang="fi-FI" dirty="0"/>
              <a:t> kehittämiseen. Polkupyöräily on päästötön kulkumuoto ja sillä on myös merkittäviä terveyttä edistäviä vaikutuksia, joka näkynee pitkällä aikavälillä myös sote -sektorin menoissa. Työmatkapyöräilyssä olisi kuitenkin potentiaalia paljon enempään, Kööpenhaminassa pyöräilyn kulkumuoto-osuus työ- ja koulumatkoilla on 62 %:a, kun Helsingissä osuus on 14 %. Pyörien laadun parantuessa ja sähköistyessä ne voisivat olla aito vaihtoehto henkilöautolle työmatkaliikenteessä. Työsuhde-edun selkeyttäminen edistäisi sekä päästö- että terveysvaikutusten toteutumista.  </a:t>
            </a:r>
          </a:p>
          <a:p>
            <a:pPr lvl="1"/>
            <a:r>
              <a:rPr lang="fi-FI" sz="2000" dirty="0">
                <a:solidFill>
                  <a:srgbClr val="00B050"/>
                </a:solidFill>
                <a:latin typeface="+mj-lt"/>
              </a:rPr>
              <a:t>Ehdotuksemme: Työsuhdeverotuksessa polkupyöräilyn kohtelun tulisi olla verrattavissa työsuhdeauton ja joukkoliikenteen käyttöön. Ehdotamme, että työsuhdepolkupyörän hankinta on veroton etu 3.000 euroon vuodessa tai vuokrattuna 250 € / kk. Tämä toisi työmatkapyöräilyn taloudellisesti samalle viivalle muiden vaihtoehtojen kanssa.</a:t>
            </a:r>
          </a:p>
        </p:txBody>
      </p:sp>
      <p:sp>
        <p:nvSpPr>
          <p:cNvPr id="5" name="Dian numeron paikkamerkki 4">
            <a:extLst>
              <a:ext uri="{FF2B5EF4-FFF2-40B4-BE49-F238E27FC236}">
                <a16:creationId xmlns:a16="http://schemas.microsoft.com/office/drawing/2014/main" id="{C058E753-D49E-EE42-94D0-4CB59D5B16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15F21-3845-9140-830C-4208BC1F2DA3}" type="slidenum">
              <a:rPr kumimoji="0" lang="fi-FI" sz="1000" b="0" i="0" u="none" strike="noStrike" kern="1200" cap="none" spc="0" normalizeH="0" baseline="0" noProof="0" smtClean="0">
                <a:ln>
                  <a:noFill/>
                </a:ln>
                <a:solidFill>
                  <a:srgbClr val="3F3F58"/>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000" b="0" i="0" u="none" strike="noStrike" kern="1200" cap="none" spc="0" normalizeH="0" baseline="0" noProof="0" dirty="0">
              <a:ln>
                <a:noFill/>
              </a:ln>
              <a:solidFill>
                <a:srgbClr val="3F3F58"/>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90421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BF9F7-9AC5-BD4F-A4B7-5332EB8C5AC2}"/>
              </a:ext>
            </a:extLst>
          </p:cNvPr>
          <p:cNvSpPr>
            <a:spLocks noGrp="1"/>
          </p:cNvSpPr>
          <p:nvPr>
            <p:ph type="title"/>
          </p:nvPr>
        </p:nvSpPr>
        <p:spPr>
          <a:xfrm>
            <a:off x="560294" y="376741"/>
            <a:ext cx="8476130" cy="682330"/>
          </a:xfrm>
        </p:spPr>
        <p:txBody>
          <a:bodyPr>
            <a:noAutofit/>
          </a:bodyPr>
          <a:lstStyle/>
          <a:p>
            <a:r>
              <a:rPr lang="fi-FI" sz="3600" dirty="0"/>
              <a:t>Liikenteen päästövähennystoimenpiteiden kustannustehokkuus</a:t>
            </a:r>
          </a:p>
        </p:txBody>
      </p:sp>
      <p:sp>
        <p:nvSpPr>
          <p:cNvPr id="5" name="Dian numeron paikkamerkki 4">
            <a:extLst>
              <a:ext uri="{FF2B5EF4-FFF2-40B4-BE49-F238E27FC236}">
                <a16:creationId xmlns:a16="http://schemas.microsoft.com/office/drawing/2014/main" id="{C058E753-D49E-EE42-94D0-4CB59D5B16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15F21-3845-9140-830C-4208BC1F2DA3}" type="slidenum">
              <a:rPr kumimoji="0" lang="fi-FI" sz="1000" b="0" i="0" u="none" strike="noStrike" kern="1200" cap="none" spc="0" normalizeH="0" baseline="0" noProof="0" smtClean="0">
                <a:ln>
                  <a:noFill/>
                </a:ln>
                <a:solidFill>
                  <a:srgbClr val="3F3F58"/>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000" b="0" i="0" u="none" strike="noStrike" kern="1200" cap="none" spc="0" normalizeH="0" baseline="0" noProof="0" dirty="0">
              <a:ln>
                <a:noFill/>
              </a:ln>
              <a:solidFill>
                <a:srgbClr val="3F3F58"/>
              </a:solidFill>
              <a:effectLst/>
              <a:uLnTx/>
              <a:uFillTx/>
              <a:latin typeface="Calibri" panose="020F0502020204030204" pitchFamily="34" charset="0"/>
              <a:ea typeface="+mn-ea"/>
            </a:endParaRPr>
          </a:p>
        </p:txBody>
      </p:sp>
      <p:pic>
        <p:nvPicPr>
          <p:cNvPr id="9" name="Kuva 8">
            <a:extLst>
              <a:ext uri="{FF2B5EF4-FFF2-40B4-BE49-F238E27FC236}">
                <a16:creationId xmlns:a16="http://schemas.microsoft.com/office/drawing/2014/main" id="{9AAFF772-B842-46A7-B046-C01950CD79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10540" y="1399526"/>
            <a:ext cx="7200136" cy="4708423"/>
          </a:xfrm>
          <a:prstGeom prst="rect">
            <a:avLst/>
          </a:prstGeom>
          <a:ln>
            <a:noFill/>
          </a:ln>
          <a:effectLst>
            <a:outerShdw blurRad="292100" dist="139700" dir="2700000" algn="tl" rotWithShape="0">
              <a:srgbClr val="333333">
                <a:alpha val="65000"/>
              </a:srgbClr>
            </a:outerShdw>
          </a:effectLst>
        </p:spPr>
      </p:pic>
      <p:sp>
        <p:nvSpPr>
          <p:cNvPr id="10" name="Tekstiruutu 9">
            <a:extLst>
              <a:ext uri="{FF2B5EF4-FFF2-40B4-BE49-F238E27FC236}">
                <a16:creationId xmlns:a16="http://schemas.microsoft.com/office/drawing/2014/main" id="{8005A5D5-A94B-4D45-A17A-A3FCAEDEB68B}"/>
              </a:ext>
            </a:extLst>
          </p:cNvPr>
          <p:cNvSpPr txBox="1"/>
          <p:nvPr/>
        </p:nvSpPr>
        <p:spPr>
          <a:xfrm>
            <a:off x="560294" y="6448405"/>
            <a:ext cx="8783174" cy="261610"/>
          </a:xfrm>
          <a:prstGeom prst="rect">
            <a:avLst/>
          </a:prstGeom>
          <a:noFill/>
        </p:spPr>
        <p:txBody>
          <a:bodyPr wrap="none" rtlCol="0">
            <a:spAutoFit/>
          </a:bodyPr>
          <a:lstStyle/>
          <a:p>
            <a:r>
              <a:rPr lang="fi-FI" sz="1100" dirty="0"/>
              <a:t>Lähde. Ilmastopaneeli; TARVE, TOTTUMUKSET, TEKNIIKKA JA TALOUS – ILMASTONMUUTOKSEN HILLINNÄN TOIMENPITEET LIIKENTEESSÄ</a:t>
            </a:r>
          </a:p>
        </p:txBody>
      </p:sp>
    </p:spTree>
    <p:extLst>
      <p:ext uri="{BB962C8B-B14F-4D97-AF65-F5344CB8AC3E}">
        <p14:creationId xmlns:p14="http://schemas.microsoft.com/office/powerpoint/2010/main" val="95493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BF9F7-9AC5-BD4F-A4B7-5332EB8C5AC2}"/>
              </a:ext>
            </a:extLst>
          </p:cNvPr>
          <p:cNvSpPr>
            <a:spLocks noGrp="1"/>
          </p:cNvSpPr>
          <p:nvPr>
            <p:ph type="title"/>
          </p:nvPr>
        </p:nvSpPr>
        <p:spPr>
          <a:xfrm>
            <a:off x="560294" y="376741"/>
            <a:ext cx="8476130" cy="682330"/>
          </a:xfrm>
        </p:spPr>
        <p:txBody>
          <a:bodyPr>
            <a:noAutofit/>
          </a:bodyPr>
          <a:lstStyle/>
          <a:p>
            <a:r>
              <a:rPr lang="fi-FI" sz="3600" dirty="0"/>
              <a:t>Liikenteen päästövähennystoimenpiteiden kustannustehokkuus</a:t>
            </a:r>
          </a:p>
        </p:txBody>
      </p:sp>
      <p:sp>
        <p:nvSpPr>
          <p:cNvPr id="5" name="Dian numeron paikkamerkki 4">
            <a:extLst>
              <a:ext uri="{FF2B5EF4-FFF2-40B4-BE49-F238E27FC236}">
                <a16:creationId xmlns:a16="http://schemas.microsoft.com/office/drawing/2014/main" id="{C058E753-D49E-EE42-94D0-4CB59D5B16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15F21-3845-9140-830C-4208BC1F2DA3}" type="slidenum">
              <a:rPr kumimoji="0" lang="fi-FI" sz="1000" b="0" i="0" u="none" strike="noStrike" kern="1200" cap="none" spc="0" normalizeH="0" baseline="0" noProof="0" smtClean="0">
                <a:ln>
                  <a:noFill/>
                </a:ln>
                <a:solidFill>
                  <a:srgbClr val="3F3F58"/>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000" b="0" i="0" u="none" strike="noStrike" kern="1200" cap="none" spc="0" normalizeH="0" baseline="0" noProof="0" dirty="0">
              <a:ln>
                <a:noFill/>
              </a:ln>
              <a:solidFill>
                <a:srgbClr val="3F3F58"/>
              </a:solidFill>
              <a:effectLst/>
              <a:uLnTx/>
              <a:uFillTx/>
              <a:latin typeface="Calibri" panose="020F0502020204030204" pitchFamily="34" charset="0"/>
              <a:ea typeface="+mn-ea"/>
            </a:endParaRPr>
          </a:p>
        </p:txBody>
      </p:sp>
      <p:pic>
        <p:nvPicPr>
          <p:cNvPr id="9" name="Kuva 8">
            <a:extLst>
              <a:ext uri="{FF2B5EF4-FFF2-40B4-BE49-F238E27FC236}">
                <a16:creationId xmlns:a16="http://schemas.microsoft.com/office/drawing/2014/main" id="{9AAFF772-B842-46A7-B046-C01950CD79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65060" y="1589083"/>
            <a:ext cx="3406213" cy="2227443"/>
          </a:xfrm>
          <a:prstGeom prst="rect">
            <a:avLst/>
          </a:prstGeom>
          <a:ln>
            <a:noFill/>
          </a:ln>
          <a:effectLst>
            <a:outerShdw blurRad="292100" dist="139700" dir="2700000" algn="tl" rotWithShape="0">
              <a:srgbClr val="333333">
                <a:alpha val="65000"/>
              </a:srgbClr>
            </a:outerShdw>
          </a:effectLst>
        </p:spPr>
      </p:pic>
      <p:sp>
        <p:nvSpPr>
          <p:cNvPr id="10" name="Tekstiruutu 9">
            <a:extLst>
              <a:ext uri="{FF2B5EF4-FFF2-40B4-BE49-F238E27FC236}">
                <a16:creationId xmlns:a16="http://schemas.microsoft.com/office/drawing/2014/main" id="{8005A5D5-A94B-4D45-A17A-A3FCAEDEB68B}"/>
              </a:ext>
            </a:extLst>
          </p:cNvPr>
          <p:cNvSpPr txBox="1"/>
          <p:nvPr/>
        </p:nvSpPr>
        <p:spPr>
          <a:xfrm>
            <a:off x="560294" y="6448405"/>
            <a:ext cx="8783174" cy="261610"/>
          </a:xfrm>
          <a:prstGeom prst="rect">
            <a:avLst/>
          </a:prstGeom>
          <a:noFill/>
        </p:spPr>
        <p:txBody>
          <a:bodyPr wrap="none" rtlCol="0">
            <a:spAutoFit/>
          </a:bodyPr>
          <a:lstStyle/>
          <a:p>
            <a:r>
              <a:rPr lang="fi-FI" sz="1100" dirty="0"/>
              <a:t>Lähde. Ilmastopaneeli; TARVE, TOTTUMUKSET, TEKNIIKKA JA TALOUS – ILMASTONMUUTOKSEN HILLINNÄN TOIMENPITEET LIIKENTEESSÄ</a:t>
            </a:r>
          </a:p>
        </p:txBody>
      </p:sp>
      <p:sp>
        <p:nvSpPr>
          <p:cNvPr id="3" name="Tekstiruutu 2">
            <a:extLst>
              <a:ext uri="{FF2B5EF4-FFF2-40B4-BE49-F238E27FC236}">
                <a16:creationId xmlns:a16="http://schemas.microsoft.com/office/drawing/2014/main" id="{A7102E52-A955-4382-9DEE-700B0CF43E51}"/>
              </a:ext>
            </a:extLst>
          </p:cNvPr>
          <p:cNvSpPr txBox="1"/>
          <p:nvPr/>
        </p:nvSpPr>
        <p:spPr>
          <a:xfrm>
            <a:off x="560294" y="1494108"/>
            <a:ext cx="7632730" cy="4524315"/>
          </a:xfrm>
          <a:prstGeom prst="rect">
            <a:avLst/>
          </a:prstGeom>
          <a:noFill/>
        </p:spPr>
        <p:txBody>
          <a:bodyPr wrap="square" rtlCol="0">
            <a:spAutoFit/>
          </a:bodyPr>
          <a:lstStyle/>
          <a:p>
            <a:r>
              <a:rPr lang="fi-FI" sz="1600" i="1" dirty="0"/>
              <a:t>”</a:t>
            </a:r>
            <a:r>
              <a:rPr lang="fi-FI" sz="1600" i="1" dirty="0">
                <a:solidFill>
                  <a:srgbClr val="00B050"/>
                </a:solidFill>
              </a:rPr>
              <a:t>Yhteiskunnalle kannattavin toimenpide on siirtyminen yksityisestä henkilöautoilusta sosiaaliseen lisäämällä kimppakyytejä ja yhteiskäyttöautoja</a:t>
            </a:r>
            <a:r>
              <a:rPr lang="fi-FI" sz="1600" i="1" dirty="0"/>
              <a:t>. Kimppakyydit parantavat henkilöautoilun energiatehokkuutta ilman lisäkustannuksia ja yhteiskäyttöautot pienentävät autokantaa ja vähentävät siten henkilöautojen kiinteitä vuosittaisia kustannuksia. </a:t>
            </a:r>
            <a:r>
              <a:rPr lang="fi-FI" sz="1600" i="1" dirty="0">
                <a:solidFill>
                  <a:srgbClr val="00B050"/>
                </a:solidFill>
              </a:rPr>
              <a:t>Tällaiseen liikenne palveluna -ajatteluun siirtyminen edellyttää sekä teknologisia innovaatioita että lainsäädäntöön ja markkinoiden ohjaukseen liittyviä muutoksia</a:t>
            </a:r>
            <a:r>
              <a:rPr lang="fi-FI" sz="1600" i="1" dirty="0"/>
              <a:t>.”</a:t>
            </a:r>
          </a:p>
          <a:p>
            <a:endParaRPr lang="fi-FI" sz="1600" i="1" dirty="0"/>
          </a:p>
          <a:p>
            <a:r>
              <a:rPr lang="fi-FI" sz="1600" i="1" dirty="0"/>
              <a:t>”</a:t>
            </a:r>
            <a:r>
              <a:rPr lang="fi-FI" sz="1600" i="1" dirty="0">
                <a:solidFill>
                  <a:srgbClr val="00B050"/>
                </a:solidFill>
              </a:rPr>
              <a:t>Hyvin kannattavia ovat myös yhdyskuntarakenteen kehittymistä ohjaavat toimenpiteet, </a:t>
            </a:r>
            <a:r>
              <a:rPr lang="fi-FI" sz="1600" i="1" dirty="0"/>
              <a:t>joissa kustannuksia aiheutuu lähinnä parhaiden käytäntöjen levittämisestä. </a:t>
            </a:r>
            <a:r>
              <a:rPr lang="fi-FI" sz="1600" i="1" dirty="0">
                <a:solidFill>
                  <a:srgbClr val="00B050"/>
                </a:solidFill>
              </a:rPr>
              <a:t>Kulkutapojen osuuksiin vaikuttavat kävelyn ja pyöräilyn infrastruktuurin kehittämistoimenpiteet ovat myös yhteiskunnallisesti kannattavia, koska niihin liittyy kansanterveydellisiä hyötyjä </a:t>
            </a:r>
            <a:r>
              <a:rPr lang="fi-FI" sz="1600" i="1" dirty="0"/>
              <a:t>ja autokannan pieneneminen. Joukkoliikenteen infrastruktuurin kehittämisessä painottuvat raidehankkeet, jotka ovat kalliita, mutta joiden liikenneturvallisuutta edistävä vaikutus on myös suuri. Yhdyskuntarakenteen kehittäminen ja kävelyn, pyöräilyn ja joukkoliikenteen infrastruktuuriin liittyvät kiinteästi toisiinsa ja </a:t>
            </a:r>
            <a:r>
              <a:rPr lang="fi-FI" sz="1600" i="1" dirty="0">
                <a:solidFill>
                  <a:srgbClr val="00B050"/>
                </a:solidFill>
              </a:rPr>
              <a:t>muutokset ovat hitaita, joten poliittisen ohjauksen tulee olla pitkäjänteistä.</a:t>
            </a:r>
            <a:r>
              <a:rPr lang="fi-FI" sz="1600" i="1" dirty="0"/>
              <a:t>” </a:t>
            </a:r>
          </a:p>
        </p:txBody>
      </p:sp>
    </p:spTree>
    <p:extLst>
      <p:ext uri="{BB962C8B-B14F-4D97-AF65-F5344CB8AC3E}">
        <p14:creationId xmlns:p14="http://schemas.microsoft.com/office/powerpoint/2010/main" val="225054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344" y="426128"/>
            <a:ext cx="10390580" cy="794224"/>
          </a:xfrm>
        </p:spPr>
        <p:txBody>
          <a:bodyPr>
            <a:normAutofit fontScale="90000"/>
          </a:bodyPr>
          <a:lstStyle/>
          <a:p>
            <a:r>
              <a:rPr lang="fr-BE" sz="3000" dirty="0"/>
              <a:t>Liikkumispalvelujen päästövähennyspotentiaali</a:t>
            </a:r>
            <a:br>
              <a:rPr lang="fr-BE" sz="3000" dirty="0"/>
            </a:br>
            <a:r>
              <a:rPr lang="en-GB" sz="2200" dirty="0">
                <a:solidFill>
                  <a:srgbClr val="303434"/>
                </a:solidFill>
              </a:rPr>
              <a:t>Lähde: </a:t>
            </a:r>
            <a:r>
              <a:rPr lang="en-GB" sz="2200" b="0" dirty="0">
                <a:solidFill>
                  <a:srgbClr val="303434"/>
                </a:solidFill>
              </a:rPr>
              <a:t>ITF Transport Outlook 2019</a:t>
            </a:r>
            <a:br>
              <a:rPr lang="en-GB" b="0" dirty="0">
                <a:solidFill>
                  <a:srgbClr val="303434"/>
                </a:solidFill>
              </a:rPr>
            </a:br>
            <a:endParaRPr lang="en-GB" sz="3000" dirty="0"/>
          </a:p>
        </p:txBody>
      </p:sp>
      <p:sp>
        <p:nvSpPr>
          <p:cNvPr id="11" name="Slide Number Placeholder 10"/>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1156B-CF7C-4127-A427-D73B3D97ED30}" type="slidenum">
              <a:rPr kumimoji="0" lang="en-GB" sz="1050" b="0" i="0" u="none" strike="noStrike" kern="1200" cap="none" spc="0" normalizeH="0" baseline="0" noProof="0" smtClean="0">
                <a:ln>
                  <a:noFill/>
                </a:ln>
                <a:solidFill>
                  <a:srgbClr val="303434">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50" b="0" i="0" u="none" strike="noStrike" kern="1200" cap="none" spc="0" normalizeH="0" baseline="0" noProof="0" dirty="0">
              <a:ln>
                <a:noFill/>
              </a:ln>
              <a:solidFill>
                <a:srgbClr val="303434">
                  <a:tint val="75000"/>
                </a:srgbClr>
              </a:solidFill>
              <a:effectLst/>
              <a:uLnTx/>
              <a:uFillTx/>
              <a:latin typeface="Arial"/>
              <a:ea typeface="+mn-ea"/>
              <a:cs typeface="+mn-cs"/>
            </a:endParaRPr>
          </a:p>
        </p:txBody>
      </p:sp>
      <p:pic>
        <p:nvPicPr>
          <p:cNvPr id="3" name="Picture Placeholder 2"/>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518340" y="918837"/>
            <a:ext cx="4800689" cy="514234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42142" y="1581606"/>
            <a:ext cx="5131520" cy="44319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B1EB"/>
                </a:solidFill>
                <a:effectLst/>
                <a:uLnTx/>
                <a:uFillTx/>
                <a:latin typeface="Arial"/>
                <a:ea typeface="+mn-ea"/>
                <a:cs typeface="+mn-cs"/>
              </a:rPr>
              <a:t>50 %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Ajokilometrien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vähennyspotentiaali</a:t>
            </a:r>
            <a:endPar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9B170"/>
                </a:solidFill>
                <a:effectLst/>
                <a:uLnTx/>
                <a:uFillTx/>
                <a:latin typeface="Arial"/>
                <a:ea typeface="+mn-ea"/>
                <a:cs typeface="+mn-cs"/>
              </a:rPr>
              <a:t>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CO2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päästöjen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vähennyspotentiaali</a:t>
            </a:r>
            <a:endPar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Vuoteen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2050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mennessä</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perustuen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OECD:n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alaisen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ITF:n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simuloituun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skenaariotyöhön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dirty="0" err="1">
                <a:solidFill>
                  <a:srgbClr val="303434"/>
                </a:solidFill>
                <a:latin typeface="Verdana" panose="020B0604030504040204" pitchFamily="34" charset="0"/>
                <a:ea typeface="Verdana" panose="020B0604030504040204" pitchFamily="34" charset="0"/>
                <a:cs typeface="Verdana" panose="020B0604030504040204" pitchFamily="34" charset="0"/>
              </a:rPr>
              <a:t>Perus</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tuu</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joukkoliikenteen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ja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yhteiskäyttöisten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ajoneuvojen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aktiiviseen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dirty="0" err="1">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yhdistelyyn</a:t>
            </a:r>
            <a:r>
              <a:rPr kumimoji="0" lang="en-GB" sz="1800" b="0"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1800" b="1" i="0" u="none" strike="noStrike" kern="1200" cap="none" spc="0" normalizeH="0" baseline="0" noProof="0" dirty="0">
              <a:ln>
                <a:noFill/>
              </a:ln>
              <a:solidFill>
                <a:srgbClr val="30343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6783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2187" y="207079"/>
            <a:ext cx="10831455" cy="795207"/>
          </a:xfrm>
        </p:spPr>
        <p:txBody>
          <a:bodyPr>
            <a:noAutofit/>
          </a:bodyPr>
          <a:lstStyle/>
          <a:p>
            <a:r>
              <a:rPr lang="fi-FI" dirty="0"/>
              <a:t>Laaja-alaista kasvua kestävissä ratkaisuissa</a:t>
            </a:r>
            <a:endParaRPr lang="fi-FI" sz="3200" dirty="0"/>
          </a:p>
        </p:txBody>
      </p:sp>
      <p:sp>
        <p:nvSpPr>
          <p:cNvPr id="4" name="Päivämäärän paikkamerkki 3"/>
          <p:cNvSpPr>
            <a:spLocks noGrp="1"/>
          </p:cNvSpPr>
          <p:nvPr>
            <p:ph type="dt" sz="half"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0B024A-9348-8F4E-84E6-1AC861A3D50B}" type="datetime1">
              <a:rPr kumimoji="0" lang="fi-FI" sz="1067" b="0" i="0" u="none" strike="noStrike" kern="1200" cap="none" spc="0" normalizeH="0" baseline="0" noProof="0">
                <a:ln>
                  <a:noFill/>
                </a:ln>
                <a:solidFill>
                  <a:srgbClr val="001E60"/>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7.11.2019</a:t>
            </a:fld>
            <a:endParaRPr kumimoji="0" lang="en-GB" sz="1067" b="0" i="0" u="none" strike="noStrike" kern="1200" cap="none" spc="0" normalizeH="0" baseline="0" noProof="0" dirty="0">
              <a:ln>
                <a:noFill/>
              </a:ln>
              <a:solidFill>
                <a:srgbClr val="001E60"/>
              </a:solidFill>
              <a:effectLst/>
              <a:uLnTx/>
              <a:uFillTx/>
              <a:latin typeface="Arial"/>
              <a:ea typeface="+mn-ea"/>
              <a:cs typeface="+mn-cs"/>
            </a:endParaRPr>
          </a:p>
        </p:txBody>
      </p:sp>
      <p:sp>
        <p:nvSpPr>
          <p:cNvPr id="8" name="Sisällön paikkamerkki 2">
            <a:extLst>
              <a:ext uri="{FF2B5EF4-FFF2-40B4-BE49-F238E27FC236}">
                <a16:creationId xmlns:a16="http://schemas.microsoft.com/office/drawing/2014/main" id="{12CA3CA9-0DC5-4CB0-81EB-7A56C4D133AC}"/>
              </a:ext>
            </a:extLst>
          </p:cNvPr>
          <p:cNvSpPr>
            <a:spLocks noGrp="1"/>
          </p:cNvSpPr>
          <p:nvPr>
            <p:ph idx="1"/>
          </p:nvPr>
        </p:nvSpPr>
        <p:spPr>
          <a:xfrm>
            <a:off x="462189" y="1213294"/>
            <a:ext cx="3678058" cy="5040023"/>
          </a:xfrm>
        </p:spPr>
        <p:txBody>
          <a:bodyPr>
            <a:noAutofit/>
          </a:bodyPr>
          <a:lstStyle/>
          <a:p>
            <a:r>
              <a:rPr lang="fi-FI" sz="2000" b="0" dirty="0"/>
              <a:t>Liikennemarkkinat...</a:t>
            </a:r>
          </a:p>
          <a:p>
            <a:pPr marL="380990" indent="-380990">
              <a:spcBef>
                <a:spcPts val="300"/>
              </a:spcBef>
              <a:buFont typeface="Arial" panose="020B0604020202020204" pitchFamily="34" charset="0"/>
              <a:buChar char="•"/>
            </a:pPr>
            <a:r>
              <a:rPr lang="fi-FI" sz="2000" b="0" dirty="0"/>
              <a:t>Suomessa EUR 30 </a:t>
            </a:r>
            <a:r>
              <a:rPr lang="fi-FI" sz="2000" b="0" dirty="0" err="1"/>
              <a:t>Mrd</a:t>
            </a:r>
            <a:endParaRPr lang="fi-FI" sz="2000" b="0" dirty="0"/>
          </a:p>
          <a:p>
            <a:pPr marL="380990" indent="-380990">
              <a:spcBef>
                <a:spcPts val="300"/>
              </a:spcBef>
              <a:buFont typeface="Arial" panose="020B0604020202020204" pitchFamily="34" charset="0"/>
              <a:buChar char="•"/>
            </a:pPr>
            <a:r>
              <a:rPr lang="fi-FI" sz="2000" b="0" dirty="0"/>
              <a:t>Global EUR 6,400 </a:t>
            </a:r>
            <a:r>
              <a:rPr lang="fi-FI" sz="2000" b="0" dirty="0" err="1"/>
              <a:t>Mrd</a:t>
            </a:r>
            <a:endParaRPr lang="fi-FI" sz="2000" b="0" dirty="0"/>
          </a:p>
          <a:p>
            <a:pPr>
              <a:spcBef>
                <a:spcPts val="300"/>
              </a:spcBef>
            </a:pPr>
            <a:endParaRPr lang="fi-FI" sz="2000" b="0" dirty="0"/>
          </a:p>
          <a:p>
            <a:pPr>
              <a:spcBef>
                <a:spcPts val="300"/>
              </a:spcBef>
            </a:pPr>
            <a:r>
              <a:rPr lang="fi-FI" sz="2000" b="0" dirty="0"/>
              <a:t>Kasvussa...</a:t>
            </a:r>
          </a:p>
          <a:p>
            <a:pPr marL="380990" indent="-380990">
              <a:spcBef>
                <a:spcPts val="300"/>
              </a:spcBef>
              <a:buFont typeface="Arial" panose="020B0604020202020204" pitchFamily="34" charset="0"/>
              <a:buChar char="•"/>
            </a:pPr>
            <a:r>
              <a:rPr lang="fi-FI" sz="2000" b="0" dirty="0"/>
              <a:t>Ohjelmistot (76%)</a:t>
            </a:r>
          </a:p>
          <a:p>
            <a:pPr marL="380990" indent="-380990">
              <a:spcBef>
                <a:spcPts val="300"/>
              </a:spcBef>
              <a:buFont typeface="Arial" panose="020B0604020202020204" pitchFamily="34" charset="0"/>
              <a:buChar char="•"/>
            </a:pPr>
            <a:r>
              <a:rPr lang="fi-FI" sz="2000" b="0" dirty="0"/>
              <a:t>Sähköbussit (33.5%)</a:t>
            </a:r>
          </a:p>
          <a:p>
            <a:pPr marL="380990" indent="-380990">
              <a:spcBef>
                <a:spcPts val="300"/>
              </a:spcBef>
              <a:buFont typeface="Arial" panose="020B0604020202020204" pitchFamily="34" charset="0"/>
              <a:buChar char="•"/>
            </a:pPr>
            <a:r>
              <a:rPr lang="fi-FI" sz="2000" b="0" dirty="0"/>
              <a:t>Jaetut palvelut (34.8%)</a:t>
            </a:r>
          </a:p>
          <a:p>
            <a:pPr marL="380990" indent="-380990">
              <a:spcBef>
                <a:spcPts val="300"/>
              </a:spcBef>
              <a:buFont typeface="Arial" panose="020B0604020202020204" pitchFamily="34" charset="0"/>
              <a:buChar char="•"/>
            </a:pPr>
            <a:r>
              <a:rPr lang="fi-FI" sz="2000" b="0" dirty="0"/>
              <a:t>Liikenteenhallinta (20.9%)</a:t>
            </a:r>
          </a:p>
          <a:p>
            <a:pPr>
              <a:spcBef>
                <a:spcPts val="1600"/>
              </a:spcBef>
            </a:pPr>
            <a:endParaRPr lang="fi-FI" sz="900" b="0" dirty="0"/>
          </a:p>
          <a:p>
            <a:pPr>
              <a:spcBef>
                <a:spcPts val="1600"/>
              </a:spcBef>
            </a:pPr>
            <a:r>
              <a:rPr lang="fi-FI" sz="2000" b="0" dirty="0"/>
              <a:t>Kaikki liikennejärjestelmän toimijat monimuotoisessa murroksessa.</a:t>
            </a:r>
          </a:p>
        </p:txBody>
      </p:sp>
      <p:pic>
        <p:nvPicPr>
          <p:cNvPr id="4098" name="B739B859-2F6E-4025-9232-F780BF800F12" descr="3AB7D3F1-163E-44E1-8E22-3CF962644FC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0246" y="1213294"/>
            <a:ext cx="7751233" cy="5141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65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409311" y="5661248"/>
            <a:ext cx="6532400" cy="1028906"/>
          </a:xfrm>
          <a:prstGeom prst="rect">
            <a:avLst/>
          </a:prstGeom>
          <a:noFill/>
          <a:ln>
            <a:noFill/>
          </a:ln>
        </p:spPr>
        <p:style>
          <a:lnRef idx="2">
            <a:schemeClr val="dk1"/>
          </a:lnRef>
          <a:fillRef idx="1">
            <a:schemeClr val="lt1"/>
          </a:fillRef>
          <a:effectRef idx="0">
            <a:schemeClr val="dk1"/>
          </a:effectRef>
          <a:fontRef idx="minor">
            <a:schemeClr val="dk1"/>
          </a:fontRef>
        </p:style>
        <p:txBody>
          <a:bodyPr lIns="89592" tIns="44798" rIns="89592" bIns="44798" rtlCol="0" anchor="t"/>
          <a:lstStyle/>
          <a:p>
            <a:pPr marL="0" marR="0" lvl="0" indent="0" algn="l" defTabSz="457200" rtl="0" eaLnBrk="1" fontAlgn="auto" latinLnBrk="0" hangingPunct="1">
              <a:lnSpc>
                <a:spcPct val="100000"/>
              </a:lnSpc>
              <a:spcBef>
                <a:spcPts val="0"/>
              </a:spcBef>
              <a:spcAft>
                <a:spcPts val="0"/>
              </a:spcAft>
              <a:buClrTx/>
              <a:buSzTx/>
              <a:buFont typeface="Times New Roman" pitchFamily="16" charset="0"/>
              <a:buNone/>
              <a:tabLst/>
              <a:defRPr/>
            </a:pPr>
            <a:r>
              <a:rPr kumimoji="0" lang="fi-FI" sz="2400" b="1" i="0" u="none" strike="noStrike" kern="0" cap="none" spc="0" normalizeH="0" baseline="0" noProof="0" dirty="0">
                <a:ln>
                  <a:noFill/>
                </a:ln>
                <a:solidFill>
                  <a:srgbClr val="0F2164"/>
                </a:solidFill>
                <a:effectLst/>
                <a:uLnTx/>
                <a:uFillTx/>
                <a:latin typeface="Arial Narrow" panose="020B0606020202030204" pitchFamily="34" charset="0"/>
                <a:ea typeface="+mn-ea"/>
                <a:cs typeface="+mn-cs"/>
              </a:rPr>
              <a:t>Liikenteen ja liikkumisen perusinfrastruktuuri</a:t>
            </a:r>
          </a:p>
          <a:p>
            <a:pPr marL="285750" marR="0" lvl="0" indent="-285750" algn="l" defTabSz="455116"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1F497D">
                    <a:lumMod val="50000"/>
                  </a:srgbClr>
                </a:solidFill>
                <a:effectLst/>
                <a:uLnTx/>
                <a:uFillTx/>
                <a:latin typeface="Verdana"/>
                <a:ea typeface="+mn-ea"/>
                <a:cs typeface="+mn-cs"/>
              </a:rPr>
              <a:t>Tiet, radat, satamat, lentoasemat</a:t>
            </a:r>
          </a:p>
          <a:p>
            <a:pPr marL="285750" marR="0" lvl="0" indent="-285750" algn="l" defTabSz="455116"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1F497D">
                    <a:lumMod val="50000"/>
                  </a:srgbClr>
                </a:solidFill>
                <a:effectLst/>
                <a:uLnTx/>
                <a:uFillTx/>
                <a:latin typeface="Verdana"/>
                <a:ea typeface="+mn-ea"/>
                <a:cs typeface="+mn-cs"/>
              </a:rPr>
              <a:t>Kehittäminen, hoito ja ylläpito</a:t>
            </a:r>
          </a:p>
          <a:p>
            <a:pPr marL="285750" marR="0" lvl="0" indent="-285750" algn="l" defTabSz="455116"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1F497D">
                    <a:lumMod val="50000"/>
                  </a:srgbClr>
                </a:solidFill>
                <a:effectLst/>
                <a:uLnTx/>
                <a:uFillTx/>
                <a:latin typeface="Verdana"/>
                <a:ea typeface="+mn-ea"/>
                <a:cs typeface="+mn-cs"/>
              </a:rPr>
              <a:t>Henkilö- ja tavaraliikenteen järjestelmät ja kalusto</a:t>
            </a:r>
          </a:p>
        </p:txBody>
      </p:sp>
      <p:sp>
        <p:nvSpPr>
          <p:cNvPr id="18" name="Rectangle 17"/>
          <p:cNvSpPr/>
          <p:nvPr/>
        </p:nvSpPr>
        <p:spPr>
          <a:xfrm>
            <a:off x="5409311" y="4486788"/>
            <a:ext cx="6532400" cy="1028906"/>
          </a:xfrm>
          <a:prstGeom prst="rect">
            <a:avLst/>
          </a:prstGeom>
          <a:noFill/>
          <a:ln>
            <a:noFill/>
          </a:ln>
        </p:spPr>
        <p:style>
          <a:lnRef idx="2">
            <a:schemeClr val="dk1"/>
          </a:lnRef>
          <a:fillRef idx="1">
            <a:schemeClr val="lt1"/>
          </a:fillRef>
          <a:effectRef idx="0">
            <a:schemeClr val="dk1"/>
          </a:effectRef>
          <a:fontRef idx="minor">
            <a:schemeClr val="dk1"/>
          </a:fontRef>
        </p:style>
        <p:txBody>
          <a:bodyPr lIns="89592" tIns="44798" rIns="89592" bIns="44798" rtlCol="0" anchor="t"/>
          <a:lstStyle/>
          <a:p>
            <a:pPr marL="0" marR="0" lvl="0" indent="0" algn="l" defTabSz="457200" rtl="0" eaLnBrk="1" fontAlgn="auto" latinLnBrk="0" hangingPunct="1">
              <a:lnSpc>
                <a:spcPct val="100000"/>
              </a:lnSpc>
              <a:spcBef>
                <a:spcPts val="0"/>
              </a:spcBef>
              <a:spcAft>
                <a:spcPts val="0"/>
              </a:spcAft>
              <a:buClrTx/>
              <a:buSzTx/>
              <a:buFont typeface="Times New Roman" pitchFamily="16" charset="0"/>
              <a:buNone/>
              <a:tabLst/>
              <a:defRPr/>
            </a:pPr>
            <a:r>
              <a:rPr kumimoji="0" lang="fi-FI" sz="2400" b="1" i="0" u="none" strike="noStrike" kern="0" cap="none" spc="0" normalizeH="0" baseline="0" noProof="0" dirty="0">
                <a:ln>
                  <a:noFill/>
                </a:ln>
                <a:solidFill>
                  <a:srgbClr val="0F2B7B"/>
                </a:solidFill>
                <a:effectLst/>
                <a:uLnTx/>
                <a:uFillTx/>
                <a:latin typeface="Arial Narrow" panose="020B0606020202030204" pitchFamily="34" charset="0"/>
                <a:ea typeface="+mn-ea"/>
                <a:cs typeface="+mn-cs"/>
              </a:rPr>
              <a:t>Tieto- ja sähköliikenneinfrastruktuuri</a:t>
            </a:r>
          </a:p>
          <a:p>
            <a:pPr marL="285750" marR="0" lvl="0" indent="-285750" algn="l" defTabSz="455116"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1F497D">
                    <a:lumMod val="50000"/>
                  </a:srgbClr>
                </a:solidFill>
                <a:effectLst/>
                <a:uLnTx/>
                <a:uFillTx/>
                <a:latin typeface="Verdana"/>
                <a:ea typeface="+mn-ea"/>
                <a:cs typeface="+mn-cs"/>
              </a:rPr>
              <a:t>Tieto- ja sähköverkot</a:t>
            </a:r>
          </a:p>
          <a:p>
            <a:pPr marL="285750" marR="0" lvl="0" indent="-285750" algn="l" defTabSz="455116"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1F497D">
                    <a:lumMod val="50000"/>
                  </a:srgbClr>
                </a:solidFill>
                <a:effectLst/>
                <a:uLnTx/>
                <a:uFillTx/>
                <a:latin typeface="Verdana"/>
                <a:ea typeface="+mn-ea"/>
                <a:cs typeface="+mn-cs"/>
              </a:rPr>
              <a:t>Kiinteä ja m</a:t>
            </a:r>
            <a:r>
              <a:rPr kumimoji="0" lang="fi-FI" sz="1400" b="0" i="0" u="none" strike="noStrike" kern="0" cap="none" spc="0" normalizeH="0" baseline="0" noProof="0" dirty="0" err="1">
                <a:ln>
                  <a:noFill/>
                </a:ln>
                <a:solidFill>
                  <a:srgbClr val="1F497D">
                    <a:lumMod val="50000"/>
                  </a:srgbClr>
                </a:solidFill>
                <a:effectLst/>
                <a:uLnTx/>
                <a:uFillTx/>
                <a:latin typeface="Verdana"/>
                <a:ea typeface="+mn-ea"/>
                <a:cs typeface="+mn-cs"/>
              </a:rPr>
              <a:t>obiililaajakaista</a:t>
            </a:r>
            <a:r>
              <a:rPr kumimoji="0" lang="fi-FI" sz="1400" b="0" i="0" u="none" strike="noStrike" kern="0" cap="none" spc="0" normalizeH="0" baseline="0" noProof="0" dirty="0">
                <a:ln>
                  <a:noFill/>
                </a:ln>
                <a:solidFill>
                  <a:srgbClr val="1F497D">
                    <a:lumMod val="50000"/>
                  </a:srgbClr>
                </a:solidFill>
                <a:effectLst/>
                <a:uLnTx/>
                <a:uFillTx/>
                <a:latin typeface="Verdana"/>
                <a:ea typeface="+mn-ea"/>
                <a:cs typeface="+mn-cs"/>
              </a:rPr>
              <a:t>,  4G/4G LTE/5G </a:t>
            </a:r>
          </a:p>
          <a:p>
            <a:pPr marL="285750" marR="0" lvl="0" indent="-285750" algn="l" defTabSz="455116"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1F497D">
                    <a:lumMod val="50000"/>
                  </a:srgbClr>
                </a:solidFill>
                <a:effectLst/>
                <a:uLnTx/>
                <a:uFillTx/>
                <a:latin typeface="Verdana"/>
                <a:ea typeface="+mn-ea"/>
                <a:cs typeface="+mn-cs"/>
              </a:rPr>
              <a:t>Älykkäät sähköverkot, älykäs latausinfra</a:t>
            </a:r>
          </a:p>
        </p:txBody>
      </p:sp>
      <p:sp>
        <p:nvSpPr>
          <p:cNvPr id="19" name="Rectangle 18"/>
          <p:cNvSpPr/>
          <p:nvPr/>
        </p:nvSpPr>
        <p:spPr>
          <a:xfrm>
            <a:off x="5409311" y="3227417"/>
            <a:ext cx="6632249" cy="1028906"/>
          </a:xfrm>
          <a:prstGeom prst="rect">
            <a:avLst/>
          </a:prstGeom>
          <a:noFill/>
          <a:ln>
            <a:noFill/>
          </a:ln>
        </p:spPr>
        <p:style>
          <a:lnRef idx="2">
            <a:schemeClr val="dk1"/>
          </a:lnRef>
          <a:fillRef idx="1">
            <a:schemeClr val="lt1"/>
          </a:fillRef>
          <a:effectRef idx="0">
            <a:schemeClr val="dk1"/>
          </a:effectRef>
          <a:fontRef idx="minor">
            <a:schemeClr val="dk1"/>
          </a:fontRef>
        </p:style>
        <p:txBody>
          <a:bodyPr lIns="89592" tIns="44798" rIns="89592" bIns="44798" rtlCol="0" anchor="t"/>
          <a:lstStyle/>
          <a:p>
            <a:pPr marL="0" marR="0" lvl="0" indent="0" algn="l" defTabSz="457200" rtl="0" eaLnBrk="1" fontAlgn="auto" latinLnBrk="0" hangingPunct="1">
              <a:lnSpc>
                <a:spcPct val="100000"/>
              </a:lnSpc>
              <a:spcBef>
                <a:spcPts val="0"/>
              </a:spcBef>
              <a:spcAft>
                <a:spcPts val="0"/>
              </a:spcAft>
              <a:buClrTx/>
              <a:buSzTx/>
              <a:buFont typeface="Times New Roman" pitchFamily="16" charset="0"/>
              <a:buNone/>
              <a:tabLst/>
              <a:defRPr/>
            </a:pPr>
            <a:r>
              <a:rPr kumimoji="0" lang="fi-FI" sz="2400" b="1" i="0" u="none" strike="noStrike" kern="0" cap="none" spc="0" normalizeH="0" baseline="0" noProof="0" dirty="0">
                <a:ln>
                  <a:noFill/>
                </a:ln>
                <a:solidFill>
                  <a:srgbClr val="76C5EF">
                    <a:lumMod val="75000"/>
                  </a:srgbClr>
                </a:solidFill>
                <a:effectLst/>
                <a:uLnTx/>
                <a:uFillTx/>
                <a:latin typeface="Arial Narrow" panose="020B0606020202030204" pitchFamily="34" charset="0"/>
                <a:ea typeface="+mn-ea"/>
                <a:cs typeface="+mn-cs"/>
              </a:rPr>
              <a:t>Älykkään liikenteen infrastruktuuri</a:t>
            </a:r>
          </a:p>
          <a:p>
            <a:pPr marL="285750" marR="0" lvl="0" indent="-285750" algn="l" defTabSz="455084"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10253F"/>
                </a:solidFill>
                <a:effectLst/>
                <a:uLnTx/>
                <a:uFillTx/>
                <a:latin typeface="Verdana"/>
                <a:ea typeface="Helvetica Light" charset="0"/>
                <a:cs typeface="Helvetica Light" charset="0"/>
              </a:rPr>
              <a:t>Info- ja maksujärjestelmät</a:t>
            </a:r>
          </a:p>
          <a:p>
            <a:pPr marL="285750" marR="0" lvl="0" indent="-285750" algn="l" defTabSz="455084"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012751"/>
                </a:solidFill>
                <a:effectLst/>
                <a:uLnTx/>
                <a:uFillTx/>
                <a:latin typeface="Verdana"/>
                <a:ea typeface="Helvetica Light" charset="0"/>
                <a:cs typeface="Helvetica Light" charset="0"/>
              </a:rPr>
              <a:t>Muuttuva opasteet, älykkäät liikennevalot, älykäs pysäköinti</a:t>
            </a:r>
          </a:p>
          <a:p>
            <a:pPr marL="285750" marR="0" lvl="0" indent="-285750" algn="l" defTabSz="455084"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012751"/>
                </a:solidFill>
                <a:effectLst/>
                <a:uLnTx/>
                <a:uFillTx/>
                <a:latin typeface="Verdana"/>
                <a:ea typeface="+mn-ea"/>
                <a:cs typeface="+mn-cs"/>
              </a:rPr>
              <a:t>Liikenteen hallinta ja ohjaus, liikennejärjestelmän operointi</a:t>
            </a:r>
            <a:endParaRPr kumimoji="0" lang="fi-FI" sz="1400" b="0" i="0" u="none" strike="noStrike" kern="0" cap="none" spc="0" normalizeH="0" baseline="0" noProof="0" dirty="0">
              <a:ln>
                <a:noFill/>
              </a:ln>
              <a:solidFill>
                <a:srgbClr val="034EA2">
                  <a:lumMod val="50000"/>
                </a:srgbClr>
              </a:solidFill>
              <a:effectLst/>
              <a:uLnTx/>
              <a:uFillTx/>
              <a:latin typeface="Verdana"/>
              <a:ea typeface="+mn-ea"/>
              <a:cs typeface="+mn-cs"/>
            </a:endParaRPr>
          </a:p>
        </p:txBody>
      </p:sp>
      <p:sp>
        <p:nvSpPr>
          <p:cNvPr id="20" name="Rectangle 19"/>
          <p:cNvSpPr/>
          <p:nvPr/>
        </p:nvSpPr>
        <p:spPr>
          <a:xfrm>
            <a:off x="5409311" y="2052957"/>
            <a:ext cx="6813903" cy="1028906"/>
          </a:xfrm>
          <a:prstGeom prst="rect">
            <a:avLst/>
          </a:prstGeom>
          <a:noFill/>
          <a:ln>
            <a:noFill/>
          </a:ln>
        </p:spPr>
        <p:style>
          <a:lnRef idx="2">
            <a:schemeClr val="dk1"/>
          </a:lnRef>
          <a:fillRef idx="1">
            <a:schemeClr val="lt1"/>
          </a:fillRef>
          <a:effectRef idx="0">
            <a:schemeClr val="dk1"/>
          </a:effectRef>
          <a:fontRef idx="minor">
            <a:schemeClr val="dk1"/>
          </a:fontRef>
        </p:style>
        <p:txBody>
          <a:bodyPr lIns="89592" tIns="44798" rIns="89592" bIns="44798" rtlCol="0" anchor="t"/>
          <a:lstStyle/>
          <a:p>
            <a:pPr marL="0" marR="0" lvl="0" indent="0" algn="l" defTabSz="457200" rtl="0" eaLnBrk="1" fontAlgn="auto" latinLnBrk="0" hangingPunct="1">
              <a:lnSpc>
                <a:spcPct val="100000"/>
              </a:lnSpc>
              <a:spcBef>
                <a:spcPts val="0"/>
              </a:spcBef>
              <a:spcAft>
                <a:spcPts val="0"/>
              </a:spcAft>
              <a:buClrTx/>
              <a:buSzTx/>
              <a:buFont typeface="Times New Roman" pitchFamily="16" charset="0"/>
              <a:buNone/>
              <a:tabLst/>
              <a:defRPr/>
            </a:pPr>
            <a:r>
              <a:rPr kumimoji="0" lang="fi-FI" sz="2400" b="1" i="0" u="none" strike="noStrike" kern="0" cap="none" spc="0" normalizeH="0" baseline="0" noProof="0" dirty="0">
                <a:ln>
                  <a:noFill/>
                </a:ln>
                <a:solidFill>
                  <a:srgbClr val="577AB4"/>
                </a:solidFill>
                <a:effectLst/>
                <a:uLnTx/>
                <a:uFillTx/>
                <a:latin typeface="Arial Narrow" panose="020B0606020202030204" pitchFamily="34" charset="0"/>
                <a:ea typeface="+mn-ea"/>
                <a:cs typeface="+mn-cs"/>
              </a:rPr>
              <a:t>Pilvipalvelut, tieto, rajapinnat ja alustat</a:t>
            </a:r>
          </a:p>
          <a:p>
            <a:pPr marL="285750" marR="0" lvl="0" indent="-285750" algn="l" defTabSz="455084"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012751"/>
                </a:solidFill>
                <a:effectLst/>
                <a:uLnTx/>
                <a:uFillTx/>
                <a:latin typeface="Verdana"/>
                <a:ea typeface="Helvetica Light" charset="0"/>
                <a:cs typeface="Helvetica Light" charset="0"/>
              </a:rPr>
              <a:t>Pilvipalvelut, avoin tieto ja rajapinnat, massadata, analytiikka</a:t>
            </a:r>
          </a:p>
          <a:p>
            <a:pPr marL="285750" marR="0" lvl="0" indent="-285750" algn="l" defTabSz="455084"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012751"/>
                </a:solidFill>
                <a:effectLst/>
                <a:uLnTx/>
                <a:uFillTx/>
                <a:latin typeface="Verdana"/>
                <a:ea typeface="Helvetica Light" charset="0"/>
                <a:cs typeface="Helvetica Light" charset="0"/>
              </a:rPr>
              <a:t>Tekoäly, konenäkö, koneoppiminen</a:t>
            </a:r>
          </a:p>
          <a:p>
            <a:pPr marL="285750" marR="0" lvl="0" indent="-285750" algn="l" defTabSz="455084"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012751"/>
                </a:solidFill>
                <a:effectLst/>
                <a:uLnTx/>
                <a:uFillTx/>
                <a:latin typeface="Verdana"/>
                <a:ea typeface="Helvetica Light" charset="0"/>
                <a:cs typeface="Helvetica Light" charset="0"/>
              </a:rPr>
              <a:t>Lohkoketjut, alustat, kyberturvallisuus</a:t>
            </a:r>
          </a:p>
        </p:txBody>
      </p:sp>
      <p:sp>
        <p:nvSpPr>
          <p:cNvPr id="21" name="Rectangle 20"/>
          <p:cNvSpPr/>
          <p:nvPr/>
        </p:nvSpPr>
        <p:spPr>
          <a:xfrm>
            <a:off x="5409311" y="878497"/>
            <a:ext cx="6532400" cy="1028906"/>
          </a:xfrm>
          <a:prstGeom prst="rect">
            <a:avLst/>
          </a:prstGeom>
          <a:noFill/>
          <a:ln>
            <a:noFill/>
          </a:ln>
        </p:spPr>
        <p:style>
          <a:lnRef idx="2">
            <a:schemeClr val="dk1"/>
          </a:lnRef>
          <a:fillRef idx="1">
            <a:schemeClr val="lt1"/>
          </a:fillRef>
          <a:effectRef idx="0">
            <a:schemeClr val="dk1"/>
          </a:effectRef>
          <a:fontRef idx="minor">
            <a:schemeClr val="dk1"/>
          </a:fontRef>
        </p:style>
        <p:txBody>
          <a:bodyPr lIns="89592" tIns="44798" rIns="89592" bIns="44798" rtlCol="0" anchor="t"/>
          <a:lstStyle/>
          <a:p>
            <a:pPr marL="0" marR="0" lvl="0" indent="0" algn="l" defTabSz="457200" rtl="0" eaLnBrk="1" fontAlgn="auto" latinLnBrk="0" hangingPunct="1">
              <a:lnSpc>
                <a:spcPct val="100000"/>
              </a:lnSpc>
              <a:spcBef>
                <a:spcPts val="0"/>
              </a:spcBef>
              <a:spcAft>
                <a:spcPts val="0"/>
              </a:spcAft>
              <a:buClrTx/>
              <a:buSzTx/>
              <a:buFont typeface="Times New Roman" pitchFamily="16" charset="0"/>
              <a:buNone/>
              <a:tabLst/>
              <a:defRPr/>
            </a:pPr>
            <a:r>
              <a:rPr kumimoji="0" lang="fi-FI" sz="2400" b="1" i="0" u="none" strike="noStrike" kern="0" cap="none" spc="0" normalizeH="0" baseline="0" noProof="0" dirty="0">
                <a:ln>
                  <a:noFill/>
                </a:ln>
                <a:solidFill>
                  <a:srgbClr val="577AB4">
                    <a:lumMod val="60000"/>
                    <a:lumOff val="40000"/>
                  </a:srgbClr>
                </a:solidFill>
                <a:effectLst/>
                <a:uLnTx/>
                <a:uFillTx/>
                <a:latin typeface="Arial Narrow" panose="020B0606020202030204" pitchFamily="34" charset="0"/>
                <a:ea typeface="+mn-ea"/>
                <a:cs typeface="+mn-cs"/>
              </a:rPr>
              <a:t>Liikkuminen ja kuljettaminen palveluina</a:t>
            </a:r>
          </a:p>
          <a:p>
            <a:pPr marL="285750" marR="0" lvl="0" indent="-285750" algn="l" defTabSz="455084"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err="1">
                <a:ln>
                  <a:noFill/>
                </a:ln>
                <a:solidFill>
                  <a:srgbClr val="012751"/>
                </a:solidFill>
                <a:effectLst/>
                <a:uLnTx/>
                <a:uFillTx/>
                <a:latin typeface="Verdana"/>
                <a:ea typeface="Helvetica Light" charset="0"/>
                <a:cs typeface="Helvetica Light" charset="0"/>
              </a:rPr>
              <a:t>Yhteentoimivat</a:t>
            </a:r>
            <a:r>
              <a:rPr kumimoji="0" lang="fi-FI" sz="1400" b="0" i="0" u="none" strike="noStrike" kern="0" cap="none" spc="0" normalizeH="0" baseline="0" noProof="0" dirty="0">
                <a:ln>
                  <a:noFill/>
                </a:ln>
                <a:solidFill>
                  <a:srgbClr val="012751"/>
                </a:solidFill>
                <a:effectLst/>
                <a:uLnTx/>
                <a:uFillTx/>
                <a:latin typeface="Verdana"/>
                <a:ea typeface="Helvetica Light" charset="0"/>
                <a:cs typeface="Helvetica Light" charset="0"/>
              </a:rPr>
              <a:t> matka- ja kuljetuspalvelut</a:t>
            </a:r>
          </a:p>
          <a:p>
            <a:pPr marL="285750" lvl="0" indent="-285750" defTabSz="455084" fontAlgn="base">
              <a:spcBef>
                <a:spcPct val="0"/>
              </a:spcBef>
              <a:spcAft>
                <a:spcPct val="0"/>
              </a:spcAft>
              <a:buClr>
                <a:srgbClr val="000000"/>
              </a:buClr>
              <a:buSzPct val="100000"/>
              <a:buFont typeface="Arial" panose="020B0604020202020204" pitchFamily="34" charset="0"/>
              <a:buChar char="•"/>
              <a:defRPr/>
            </a:pPr>
            <a:r>
              <a:rPr lang="fi-FI" sz="1400" kern="0" dirty="0">
                <a:solidFill>
                  <a:srgbClr val="012751"/>
                </a:solidFill>
                <a:latin typeface="Verdana"/>
                <a:ea typeface="Helvetica Light" charset="0"/>
                <a:cs typeface="Helvetica Light" charset="0"/>
              </a:rPr>
              <a:t>Liikkumispalvelut, </a:t>
            </a:r>
            <a:r>
              <a:rPr lang="fi-FI" sz="1400" kern="0" dirty="0">
                <a:solidFill>
                  <a:srgbClr val="012751"/>
                </a:solidFill>
                <a:ea typeface="Helvetica Light" charset="0"/>
                <a:cs typeface="Helvetica Light" charset="0"/>
              </a:rPr>
              <a:t>yhteiskäyttöpalvelut, MaaS –operaattorit</a:t>
            </a:r>
            <a:endParaRPr kumimoji="0" lang="fi-FI" sz="1400" b="0" i="0" u="none" strike="noStrike" kern="0" cap="none" spc="0" normalizeH="0" baseline="0" noProof="0" dirty="0">
              <a:ln>
                <a:noFill/>
              </a:ln>
              <a:solidFill>
                <a:srgbClr val="012751"/>
              </a:solidFill>
              <a:effectLst/>
              <a:uLnTx/>
              <a:uFillTx/>
              <a:latin typeface="Verdana"/>
              <a:ea typeface="Helvetica Light" charset="0"/>
              <a:cs typeface="Helvetica Light" charset="0"/>
            </a:endParaRPr>
          </a:p>
          <a:p>
            <a:pPr marL="285750" marR="0" lvl="0" indent="-285750" algn="l" defTabSz="455084"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defRPr/>
            </a:pPr>
            <a:r>
              <a:rPr kumimoji="0" lang="fi-FI" sz="1400" b="0" i="0" u="none" strike="noStrike" kern="0" cap="none" spc="0" normalizeH="0" baseline="0" noProof="0" dirty="0">
                <a:ln>
                  <a:noFill/>
                </a:ln>
                <a:solidFill>
                  <a:srgbClr val="012751"/>
                </a:solidFill>
                <a:effectLst/>
                <a:uLnTx/>
                <a:uFillTx/>
                <a:latin typeface="Verdana"/>
                <a:ea typeface="Helvetica Light" charset="0"/>
                <a:cs typeface="Helvetica Light" charset="0"/>
              </a:rPr>
              <a:t>Vakuutus-, rahoitus- ja maksupalvelut</a:t>
            </a:r>
          </a:p>
        </p:txBody>
      </p:sp>
      <p:sp>
        <p:nvSpPr>
          <p:cNvPr id="10" name="Title 9"/>
          <p:cNvSpPr txBox="1">
            <a:spLocks/>
          </p:cNvSpPr>
          <p:nvPr/>
        </p:nvSpPr>
        <p:spPr>
          <a:xfrm>
            <a:off x="362333" y="102873"/>
            <a:ext cx="5532440" cy="757832"/>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 typeface="Times New Roman" pitchFamily="16" charset="0"/>
              <a:buNone/>
              <a:tabLst/>
              <a:defRPr/>
            </a:pPr>
            <a:r>
              <a:rPr lang="en-US" sz="3200" b="1" dirty="0" err="1">
                <a:solidFill>
                  <a:srgbClr val="0F2B7B"/>
                </a:solidFill>
                <a:latin typeface="Calibri"/>
              </a:rPr>
              <a:t>Älykäs</a:t>
            </a:r>
            <a:r>
              <a:rPr lang="en-US" sz="3200" b="1" dirty="0">
                <a:solidFill>
                  <a:srgbClr val="0F2B7B"/>
                </a:solidFill>
                <a:latin typeface="Calibri"/>
              </a:rPr>
              <a:t> l</a:t>
            </a:r>
            <a:r>
              <a:rPr kumimoji="0" lang="en-US" sz="3200" b="1" i="0" u="none" strike="noStrike" kern="1200" cap="none" spc="0" normalizeH="0" baseline="0" noProof="0" dirty="0" err="1">
                <a:ln>
                  <a:noFill/>
                </a:ln>
                <a:solidFill>
                  <a:srgbClr val="0F2B7B"/>
                </a:solidFill>
                <a:effectLst/>
                <a:uLnTx/>
                <a:uFillTx/>
                <a:latin typeface="Calibri"/>
                <a:ea typeface="+mj-ea"/>
                <a:cs typeface="+mj-cs"/>
              </a:rPr>
              <a:t>iikennejärjestelmä</a:t>
            </a:r>
            <a:r>
              <a:rPr kumimoji="0" lang="en-US" sz="3200" b="1" i="0" u="none" strike="noStrike" kern="1200" cap="none" spc="0" normalizeH="0" baseline="0" noProof="0" dirty="0">
                <a:ln>
                  <a:noFill/>
                </a:ln>
                <a:solidFill>
                  <a:srgbClr val="0F2B7B"/>
                </a:solidFill>
                <a:effectLst/>
                <a:uLnTx/>
                <a:uFillTx/>
                <a:latin typeface="Calibri"/>
                <a:ea typeface="+mj-ea"/>
                <a:cs typeface="+mj-cs"/>
              </a:rPr>
              <a:t> 2.0</a:t>
            </a:r>
          </a:p>
        </p:txBody>
      </p:sp>
      <p:pic>
        <p:nvPicPr>
          <p:cNvPr id="2" name="Kuva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414" y="958788"/>
            <a:ext cx="3932505" cy="5627550"/>
          </a:xfrm>
          <a:prstGeom prst="rect">
            <a:avLst/>
          </a:prstGeom>
        </p:spPr>
      </p:pic>
      <p:sp>
        <p:nvSpPr>
          <p:cNvPr id="4" name="Suorakulmio 3"/>
          <p:cNvSpPr/>
          <p:nvPr/>
        </p:nvSpPr>
        <p:spPr>
          <a:xfrm>
            <a:off x="479376" y="6388105"/>
            <a:ext cx="792088" cy="259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17" rtl="0" eaLnBrk="1" fontAlgn="base" latinLnBrk="0" hangingPunct="1">
              <a:lnSpc>
                <a:spcPct val="82000"/>
              </a:lnSpc>
              <a:spcBef>
                <a:spcPct val="0"/>
              </a:spcBef>
              <a:spcAft>
                <a:spcPct val="0"/>
              </a:spcAft>
              <a:buClr>
                <a:srgbClr val="000000"/>
              </a:buClr>
              <a:buSzPct val="100000"/>
              <a:buFont typeface="Times New Roman" pitchFamily="16" charset="0"/>
              <a:buNone/>
              <a:tabLst/>
              <a:defRPr/>
            </a:pPr>
            <a:endParaRPr kumimoji="0" lang="fi-FI" sz="2400" b="0" i="0" u="none" strike="noStrike" kern="1200" cap="none" spc="0" normalizeH="0" baseline="0" noProof="0">
              <a:ln>
                <a:noFill/>
              </a:ln>
              <a:solidFill>
                <a:srgbClr val="FFFFFF"/>
              </a:solidFill>
              <a:effectLst/>
              <a:uLnTx/>
              <a:uFillTx/>
              <a:latin typeface="Verdana"/>
              <a:ea typeface="+mn-ea"/>
              <a:cs typeface="+mn-cs"/>
            </a:endParaRPr>
          </a:p>
        </p:txBody>
      </p:sp>
      <p:sp>
        <p:nvSpPr>
          <p:cNvPr id="6" name="Tekstiruutu 5">
            <a:extLst>
              <a:ext uri="{FF2B5EF4-FFF2-40B4-BE49-F238E27FC236}">
                <a16:creationId xmlns:a16="http://schemas.microsoft.com/office/drawing/2014/main" id="{40624314-403F-441C-9834-81E54184031C}"/>
              </a:ext>
            </a:extLst>
          </p:cNvPr>
          <p:cNvSpPr txBox="1"/>
          <p:nvPr/>
        </p:nvSpPr>
        <p:spPr>
          <a:xfrm rot="16200000">
            <a:off x="-1001277" y="3416568"/>
            <a:ext cx="3071931" cy="344710"/>
          </a:xfrm>
          <a:prstGeom prst="rect">
            <a:avLst/>
          </a:prstGeom>
          <a:noFill/>
        </p:spPr>
        <p:txBody>
          <a:bodyPr wrap="none" rtlCol="0">
            <a:spAutoFit/>
          </a:bodyPr>
          <a:lstStyle/>
          <a:p>
            <a:pPr marL="0" marR="0" lvl="0" indent="0" algn="l" defTabSz="449217" rtl="0" eaLnBrk="1" fontAlgn="base" latinLnBrk="0" hangingPunct="1">
              <a:lnSpc>
                <a:spcPct val="82000"/>
              </a:lnSpc>
              <a:spcBef>
                <a:spcPct val="0"/>
              </a:spcBef>
              <a:spcAft>
                <a:spcPct val="0"/>
              </a:spcAft>
              <a:buClr>
                <a:srgbClr val="000000"/>
              </a:buClr>
              <a:buSzPct val="100000"/>
              <a:buFont typeface="Times New Roman" pitchFamily="16" charset="0"/>
              <a:buNone/>
              <a:tabLst/>
              <a:defRPr/>
            </a:pPr>
            <a:r>
              <a:rPr kumimoji="0" lang="fi-FI" sz="2000" b="1" i="0" u="none" strike="noStrike" kern="1200" cap="none" spc="0" normalizeH="0" baseline="0" noProof="0" dirty="0">
                <a:ln>
                  <a:noFill/>
                </a:ln>
                <a:solidFill>
                  <a:srgbClr val="95C11F">
                    <a:lumMod val="50000"/>
                  </a:srgbClr>
                </a:solidFill>
                <a:effectLst/>
                <a:uLnTx/>
                <a:uFillTx/>
                <a:latin typeface="Arial Narrow" panose="020B0606020202030204" pitchFamily="34" charset="0"/>
                <a:ea typeface="MS Gothic" charset="-128"/>
                <a:cs typeface="+mn-cs"/>
              </a:rPr>
              <a:t>MAHDOLLISTAVA HALLINTO</a:t>
            </a:r>
          </a:p>
        </p:txBody>
      </p:sp>
    </p:spTree>
    <p:extLst>
      <p:ext uri="{BB962C8B-B14F-4D97-AF65-F5344CB8AC3E}">
        <p14:creationId xmlns:p14="http://schemas.microsoft.com/office/powerpoint/2010/main" val="148909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669265" y="5394913"/>
            <a:ext cx="5599000" cy="463809"/>
          </a:xfrm>
          <a:prstGeom prst="rect">
            <a:avLst/>
          </a:prstGeom>
          <a:noFill/>
          <a:ln>
            <a:noFill/>
          </a:ln>
        </p:spPr>
        <p:style>
          <a:lnRef idx="2">
            <a:schemeClr val="dk1"/>
          </a:lnRef>
          <a:fillRef idx="1">
            <a:schemeClr val="lt1"/>
          </a:fillRef>
          <a:effectRef idx="0">
            <a:schemeClr val="dk1"/>
          </a:effectRef>
          <a:fontRef idx="minor">
            <a:schemeClr val="dk1"/>
          </a:fontRef>
        </p:style>
        <p:txBody>
          <a:bodyPr lIns="89592" tIns="44798" rIns="89592" bIns="44798" rtlCol="0" anchor="t"/>
          <a:lstStyle/>
          <a:p>
            <a:pPr marL="0" marR="0" lvl="0" indent="0" algn="l" defTabSz="457200" rtl="0" eaLnBrk="1" fontAlgn="auto" latinLnBrk="0" hangingPunct="1">
              <a:lnSpc>
                <a:spcPct val="100000"/>
              </a:lnSpc>
              <a:spcBef>
                <a:spcPts val="0"/>
              </a:spcBef>
              <a:spcAft>
                <a:spcPts val="0"/>
              </a:spcAft>
              <a:buClrTx/>
              <a:buSzTx/>
              <a:buFont typeface="Times New Roman" pitchFamily="16" charset="0"/>
              <a:buNone/>
              <a:tabLst/>
              <a:defRPr/>
            </a:pPr>
            <a:r>
              <a:rPr kumimoji="0" lang="fi-FI" sz="2400" b="1" i="0" u="none" strike="noStrike" kern="0" cap="none" spc="0" normalizeH="0" baseline="0" noProof="0" dirty="0">
                <a:ln>
                  <a:noFill/>
                </a:ln>
                <a:solidFill>
                  <a:srgbClr val="0F2164"/>
                </a:solidFill>
                <a:effectLst/>
                <a:uLnTx/>
                <a:uFillTx/>
                <a:latin typeface="Arial Narrow" panose="020B0606020202030204" pitchFamily="34" charset="0"/>
                <a:ea typeface="+mn-ea"/>
                <a:cs typeface="+mn-cs"/>
              </a:rPr>
              <a:t>Liikenteen ja liikkumisen perusinfrastruktuuri</a:t>
            </a:r>
          </a:p>
        </p:txBody>
      </p:sp>
      <p:sp>
        <p:nvSpPr>
          <p:cNvPr id="18" name="Rectangle 17"/>
          <p:cNvSpPr/>
          <p:nvPr/>
        </p:nvSpPr>
        <p:spPr>
          <a:xfrm>
            <a:off x="3669265" y="4122795"/>
            <a:ext cx="4675722" cy="463809"/>
          </a:xfrm>
          <a:prstGeom prst="rect">
            <a:avLst/>
          </a:prstGeom>
          <a:noFill/>
          <a:ln>
            <a:noFill/>
          </a:ln>
        </p:spPr>
        <p:style>
          <a:lnRef idx="2">
            <a:schemeClr val="dk1"/>
          </a:lnRef>
          <a:fillRef idx="1">
            <a:schemeClr val="lt1"/>
          </a:fillRef>
          <a:effectRef idx="0">
            <a:schemeClr val="dk1"/>
          </a:effectRef>
          <a:fontRef idx="minor">
            <a:schemeClr val="dk1"/>
          </a:fontRef>
        </p:style>
        <p:txBody>
          <a:bodyPr lIns="89592" tIns="44798" rIns="89592" bIns="44798" rtlCol="0" anchor="t"/>
          <a:lstStyle/>
          <a:p>
            <a:pPr marL="0" marR="0" lvl="0" indent="0" algn="l" defTabSz="457200" rtl="0" eaLnBrk="1" fontAlgn="auto" latinLnBrk="0" hangingPunct="1">
              <a:lnSpc>
                <a:spcPct val="100000"/>
              </a:lnSpc>
              <a:spcBef>
                <a:spcPts val="0"/>
              </a:spcBef>
              <a:spcAft>
                <a:spcPts val="0"/>
              </a:spcAft>
              <a:buClrTx/>
              <a:buSzTx/>
              <a:buFont typeface="Times New Roman" pitchFamily="16" charset="0"/>
              <a:buNone/>
              <a:tabLst/>
              <a:defRPr/>
            </a:pPr>
            <a:r>
              <a:rPr kumimoji="0" lang="fi-FI" sz="2400" b="1" i="0" u="none" strike="noStrike" kern="0" cap="none" spc="0" normalizeH="0" baseline="0" noProof="0" dirty="0">
                <a:ln>
                  <a:noFill/>
                </a:ln>
                <a:solidFill>
                  <a:srgbClr val="0F2B7B"/>
                </a:solidFill>
                <a:effectLst/>
                <a:uLnTx/>
                <a:uFillTx/>
                <a:latin typeface="Arial Narrow" panose="020B0606020202030204" pitchFamily="34" charset="0"/>
                <a:ea typeface="+mn-ea"/>
                <a:cs typeface="+mn-cs"/>
              </a:rPr>
              <a:t>Tieto- ja sähköliikenneinfrastruktuuri</a:t>
            </a:r>
          </a:p>
        </p:txBody>
      </p:sp>
      <p:sp>
        <p:nvSpPr>
          <p:cNvPr id="19" name="Rectangle 18"/>
          <p:cNvSpPr/>
          <p:nvPr/>
        </p:nvSpPr>
        <p:spPr>
          <a:xfrm>
            <a:off x="3669266" y="2789527"/>
            <a:ext cx="4293982" cy="394672"/>
          </a:xfrm>
          <a:prstGeom prst="rect">
            <a:avLst/>
          </a:prstGeom>
          <a:noFill/>
          <a:ln>
            <a:noFill/>
          </a:ln>
        </p:spPr>
        <p:style>
          <a:lnRef idx="2">
            <a:schemeClr val="dk1"/>
          </a:lnRef>
          <a:fillRef idx="1">
            <a:schemeClr val="lt1"/>
          </a:fillRef>
          <a:effectRef idx="0">
            <a:schemeClr val="dk1"/>
          </a:effectRef>
          <a:fontRef idx="minor">
            <a:schemeClr val="dk1"/>
          </a:fontRef>
        </p:style>
        <p:txBody>
          <a:bodyPr lIns="89592" tIns="44798" rIns="89592" bIns="44798" rtlCol="0" anchor="t"/>
          <a:lstStyle/>
          <a:p>
            <a:pPr marL="0" marR="0" lvl="0" indent="0" algn="l" defTabSz="457200" rtl="0" eaLnBrk="1" fontAlgn="auto" latinLnBrk="0" hangingPunct="1">
              <a:lnSpc>
                <a:spcPct val="100000"/>
              </a:lnSpc>
              <a:spcBef>
                <a:spcPts val="0"/>
              </a:spcBef>
              <a:spcAft>
                <a:spcPts val="0"/>
              </a:spcAft>
              <a:buClrTx/>
              <a:buSzTx/>
              <a:buFont typeface="Times New Roman" pitchFamily="16" charset="0"/>
              <a:buNone/>
              <a:tabLst/>
              <a:defRPr/>
            </a:pPr>
            <a:r>
              <a:rPr kumimoji="0" lang="fi-FI" sz="2400" b="1" i="0" u="none" strike="noStrike" kern="0" cap="none" spc="0" normalizeH="0" baseline="0" noProof="0" dirty="0">
                <a:ln>
                  <a:noFill/>
                </a:ln>
                <a:solidFill>
                  <a:srgbClr val="76C5EF">
                    <a:lumMod val="75000"/>
                  </a:srgbClr>
                </a:solidFill>
                <a:effectLst/>
                <a:uLnTx/>
                <a:uFillTx/>
                <a:latin typeface="Arial Narrow" panose="020B0606020202030204" pitchFamily="34" charset="0"/>
                <a:ea typeface="+mn-ea"/>
                <a:cs typeface="+mn-cs"/>
              </a:rPr>
              <a:t>Älykkään liikenteen infrastruktuuri</a:t>
            </a:r>
          </a:p>
        </p:txBody>
      </p:sp>
      <p:sp>
        <p:nvSpPr>
          <p:cNvPr id="20" name="Rectangle 19"/>
          <p:cNvSpPr/>
          <p:nvPr/>
        </p:nvSpPr>
        <p:spPr>
          <a:xfrm>
            <a:off x="3669266" y="1314655"/>
            <a:ext cx="4897664" cy="463809"/>
          </a:xfrm>
          <a:prstGeom prst="rect">
            <a:avLst/>
          </a:prstGeom>
          <a:noFill/>
          <a:ln>
            <a:noFill/>
          </a:ln>
        </p:spPr>
        <p:style>
          <a:lnRef idx="2">
            <a:schemeClr val="dk1"/>
          </a:lnRef>
          <a:fillRef idx="1">
            <a:schemeClr val="lt1"/>
          </a:fillRef>
          <a:effectRef idx="0">
            <a:schemeClr val="dk1"/>
          </a:effectRef>
          <a:fontRef idx="minor">
            <a:schemeClr val="dk1"/>
          </a:fontRef>
        </p:style>
        <p:txBody>
          <a:bodyPr lIns="89592" tIns="44798" rIns="89592" bIns="44798" rtlCol="0" anchor="t"/>
          <a:lstStyle/>
          <a:p>
            <a:pPr marL="0" marR="0" lvl="0" indent="0" algn="l" defTabSz="457200" rtl="0" eaLnBrk="1" fontAlgn="auto" latinLnBrk="0" hangingPunct="1">
              <a:lnSpc>
                <a:spcPct val="100000"/>
              </a:lnSpc>
              <a:spcBef>
                <a:spcPts val="0"/>
              </a:spcBef>
              <a:spcAft>
                <a:spcPts val="0"/>
              </a:spcAft>
              <a:buClrTx/>
              <a:buSzTx/>
              <a:buFont typeface="Times New Roman" pitchFamily="16" charset="0"/>
              <a:buNone/>
              <a:tabLst/>
              <a:defRPr/>
            </a:pPr>
            <a:r>
              <a:rPr kumimoji="0" lang="fi-FI" sz="2400" b="1" i="0" u="none" strike="noStrike" kern="0" cap="none" spc="0" normalizeH="0" baseline="0" noProof="0" dirty="0">
                <a:ln>
                  <a:noFill/>
                </a:ln>
                <a:solidFill>
                  <a:srgbClr val="577AB4"/>
                </a:solidFill>
                <a:effectLst/>
                <a:uLnTx/>
                <a:uFillTx/>
                <a:latin typeface="Arial Narrow" panose="020B0606020202030204" pitchFamily="34" charset="0"/>
                <a:ea typeface="+mn-ea"/>
                <a:cs typeface="+mn-cs"/>
              </a:rPr>
              <a:t>Pilvipalvelut, tieto, rajapinnat ja alustat</a:t>
            </a:r>
          </a:p>
        </p:txBody>
      </p:sp>
      <p:sp>
        <p:nvSpPr>
          <p:cNvPr id="21" name="Rectangle 20"/>
          <p:cNvSpPr/>
          <p:nvPr/>
        </p:nvSpPr>
        <p:spPr>
          <a:xfrm>
            <a:off x="3669265" y="6584"/>
            <a:ext cx="4897664" cy="394672"/>
          </a:xfrm>
          <a:prstGeom prst="rect">
            <a:avLst/>
          </a:prstGeom>
          <a:noFill/>
          <a:ln>
            <a:noFill/>
          </a:ln>
        </p:spPr>
        <p:style>
          <a:lnRef idx="2">
            <a:schemeClr val="dk1"/>
          </a:lnRef>
          <a:fillRef idx="1">
            <a:schemeClr val="lt1"/>
          </a:fillRef>
          <a:effectRef idx="0">
            <a:schemeClr val="dk1"/>
          </a:effectRef>
          <a:fontRef idx="minor">
            <a:schemeClr val="dk1"/>
          </a:fontRef>
        </p:style>
        <p:txBody>
          <a:bodyPr lIns="89592" tIns="44798" rIns="89592" bIns="44798" rtlCol="0" anchor="t"/>
          <a:lstStyle/>
          <a:p>
            <a:pPr marL="0" marR="0" lvl="0" indent="0" algn="l" defTabSz="457200" rtl="0" eaLnBrk="1" fontAlgn="auto" latinLnBrk="0" hangingPunct="1">
              <a:lnSpc>
                <a:spcPct val="100000"/>
              </a:lnSpc>
              <a:spcBef>
                <a:spcPts val="0"/>
              </a:spcBef>
              <a:spcAft>
                <a:spcPts val="0"/>
              </a:spcAft>
              <a:buClrTx/>
              <a:buSzTx/>
              <a:buFont typeface="Times New Roman" pitchFamily="16" charset="0"/>
              <a:buNone/>
              <a:tabLst/>
              <a:defRPr/>
            </a:pPr>
            <a:r>
              <a:rPr kumimoji="0" lang="fi-FI" sz="2400" b="1" i="0" u="none" strike="noStrike" kern="0" cap="none" spc="0" normalizeH="0" baseline="0" noProof="0" dirty="0">
                <a:ln>
                  <a:noFill/>
                </a:ln>
                <a:solidFill>
                  <a:srgbClr val="577AB4">
                    <a:lumMod val="60000"/>
                    <a:lumOff val="40000"/>
                  </a:srgbClr>
                </a:solidFill>
                <a:effectLst/>
                <a:uLnTx/>
                <a:uFillTx/>
                <a:latin typeface="Arial Narrow" panose="020B0606020202030204" pitchFamily="34" charset="0"/>
                <a:ea typeface="+mn-ea"/>
                <a:cs typeface="+mn-cs"/>
              </a:rPr>
              <a:t>Liikkuminen ja kuljettaminen palveluina</a:t>
            </a:r>
          </a:p>
        </p:txBody>
      </p:sp>
      <p:pic>
        <p:nvPicPr>
          <p:cNvPr id="2" name="Kuva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6378" y="173660"/>
            <a:ext cx="3079831" cy="6376188"/>
          </a:xfrm>
          <a:prstGeom prst="rect">
            <a:avLst/>
          </a:prstGeom>
        </p:spPr>
      </p:pic>
      <p:sp>
        <p:nvSpPr>
          <p:cNvPr id="4" name="Suorakulmio 3"/>
          <p:cNvSpPr/>
          <p:nvPr/>
        </p:nvSpPr>
        <p:spPr>
          <a:xfrm>
            <a:off x="479376" y="6388105"/>
            <a:ext cx="792088" cy="259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17" rtl="0" eaLnBrk="1" fontAlgn="base" latinLnBrk="0" hangingPunct="1">
              <a:lnSpc>
                <a:spcPct val="82000"/>
              </a:lnSpc>
              <a:spcBef>
                <a:spcPct val="0"/>
              </a:spcBef>
              <a:spcAft>
                <a:spcPct val="0"/>
              </a:spcAft>
              <a:buClr>
                <a:srgbClr val="000000"/>
              </a:buClr>
              <a:buSzPct val="100000"/>
              <a:buFont typeface="Times New Roman" pitchFamily="16" charset="0"/>
              <a:buNone/>
              <a:tabLst/>
              <a:defRPr/>
            </a:pPr>
            <a:endParaRPr kumimoji="0" lang="fi-FI" sz="2400" b="0" i="0" u="none" strike="noStrike" kern="1200" cap="none" spc="0" normalizeH="0" baseline="0" noProof="0">
              <a:ln>
                <a:noFill/>
              </a:ln>
              <a:solidFill>
                <a:srgbClr val="FFFFFF"/>
              </a:solidFill>
              <a:effectLst/>
              <a:uLnTx/>
              <a:uFillTx/>
              <a:latin typeface="Verdana"/>
              <a:ea typeface="+mn-ea"/>
              <a:cs typeface="+mn-cs"/>
            </a:endParaRPr>
          </a:p>
        </p:txBody>
      </p:sp>
      <p:pic>
        <p:nvPicPr>
          <p:cNvPr id="11" name="Picture 1">
            <a:extLst>
              <a:ext uri="{FF2B5EF4-FFF2-40B4-BE49-F238E27FC236}">
                <a16:creationId xmlns:a16="http://schemas.microsoft.com/office/drawing/2014/main" id="{B30C4F73-4026-41DE-931E-1CA3781B7A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4595" y="4574602"/>
            <a:ext cx="635708" cy="394375"/>
          </a:xfrm>
          <a:prstGeom prst="rect">
            <a:avLst/>
          </a:prstGeom>
        </p:spPr>
      </p:pic>
      <p:pic>
        <p:nvPicPr>
          <p:cNvPr id="12" name="Picture 32">
            <a:extLst>
              <a:ext uri="{FF2B5EF4-FFF2-40B4-BE49-F238E27FC236}">
                <a16:creationId xmlns:a16="http://schemas.microsoft.com/office/drawing/2014/main" id="{1FFD6A32-94EA-43C7-A9A8-857E944789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288" y="4816217"/>
            <a:ext cx="567333" cy="476323"/>
          </a:xfrm>
          <a:prstGeom prst="rect">
            <a:avLst/>
          </a:prstGeom>
        </p:spPr>
      </p:pic>
      <p:pic>
        <p:nvPicPr>
          <p:cNvPr id="13" name="Picture 33">
            <a:extLst>
              <a:ext uri="{FF2B5EF4-FFF2-40B4-BE49-F238E27FC236}">
                <a16:creationId xmlns:a16="http://schemas.microsoft.com/office/drawing/2014/main" id="{4C386042-EF74-40B0-9A19-A7C501B8B0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84904" y="4568839"/>
            <a:ext cx="817363" cy="425027"/>
          </a:xfrm>
          <a:prstGeom prst="rect">
            <a:avLst/>
          </a:prstGeom>
        </p:spPr>
      </p:pic>
      <p:pic>
        <p:nvPicPr>
          <p:cNvPr id="14" name="Picture 47">
            <a:extLst>
              <a:ext uri="{FF2B5EF4-FFF2-40B4-BE49-F238E27FC236}">
                <a16:creationId xmlns:a16="http://schemas.microsoft.com/office/drawing/2014/main" id="{4C22BC3B-E4EE-49CB-9531-863EABB9EB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51953" y="4660692"/>
            <a:ext cx="1024775" cy="399664"/>
          </a:xfrm>
          <a:prstGeom prst="rect">
            <a:avLst/>
          </a:prstGeom>
        </p:spPr>
      </p:pic>
      <p:pic>
        <p:nvPicPr>
          <p:cNvPr id="15" name="Picture 48">
            <a:extLst>
              <a:ext uri="{FF2B5EF4-FFF2-40B4-BE49-F238E27FC236}">
                <a16:creationId xmlns:a16="http://schemas.microsoft.com/office/drawing/2014/main" id="{A56B96F9-C433-445D-88E2-103A862041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90766" y="2053950"/>
            <a:ext cx="821159" cy="211985"/>
          </a:xfrm>
          <a:prstGeom prst="rect">
            <a:avLst/>
          </a:prstGeom>
        </p:spPr>
      </p:pic>
      <p:pic>
        <p:nvPicPr>
          <p:cNvPr id="16" name="Picture 54">
            <a:extLst>
              <a:ext uri="{FF2B5EF4-FFF2-40B4-BE49-F238E27FC236}">
                <a16:creationId xmlns:a16="http://schemas.microsoft.com/office/drawing/2014/main" id="{079A4681-D8BC-43AB-9F92-1705CCE448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09951" y="4541250"/>
            <a:ext cx="896461" cy="473901"/>
          </a:xfrm>
          <a:prstGeom prst="rect">
            <a:avLst/>
          </a:prstGeom>
        </p:spPr>
      </p:pic>
      <p:pic>
        <p:nvPicPr>
          <p:cNvPr id="22" name="Picture 69">
            <a:extLst>
              <a:ext uri="{FF2B5EF4-FFF2-40B4-BE49-F238E27FC236}">
                <a16:creationId xmlns:a16="http://schemas.microsoft.com/office/drawing/2014/main" id="{7E650006-2068-4572-AF12-344D987364F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55515" y="4640764"/>
            <a:ext cx="1208331" cy="194997"/>
          </a:xfrm>
          <a:prstGeom prst="rect">
            <a:avLst/>
          </a:prstGeom>
        </p:spPr>
      </p:pic>
      <p:pic>
        <p:nvPicPr>
          <p:cNvPr id="23" name="Picture 18">
            <a:extLst>
              <a:ext uri="{FF2B5EF4-FFF2-40B4-BE49-F238E27FC236}">
                <a16:creationId xmlns:a16="http://schemas.microsoft.com/office/drawing/2014/main" id="{0CFC0E29-5A3C-4D8C-8445-D54D5A81D65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95584" y="1772987"/>
            <a:ext cx="979491" cy="186725"/>
          </a:xfrm>
          <a:prstGeom prst="rect">
            <a:avLst/>
          </a:prstGeom>
        </p:spPr>
      </p:pic>
      <p:pic>
        <p:nvPicPr>
          <p:cNvPr id="24" name="Picture 27">
            <a:extLst>
              <a:ext uri="{FF2B5EF4-FFF2-40B4-BE49-F238E27FC236}">
                <a16:creationId xmlns:a16="http://schemas.microsoft.com/office/drawing/2014/main" id="{46234A32-A352-490B-97D4-830E3CB9788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07705" y="2092891"/>
            <a:ext cx="600023" cy="545239"/>
          </a:xfrm>
          <a:prstGeom prst="rect">
            <a:avLst/>
          </a:prstGeom>
        </p:spPr>
      </p:pic>
      <p:pic>
        <p:nvPicPr>
          <p:cNvPr id="25" name="Picture 30">
            <a:extLst>
              <a:ext uri="{FF2B5EF4-FFF2-40B4-BE49-F238E27FC236}">
                <a16:creationId xmlns:a16="http://schemas.microsoft.com/office/drawing/2014/main" id="{D73405D5-392C-4FCF-B952-B9A083E2178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57450" y="1815827"/>
            <a:ext cx="507247" cy="314492"/>
          </a:xfrm>
          <a:prstGeom prst="rect">
            <a:avLst/>
          </a:prstGeom>
        </p:spPr>
      </p:pic>
      <p:pic>
        <p:nvPicPr>
          <p:cNvPr id="26" name="Picture 31">
            <a:extLst>
              <a:ext uri="{FF2B5EF4-FFF2-40B4-BE49-F238E27FC236}">
                <a16:creationId xmlns:a16="http://schemas.microsoft.com/office/drawing/2014/main" id="{8CC41CDA-24B9-4F95-A917-A98299B25AF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74889" y="2142637"/>
            <a:ext cx="482769" cy="482769"/>
          </a:xfrm>
          <a:prstGeom prst="rect">
            <a:avLst/>
          </a:prstGeom>
        </p:spPr>
      </p:pic>
      <p:pic>
        <p:nvPicPr>
          <p:cNvPr id="27" name="Picture 37">
            <a:extLst>
              <a:ext uri="{FF2B5EF4-FFF2-40B4-BE49-F238E27FC236}">
                <a16:creationId xmlns:a16="http://schemas.microsoft.com/office/drawing/2014/main" id="{5D427E9B-5AFE-43C9-8930-2F662162ECAB}"/>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7197141" y="2432924"/>
            <a:ext cx="833615" cy="217032"/>
          </a:xfrm>
          <a:prstGeom prst="rect">
            <a:avLst/>
          </a:prstGeom>
        </p:spPr>
      </p:pic>
      <p:pic>
        <p:nvPicPr>
          <p:cNvPr id="28" name="Picture 39">
            <a:extLst>
              <a:ext uri="{FF2B5EF4-FFF2-40B4-BE49-F238E27FC236}">
                <a16:creationId xmlns:a16="http://schemas.microsoft.com/office/drawing/2014/main" id="{318C0AEF-7CEB-42FF-9A67-AF35019C261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287031" y="1786243"/>
            <a:ext cx="1010267" cy="196564"/>
          </a:xfrm>
          <a:prstGeom prst="rect">
            <a:avLst/>
          </a:prstGeom>
        </p:spPr>
      </p:pic>
      <p:pic>
        <p:nvPicPr>
          <p:cNvPr id="29" name="Picture 42">
            <a:extLst>
              <a:ext uri="{FF2B5EF4-FFF2-40B4-BE49-F238E27FC236}">
                <a16:creationId xmlns:a16="http://schemas.microsoft.com/office/drawing/2014/main" id="{792FC368-CA54-46D7-BE18-34636E1B8EF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182396" y="1852696"/>
            <a:ext cx="881307" cy="202701"/>
          </a:xfrm>
          <a:prstGeom prst="rect">
            <a:avLst/>
          </a:prstGeom>
        </p:spPr>
      </p:pic>
      <p:pic>
        <p:nvPicPr>
          <p:cNvPr id="30" name="Picture 43">
            <a:extLst>
              <a:ext uri="{FF2B5EF4-FFF2-40B4-BE49-F238E27FC236}">
                <a16:creationId xmlns:a16="http://schemas.microsoft.com/office/drawing/2014/main" id="{D5FA56A8-F3DF-405E-9206-9A42B2915DDB}"/>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125817" y="2373168"/>
            <a:ext cx="673087" cy="336544"/>
          </a:xfrm>
          <a:prstGeom prst="rect">
            <a:avLst/>
          </a:prstGeom>
        </p:spPr>
      </p:pic>
      <p:pic>
        <p:nvPicPr>
          <p:cNvPr id="31" name="Picture 44">
            <a:extLst>
              <a:ext uri="{FF2B5EF4-FFF2-40B4-BE49-F238E27FC236}">
                <a16:creationId xmlns:a16="http://schemas.microsoft.com/office/drawing/2014/main" id="{85FCFF48-0773-40D6-926E-971874E8A30D}"/>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4461213" y="1974738"/>
            <a:ext cx="599444" cy="335799"/>
          </a:xfrm>
          <a:prstGeom prst="rect">
            <a:avLst/>
          </a:prstGeom>
        </p:spPr>
      </p:pic>
      <p:pic>
        <p:nvPicPr>
          <p:cNvPr id="32" name="Picture 46">
            <a:extLst>
              <a:ext uri="{FF2B5EF4-FFF2-40B4-BE49-F238E27FC236}">
                <a16:creationId xmlns:a16="http://schemas.microsoft.com/office/drawing/2014/main" id="{E2FDE818-F130-4E8C-B612-773EF8D6E4E4}"/>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493783" y="1755919"/>
            <a:ext cx="480952" cy="225071"/>
          </a:xfrm>
          <a:prstGeom prst="rect">
            <a:avLst/>
          </a:prstGeom>
        </p:spPr>
      </p:pic>
      <p:pic>
        <p:nvPicPr>
          <p:cNvPr id="33" name="Picture 49">
            <a:extLst>
              <a:ext uri="{FF2B5EF4-FFF2-40B4-BE49-F238E27FC236}">
                <a16:creationId xmlns:a16="http://schemas.microsoft.com/office/drawing/2014/main" id="{6D9E2A1B-5E6A-4661-9F00-3ECEB4B6C16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172496" y="2156918"/>
            <a:ext cx="961235" cy="199417"/>
          </a:xfrm>
          <a:prstGeom prst="rect">
            <a:avLst/>
          </a:prstGeom>
        </p:spPr>
      </p:pic>
      <p:pic>
        <p:nvPicPr>
          <p:cNvPr id="34" name="Picture 56">
            <a:extLst>
              <a:ext uri="{FF2B5EF4-FFF2-40B4-BE49-F238E27FC236}">
                <a16:creationId xmlns:a16="http://schemas.microsoft.com/office/drawing/2014/main" id="{4C7AA216-0089-490F-92F2-1397B59B62D3}"/>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218416" y="2097006"/>
            <a:ext cx="986355" cy="273713"/>
          </a:xfrm>
          <a:prstGeom prst="rect">
            <a:avLst/>
          </a:prstGeom>
        </p:spPr>
      </p:pic>
      <p:pic>
        <p:nvPicPr>
          <p:cNvPr id="35" name="Picture 57">
            <a:extLst>
              <a:ext uri="{FF2B5EF4-FFF2-40B4-BE49-F238E27FC236}">
                <a16:creationId xmlns:a16="http://schemas.microsoft.com/office/drawing/2014/main" id="{3561A256-D4AC-43B0-BFC9-6038239EACE9}"/>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268347" y="2052428"/>
            <a:ext cx="893719" cy="265123"/>
          </a:xfrm>
          <a:prstGeom prst="rect">
            <a:avLst/>
          </a:prstGeom>
        </p:spPr>
      </p:pic>
      <p:pic>
        <p:nvPicPr>
          <p:cNvPr id="36" name="Picture 58">
            <a:extLst>
              <a:ext uri="{FF2B5EF4-FFF2-40B4-BE49-F238E27FC236}">
                <a16:creationId xmlns:a16="http://schemas.microsoft.com/office/drawing/2014/main" id="{0850B1D7-CBAF-4E5D-A52A-63E80FA46F22}"/>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9173284" y="1815464"/>
            <a:ext cx="637251" cy="160091"/>
          </a:xfrm>
          <a:prstGeom prst="rect">
            <a:avLst/>
          </a:prstGeom>
        </p:spPr>
      </p:pic>
      <p:pic>
        <p:nvPicPr>
          <p:cNvPr id="37" name="Picture 61">
            <a:extLst>
              <a:ext uri="{FF2B5EF4-FFF2-40B4-BE49-F238E27FC236}">
                <a16:creationId xmlns:a16="http://schemas.microsoft.com/office/drawing/2014/main" id="{B1110B2C-865A-4137-930F-97D25407363E}"/>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665231" y="2477820"/>
            <a:ext cx="887877" cy="142059"/>
          </a:xfrm>
          <a:prstGeom prst="rect">
            <a:avLst/>
          </a:prstGeom>
        </p:spPr>
      </p:pic>
      <p:pic>
        <p:nvPicPr>
          <p:cNvPr id="38" name="Picture 64">
            <a:extLst>
              <a:ext uri="{FF2B5EF4-FFF2-40B4-BE49-F238E27FC236}">
                <a16:creationId xmlns:a16="http://schemas.microsoft.com/office/drawing/2014/main" id="{FFF22DC4-9EE6-4DC1-9216-7F9DAC59E5E3}"/>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6173842" y="2271951"/>
            <a:ext cx="301772" cy="371525"/>
          </a:xfrm>
          <a:prstGeom prst="rect">
            <a:avLst/>
          </a:prstGeom>
        </p:spPr>
      </p:pic>
      <p:pic>
        <p:nvPicPr>
          <p:cNvPr id="39" name="Picture 71">
            <a:extLst>
              <a:ext uri="{FF2B5EF4-FFF2-40B4-BE49-F238E27FC236}">
                <a16:creationId xmlns:a16="http://schemas.microsoft.com/office/drawing/2014/main" id="{4751B3A3-6DBC-4433-8B35-68CF230EACE3}"/>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711785" y="2336160"/>
            <a:ext cx="677721" cy="263369"/>
          </a:xfrm>
          <a:prstGeom prst="rect">
            <a:avLst/>
          </a:prstGeom>
        </p:spPr>
      </p:pic>
      <p:pic>
        <p:nvPicPr>
          <p:cNvPr id="40" name="Picture 75">
            <a:extLst>
              <a:ext uri="{FF2B5EF4-FFF2-40B4-BE49-F238E27FC236}">
                <a16:creationId xmlns:a16="http://schemas.microsoft.com/office/drawing/2014/main" id="{160A7C7F-ADA1-4AE2-ACD9-5D19E5B57575}"/>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6034154" y="1838131"/>
            <a:ext cx="974401" cy="291317"/>
          </a:xfrm>
          <a:prstGeom prst="rect">
            <a:avLst/>
          </a:prstGeom>
        </p:spPr>
      </p:pic>
      <p:pic>
        <p:nvPicPr>
          <p:cNvPr id="41" name="Picture 21">
            <a:extLst>
              <a:ext uri="{FF2B5EF4-FFF2-40B4-BE49-F238E27FC236}">
                <a16:creationId xmlns:a16="http://schemas.microsoft.com/office/drawing/2014/main" id="{11736235-405D-421B-877D-8C5413CDA064}"/>
              </a:ext>
            </a:extLst>
          </p:cNvPr>
          <p:cNvPicPr>
            <a:picLocks noChangeAspect="1"/>
          </p:cNvPicPr>
          <p:nvPr/>
        </p:nvPicPr>
        <p:blipFill>
          <a:blip r:embed="rId29" cstate="email">
            <a:extLst>
              <a:ext uri="{BEBA8EAE-BF5A-486C-A8C5-ECC9F3942E4B}">
                <a14:imgProps xmlns:a14="http://schemas.microsoft.com/office/drawing/2010/main">
                  <a14:imgLayer r:embed="rId3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555105" y="3075744"/>
            <a:ext cx="879239" cy="737563"/>
          </a:xfrm>
          <a:prstGeom prst="rect">
            <a:avLst/>
          </a:prstGeom>
        </p:spPr>
      </p:pic>
      <p:pic>
        <p:nvPicPr>
          <p:cNvPr id="42" name="Picture 40">
            <a:extLst>
              <a:ext uri="{FF2B5EF4-FFF2-40B4-BE49-F238E27FC236}">
                <a16:creationId xmlns:a16="http://schemas.microsoft.com/office/drawing/2014/main" id="{F618B358-0718-4B59-A264-45210B830D6A}"/>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4583458" y="3667092"/>
            <a:ext cx="740215" cy="296621"/>
          </a:xfrm>
          <a:prstGeom prst="rect">
            <a:avLst/>
          </a:prstGeom>
        </p:spPr>
      </p:pic>
      <p:pic>
        <p:nvPicPr>
          <p:cNvPr id="43" name="Picture 41">
            <a:extLst>
              <a:ext uri="{FF2B5EF4-FFF2-40B4-BE49-F238E27FC236}">
                <a16:creationId xmlns:a16="http://schemas.microsoft.com/office/drawing/2014/main" id="{151669A1-B472-4308-84DF-BC40109CC8F4}"/>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372974" y="3708324"/>
            <a:ext cx="1130253" cy="212003"/>
          </a:xfrm>
          <a:prstGeom prst="rect">
            <a:avLst/>
          </a:prstGeom>
        </p:spPr>
      </p:pic>
      <p:pic>
        <p:nvPicPr>
          <p:cNvPr id="44" name="Picture 51">
            <a:extLst>
              <a:ext uri="{FF2B5EF4-FFF2-40B4-BE49-F238E27FC236}">
                <a16:creationId xmlns:a16="http://schemas.microsoft.com/office/drawing/2014/main" id="{F5C5A128-C629-4CCF-AAFB-A0C4591016C8}"/>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4422696" y="3244722"/>
            <a:ext cx="1367491" cy="330604"/>
          </a:xfrm>
          <a:prstGeom prst="rect">
            <a:avLst/>
          </a:prstGeom>
        </p:spPr>
      </p:pic>
      <p:pic>
        <p:nvPicPr>
          <p:cNvPr id="45" name="Picture 59">
            <a:extLst>
              <a:ext uri="{FF2B5EF4-FFF2-40B4-BE49-F238E27FC236}">
                <a16:creationId xmlns:a16="http://schemas.microsoft.com/office/drawing/2014/main" id="{DC93B511-F336-4440-B158-86793ABC5E84}"/>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5594386" y="3259356"/>
            <a:ext cx="825932" cy="190819"/>
          </a:xfrm>
          <a:prstGeom prst="rect">
            <a:avLst/>
          </a:prstGeom>
        </p:spPr>
      </p:pic>
      <p:pic>
        <p:nvPicPr>
          <p:cNvPr id="46" name="Picture 60">
            <a:extLst>
              <a:ext uri="{FF2B5EF4-FFF2-40B4-BE49-F238E27FC236}">
                <a16:creationId xmlns:a16="http://schemas.microsoft.com/office/drawing/2014/main" id="{E79AF7C0-4502-419B-B9B8-82A82F3EDCE0}"/>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7787317" y="3359365"/>
            <a:ext cx="572345" cy="273175"/>
          </a:xfrm>
          <a:prstGeom prst="rect">
            <a:avLst/>
          </a:prstGeom>
        </p:spPr>
      </p:pic>
      <p:pic>
        <p:nvPicPr>
          <p:cNvPr id="47" name="Picture 74">
            <a:extLst>
              <a:ext uri="{FF2B5EF4-FFF2-40B4-BE49-F238E27FC236}">
                <a16:creationId xmlns:a16="http://schemas.microsoft.com/office/drawing/2014/main" id="{363D9FAC-0259-4C98-A429-58EEDEE5DBBD}"/>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8633037" y="3316813"/>
            <a:ext cx="1067439" cy="230527"/>
          </a:xfrm>
          <a:prstGeom prst="rect">
            <a:avLst/>
          </a:prstGeom>
        </p:spPr>
      </p:pic>
      <p:pic>
        <p:nvPicPr>
          <p:cNvPr id="48" name="Picture 76">
            <a:extLst>
              <a:ext uri="{FF2B5EF4-FFF2-40B4-BE49-F238E27FC236}">
                <a16:creationId xmlns:a16="http://schemas.microsoft.com/office/drawing/2014/main" id="{63A4ED2C-0E9E-4AB0-8B19-A5BD284EB733}"/>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7575075" y="3743404"/>
            <a:ext cx="1115500" cy="278875"/>
          </a:xfrm>
          <a:prstGeom prst="rect">
            <a:avLst/>
          </a:prstGeom>
        </p:spPr>
      </p:pic>
      <p:pic>
        <p:nvPicPr>
          <p:cNvPr id="49" name="Picture 7">
            <a:extLst>
              <a:ext uri="{FF2B5EF4-FFF2-40B4-BE49-F238E27FC236}">
                <a16:creationId xmlns:a16="http://schemas.microsoft.com/office/drawing/2014/main" id="{AABC81C4-BB7E-446C-9C68-E89F8D7A31B0}"/>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4427279" y="506033"/>
            <a:ext cx="741543" cy="277127"/>
          </a:xfrm>
          <a:prstGeom prst="rect">
            <a:avLst/>
          </a:prstGeom>
        </p:spPr>
      </p:pic>
      <p:pic>
        <p:nvPicPr>
          <p:cNvPr id="50" name="Picture 34">
            <a:extLst>
              <a:ext uri="{FF2B5EF4-FFF2-40B4-BE49-F238E27FC236}">
                <a16:creationId xmlns:a16="http://schemas.microsoft.com/office/drawing/2014/main" id="{662EAD79-8292-4D6D-9CDB-1D83AF29AF19}"/>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6312025" y="404664"/>
            <a:ext cx="629625" cy="515149"/>
          </a:xfrm>
          <a:prstGeom prst="rect">
            <a:avLst/>
          </a:prstGeom>
        </p:spPr>
      </p:pic>
      <p:pic>
        <p:nvPicPr>
          <p:cNvPr id="51" name="Picture 36">
            <a:extLst>
              <a:ext uri="{FF2B5EF4-FFF2-40B4-BE49-F238E27FC236}">
                <a16:creationId xmlns:a16="http://schemas.microsoft.com/office/drawing/2014/main" id="{DCDCDB7E-718A-4232-8BCD-DEA12D93A11D}"/>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7032104" y="471076"/>
            <a:ext cx="1121093" cy="227784"/>
          </a:xfrm>
          <a:prstGeom prst="rect">
            <a:avLst/>
          </a:prstGeom>
        </p:spPr>
      </p:pic>
      <p:pic>
        <p:nvPicPr>
          <p:cNvPr id="52" name="Picture 38">
            <a:extLst>
              <a:ext uri="{FF2B5EF4-FFF2-40B4-BE49-F238E27FC236}">
                <a16:creationId xmlns:a16="http://schemas.microsoft.com/office/drawing/2014/main" id="{A9CF8C7E-32EE-4EBE-8190-8105DF7B1BE6}"/>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6960097" y="673441"/>
            <a:ext cx="834692" cy="278448"/>
          </a:xfrm>
          <a:prstGeom prst="rect">
            <a:avLst/>
          </a:prstGeom>
        </p:spPr>
      </p:pic>
      <p:pic>
        <p:nvPicPr>
          <p:cNvPr id="54" name="Picture 62">
            <a:extLst>
              <a:ext uri="{FF2B5EF4-FFF2-40B4-BE49-F238E27FC236}">
                <a16:creationId xmlns:a16="http://schemas.microsoft.com/office/drawing/2014/main" id="{4223222F-8789-4399-950A-5359B6D1A0F7}"/>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0441614" y="454203"/>
            <a:ext cx="409087" cy="409087"/>
          </a:xfrm>
          <a:prstGeom prst="rect">
            <a:avLst/>
          </a:prstGeom>
        </p:spPr>
      </p:pic>
      <p:pic>
        <p:nvPicPr>
          <p:cNvPr id="55" name="Picture 66">
            <a:extLst>
              <a:ext uri="{FF2B5EF4-FFF2-40B4-BE49-F238E27FC236}">
                <a16:creationId xmlns:a16="http://schemas.microsoft.com/office/drawing/2014/main" id="{708A754C-2666-41ED-A827-B2E342130D5E}"/>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9449550" y="714188"/>
            <a:ext cx="975857" cy="683101"/>
          </a:xfrm>
          <a:prstGeom prst="rect">
            <a:avLst/>
          </a:prstGeom>
        </p:spPr>
      </p:pic>
      <p:pic>
        <p:nvPicPr>
          <p:cNvPr id="56" name="Picture 68">
            <a:extLst>
              <a:ext uri="{FF2B5EF4-FFF2-40B4-BE49-F238E27FC236}">
                <a16:creationId xmlns:a16="http://schemas.microsoft.com/office/drawing/2014/main" id="{C788D441-AB17-4D6E-BFAB-71B3A8FFE80A}"/>
              </a:ext>
            </a:extLst>
          </p:cNvPr>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8325823" y="465103"/>
            <a:ext cx="466289" cy="420973"/>
          </a:xfrm>
          <a:prstGeom prst="rect">
            <a:avLst/>
          </a:prstGeom>
        </p:spPr>
      </p:pic>
      <p:pic>
        <p:nvPicPr>
          <p:cNvPr id="58" name="Picture 78">
            <a:extLst>
              <a:ext uri="{FF2B5EF4-FFF2-40B4-BE49-F238E27FC236}">
                <a16:creationId xmlns:a16="http://schemas.microsoft.com/office/drawing/2014/main" id="{95664AC3-1559-4779-B077-75081F894750}"/>
              </a:ext>
            </a:extLst>
          </p:cNvPr>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7443508" y="946831"/>
            <a:ext cx="1106819" cy="186468"/>
          </a:xfrm>
          <a:prstGeom prst="rect">
            <a:avLst/>
          </a:prstGeom>
        </p:spPr>
      </p:pic>
      <p:pic>
        <p:nvPicPr>
          <p:cNvPr id="59" name="Picture 79">
            <a:extLst>
              <a:ext uri="{FF2B5EF4-FFF2-40B4-BE49-F238E27FC236}">
                <a16:creationId xmlns:a16="http://schemas.microsoft.com/office/drawing/2014/main" id="{59B43152-3278-4AC4-B8AC-C7E31231FB83}"/>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8698706" y="960380"/>
            <a:ext cx="810063" cy="208601"/>
          </a:xfrm>
          <a:prstGeom prst="rect">
            <a:avLst/>
          </a:prstGeom>
        </p:spPr>
      </p:pic>
      <p:pic>
        <p:nvPicPr>
          <p:cNvPr id="60" name="Kuva 59">
            <a:extLst>
              <a:ext uri="{FF2B5EF4-FFF2-40B4-BE49-F238E27FC236}">
                <a16:creationId xmlns:a16="http://schemas.microsoft.com/office/drawing/2014/main" id="{54446983-28C3-4784-97F5-CAD70AD0F995}"/>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3652473" y="2208397"/>
            <a:ext cx="601297" cy="216000"/>
          </a:xfrm>
          <a:prstGeom prst="rect">
            <a:avLst/>
          </a:prstGeom>
        </p:spPr>
      </p:pic>
      <p:pic>
        <p:nvPicPr>
          <p:cNvPr id="61" name="Kuva 60">
            <a:extLst>
              <a:ext uri="{FF2B5EF4-FFF2-40B4-BE49-F238E27FC236}">
                <a16:creationId xmlns:a16="http://schemas.microsoft.com/office/drawing/2014/main" id="{E33245A3-B362-4D43-B9EB-34FEFE21F2B6}"/>
              </a:ext>
            </a:extLst>
          </p:cNvPr>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9978555" y="5799969"/>
            <a:ext cx="808295" cy="373059"/>
          </a:xfrm>
          <a:prstGeom prst="rect">
            <a:avLst/>
          </a:prstGeom>
        </p:spPr>
      </p:pic>
      <p:pic>
        <p:nvPicPr>
          <p:cNvPr id="62" name="Picture 52">
            <a:extLst>
              <a:ext uri="{FF2B5EF4-FFF2-40B4-BE49-F238E27FC236}">
                <a16:creationId xmlns:a16="http://schemas.microsoft.com/office/drawing/2014/main" id="{DE2B9FE2-3B27-4003-B164-A84809634797}"/>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3702934" y="863290"/>
            <a:ext cx="758279" cy="274837"/>
          </a:xfrm>
          <a:prstGeom prst="rect">
            <a:avLst/>
          </a:prstGeom>
        </p:spPr>
      </p:pic>
      <p:pic>
        <p:nvPicPr>
          <p:cNvPr id="63" name="Picture 7">
            <a:extLst>
              <a:ext uri="{FF2B5EF4-FFF2-40B4-BE49-F238E27FC236}">
                <a16:creationId xmlns:a16="http://schemas.microsoft.com/office/drawing/2014/main" id="{BB53A1A1-039E-4C2E-BBB4-491E885B5E4E}"/>
              </a:ext>
            </a:extLst>
          </p:cNvPr>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7017893" y="6463831"/>
            <a:ext cx="915875" cy="342279"/>
          </a:xfrm>
          <a:prstGeom prst="rect">
            <a:avLst/>
          </a:prstGeom>
        </p:spPr>
      </p:pic>
      <p:pic>
        <p:nvPicPr>
          <p:cNvPr id="64" name="Picture 48">
            <a:extLst>
              <a:ext uri="{FF2B5EF4-FFF2-40B4-BE49-F238E27FC236}">
                <a16:creationId xmlns:a16="http://schemas.microsoft.com/office/drawing/2014/main" id="{8A1EDB87-2C4A-4C48-98F7-988746F878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34128" y="3831616"/>
            <a:ext cx="1121803" cy="289597"/>
          </a:xfrm>
          <a:prstGeom prst="rect">
            <a:avLst/>
          </a:prstGeom>
        </p:spPr>
      </p:pic>
      <p:pic>
        <p:nvPicPr>
          <p:cNvPr id="65" name="Picture 47">
            <a:extLst>
              <a:ext uri="{FF2B5EF4-FFF2-40B4-BE49-F238E27FC236}">
                <a16:creationId xmlns:a16="http://schemas.microsoft.com/office/drawing/2014/main" id="{1FB1F375-A711-4B9C-A1AF-A9F570A908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08534" y="546823"/>
            <a:ext cx="1024775" cy="399664"/>
          </a:xfrm>
          <a:prstGeom prst="rect">
            <a:avLst/>
          </a:prstGeom>
        </p:spPr>
      </p:pic>
      <p:pic>
        <p:nvPicPr>
          <p:cNvPr id="66" name="Kuva 65">
            <a:extLst>
              <a:ext uri="{FF2B5EF4-FFF2-40B4-BE49-F238E27FC236}">
                <a16:creationId xmlns:a16="http://schemas.microsoft.com/office/drawing/2014/main" id="{C3BE6824-4EE4-4346-A942-2264EBCC77ED}"/>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3702933" y="3658750"/>
            <a:ext cx="764792" cy="269093"/>
          </a:xfrm>
          <a:prstGeom prst="rect">
            <a:avLst/>
          </a:prstGeom>
        </p:spPr>
      </p:pic>
      <p:pic>
        <p:nvPicPr>
          <p:cNvPr id="67" name="Kuva 66">
            <a:extLst>
              <a:ext uri="{FF2B5EF4-FFF2-40B4-BE49-F238E27FC236}">
                <a16:creationId xmlns:a16="http://schemas.microsoft.com/office/drawing/2014/main" id="{26BF7DC0-C363-4DC4-AE5D-D2B3B3FB0C21}"/>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3699677" y="4987315"/>
            <a:ext cx="764792" cy="269093"/>
          </a:xfrm>
          <a:prstGeom prst="rect">
            <a:avLst/>
          </a:prstGeom>
        </p:spPr>
      </p:pic>
      <p:pic>
        <p:nvPicPr>
          <p:cNvPr id="68" name="Kuva 67">
            <a:extLst>
              <a:ext uri="{FF2B5EF4-FFF2-40B4-BE49-F238E27FC236}">
                <a16:creationId xmlns:a16="http://schemas.microsoft.com/office/drawing/2014/main" id="{D0DB592E-E1B2-4258-AA5C-D3FCEED422EC}"/>
              </a:ext>
            </a:extLst>
          </p:cNvPr>
          <p:cNvPicPr>
            <a:picLocks noChangeAspect="1"/>
          </p:cNvPicPr>
          <p:nvPr/>
        </p:nvPicPr>
        <p:blipFill rotWithShape="1">
          <a:blip r:embed="rId52" cstate="email">
            <a:extLst>
              <a:ext uri="{28A0092B-C50C-407E-A947-70E740481C1C}">
                <a14:useLocalDpi xmlns:a14="http://schemas.microsoft.com/office/drawing/2010/main"/>
              </a:ext>
            </a:extLst>
          </a:blip>
          <a:srcRect/>
          <a:stretch/>
        </p:blipFill>
        <p:spPr>
          <a:xfrm>
            <a:off x="3911927" y="5901153"/>
            <a:ext cx="1836100" cy="271875"/>
          </a:xfrm>
          <a:prstGeom prst="rect">
            <a:avLst/>
          </a:prstGeom>
        </p:spPr>
      </p:pic>
      <p:pic>
        <p:nvPicPr>
          <p:cNvPr id="69" name="Kuva 68">
            <a:extLst>
              <a:ext uri="{FF2B5EF4-FFF2-40B4-BE49-F238E27FC236}">
                <a16:creationId xmlns:a16="http://schemas.microsoft.com/office/drawing/2014/main" id="{F220BD81-2AF7-4080-A180-E3385C66694F}"/>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6131417" y="6498047"/>
            <a:ext cx="764792" cy="269093"/>
          </a:xfrm>
          <a:prstGeom prst="rect">
            <a:avLst/>
          </a:prstGeom>
        </p:spPr>
      </p:pic>
      <p:pic>
        <p:nvPicPr>
          <p:cNvPr id="70" name="Kuva 69">
            <a:extLst>
              <a:ext uri="{FF2B5EF4-FFF2-40B4-BE49-F238E27FC236}">
                <a16:creationId xmlns:a16="http://schemas.microsoft.com/office/drawing/2014/main" id="{9013AD15-86AA-4D73-B817-41A04C4622DB}"/>
              </a:ext>
            </a:extLst>
          </p:cNvPr>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11302648" y="3340003"/>
            <a:ext cx="382269" cy="463356"/>
          </a:xfrm>
          <a:prstGeom prst="rect">
            <a:avLst/>
          </a:prstGeom>
        </p:spPr>
      </p:pic>
      <p:pic>
        <p:nvPicPr>
          <p:cNvPr id="71" name="Kuva 70">
            <a:extLst>
              <a:ext uri="{FF2B5EF4-FFF2-40B4-BE49-F238E27FC236}">
                <a16:creationId xmlns:a16="http://schemas.microsoft.com/office/drawing/2014/main" id="{1AD66B17-CAA3-4360-BF05-08B54B71F8F0}"/>
              </a:ext>
            </a:extLst>
          </p:cNvPr>
          <p:cNvPicPr>
            <a:picLocks noChangeAspect="1"/>
          </p:cNvPicPr>
          <p:nvPr/>
        </p:nvPicPr>
        <p:blipFill rotWithShape="1">
          <a:blip r:embed="rId54" cstate="email">
            <a:extLst>
              <a:ext uri="{28A0092B-C50C-407E-A947-70E740481C1C}">
                <a14:useLocalDpi xmlns:a14="http://schemas.microsoft.com/office/drawing/2010/main"/>
              </a:ext>
            </a:extLst>
          </a:blip>
          <a:srcRect/>
          <a:stretch/>
        </p:blipFill>
        <p:spPr>
          <a:xfrm>
            <a:off x="4533254" y="5037251"/>
            <a:ext cx="1179737" cy="273584"/>
          </a:xfrm>
          <a:prstGeom prst="rect">
            <a:avLst/>
          </a:prstGeom>
        </p:spPr>
      </p:pic>
      <p:pic>
        <p:nvPicPr>
          <p:cNvPr id="72" name="Kuva 71">
            <a:extLst>
              <a:ext uri="{FF2B5EF4-FFF2-40B4-BE49-F238E27FC236}">
                <a16:creationId xmlns:a16="http://schemas.microsoft.com/office/drawing/2014/main" id="{4493A6B6-4930-4CE3-8390-D70F5192C9B2}"/>
              </a:ext>
            </a:extLst>
          </p:cNvPr>
          <p:cNvPicPr>
            <a:picLocks noChangeAspect="1"/>
          </p:cNvPicPr>
          <p:nvPr/>
        </p:nvPicPr>
        <p:blipFill rotWithShape="1">
          <a:blip r:embed="rId55" cstate="email">
            <a:extLst>
              <a:ext uri="{28A0092B-C50C-407E-A947-70E740481C1C}">
                <a14:useLocalDpi xmlns:a14="http://schemas.microsoft.com/office/drawing/2010/main"/>
              </a:ext>
            </a:extLst>
          </a:blip>
          <a:srcRect/>
          <a:stretch/>
        </p:blipFill>
        <p:spPr>
          <a:xfrm>
            <a:off x="5805008" y="4937302"/>
            <a:ext cx="873019" cy="402027"/>
          </a:xfrm>
          <a:prstGeom prst="rect">
            <a:avLst/>
          </a:prstGeom>
        </p:spPr>
      </p:pic>
      <p:pic>
        <p:nvPicPr>
          <p:cNvPr id="73" name="Kuva 72">
            <a:extLst>
              <a:ext uri="{FF2B5EF4-FFF2-40B4-BE49-F238E27FC236}">
                <a16:creationId xmlns:a16="http://schemas.microsoft.com/office/drawing/2014/main" id="{054CE4E5-780D-402A-ABED-301A78830C85}"/>
              </a:ext>
            </a:extLst>
          </p:cNvPr>
          <p:cNvPicPr>
            <a:picLocks noChangeAspect="1"/>
          </p:cNvPicPr>
          <p:nvPr/>
        </p:nvPicPr>
        <p:blipFill rotWithShape="1">
          <a:blip r:embed="rId56" cstate="email">
            <a:extLst>
              <a:ext uri="{28A0092B-C50C-407E-A947-70E740481C1C}">
                <a14:useLocalDpi xmlns:a14="http://schemas.microsoft.com/office/drawing/2010/main"/>
              </a:ext>
            </a:extLst>
          </a:blip>
          <a:srcRect/>
          <a:stretch/>
        </p:blipFill>
        <p:spPr>
          <a:xfrm>
            <a:off x="10545259" y="4612149"/>
            <a:ext cx="915295" cy="319279"/>
          </a:xfrm>
          <a:prstGeom prst="rect">
            <a:avLst/>
          </a:prstGeom>
        </p:spPr>
      </p:pic>
      <p:pic>
        <p:nvPicPr>
          <p:cNvPr id="74" name="Kuva 73">
            <a:extLst>
              <a:ext uri="{FF2B5EF4-FFF2-40B4-BE49-F238E27FC236}">
                <a16:creationId xmlns:a16="http://schemas.microsoft.com/office/drawing/2014/main" id="{FD5747A6-7069-4B81-862F-223E0904D71C}"/>
              </a:ext>
            </a:extLst>
          </p:cNvPr>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6790903" y="5036108"/>
            <a:ext cx="1118661" cy="270215"/>
          </a:xfrm>
          <a:prstGeom prst="rect">
            <a:avLst/>
          </a:prstGeom>
        </p:spPr>
      </p:pic>
      <p:pic>
        <p:nvPicPr>
          <p:cNvPr id="75" name="Picture 1">
            <a:extLst>
              <a:ext uri="{FF2B5EF4-FFF2-40B4-BE49-F238E27FC236}">
                <a16:creationId xmlns:a16="http://schemas.microsoft.com/office/drawing/2014/main" id="{DD4B345F-B5EF-4200-9F5A-8BFFA3F72A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2785" y="1700555"/>
            <a:ext cx="635708" cy="394375"/>
          </a:xfrm>
          <a:prstGeom prst="rect">
            <a:avLst/>
          </a:prstGeom>
        </p:spPr>
      </p:pic>
      <p:pic>
        <p:nvPicPr>
          <p:cNvPr id="76" name="Picture 8" descr="Kuvahaun tulos haulle maas global">
            <a:extLst>
              <a:ext uri="{FF2B5EF4-FFF2-40B4-BE49-F238E27FC236}">
                <a16:creationId xmlns:a16="http://schemas.microsoft.com/office/drawing/2014/main" id="{21BFDD9C-AEC3-4381-85D9-616B76DF67ED}"/>
              </a:ext>
            </a:extLst>
          </p:cNvPr>
          <p:cNvPicPr>
            <a:picLocks noChangeAspect="1" noChangeArrowheads="1"/>
          </p:cNvPicPr>
          <p:nvPr/>
        </p:nvPicPr>
        <p:blipFill rotWithShape="1">
          <a:blip r:embed="rId58" cstate="email">
            <a:extLst>
              <a:ext uri="{28A0092B-C50C-407E-A947-70E740481C1C}">
                <a14:useLocalDpi xmlns:a14="http://schemas.microsoft.com/office/drawing/2010/main"/>
              </a:ext>
            </a:extLst>
          </a:blip>
          <a:srcRect/>
          <a:stretch/>
        </p:blipFill>
        <p:spPr bwMode="auto">
          <a:xfrm>
            <a:off x="5878493" y="782703"/>
            <a:ext cx="478028" cy="46299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descr="Kuvahaun tulos haulle vr logo">
            <a:extLst>
              <a:ext uri="{FF2B5EF4-FFF2-40B4-BE49-F238E27FC236}">
                <a16:creationId xmlns:a16="http://schemas.microsoft.com/office/drawing/2014/main" id="{9BB0CB78-451E-42A2-AE6D-43A3B2C556C6}"/>
              </a:ext>
            </a:extLst>
          </p:cNvPr>
          <p:cNvPicPr>
            <a:picLocks noChangeAspect="1" noChangeArrowheads="1"/>
          </p:cNvPicPr>
          <p:nvPr/>
        </p:nvPicPr>
        <p:blipFill>
          <a:blip r:embed="rId59" cstate="email">
            <a:extLst>
              <a:ext uri="{28A0092B-C50C-407E-A947-70E740481C1C}">
                <a14:useLocalDpi xmlns:a14="http://schemas.microsoft.com/office/drawing/2010/main"/>
              </a:ext>
            </a:extLst>
          </a:blip>
          <a:srcRect/>
          <a:stretch>
            <a:fillRect/>
          </a:stretch>
        </p:blipFill>
        <p:spPr bwMode="auto">
          <a:xfrm>
            <a:off x="11245227" y="1031354"/>
            <a:ext cx="497111" cy="206004"/>
          </a:xfrm>
          <a:prstGeom prst="rect">
            <a:avLst/>
          </a:prstGeom>
          <a:noFill/>
          <a:extLst>
            <a:ext uri="{909E8E84-426E-40DD-AFC4-6F175D3DCCD1}">
              <a14:hiddenFill xmlns:a14="http://schemas.microsoft.com/office/drawing/2010/main">
                <a:solidFill>
                  <a:srgbClr val="FFFFFF"/>
                </a:solidFill>
              </a14:hiddenFill>
            </a:ext>
          </a:extLst>
        </p:spPr>
      </p:pic>
      <p:pic>
        <p:nvPicPr>
          <p:cNvPr id="78" name="Kuva 77">
            <a:extLst>
              <a:ext uri="{FF2B5EF4-FFF2-40B4-BE49-F238E27FC236}">
                <a16:creationId xmlns:a16="http://schemas.microsoft.com/office/drawing/2014/main" id="{90C8A436-A2FA-4E09-B499-A3FFB1E4EA0A}"/>
              </a:ext>
            </a:extLst>
          </p:cNvPr>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8864070" y="2446567"/>
            <a:ext cx="1054719" cy="182323"/>
          </a:xfrm>
          <a:prstGeom prst="rect">
            <a:avLst/>
          </a:prstGeom>
        </p:spPr>
      </p:pic>
      <p:pic>
        <p:nvPicPr>
          <p:cNvPr id="79" name="Kuva 78">
            <a:extLst>
              <a:ext uri="{FF2B5EF4-FFF2-40B4-BE49-F238E27FC236}">
                <a16:creationId xmlns:a16="http://schemas.microsoft.com/office/drawing/2014/main" id="{A1268D21-4403-4A13-9E7C-49B00B8F2E1F}"/>
              </a:ext>
            </a:extLst>
          </p:cNvPr>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11034979" y="2275896"/>
            <a:ext cx="1156995" cy="578497"/>
          </a:xfrm>
          <a:prstGeom prst="rect">
            <a:avLst/>
          </a:prstGeom>
        </p:spPr>
      </p:pic>
      <p:pic>
        <p:nvPicPr>
          <p:cNvPr id="80" name="Kuva 79">
            <a:extLst>
              <a:ext uri="{FF2B5EF4-FFF2-40B4-BE49-F238E27FC236}">
                <a16:creationId xmlns:a16="http://schemas.microsoft.com/office/drawing/2014/main" id="{2326A3DB-5306-46A9-8EE8-6C986CC03656}"/>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10038579" y="2368596"/>
            <a:ext cx="403035" cy="403035"/>
          </a:xfrm>
          <a:prstGeom prst="rect">
            <a:avLst/>
          </a:prstGeom>
        </p:spPr>
      </p:pic>
      <p:pic>
        <p:nvPicPr>
          <p:cNvPr id="81" name="Kuva 80">
            <a:extLst>
              <a:ext uri="{FF2B5EF4-FFF2-40B4-BE49-F238E27FC236}">
                <a16:creationId xmlns:a16="http://schemas.microsoft.com/office/drawing/2014/main" id="{8D34CB74-045F-4F89-9E36-CD226AAE88E5}"/>
              </a:ext>
            </a:extLst>
          </p:cNvPr>
          <p:cNvPicPr>
            <a:picLocks noChangeAspect="1"/>
          </p:cNvPicPr>
          <p:nvPr/>
        </p:nvPicPr>
        <p:blipFill>
          <a:blip r:embed="rId63" cstate="email">
            <a:extLst>
              <a:ext uri="{28A0092B-C50C-407E-A947-70E740481C1C}">
                <a14:useLocalDpi xmlns:a14="http://schemas.microsoft.com/office/drawing/2010/main"/>
              </a:ext>
            </a:extLst>
          </a:blip>
          <a:stretch>
            <a:fillRect/>
          </a:stretch>
        </p:blipFill>
        <p:spPr>
          <a:xfrm>
            <a:off x="10549351" y="887775"/>
            <a:ext cx="485628" cy="364221"/>
          </a:xfrm>
          <a:prstGeom prst="rect">
            <a:avLst/>
          </a:prstGeom>
        </p:spPr>
      </p:pic>
      <p:pic>
        <p:nvPicPr>
          <p:cNvPr id="82" name="Picture 14" descr="Teleste">
            <a:extLst>
              <a:ext uri="{FF2B5EF4-FFF2-40B4-BE49-F238E27FC236}">
                <a16:creationId xmlns:a16="http://schemas.microsoft.com/office/drawing/2014/main" id="{127BB64A-D360-4D23-99F7-0A0A609D1E2B}"/>
              </a:ext>
            </a:extLst>
          </p:cNvPr>
          <p:cNvPicPr>
            <a:picLocks noChangeAspect="1" noChangeArrowheads="1"/>
          </p:cNvPicPr>
          <p:nvPr/>
        </p:nvPicPr>
        <p:blipFill>
          <a:blip r:embed="rId64">
            <a:extLst>
              <a:ext uri="{28A0092B-C50C-407E-A947-70E740481C1C}">
                <a14:useLocalDpi xmlns:a14="http://schemas.microsoft.com/office/drawing/2010/main"/>
              </a:ext>
            </a:extLst>
          </a:blip>
          <a:srcRect/>
          <a:stretch>
            <a:fillRect/>
          </a:stretch>
        </p:blipFill>
        <p:spPr bwMode="auto">
          <a:xfrm>
            <a:off x="8860066" y="3592262"/>
            <a:ext cx="1523567" cy="187324"/>
          </a:xfrm>
          <a:prstGeom prst="rect">
            <a:avLst/>
          </a:prstGeom>
          <a:noFill/>
          <a:extLst>
            <a:ext uri="{909E8E84-426E-40DD-AFC4-6F175D3DCCD1}">
              <a14:hiddenFill xmlns:a14="http://schemas.microsoft.com/office/drawing/2010/main">
                <a:solidFill>
                  <a:srgbClr val="FFFFFF"/>
                </a:solidFill>
              </a14:hiddenFill>
            </a:ext>
          </a:extLst>
        </p:spPr>
      </p:pic>
      <p:pic>
        <p:nvPicPr>
          <p:cNvPr id="83" name="Kuva 82">
            <a:extLst>
              <a:ext uri="{FF2B5EF4-FFF2-40B4-BE49-F238E27FC236}">
                <a16:creationId xmlns:a16="http://schemas.microsoft.com/office/drawing/2014/main" id="{9001EAA4-C46C-437E-96D7-4A0712715BDA}"/>
              </a:ext>
            </a:extLst>
          </p:cNvPr>
          <p:cNvPicPr>
            <a:picLocks noChangeAspect="1"/>
          </p:cNvPicPr>
          <p:nvPr/>
        </p:nvPicPr>
        <p:blipFill>
          <a:blip r:embed="rId65" cstate="email">
            <a:extLst>
              <a:ext uri="{28A0092B-C50C-407E-A947-70E740481C1C}">
                <a14:useLocalDpi xmlns:a14="http://schemas.microsoft.com/office/drawing/2010/main"/>
              </a:ext>
            </a:extLst>
          </a:blip>
          <a:stretch>
            <a:fillRect/>
          </a:stretch>
        </p:blipFill>
        <p:spPr>
          <a:xfrm>
            <a:off x="7433116" y="4573017"/>
            <a:ext cx="455265" cy="455265"/>
          </a:xfrm>
          <a:prstGeom prst="rect">
            <a:avLst/>
          </a:prstGeom>
        </p:spPr>
      </p:pic>
      <p:pic>
        <p:nvPicPr>
          <p:cNvPr id="84" name="Picture 16" descr="DIGITA">
            <a:extLst>
              <a:ext uri="{FF2B5EF4-FFF2-40B4-BE49-F238E27FC236}">
                <a16:creationId xmlns:a16="http://schemas.microsoft.com/office/drawing/2014/main" id="{5E904B75-FBBA-4304-87E5-01DEE0D2F05F}"/>
              </a:ext>
            </a:extLst>
          </p:cNvPr>
          <p:cNvPicPr>
            <a:picLocks noChangeAspect="1" noChangeArrowheads="1"/>
          </p:cNvPicPr>
          <p:nvPr/>
        </p:nvPicPr>
        <p:blipFill>
          <a:blip r:embed="rId66" cstate="email">
            <a:extLst>
              <a:ext uri="{28A0092B-C50C-407E-A947-70E740481C1C}">
                <a14:useLocalDpi xmlns:a14="http://schemas.microsoft.com/office/drawing/2010/main"/>
              </a:ext>
            </a:extLst>
          </a:blip>
          <a:srcRect/>
          <a:stretch>
            <a:fillRect/>
          </a:stretch>
        </p:blipFill>
        <p:spPr bwMode="auto">
          <a:xfrm>
            <a:off x="8056241" y="5012693"/>
            <a:ext cx="1131071" cy="306931"/>
          </a:xfrm>
          <a:prstGeom prst="rect">
            <a:avLst/>
          </a:prstGeom>
          <a:noFill/>
          <a:extLst>
            <a:ext uri="{909E8E84-426E-40DD-AFC4-6F175D3DCCD1}">
              <a14:hiddenFill xmlns:a14="http://schemas.microsoft.com/office/drawing/2010/main">
                <a:solidFill>
                  <a:srgbClr val="FFFFFF"/>
                </a:solidFill>
              </a14:hiddenFill>
            </a:ext>
          </a:extLst>
        </p:spPr>
      </p:pic>
      <p:pic>
        <p:nvPicPr>
          <p:cNvPr id="85" name="Kuva 84">
            <a:extLst>
              <a:ext uri="{FF2B5EF4-FFF2-40B4-BE49-F238E27FC236}">
                <a16:creationId xmlns:a16="http://schemas.microsoft.com/office/drawing/2014/main" id="{F11BBE8F-0AEE-4E6D-9E24-005552220AA8}"/>
              </a:ext>
            </a:extLst>
          </p:cNvPr>
          <p:cNvPicPr>
            <a:picLocks noChangeAspect="1"/>
          </p:cNvPicPr>
          <p:nvPr/>
        </p:nvPicPr>
        <p:blipFill>
          <a:blip r:embed="rId67" cstate="email">
            <a:extLst>
              <a:ext uri="{28A0092B-C50C-407E-A947-70E740481C1C}">
                <a14:useLocalDpi xmlns:a14="http://schemas.microsoft.com/office/drawing/2010/main"/>
              </a:ext>
            </a:extLst>
          </a:blip>
          <a:stretch>
            <a:fillRect/>
          </a:stretch>
        </p:blipFill>
        <p:spPr>
          <a:xfrm>
            <a:off x="6513762" y="3700905"/>
            <a:ext cx="911068" cy="283535"/>
          </a:xfrm>
          <a:prstGeom prst="rect">
            <a:avLst/>
          </a:prstGeom>
        </p:spPr>
      </p:pic>
      <p:pic>
        <p:nvPicPr>
          <p:cNvPr id="86" name="Kuva 85">
            <a:extLst>
              <a:ext uri="{FF2B5EF4-FFF2-40B4-BE49-F238E27FC236}">
                <a16:creationId xmlns:a16="http://schemas.microsoft.com/office/drawing/2014/main" id="{0EA17047-F662-453F-87C0-7359351838C0}"/>
              </a:ext>
            </a:extLst>
          </p:cNvPr>
          <p:cNvPicPr>
            <a:picLocks noChangeAspect="1"/>
          </p:cNvPicPr>
          <p:nvPr/>
        </p:nvPicPr>
        <p:blipFill>
          <a:blip r:embed="rId68" cstate="email">
            <a:extLst>
              <a:ext uri="{28A0092B-C50C-407E-A947-70E740481C1C}">
                <a14:useLocalDpi xmlns:a14="http://schemas.microsoft.com/office/drawing/2010/main"/>
              </a:ext>
            </a:extLst>
          </a:blip>
          <a:stretch>
            <a:fillRect/>
          </a:stretch>
        </p:blipFill>
        <p:spPr>
          <a:xfrm>
            <a:off x="10636370" y="2359710"/>
            <a:ext cx="444137" cy="444137"/>
          </a:xfrm>
          <a:prstGeom prst="rect">
            <a:avLst/>
          </a:prstGeom>
        </p:spPr>
      </p:pic>
      <p:pic>
        <p:nvPicPr>
          <p:cNvPr id="87" name="Kuva 86">
            <a:extLst>
              <a:ext uri="{FF2B5EF4-FFF2-40B4-BE49-F238E27FC236}">
                <a16:creationId xmlns:a16="http://schemas.microsoft.com/office/drawing/2014/main" id="{6D4D7256-C79B-4F13-BD07-150ADC253CE2}"/>
              </a:ext>
            </a:extLst>
          </p:cNvPr>
          <p:cNvPicPr>
            <a:picLocks noChangeAspect="1"/>
          </p:cNvPicPr>
          <p:nvPr/>
        </p:nvPicPr>
        <p:blipFill>
          <a:blip r:embed="rId69" cstate="email">
            <a:extLst>
              <a:ext uri="{28A0092B-C50C-407E-A947-70E740481C1C}">
                <a14:useLocalDpi xmlns:a14="http://schemas.microsoft.com/office/drawing/2010/main"/>
              </a:ext>
            </a:extLst>
          </a:blip>
          <a:stretch>
            <a:fillRect/>
          </a:stretch>
        </p:blipFill>
        <p:spPr>
          <a:xfrm>
            <a:off x="11184239" y="6284385"/>
            <a:ext cx="415956" cy="471153"/>
          </a:xfrm>
          <a:prstGeom prst="rect">
            <a:avLst/>
          </a:prstGeom>
        </p:spPr>
      </p:pic>
      <p:pic>
        <p:nvPicPr>
          <p:cNvPr id="88" name="Kuva 87">
            <a:extLst>
              <a:ext uri="{FF2B5EF4-FFF2-40B4-BE49-F238E27FC236}">
                <a16:creationId xmlns:a16="http://schemas.microsoft.com/office/drawing/2014/main" id="{DC92592B-C638-4CAF-B854-DE0339063576}"/>
              </a:ext>
            </a:extLst>
          </p:cNvPr>
          <p:cNvPicPr>
            <a:picLocks noChangeAspect="1"/>
          </p:cNvPicPr>
          <p:nvPr/>
        </p:nvPicPr>
        <p:blipFill>
          <a:blip r:embed="rId70" cstate="email">
            <a:extLst>
              <a:ext uri="{28A0092B-C50C-407E-A947-70E740481C1C}">
                <a14:useLocalDpi xmlns:a14="http://schemas.microsoft.com/office/drawing/2010/main"/>
              </a:ext>
            </a:extLst>
          </a:blip>
          <a:stretch>
            <a:fillRect/>
          </a:stretch>
        </p:blipFill>
        <p:spPr>
          <a:xfrm>
            <a:off x="10676360" y="6188316"/>
            <a:ext cx="390187" cy="585280"/>
          </a:xfrm>
          <a:prstGeom prst="rect">
            <a:avLst/>
          </a:prstGeom>
        </p:spPr>
      </p:pic>
      <p:pic>
        <p:nvPicPr>
          <p:cNvPr id="89" name="Kuva 88">
            <a:extLst>
              <a:ext uri="{FF2B5EF4-FFF2-40B4-BE49-F238E27FC236}">
                <a16:creationId xmlns:a16="http://schemas.microsoft.com/office/drawing/2014/main" id="{FD37D270-9B8E-4747-8224-1E062FBF1440}"/>
              </a:ext>
            </a:extLst>
          </p:cNvPr>
          <p:cNvPicPr>
            <a:picLocks noChangeAspect="1"/>
          </p:cNvPicPr>
          <p:nvPr/>
        </p:nvPicPr>
        <p:blipFill>
          <a:blip r:embed="rId71" cstate="email">
            <a:extLst>
              <a:ext uri="{28A0092B-C50C-407E-A947-70E740481C1C}">
                <a14:useLocalDpi xmlns:a14="http://schemas.microsoft.com/office/drawing/2010/main"/>
              </a:ext>
            </a:extLst>
          </a:blip>
          <a:stretch>
            <a:fillRect/>
          </a:stretch>
        </p:blipFill>
        <p:spPr>
          <a:xfrm>
            <a:off x="9638072" y="6429481"/>
            <a:ext cx="835721" cy="348217"/>
          </a:xfrm>
          <a:prstGeom prst="rect">
            <a:avLst/>
          </a:prstGeom>
        </p:spPr>
      </p:pic>
      <p:pic>
        <p:nvPicPr>
          <p:cNvPr id="90" name="Kuva 89">
            <a:extLst>
              <a:ext uri="{FF2B5EF4-FFF2-40B4-BE49-F238E27FC236}">
                <a16:creationId xmlns:a16="http://schemas.microsoft.com/office/drawing/2014/main" id="{F31CC8A4-12DD-409D-8A40-CEEA6456F3CB}"/>
              </a:ext>
            </a:extLst>
          </p:cNvPr>
          <p:cNvPicPr>
            <a:picLocks noChangeAspect="1"/>
          </p:cNvPicPr>
          <p:nvPr/>
        </p:nvPicPr>
        <p:blipFill>
          <a:blip r:embed="rId72" cstate="email">
            <a:extLst>
              <a:ext uri="{28A0092B-C50C-407E-A947-70E740481C1C}">
                <a14:useLocalDpi xmlns:a14="http://schemas.microsoft.com/office/drawing/2010/main"/>
              </a:ext>
            </a:extLst>
          </a:blip>
          <a:stretch>
            <a:fillRect/>
          </a:stretch>
        </p:blipFill>
        <p:spPr>
          <a:xfrm>
            <a:off x="2991928" y="6503369"/>
            <a:ext cx="1282288" cy="291305"/>
          </a:xfrm>
          <a:prstGeom prst="rect">
            <a:avLst/>
          </a:prstGeom>
        </p:spPr>
      </p:pic>
      <p:pic>
        <p:nvPicPr>
          <p:cNvPr id="91" name="Kuva 90">
            <a:extLst>
              <a:ext uri="{FF2B5EF4-FFF2-40B4-BE49-F238E27FC236}">
                <a16:creationId xmlns:a16="http://schemas.microsoft.com/office/drawing/2014/main" id="{75CF0809-CF23-4B79-9FBF-06E856AA7AB2}"/>
              </a:ext>
            </a:extLst>
          </p:cNvPr>
          <p:cNvPicPr>
            <a:picLocks noChangeAspect="1"/>
          </p:cNvPicPr>
          <p:nvPr/>
        </p:nvPicPr>
        <p:blipFill>
          <a:blip r:embed="rId73" cstate="email">
            <a:extLst>
              <a:ext uri="{28A0092B-C50C-407E-A947-70E740481C1C}">
                <a14:useLocalDpi xmlns:a14="http://schemas.microsoft.com/office/drawing/2010/main"/>
              </a:ext>
            </a:extLst>
          </a:blip>
          <a:stretch>
            <a:fillRect/>
          </a:stretch>
        </p:blipFill>
        <p:spPr>
          <a:xfrm>
            <a:off x="3378018" y="5929505"/>
            <a:ext cx="555084" cy="462571"/>
          </a:xfrm>
          <a:prstGeom prst="rect">
            <a:avLst/>
          </a:prstGeom>
        </p:spPr>
      </p:pic>
      <p:pic>
        <p:nvPicPr>
          <p:cNvPr id="92" name="Kuva 91">
            <a:extLst>
              <a:ext uri="{FF2B5EF4-FFF2-40B4-BE49-F238E27FC236}">
                <a16:creationId xmlns:a16="http://schemas.microsoft.com/office/drawing/2014/main" id="{7EB1ECB7-E3FF-44CA-A724-E786E35AFECA}"/>
              </a:ext>
            </a:extLst>
          </p:cNvPr>
          <p:cNvPicPr>
            <a:picLocks noChangeAspect="1"/>
          </p:cNvPicPr>
          <p:nvPr/>
        </p:nvPicPr>
        <p:blipFill>
          <a:blip r:embed="rId74" cstate="email">
            <a:extLst>
              <a:ext uri="{28A0092B-C50C-407E-A947-70E740481C1C}">
                <a14:useLocalDpi xmlns:a14="http://schemas.microsoft.com/office/drawing/2010/main"/>
              </a:ext>
            </a:extLst>
          </a:blip>
          <a:stretch>
            <a:fillRect/>
          </a:stretch>
        </p:blipFill>
        <p:spPr>
          <a:xfrm>
            <a:off x="7140422" y="6270479"/>
            <a:ext cx="1095647" cy="204411"/>
          </a:xfrm>
          <a:prstGeom prst="rect">
            <a:avLst/>
          </a:prstGeom>
        </p:spPr>
      </p:pic>
      <p:pic>
        <p:nvPicPr>
          <p:cNvPr id="93" name="Kuva 92">
            <a:extLst>
              <a:ext uri="{FF2B5EF4-FFF2-40B4-BE49-F238E27FC236}">
                <a16:creationId xmlns:a16="http://schemas.microsoft.com/office/drawing/2014/main" id="{41C56516-5CE1-41F7-87E9-B1B9A326AB4F}"/>
              </a:ext>
            </a:extLst>
          </p:cNvPr>
          <p:cNvPicPr>
            <a:picLocks noChangeAspect="1"/>
          </p:cNvPicPr>
          <p:nvPr/>
        </p:nvPicPr>
        <p:blipFill>
          <a:blip r:embed="rId75" cstate="email">
            <a:extLst>
              <a:ext uri="{28A0092B-C50C-407E-A947-70E740481C1C}">
                <a14:useLocalDpi xmlns:a14="http://schemas.microsoft.com/office/drawing/2010/main"/>
              </a:ext>
            </a:extLst>
          </a:blip>
          <a:stretch>
            <a:fillRect/>
          </a:stretch>
        </p:blipFill>
        <p:spPr>
          <a:xfrm>
            <a:off x="11672467" y="6192780"/>
            <a:ext cx="400199" cy="582107"/>
          </a:xfrm>
          <a:prstGeom prst="rect">
            <a:avLst/>
          </a:prstGeom>
        </p:spPr>
      </p:pic>
      <p:pic>
        <p:nvPicPr>
          <p:cNvPr id="94" name="Kuva 93">
            <a:extLst>
              <a:ext uri="{FF2B5EF4-FFF2-40B4-BE49-F238E27FC236}">
                <a16:creationId xmlns:a16="http://schemas.microsoft.com/office/drawing/2014/main" id="{1725F094-0BC1-473E-8AA0-B5D047B587FE}"/>
              </a:ext>
            </a:extLst>
          </p:cNvPr>
          <p:cNvPicPr>
            <a:picLocks noChangeAspect="1"/>
          </p:cNvPicPr>
          <p:nvPr/>
        </p:nvPicPr>
        <p:blipFill>
          <a:blip r:embed="rId76" cstate="email">
            <a:extLst>
              <a:ext uri="{28A0092B-C50C-407E-A947-70E740481C1C}">
                <a14:useLocalDpi xmlns:a14="http://schemas.microsoft.com/office/drawing/2010/main"/>
              </a:ext>
            </a:extLst>
          </a:blip>
          <a:stretch>
            <a:fillRect/>
          </a:stretch>
        </p:blipFill>
        <p:spPr>
          <a:xfrm>
            <a:off x="5824497" y="5900260"/>
            <a:ext cx="601387" cy="302267"/>
          </a:xfrm>
          <a:prstGeom prst="rect">
            <a:avLst/>
          </a:prstGeom>
        </p:spPr>
      </p:pic>
      <p:pic>
        <p:nvPicPr>
          <p:cNvPr id="95" name="Kuva 94">
            <a:extLst>
              <a:ext uri="{FF2B5EF4-FFF2-40B4-BE49-F238E27FC236}">
                <a16:creationId xmlns:a16="http://schemas.microsoft.com/office/drawing/2014/main" id="{0B485C5A-80F4-49B1-ABCE-98D4F0BD5FB9}"/>
              </a:ext>
            </a:extLst>
          </p:cNvPr>
          <p:cNvPicPr>
            <a:picLocks noChangeAspect="1"/>
          </p:cNvPicPr>
          <p:nvPr/>
        </p:nvPicPr>
        <p:blipFill>
          <a:blip r:embed="rId77" cstate="email">
            <a:extLst>
              <a:ext uri="{28A0092B-C50C-407E-A947-70E740481C1C}">
                <a14:useLocalDpi xmlns:a14="http://schemas.microsoft.com/office/drawing/2010/main"/>
              </a:ext>
            </a:extLst>
          </a:blip>
          <a:stretch>
            <a:fillRect/>
          </a:stretch>
        </p:blipFill>
        <p:spPr>
          <a:xfrm>
            <a:off x="8505943" y="5806898"/>
            <a:ext cx="1173648" cy="242823"/>
          </a:xfrm>
          <a:prstGeom prst="rect">
            <a:avLst/>
          </a:prstGeom>
        </p:spPr>
      </p:pic>
      <p:pic>
        <p:nvPicPr>
          <p:cNvPr id="96" name="Kuva 95">
            <a:extLst>
              <a:ext uri="{FF2B5EF4-FFF2-40B4-BE49-F238E27FC236}">
                <a16:creationId xmlns:a16="http://schemas.microsoft.com/office/drawing/2014/main" id="{2E1545F1-323C-4A4C-846F-7A83B2EC5E18}"/>
              </a:ext>
            </a:extLst>
          </p:cNvPr>
          <p:cNvPicPr>
            <a:picLocks noChangeAspect="1"/>
          </p:cNvPicPr>
          <p:nvPr/>
        </p:nvPicPr>
        <p:blipFill>
          <a:blip r:embed="rId78" cstate="email">
            <a:extLst>
              <a:ext uri="{28A0092B-C50C-407E-A947-70E740481C1C}">
                <a14:useLocalDpi xmlns:a14="http://schemas.microsoft.com/office/drawing/2010/main"/>
              </a:ext>
            </a:extLst>
          </a:blip>
          <a:stretch>
            <a:fillRect/>
          </a:stretch>
        </p:blipFill>
        <p:spPr>
          <a:xfrm>
            <a:off x="4419727" y="6635185"/>
            <a:ext cx="511359" cy="131955"/>
          </a:xfrm>
          <a:prstGeom prst="rect">
            <a:avLst/>
          </a:prstGeom>
        </p:spPr>
      </p:pic>
      <p:pic>
        <p:nvPicPr>
          <p:cNvPr id="97" name="Picture 35">
            <a:extLst>
              <a:ext uri="{FF2B5EF4-FFF2-40B4-BE49-F238E27FC236}">
                <a16:creationId xmlns:a16="http://schemas.microsoft.com/office/drawing/2014/main" id="{D0D352E6-7DA9-474A-842A-C4B56F292933}"/>
              </a:ext>
            </a:extLst>
          </p:cNvPr>
          <p:cNvPicPr>
            <a:picLocks noChangeAspect="1"/>
          </p:cNvPicPr>
          <p:nvPr/>
        </p:nvPicPr>
        <p:blipFill>
          <a:blip r:embed="rId79" cstate="email">
            <a:extLst>
              <a:ext uri="{28A0092B-C50C-407E-A947-70E740481C1C}">
                <a14:useLocalDpi xmlns:a14="http://schemas.microsoft.com/office/drawing/2010/main"/>
              </a:ext>
            </a:extLst>
          </a:blip>
          <a:stretch>
            <a:fillRect/>
          </a:stretch>
        </p:blipFill>
        <p:spPr>
          <a:xfrm>
            <a:off x="3627245" y="2000408"/>
            <a:ext cx="637512" cy="213037"/>
          </a:xfrm>
          <a:prstGeom prst="rect">
            <a:avLst/>
          </a:prstGeom>
        </p:spPr>
      </p:pic>
      <p:pic>
        <p:nvPicPr>
          <p:cNvPr id="98" name="Kuva 97">
            <a:extLst>
              <a:ext uri="{FF2B5EF4-FFF2-40B4-BE49-F238E27FC236}">
                <a16:creationId xmlns:a16="http://schemas.microsoft.com/office/drawing/2014/main" id="{4F1FADBD-C3F0-4255-964F-F83EA04F6F38}"/>
              </a:ext>
            </a:extLst>
          </p:cNvPr>
          <p:cNvPicPr>
            <a:picLocks noChangeAspect="1"/>
          </p:cNvPicPr>
          <p:nvPr/>
        </p:nvPicPr>
        <p:blipFill>
          <a:blip r:embed="rId80" cstate="email">
            <a:extLst>
              <a:ext uri="{28A0092B-C50C-407E-A947-70E740481C1C}">
                <a14:useLocalDpi xmlns:a14="http://schemas.microsoft.com/office/drawing/2010/main"/>
              </a:ext>
            </a:extLst>
          </a:blip>
          <a:stretch>
            <a:fillRect/>
          </a:stretch>
        </p:blipFill>
        <p:spPr>
          <a:xfrm>
            <a:off x="6978263" y="5854966"/>
            <a:ext cx="1452711" cy="276807"/>
          </a:xfrm>
          <a:prstGeom prst="rect">
            <a:avLst/>
          </a:prstGeom>
        </p:spPr>
      </p:pic>
      <p:pic>
        <p:nvPicPr>
          <p:cNvPr id="99" name="Picture 67">
            <a:extLst>
              <a:ext uri="{FF2B5EF4-FFF2-40B4-BE49-F238E27FC236}">
                <a16:creationId xmlns:a16="http://schemas.microsoft.com/office/drawing/2014/main" id="{D7ED43D0-CC15-46C3-ADA3-888D5A262979}"/>
              </a:ext>
            </a:extLst>
          </p:cNvPr>
          <p:cNvPicPr>
            <a:picLocks noChangeAspect="1"/>
          </p:cNvPicPr>
          <p:nvPr/>
        </p:nvPicPr>
        <p:blipFill>
          <a:blip r:embed="rId81" cstate="email">
            <a:extLst>
              <a:ext uri="{28A0092B-C50C-407E-A947-70E740481C1C}">
                <a14:useLocalDpi xmlns:a14="http://schemas.microsoft.com/office/drawing/2010/main"/>
              </a:ext>
            </a:extLst>
          </a:blip>
          <a:stretch>
            <a:fillRect/>
          </a:stretch>
        </p:blipFill>
        <p:spPr>
          <a:xfrm>
            <a:off x="6550204" y="3369685"/>
            <a:ext cx="980203" cy="271719"/>
          </a:xfrm>
          <a:prstGeom prst="rect">
            <a:avLst/>
          </a:prstGeom>
        </p:spPr>
      </p:pic>
      <p:pic>
        <p:nvPicPr>
          <p:cNvPr id="100" name="Kuva 99">
            <a:extLst>
              <a:ext uri="{FF2B5EF4-FFF2-40B4-BE49-F238E27FC236}">
                <a16:creationId xmlns:a16="http://schemas.microsoft.com/office/drawing/2014/main" id="{D6FC1099-936D-4EA1-A33B-E68D40DAB73C}"/>
              </a:ext>
            </a:extLst>
          </p:cNvPr>
          <p:cNvPicPr>
            <a:picLocks noChangeAspect="1"/>
          </p:cNvPicPr>
          <p:nvPr/>
        </p:nvPicPr>
        <p:blipFill rotWithShape="1">
          <a:blip r:embed="rId82" cstate="email">
            <a:extLst>
              <a:ext uri="{28A0092B-C50C-407E-A947-70E740481C1C}">
                <a14:useLocalDpi xmlns:a14="http://schemas.microsoft.com/office/drawing/2010/main"/>
              </a:ext>
            </a:extLst>
          </a:blip>
          <a:srcRect/>
          <a:stretch/>
        </p:blipFill>
        <p:spPr>
          <a:xfrm>
            <a:off x="10104701" y="3269624"/>
            <a:ext cx="881116" cy="259811"/>
          </a:xfrm>
          <a:prstGeom prst="rect">
            <a:avLst/>
          </a:prstGeom>
        </p:spPr>
      </p:pic>
      <p:pic>
        <p:nvPicPr>
          <p:cNvPr id="101" name="Kuva 100">
            <a:extLst>
              <a:ext uri="{FF2B5EF4-FFF2-40B4-BE49-F238E27FC236}">
                <a16:creationId xmlns:a16="http://schemas.microsoft.com/office/drawing/2014/main" id="{CBB3F317-08D7-41A8-A359-D9AFF72AB597}"/>
              </a:ext>
            </a:extLst>
          </p:cNvPr>
          <p:cNvPicPr>
            <a:picLocks noChangeAspect="1"/>
          </p:cNvPicPr>
          <p:nvPr/>
        </p:nvPicPr>
        <p:blipFill rotWithShape="1">
          <a:blip r:embed="rId83" cstate="email">
            <a:extLst>
              <a:ext uri="{28A0092B-C50C-407E-A947-70E740481C1C}">
                <a14:useLocalDpi xmlns:a14="http://schemas.microsoft.com/office/drawing/2010/main"/>
              </a:ext>
            </a:extLst>
          </a:blip>
          <a:srcRect/>
          <a:stretch/>
        </p:blipFill>
        <p:spPr>
          <a:xfrm>
            <a:off x="10549351" y="3671293"/>
            <a:ext cx="562574" cy="403452"/>
          </a:xfrm>
          <a:prstGeom prst="rect">
            <a:avLst/>
          </a:prstGeom>
        </p:spPr>
      </p:pic>
      <p:pic>
        <p:nvPicPr>
          <p:cNvPr id="102" name="Kuva 101">
            <a:extLst>
              <a:ext uri="{FF2B5EF4-FFF2-40B4-BE49-F238E27FC236}">
                <a16:creationId xmlns:a16="http://schemas.microsoft.com/office/drawing/2014/main" id="{D07CB4CA-B1F4-4713-B475-5D0F3AA460AB}"/>
              </a:ext>
            </a:extLst>
          </p:cNvPr>
          <p:cNvPicPr>
            <a:picLocks noChangeAspect="1"/>
          </p:cNvPicPr>
          <p:nvPr/>
        </p:nvPicPr>
        <p:blipFill>
          <a:blip r:embed="rId84" cstate="email">
            <a:extLst>
              <a:ext uri="{28A0092B-C50C-407E-A947-70E740481C1C}">
                <a14:useLocalDpi xmlns:a14="http://schemas.microsoft.com/office/drawing/2010/main"/>
              </a:ext>
            </a:extLst>
          </a:blip>
          <a:stretch>
            <a:fillRect/>
          </a:stretch>
        </p:blipFill>
        <p:spPr>
          <a:xfrm>
            <a:off x="3707551" y="448353"/>
            <a:ext cx="402027" cy="402027"/>
          </a:xfrm>
          <a:prstGeom prst="rect">
            <a:avLst/>
          </a:prstGeom>
        </p:spPr>
      </p:pic>
      <p:pic>
        <p:nvPicPr>
          <p:cNvPr id="103" name="Picture 4" descr="Kuvahaun tulos haulle hELSINKi logo">
            <a:extLst>
              <a:ext uri="{FF2B5EF4-FFF2-40B4-BE49-F238E27FC236}">
                <a16:creationId xmlns:a16="http://schemas.microsoft.com/office/drawing/2014/main" id="{88160985-2F6A-4251-9454-37A0AEFB8C87}"/>
              </a:ext>
            </a:extLst>
          </p:cNvPr>
          <p:cNvPicPr>
            <a:picLocks noChangeAspect="1" noChangeArrowheads="1"/>
          </p:cNvPicPr>
          <p:nvPr/>
        </p:nvPicPr>
        <p:blipFill rotWithShape="1">
          <a:blip r:embed="rId85" cstate="email">
            <a:extLst>
              <a:ext uri="{28A0092B-C50C-407E-A947-70E740481C1C}">
                <a14:useLocalDpi xmlns:a14="http://schemas.microsoft.com/office/drawing/2010/main"/>
              </a:ext>
            </a:extLst>
          </a:blip>
          <a:srcRect/>
          <a:stretch/>
        </p:blipFill>
        <p:spPr bwMode="auto">
          <a:xfrm>
            <a:off x="8379018" y="6067843"/>
            <a:ext cx="899733" cy="44841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Kuvahaun tulos haulle nrc group logo">
            <a:extLst>
              <a:ext uri="{FF2B5EF4-FFF2-40B4-BE49-F238E27FC236}">
                <a16:creationId xmlns:a16="http://schemas.microsoft.com/office/drawing/2014/main" id="{1ADB427C-11FE-4882-BE76-A5A4A71F741C}"/>
              </a:ext>
            </a:extLst>
          </p:cNvPr>
          <p:cNvPicPr>
            <a:picLocks noChangeAspect="1" noChangeArrowheads="1"/>
          </p:cNvPicPr>
          <p:nvPr/>
        </p:nvPicPr>
        <p:blipFill rotWithShape="1">
          <a:blip r:embed="rId86" cstate="email">
            <a:extLst>
              <a:ext uri="{28A0092B-C50C-407E-A947-70E740481C1C}">
                <a14:useLocalDpi xmlns:a14="http://schemas.microsoft.com/office/drawing/2010/main"/>
              </a:ext>
            </a:extLst>
          </a:blip>
          <a:srcRect/>
          <a:stretch/>
        </p:blipFill>
        <p:spPr bwMode="auto">
          <a:xfrm>
            <a:off x="8070062" y="6465785"/>
            <a:ext cx="1441225" cy="30135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Kuvahaun tulos haulle business finland logo">
            <a:extLst>
              <a:ext uri="{FF2B5EF4-FFF2-40B4-BE49-F238E27FC236}">
                <a16:creationId xmlns:a16="http://schemas.microsoft.com/office/drawing/2014/main" id="{FA35361F-BA75-427A-9966-E57885062859}"/>
              </a:ext>
            </a:extLst>
          </p:cNvPr>
          <p:cNvPicPr>
            <a:picLocks noChangeAspect="1" noChangeArrowheads="1"/>
          </p:cNvPicPr>
          <p:nvPr/>
        </p:nvPicPr>
        <p:blipFill rotWithShape="1">
          <a:blip r:embed="rId87" cstate="email">
            <a:extLst>
              <a:ext uri="{28A0092B-C50C-407E-A947-70E740481C1C}">
                <a14:useLocalDpi xmlns:a14="http://schemas.microsoft.com/office/drawing/2010/main"/>
              </a:ext>
            </a:extLst>
          </a:blip>
          <a:srcRect/>
          <a:stretch/>
        </p:blipFill>
        <p:spPr bwMode="auto">
          <a:xfrm>
            <a:off x="10946217" y="5806898"/>
            <a:ext cx="846583" cy="38284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Kuvahaun tulos haulle forum virium logo">
            <a:extLst>
              <a:ext uri="{FF2B5EF4-FFF2-40B4-BE49-F238E27FC236}">
                <a16:creationId xmlns:a16="http://schemas.microsoft.com/office/drawing/2014/main" id="{4587970C-75D0-44A0-88EB-3FEFC865EDAD}"/>
              </a:ext>
            </a:extLst>
          </p:cNvPr>
          <p:cNvPicPr>
            <a:picLocks noChangeAspect="1" noChangeArrowheads="1"/>
          </p:cNvPicPr>
          <p:nvPr/>
        </p:nvPicPr>
        <p:blipFill rotWithShape="1">
          <a:blip r:embed="rId88" cstate="email">
            <a:extLst>
              <a:ext uri="{28A0092B-C50C-407E-A947-70E740481C1C}">
                <a14:useLocalDpi xmlns:a14="http://schemas.microsoft.com/office/drawing/2010/main"/>
              </a:ext>
            </a:extLst>
          </a:blip>
          <a:srcRect/>
          <a:stretch/>
        </p:blipFill>
        <p:spPr bwMode="auto">
          <a:xfrm>
            <a:off x="4206943" y="6190958"/>
            <a:ext cx="774927" cy="343804"/>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Kuvahaun tulos haulle vÃ¤ylÃ¤virasto logo">
            <a:extLst>
              <a:ext uri="{FF2B5EF4-FFF2-40B4-BE49-F238E27FC236}">
                <a16:creationId xmlns:a16="http://schemas.microsoft.com/office/drawing/2014/main" id="{8C38AB19-3F42-43A4-97E5-E41BFDE34B3B}"/>
              </a:ext>
            </a:extLst>
          </p:cNvPr>
          <p:cNvPicPr>
            <a:picLocks noChangeAspect="1" noChangeArrowheads="1"/>
          </p:cNvPicPr>
          <p:nvPr/>
        </p:nvPicPr>
        <p:blipFill rotWithShape="1">
          <a:blip r:embed="rId89" cstate="email">
            <a:extLst>
              <a:ext uri="{28A0092B-C50C-407E-A947-70E740481C1C}">
                <a14:useLocalDpi xmlns:a14="http://schemas.microsoft.com/office/drawing/2010/main"/>
              </a:ext>
            </a:extLst>
          </a:blip>
          <a:srcRect/>
          <a:stretch/>
        </p:blipFill>
        <p:spPr bwMode="auto">
          <a:xfrm>
            <a:off x="6471108" y="5914441"/>
            <a:ext cx="505835" cy="45824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Kuvahaun tulos haulle traficom logo">
            <a:extLst>
              <a:ext uri="{FF2B5EF4-FFF2-40B4-BE49-F238E27FC236}">
                <a16:creationId xmlns:a16="http://schemas.microsoft.com/office/drawing/2014/main" id="{C605D184-1B5F-498E-97FD-2EAC8711B9AA}"/>
              </a:ext>
            </a:extLst>
          </p:cNvPr>
          <p:cNvPicPr>
            <a:picLocks noChangeAspect="1" noChangeArrowheads="1"/>
          </p:cNvPicPr>
          <p:nvPr/>
        </p:nvPicPr>
        <p:blipFill rotWithShape="1">
          <a:blip r:embed="rId90" cstate="email">
            <a:extLst>
              <a:ext uri="{28A0092B-C50C-407E-A947-70E740481C1C}">
                <a14:useLocalDpi xmlns:a14="http://schemas.microsoft.com/office/drawing/2010/main"/>
              </a:ext>
            </a:extLst>
          </a:blip>
          <a:srcRect l="5134" t="13836" r="3969" b="16171"/>
          <a:stretch/>
        </p:blipFill>
        <p:spPr bwMode="auto">
          <a:xfrm>
            <a:off x="5054142" y="6223450"/>
            <a:ext cx="1275380" cy="298471"/>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Kuvahaun tulos haulle telia company logo">
            <a:extLst>
              <a:ext uri="{FF2B5EF4-FFF2-40B4-BE49-F238E27FC236}">
                <a16:creationId xmlns:a16="http://schemas.microsoft.com/office/drawing/2014/main" id="{3A9EB295-C6CD-47CB-9FF3-890B78D0101E}"/>
              </a:ext>
            </a:extLst>
          </p:cNvPr>
          <p:cNvPicPr>
            <a:picLocks noChangeAspect="1" noChangeArrowheads="1"/>
          </p:cNvPicPr>
          <p:nvPr/>
        </p:nvPicPr>
        <p:blipFill rotWithShape="1">
          <a:blip r:embed="rId91" cstate="email">
            <a:extLst>
              <a:ext uri="{28A0092B-C50C-407E-A947-70E740481C1C}">
                <a14:useLocalDpi xmlns:a14="http://schemas.microsoft.com/office/drawing/2010/main"/>
              </a:ext>
            </a:extLst>
          </a:blip>
          <a:srcRect/>
          <a:stretch/>
        </p:blipFill>
        <p:spPr bwMode="auto">
          <a:xfrm>
            <a:off x="3688069" y="4579927"/>
            <a:ext cx="813296" cy="32520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 descr="Kuvahaun tulos haulle sitowise logo">
            <a:extLst>
              <a:ext uri="{FF2B5EF4-FFF2-40B4-BE49-F238E27FC236}">
                <a16:creationId xmlns:a16="http://schemas.microsoft.com/office/drawing/2014/main" id="{906158C3-0521-4886-923F-A2104226B7BB}"/>
              </a:ext>
            </a:extLst>
          </p:cNvPr>
          <p:cNvPicPr>
            <a:picLocks noChangeAspect="1" noChangeArrowheads="1"/>
          </p:cNvPicPr>
          <p:nvPr/>
        </p:nvPicPr>
        <p:blipFill rotWithShape="1">
          <a:blip r:embed="rId92" cstate="email">
            <a:extLst>
              <a:ext uri="{28A0092B-C50C-407E-A947-70E740481C1C}">
                <a14:useLocalDpi xmlns:a14="http://schemas.microsoft.com/office/drawing/2010/main"/>
              </a:ext>
            </a:extLst>
          </a:blip>
          <a:srcRect/>
          <a:stretch/>
        </p:blipFill>
        <p:spPr bwMode="auto">
          <a:xfrm>
            <a:off x="6492377" y="989155"/>
            <a:ext cx="839499" cy="14678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0" descr="Kuvahaun tulos haulle sitowise logo">
            <a:extLst>
              <a:ext uri="{FF2B5EF4-FFF2-40B4-BE49-F238E27FC236}">
                <a16:creationId xmlns:a16="http://schemas.microsoft.com/office/drawing/2014/main" id="{4DBE7FBF-F15F-4830-8202-F5532FD6E429}"/>
              </a:ext>
            </a:extLst>
          </p:cNvPr>
          <p:cNvPicPr>
            <a:picLocks noChangeAspect="1" noChangeArrowheads="1"/>
          </p:cNvPicPr>
          <p:nvPr/>
        </p:nvPicPr>
        <p:blipFill rotWithShape="1">
          <a:blip r:embed="rId92" cstate="email">
            <a:extLst>
              <a:ext uri="{28A0092B-C50C-407E-A947-70E740481C1C}">
                <a14:useLocalDpi xmlns:a14="http://schemas.microsoft.com/office/drawing/2010/main"/>
              </a:ext>
            </a:extLst>
          </a:blip>
          <a:srcRect/>
          <a:stretch/>
        </p:blipFill>
        <p:spPr bwMode="auto">
          <a:xfrm>
            <a:off x="8159019" y="1869927"/>
            <a:ext cx="839499" cy="14678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2" descr="Kuvahaun tulos haulle ilmatieteen laitos logo">
            <a:extLst>
              <a:ext uri="{FF2B5EF4-FFF2-40B4-BE49-F238E27FC236}">
                <a16:creationId xmlns:a16="http://schemas.microsoft.com/office/drawing/2014/main" id="{03C6617D-715E-4D5D-9E6F-4AF54CF261F3}"/>
              </a:ext>
            </a:extLst>
          </p:cNvPr>
          <p:cNvPicPr>
            <a:picLocks noChangeAspect="1" noChangeArrowheads="1"/>
          </p:cNvPicPr>
          <p:nvPr/>
        </p:nvPicPr>
        <p:blipFill>
          <a:blip r:embed="rId93" cstate="email">
            <a:extLst>
              <a:ext uri="{28A0092B-C50C-407E-A947-70E740481C1C}">
                <a14:useLocalDpi xmlns:a14="http://schemas.microsoft.com/office/drawing/2010/main"/>
              </a:ext>
            </a:extLst>
          </a:blip>
          <a:srcRect/>
          <a:stretch>
            <a:fillRect/>
          </a:stretch>
        </p:blipFill>
        <p:spPr bwMode="auto">
          <a:xfrm>
            <a:off x="5018006" y="6510241"/>
            <a:ext cx="1007615" cy="263355"/>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Kuvahaun tulos haulle hbh helsinki">
            <a:extLst>
              <a:ext uri="{FF2B5EF4-FFF2-40B4-BE49-F238E27FC236}">
                <a16:creationId xmlns:a16="http://schemas.microsoft.com/office/drawing/2014/main" id="{CC79CAB5-C2B8-45A9-93ED-87805ED85F2E}"/>
              </a:ext>
            </a:extLst>
          </p:cNvPr>
          <p:cNvPicPr>
            <a:picLocks noChangeAspect="1" noChangeArrowheads="1"/>
          </p:cNvPicPr>
          <p:nvPr/>
        </p:nvPicPr>
        <p:blipFill>
          <a:blip r:embed="rId94" cstate="email">
            <a:extLst>
              <a:ext uri="{28A0092B-C50C-407E-A947-70E740481C1C}">
                <a14:useLocalDpi xmlns:a14="http://schemas.microsoft.com/office/drawing/2010/main"/>
              </a:ext>
            </a:extLst>
          </a:blip>
          <a:srcRect/>
          <a:stretch>
            <a:fillRect/>
          </a:stretch>
        </p:blipFill>
        <p:spPr bwMode="auto">
          <a:xfrm>
            <a:off x="9393493" y="6126911"/>
            <a:ext cx="966987" cy="314947"/>
          </a:xfrm>
          <a:prstGeom prst="rect">
            <a:avLst/>
          </a:prstGeom>
          <a:noFill/>
          <a:extLst>
            <a:ext uri="{909E8E84-426E-40DD-AFC4-6F175D3DCCD1}">
              <a14:hiddenFill xmlns:a14="http://schemas.microsoft.com/office/drawing/2010/main">
                <a:solidFill>
                  <a:srgbClr val="FFFFFF"/>
                </a:solidFill>
              </a14:hiddenFill>
            </a:ext>
          </a:extLst>
        </p:spPr>
      </p:pic>
      <p:pic>
        <p:nvPicPr>
          <p:cNvPr id="114" name="Kuva 113" descr="Kuva, joka sisältää kohteen clipart-kuva&#10;&#10;Kuvaus luotu automaattisesti">
            <a:extLst>
              <a:ext uri="{FF2B5EF4-FFF2-40B4-BE49-F238E27FC236}">
                <a16:creationId xmlns:a16="http://schemas.microsoft.com/office/drawing/2014/main" id="{54EC6A4C-9413-48F1-A8F0-BE9FE959F114}"/>
              </a:ext>
            </a:extLst>
          </p:cNvPr>
          <p:cNvPicPr>
            <a:picLocks noChangeAspect="1"/>
          </p:cNvPicPr>
          <p:nvPr/>
        </p:nvPicPr>
        <p:blipFill>
          <a:blip r:embed="rId95" cstate="email">
            <a:extLst>
              <a:ext uri="{28A0092B-C50C-407E-A947-70E740481C1C}">
                <a14:useLocalDpi xmlns:a14="http://schemas.microsoft.com/office/drawing/2010/main"/>
              </a:ext>
            </a:extLst>
          </a:blip>
          <a:stretch>
            <a:fillRect/>
          </a:stretch>
        </p:blipFill>
        <p:spPr>
          <a:xfrm>
            <a:off x="9512956" y="504733"/>
            <a:ext cx="848979" cy="337415"/>
          </a:xfrm>
          <a:prstGeom prst="rect">
            <a:avLst/>
          </a:prstGeom>
        </p:spPr>
      </p:pic>
      <p:pic>
        <p:nvPicPr>
          <p:cNvPr id="115" name="Kuva 114">
            <a:extLst>
              <a:ext uri="{FF2B5EF4-FFF2-40B4-BE49-F238E27FC236}">
                <a16:creationId xmlns:a16="http://schemas.microsoft.com/office/drawing/2014/main" id="{C977ADC1-7A42-4082-988E-EFEC49A0261A}"/>
              </a:ext>
            </a:extLst>
          </p:cNvPr>
          <p:cNvPicPr>
            <a:picLocks noChangeAspect="1"/>
          </p:cNvPicPr>
          <p:nvPr/>
        </p:nvPicPr>
        <p:blipFill>
          <a:blip r:embed="rId96" cstate="email">
            <a:extLst>
              <a:ext uri="{28A0092B-C50C-407E-A947-70E740481C1C}">
                <a14:useLocalDpi xmlns:a14="http://schemas.microsoft.com/office/drawing/2010/main"/>
              </a:ext>
            </a:extLst>
          </a:blip>
          <a:stretch>
            <a:fillRect/>
          </a:stretch>
        </p:blipFill>
        <p:spPr>
          <a:xfrm>
            <a:off x="4754505" y="881513"/>
            <a:ext cx="971787" cy="314231"/>
          </a:xfrm>
          <a:prstGeom prst="rect">
            <a:avLst/>
          </a:prstGeom>
        </p:spPr>
      </p:pic>
      <p:cxnSp>
        <p:nvCxnSpPr>
          <p:cNvPr id="5" name="Suora yhdysviiva 4">
            <a:extLst>
              <a:ext uri="{FF2B5EF4-FFF2-40B4-BE49-F238E27FC236}">
                <a16:creationId xmlns:a16="http://schemas.microsoft.com/office/drawing/2014/main" id="{82E6341C-1FB8-44FC-9444-2620F1406D7E}"/>
              </a:ext>
            </a:extLst>
          </p:cNvPr>
          <p:cNvCxnSpPr/>
          <p:nvPr/>
        </p:nvCxnSpPr>
        <p:spPr>
          <a:xfrm>
            <a:off x="3707551" y="374622"/>
            <a:ext cx="808524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16" name="Suora yhdysviiva 115">
            <a:extLst>
              <a:ext uri="{FF2B5EF4-FFF2-40B4-BE49-F238E27FC236}">
                <a16:creationId xmlns:a16="http://schemas.microsoft.com/office/drawing/2014/main" id="{EFFBDE5A-DA2B-4925-8492-82F8C24234FB}"/>
              </a:ext>
            </a:extLst>
          </p:cNvPr>
          <p:cNvCxnSpPr/>
          <p:nvPr/>
        </p:nvCxnSpPr>
        <p:spPr>
          <a:xfrm>
            <a:off x="3735814" y="1700555"/>
            <a:ext cx="808524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17" name="Suora yhdysviiva 116">
            <a:extLst>
              <a:ext uri="{FF2B5EF4-FFF2-40B4-BE49-F238E27FC236}">
                <a16:creationId xmlns:a16="http://schemas.microsoft.com/office/drawing/2014/main" id="{A0EEE5AC-8435-43F3-9A98-9A0CDBE752D5}"/>
              </a:ext>
            </a:extLst>
          </p:cNvPr>
          <p:cNvCxnSpPr/>
          <p:nvPr/>
        </p:nvCxnSpPr>
        <p:spPr>
          <a:xfrm>
            <a:off x="3652473" y="3148687"/>
            <a:ext cx="808524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18" name="Suora yhdysviiva 117">
            <a:extLst>
              <a:ext uri="{FF2B5EF4-FFF2-40B4-BE49-F238E27FC236}">
                <a16:creationId xmlns:a16="http://schemas.microsoft.com/office/drawing/2014/main" id="{747C0629-D4C1-4C29-B6D8-F8065459A29D}"/>
              </a:ext>
            </a:extLst>
          </p:cNvPr>
          <p:cNvCxnSpPr/>
          <p:nvPr/>
        </p:nvCxnSpPr>
        <p:spPr>
          <a:xfrm>
            <a:off x="3734185" y="4479104"/>
            <a:ext cx="808524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19" name="Suora yhdysviiva 118">
            <a:extLst>
              <a:ext uri="{FF2B5EF4-FFF2-40B4-BE49-F238E27FC236}">
                <a16:creationId xmlns:a16="http://schemas.microsoft.com/office/drawing/2014/main" id="{DEED9D72-3977-4D70-87B9-25758FC73A48}"/>
              </a:ext>
            </a:extLst>
          </p:cNvPr>
          <p:cNvCxnSpPr/>
          <p:nvPr/>
        </p:nvCxnSpPr>
        <p:spPr>
          <a:xfrm>
            <a:off x="3687022" y="5761818"/>
            <a:ext cx="8085249" cy="0"/>
          </a:xfrm>
          <a:prstGeom prst="line">
            <a:avLst/>
          </a:prstGeom>
        </p:spPr>
        <p:style>
          <a:lnRef idx="1">
            <a:schemeClr val="accent6"/>
          </a:lnRef>
          <a:fillRef idx="0">
            <a:schemeClr val="accent6"/>
          </a:fillRef>
          <a:effectRef idx="0">
            <a:schemeClr val="accent6"/>
          </a:effectRef>
          <a:fontRef idx="minor">
            <a:schemeClr val="tx1"/>
          </a:fontRef>
        </p:style>
      </p:cxnSp>
      <p:pic>
        <p:nvPicPr>
          <p:cNvPr id="3" name="Kuva 2">
            <a:extLst>
              <a:ext uri="{FF2B5EF4-FFF2-40B4-BE49-F238E27FC236}">
                <a16:creationId xmlns:a16="http://schemas.microsoft.com/office/drawing/2014/main" id="{5CFB1A64-005F-4CCF-8A44-B3F0E37A64D8}"/>
              </a:ext>
            </a:extLst>
          </p:cNvPr>
          <p:cNvPicPr>
            <a:picLocks noChangeAspect="1"/>
          </p:cNvPicPr>
          <p:nvPr/>
        </p:nvPicPr>
        <p:blipFill rotWithShape="1">
          <a:blip r:embed="rId97" cstate="email">
            <a:extLst>
              <a:ext uri="{28A0092B-C50C-407E-A947-70E740481C1C}">
                <a14:useLocalDpi xmlns:a14="http://schemas.microsoft.com/office/drawing/2010/main"/>
              </a:ext>
            </a:extLst>
          </a:blip>
          <a:srcRect/>
          <a:stretch/>
        </p:blipFill>
        <p:spPr>
          <a:xfrm>
            <a:off x="11331184" y="2023605"/>
            <a:ext cx="818675" cy="322035"/>
          </a:xfrm>
          <a:prstGeom prst="rect">
            <a:avLst/>
          </a:prstGeom>
        </p:spPr>
      </p:pic>
      <p:pic>
        <p:nvPicPr>
          <p:cNvPr id="6" name="Kuva 5">
            <a:extLst>
              <a:ext uri="{FF2B5EF4-FFF2-40B4-BE49-F238E27FC236}">
                <a16:creationId xmlns:a16="http://schemas.microsoft.com/office/drawing/2014/main" id="{702097BD-B985-4D7E-A1F0-F6DEFB4904A1}"/>
              </a:ext>
            </a:extLst>
          </p:cNvPr>
          <p:cNvPicPr>
            <a:picLocks noChangeAspect="1"/>
          </p:cNvPicPr>
          <p:nvPr/>
        </p:nvPicPr>
        <p:blipFill rotWithShape="1">
          <a:blip r:embed="rId98" cstate="email">
            <a:extLst>
              <a:ext uri="{28A0092B-C50C-407E-A947-70E740481C1C}">
                <a14:useLocalDpi xmlns:a14="http://schemas.microsoft.com/office/drawing/2010/main"/>
              </a:ext>
            </a:extLst>
          </a:blip>
          <a:srcRect/>
          <a:stretch/>
        </p:blipFill>
        <p:spPr>
          <a:xfrm>
            <a:off x="8916217" y="493569"/>
            <a:ext cx="501077" cy="337337"/>
          </a:xfrm>
          <a:prstGeom prst="rect">
            <a:avLst/>
          </a:prstGeom>
        </p:spPr>
      </p:pic>
      <p:pic>
        <p:nvPicPr>
          <p:cNvPr id="7" name="Kuva 6">
            <a:extLst>
              <a:ext uri="{FF2B5EF4-FFF2-40B4-BE49-F238E27FC236}">
                <a16:creationId xmlns:a16="http://schemas.microsoft.com/office/drawing/2014/main" id="{22AE4A63-96AC-4D11-90C8-BCA99440620F}"/>
              </a:ext>
            </a:extLst>
          </p:cNvPr>
          <p:cNvPicPr>
            <a:picLocks noChangeAspect="1"/>
          </p:cNvPicPr>
          <p:nvPr/>
        </p:nvPicPr>
        <p:blipFill rotWithShape="1">
          <a:blip r:embed="rId99" cstate="email">
            <a:extLst>
              <a:ext uri="{28A0092B-C50C-407E-A947-70E740481C1C}">
                <a14:useLocalDpi xmlns:a14="http://schemas.microsoft.com/office/drawing/2010/main"/>
              </a:ext>
            </a:extLst>
          </a:blip>
          <a:srcRect/>
          <a:stretch/>
        </p:blipFill>
        <p:spPr>
          <a:xfrm>
            <a:off x="10893053" y="563283"/>
            <a:ext cx="1201459" cy="243444"/>
          </a:xfrm>
          <a:prstGeom prst="rect">
            <a:avLst/>
          </a:prstGeom>
        </p:spPr>
      </p:pic>
    </p:spTree>
    <p:extLst>
      <p:ext uri="{BB962C8B-B14F-4D97-AF65-F5344CB8AC3E}">
        <p14:creationId xmlns:p14="http://schemas.microsoft.com/office/powerpoint/2010/main" val="231566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2190" y="136949"/>
            <a:ext cx="5257801" cy="995915"/>
          </a:xfrm>
        </p:spPr>
        <p:txBody>
          <a:bodyPr/>
          <a:lstStyle/>
          <a:p>
            <a:r>
              <a:rPr lang="fi-FI" dirty="0"/>
              <a:t>Tulevaisuuskuva 2030</a:t>
            </a:r>
          </a:p>
        </p:txBody>
      </p:sp>
      <p:sp>
        <p:nvSpPr>
          <p:cNvPr id="4" name="Päivämäärän paikkamerkki 3"/>
          <p:cNvSpPr>
            <a:spLocks noGrp="1"/>
          </p:cNvSpPr>
          <p:nvPr>
            <p:ph type="dt" sz="half" idx="10"/>
          </p:nvPr>
        </p:nvSpPr>
        <p:spPr/>
        <p:txBody>
          <a:bodyPr/>
          <a:lstStyle/>
          <a:p>
            <a:pPr defTabSz="914354"/>
            <a:fld id="{CF0B024A-9348-8F4E-84E6-1AC861A3D50B}" type="datetime1">
              <a:rPr lang="fi-FI">
                <a:solidFill>
                  <a:srgbClr val="001E60"/>
                </a:solidFill>
                <a:latin typeface="Arial"/>
                <a:ea typeface="+mn-ea"/>
              </a:rPr>
              <a:pPr defTabSz="914354"/>
              <a:t>7.11.2019</a:t>
            </a:fld>
            <a:endParaRPr lang="fi-FI" dirty="0">
              <a:solidFill>
                <a:srgbClr val="001E60"/>
              </a:solidFill>
              <a:latin typeface="Arial"/>
              <a:ea typeface="+mn-ea"/>
            </a:endParaRPr>
          </a:p>
        </p:txBody>
      </p:sp>
      <p:sp>
        <p:nvSpPr>
          <p:cNvPr id="7" name="Sisällön paikkamerkki 2">
            <a:extLst>
              <a:ext uri="{FF2B5EF4-FFF2-40B4-BE49-F238E27FC236}">
                <a16:creationId xmlns:a16="http://schemas.microsoft.com/office/drawing/2014/main" id="{A201D4FB-9F43-49E8-BE55-928045F8B219}"/>
              </a:ext>
            </a:extLst>
          </p:cNvPr>
          <p:cNvSpPr>
            <a:spLocks noGrp="1"/>
          </p:cNvSpPr>
          <p:nvPr>
            <p:ph idx="1"/>
          </p:nvPr>
        </p:nvSpPr>
        <p:spPr>
          <a:xfrm>
            <a:off x="462190" y="1148750"/>
            <a:ext cx="4067447" cy="4304529"/>
          </a:xfrm>
        </p:spPr>
        <p:txBody>
          <a:bodyPr>
            <a:noAutofit/>
          </a:bodyPr>
          <a:lstStyle/>
          <a:p>
            <a:pPr>
              <a:lnSpc>
                <a:spcPct val="100000"/>
              </a:lnSpc>
              <a:spcBef>
                <a:spcPts val="300"/>
              </a:spcBef>
            </a:pPr>
            <a:r>
              <a:rPr lang="fi-FI" sz="2133" b="0" dirty="0"/>
              <a:t>Liikenne 2030 on…</a:t>
            </a:r>
          </a:p>
          <a:p>
            <a:pPr marL="380981" indent="-380981">
              <a:lnSpc>
                <a:spcPct val="100000"/>
              </a:lnSpc>
              <a:spcBef>
                <a:spcPts val="300"/>
              </a:spcBef>
              <a:buFont typeface="Arial" panose="020B0604020202020204" pitchFamily="34" charset="0"/>
              <a:buChar char="•"/>
            </a:pPr>
            <a:r>
              <a:rPr lang="fi-FI" sz="2133" b="0" dirty="0"/>
              <a:t>päästötöntä,</a:t>
            </a:r>
          </a:p>
          <a:p>
            <a:pPr marL="380981" indent="-380981">
              <a:lnSpc>
                <a:spcPct val="100000"/>
              </a:lnSpc>
              <a:spcBef>
                <a:spcPts val="300"/>
              </a:spcBef>
              <a:buFont typeface="Arial" panose="020B0604020202020204" pitchFamily="34" charset="0"/>
              <a:buChar char="•"/>
            </a:pPr>
            <a:r>
              <a:rPr lang="fi-FI" sz="2133" b="0" dirty="0"/>
              <a:t>turvallista,</a:t>
            </a:r>
          </a:p>
          <a:p>
            <a:pPr marL="380981" indent="-380981">
              <a:lnSpc>
                <a:spcPct val="100000"/>
              </a:lnSpc>
              <a:spcBef>
                <a:spcPts val="300"/>
              </a:spcBef>
              <a:buFont typeface="Arial" panose="020B0604020202020204" pitchFamily="34" charset="0"/>
              <a:buChar char="•"/>
            </a:pPr>
            <a:r>
              <a:rPr lang="fi-FI" sz="2133" b="0" dirty="0"/>
              <a:t>pitkälle automatisoitua,</a:t>
            </a:r>
          </a:p>
          <a:p>
            <a:pPr marL="380981" indent="-380981">
              <a:lnSpc>
                <a:spcPct val="100000"/>
              </a:lnSpc>
              <a:spcBef>
                <a:spcPts val="300"/>
              </a:spcBef>
              <a:buFont typeface="Arial" panose="020B0604020202020204" pitchFamily="34" charset="0"/>
              <a:buChar char="•"/>
            </a:pPr>
            <a:r>
              <a:rPr lang="fi-FI" sz="2133" b="0" dirty="0"/>
              <a:t>sujuvaa ja saumattomasti yhteen toimivaa,</a:t>
            </a:r>
          </a:p>
          <a:p>
            <a:pPr marL="380981" indent="-380981">
              <a:lnSpc>
                <a:spcPct val="100000"/>
              </a:lnSpc>
              <a:spcBef>
                <a:spcPts val="300"/>
              </a:spcBef>
              <a:buFont typeface="Arial" panose="020B0604020202020204" pitchFamily="34" charset="0"/>
              <a:buChar char="•"/>
            </a:pPr>
            <a:r>
              <a:rPr lang="fi-FI" sz="2133" b="0" dirty="0"/>
              <a:t>asiakaslähtöistä palvelua.</a:t>
            </a:r>
            <a:endParaRPr lang="fi-FI" sz="1600" b="0" dirty="0"/>
          </a:p>
          <a:p>
            <a:pPr>
              <a:lnSpc>
                <a:spcPct val="100000"/>
              </a:lnSpc>
            </a:pPr>
            <a:r>
              <a:rPr lang="fi-FI" sz="2133" b="0" dirty="0"/>
              <a:t>Liiketoimintamahdollisuuksia suomalaiselle osaamiselle kaikilla osa-alueilla. Liikenneala on yksi mielenkiintoisimmista toimialoista johtuen aidosta muutoksen tarpeesta ja muutoksen laajuudesta.</a:t>
            </a:r>
          </a:p>
          <a:p>
            <a:endParaRPr lang="fi-FI" sz="2133" b="0" dirty="0"/>
          </a:p>
          <a:p>
            <a:pPr marL="380981" indent="-380981">
              <a:buFont typeface="Arial" panose="020B0604020202020204" pitchFamily="34" charset="0"/>
              <a:buChar char="•"/>
            </a:pPr>
            <a:endParaRPr lang="fi-FI" sz="2133" b="0" dirty="0"/>
          </a:p>
        </p:txBody>
      </p:sp>
      <p:pic>
        <p:nvPicPr>
          <p:cNvPr id="8" name="Kuva 7" descr="Kuva, joka sisältää kohteen teksti, kartta&#10;&#10;Kuvaus luotu, erittäin korkea luotettavuus">
            <a:extLst>
              <a:ext uri="{FF2B5EF4-FFF2-40B4-BE49-F238E27FC236}">
                <a16:creationId xmlns:a16="http://schemas.microsoft.com/office/drawing/2014/main" id="{41F7B2E2-F493-4231-8B36-957D34611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7196" y="1154655"/>
            <a:ext cx="7051659" cy="5285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170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07E088-F792-4248-B858-66D58F4E4AB3}"/>
              </a:ext>
            </a:extLst>
          </p:cNvPr>
          <p:cNvSpPr>
            <a:spLocks noGrp="1"/>
          </p:cNvSpPr>
          <p:nvPr>
            <p:ph type="ctrTitle"/>
          </p:nvPr>
        </p:nvSpPr>
        <p:spPr/>
        <p:txBody>
          <a:bodyPr/>
          <a:lstStyle/>
          <a:p>
            <a:r>
              <a:rPr lang="fi-FI" dirty="0"/>
              <a:t>Liikenteen työsuhde-edut</a:t>
            </a:r>
          </a:p>
        </p:txBody>
      </p:sp>
    </p:spTree>
    <p:extLst>
      <p:ext uri="{BB962C8B-B14F-4D97-AF65-F5344CB8AC3E}">
        <p14:creationId xmlns:p14="http://schemas.microsoft.com/office/powerpoint/2010/main" val="171144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E2B38FA-AB8E-4F94-B077-213D2D3433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88607">
            <a:off x="1396906" y="3170610"/>
            <a:ext cx="2742280" cy="3441951"/>
          </a:xfrm>
          <a:prstGeom prst="rect">
            <a:avLst/>
          </a:prstGeom>
          <a:ln>
            <a:noFill/>
          </a:ln>
          <a:effectLst>
            <a:outerShdw blurRad="292100" dist="139700" dir="2700000" algn="tl" rotWithShape="0">
              <a:srgbClr val="333333">
                <a:alpha val="65000"/>
              </a:srgbClr>
            </a:outerShdw>
          </a:effectLst>
        </p:spPr>
      </p:pic>
      <p:sp>
        <p:nvSpPr>
          <p:cNvPr id="2" name="Otsikko 1">
            <a:extLst>
              <a:ext uri="{FF2B5EF4-FFF2-40B4-BE49-F238E27FC236}">
                <a16:creationId xmlns:a16="http://schemas.microsoft.com/office/drawing/2014/main" id="{78ABF9F7-9AC5-BD4F-A4B7-5332EB8C5AC2}"/>
              </a:ext>
            </a:extLst>
          </p:cNvPr>
          <p:cNvSpPr>
            <a:spLocks noGrp="1"/>
          </p:cNvSpPr>
          <p:nvPr>
            <p:ph type="title"/>
          </p:nvPr>
        </p:nvSpPr>
        <p:spPr>
          <a:xfrm>
            <a:off x="5486400" y="669083"/>
            <a:ext cx="6181025" cy="1286160"/>
          </a:xfrm>
        </p:spPr>
        <p:txBody>
          <a:bodyPr anchor="b">
            <a:normAutofit/>
          </a:bodyPr>
          <a:lstStyle/>
          <a:p>
            <a:r>
              <a:rPr lang="fi-FI" sz="3600" dirty="0"/>
              <a:t>Hallitusohjelman elinkeinopoliittinen tahtotila</a:t>
            </a:r>
          </a:p>
        </p:txBody>
      </p:sp>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8A00"/>
            </a:solidFill>
          </a:ln>
        </p:spPr>
        <p:style>
          <a:lnRef idx="1">
            <a:schemeClr val="accent1"/>
          </a:lnRef>
          <a:fillRef idx="0">
            <a:schemeClr val="accent1"/>
          </a:fillRef>
          <a:effectRef idx="0">
            <a:schemeClr val="accent1"/>
          </a:effectRef>
          <a:fontRef idx="minor">
            <a:schemeClr val="tx1"/>
          </a:fontRef>
        </p:style>
      </p:cxnSp>
      <p:sp>
        <p:nvSpPr>
          <p:cNvPr id="5" name="Dian numeron paikkamerkki 4">
            <a:extLst>
              <a:ext uri="{FF2B5EF4-FFF2-40B4-BE49-F238E27FC236}">
                <a16:creationId xmlns:a16="http://schemas.microsoft.com/office/drawing/2014/main" id="{C058E753-D49E-EE42-94D0-4CB59D5B16E8}"/>
              </a:ext>
            </a:extLst>
          </p:cNvPr>
          <p:cNvSpPr>
            <a:spLocks noGrp="1"/>
          </p:cNvSpPr>
          <p:nvPr>
            <p:ph type="sldNum" sz="quarter" idx="12"/>
          </p:nvPr>
        </p:nvSpPr>
        <p:spPr>
          <a:xfrm>
            <a:off x="10167042" y="6356350"/>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9915F21-3845-9140-830C-4208BC1F2DA3}" type="slidenum">
              <a:rPr kumimoji="0" lang="fi-FI" sz="1000" b="0" i="0" u="none" strike="noStrike" kern="1200" cap="none" spc="0" normalizeH="0" baseline="0" noProof="0" smtClean="0">
                <a:ln>
                  <a:noFill/>
                </a:ln>
                <a:solidFill>
                  <a:srgbClr val="3F3F58"/>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fi-FI" sz="1000" b="0" i="0" u="none" strike="noStrike" kern="1200" cap="none" spc="0" normalizeH="0" baseline="0" noProof="0">
              <a:ln>
                <a:noFill/>
              </a:ln>
              <a:solidFill>
                <a:srgbClr val="3F3F58"/>
              </a:solidFill>
              <a:effectLst/>
              <a:uLnTx/>
              <a:uFillTx/>
              <a:latin typeface="Calibri" panose="020F0502020204030204" pitchFamily="34" charset="0"/>
              <a:ea typeface="+mn-ea"/>
            </a:endParaRPr>
          </a:p>
        </p:txBody>
      </p:sp>
      <p:pic>
        <p:nvPicPr>
          <p:cNvPr id="4" name="Kuva 3">
            <a:extLst>
              <a:ext uri="{FF2B5EF4-FFF2-40B4-BE49-F238E27FC236}">
                <a16:creationId xmlns:a16="http://schemas.microsoft.com/office/drawing/2014/main" id="{EC1F5A70-F25B-4C9F-857B-3CDF367960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58902">
            <a:off x="350955" y="327160"/>
            <a:ext cx="2589120" cy="3575913"/>
          </a:xfrm>
          <a:prstGeom prst="rect">
            <a:avLst/>
          </a:prstGeom>
          <a:ln>
            <a:noFill/>
          </a:ln>
          <a:effectLst>
            <a:outerShdw blurRad="292100" dist="139700" dir="2700000" algn="tl" rotWithShape="0">
              <a:srgbClr val="333333">
                <a:alpha val="65000"/>
              </a:srgbClr>
            </a:outerShdw>
          </a:effectLst>
        </p:spPr>
      </p:pic>
      <p:pic>
        <p:nvPicPr>
          <p:cNvPr id="3" name="Kuva 2">
            <a:extLst>
              <a:ext uri="{FF2B5EF4-FFF2-40B4-BE49-F238E27FC236}">
                <a16:creationId xmlns:a16="http://schemas.microsoft.com/office/drawing/2014/main" id="{9D83432D-9413-498C-A7CD-91D2A99BC0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86401" y="2378275"/>
            <a:ext cx="5903894" cy="2923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652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BF9F7-9AC5-BD4F-A4B7-5332EB8C5AC2}"/>
              </a:ext>
            </a:extLst>
          </p:cNvPr>
          <p:cNvSpPr>
            <a:spLocks noGrp="1"/>
          </p:cNvSpPr>
          <p:nvPr>
            <p:ph type="title"/>
          </p:nvPr>
        </p:nvSpPr>
        <p:spPr>
          <a:xfrm>
            <a:off x="5486400" y="669083"/>
            <a:ext cx="6181025" cy="1286160"/>
          </a:xfrm>
        </p:spPr>
        <p:txBody>
          <a:bodyPr anchor="b">
            <a:normAutofit/>
          </a:bodyPr>
          <a:lstStyle/>
          <a:p>
            <a:r>
              <a:rPr lang="fi-FI" sz="3600" dirty="0"/>
              <a:t>Hallitusohjelman liikennepoliittinen tahtotila</a:t>
            </a:r>
          </a:p>
        </p:txBody>
      </p:sp>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8A00"/>
            </a:solidFill>
          </a:ln>
        </p:spPr>
        <p:style>
          <a:lnRef idx="1">
            <a:schemeClr val="accent1"/>
          </a:lnRef>
          <a:fillRef idx="0">
            <a:schemeClr val="accent1"/>
          </a:fillRef>
          <a:effectRef idx="0">
            <a:schemeClr val="accent1"/>
          </a:effectRef>
          <a:fontRef idx="minor">
            <a:schemeClr val="tx1"/>
          </a:fontRef>
        </p:style>
      </p:cxnSp>
      <p:sp>
        <p:nvSpPr>
          <p:cNvPr id="5" name="Dian numeron paikkamerkki 4">
            <a:extLst>
              <a:ext uri="{FF2B5EF4-FFF2-40B4-BE49-F238E27FC236}">
                <a16:creationId xmlns:a16="http://schemas.microsoft.com/office/drawing/2014/main" id="{C058E753-D49E-EE42-94D0-4CB59D5B16E8}"/>
              </a:ext>
            </a:extLst>
          </p:cNvPr>
          <p:cNvSpPr>
            <a:spLocks noGrp="1"/>
          </p:cNvSpPr>
          <p:nvPr>
            <p:ph type="sldNum" sz="quarter" idx="12"/>
          </p:nvPr>
        </p:nvSpPr>
        <p:spPr>
          <a:xfrm>
            <a:off x="10167042" y="6356350"/>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9915F21-3845-9140-830C-4208BC1F2DA3}" type="slidenum">
              <a:rPr kumimoji="0" lang="fi-FI" sz="1000" b="0" i="0" u="none" strike="noStrike" kern="1200" cap="none" spc="0" normalizeH="0" baseline="0" noProof="0" smtClean="0">
                <a:ln>
                  <a:noFill/>
                </a:ln>
                <a:solidFill>
                  <a:srgbClr val="3F3F58"/>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fi-FI" sz="1000" b="0" i="0" u="none" strike="noStrike" kern="1200" cap="none" spc="0" normalizeH="0" baseline="0" noProof="0">
              <a:ln>
                <a:noFill/>
              </a:ln>
              <a:solidFill>
                <a:srgbClr val="3F3F58"/>
              </a:solidFill>
              <a:effectLst/>
              <a:uLnTx/>
              <a:uFillTx/>
              <a:latin typeface="Calibri" panose="020F0502020204030204" pitchFamily="34" charset="0"/>
              <a:ea typeface="+mn-ea"/>
            </a:endParaRPr>
          </a:p>
        </p:txBody>
      </p:sp>
      <p:pic>
        <p:nvPicPr>
          <p:cNvPr id="4" name="Kuva 3">
            <a:extLst>
              <a:ext uri="{FF2B5EF4-FFF2-40B4-BE49-F238E27FC236}">
                <a16:creationId xmlns:a16="http://schemas.microsoft.com/office/drawing/2014/main" id="{EC1F5A70-F25B-4C9F-857B-3CDF367960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58902">
            <a:off x="774244" y="943836"/>
            <a:ext cx="3400486" cy="4696515"/>
          </a:xfrm>
          <a:prstGeom prst="rect">
            <a:avLst/>
          </a:prstGeom>
          <a:ln>
            <a:noFill/>
          </a:ln>
          <a:effectLst>
            <a:outerShdw blurRad="292100" dist="139700" dir="2700000" algn="tl" rotWithShape="0">
              <a:srgbClr val="333333">
                <a:alpha val="65000"/>
              </a:srgbClr>
            </a:outerShdw>
          </a:effectLst>
        </p:spPr>
      </p:pic>
      <p:pic>
        <p:nvPicPr>
          <p:cNvPr id="6" name="Kuva 5">
            <a:extLst>
              <a:ext uri="{FF2B5EF4-FFF2-40B4-BE49-F238E27FC236}">
                <a16:creationId xmlns:a16="http://schemas.microsoft.com/office/drawing/2014/main" id="{0537B449-F845-4CFB-B74D-53BDBFF1A5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14187" y="2274993"/>
            <a:ext cx="5261389" cy="2487722"/>
          </a:xfrm>
          <a:prstGeom prst="rect">
            <a:avLst/>
          </a:prstGeom>
          <a:ln>
            <a:noFill/>
          </a:ln>
          <a:effectLst>
            <a:outerShdw blurRad="292100" dist="139700" dir="2700000" algn="tl" rotWithShape="0">
              <a:srgbClr val="333333">
                <a:alpha val="65000"/>
              </a:srgbClr>
            </a:outerShdw>
          </a:effectLst>
        </p:spPr>
      </p:pic>
      <p:pic>
        <p:nvPicPr>
          <p:cNvPr id="7" name="Kuva 6">
            <a:extLst>
              <a:ext uri="{FF2B5EF4-FFF2-40B4-BE49-F238E27FC236}">
                <a16:creationId xmlns:a16="http://schemas.microsoft.com/office/drawing/2014/main" id="{1ECC5C43-768E-44FD-B82C-6A846CD7C2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67455" y="4997144"/>
            <a:ext cx="5208121" cy="1143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93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BF9F7-9AC5-BD4F-A4B7-5332EB8C5AC2}"/>
              </a:ext>
            </a:extLst>
          </p:cNvPr>
          <p:cNvSpPr>
            <a:spLocks noGrp="1"/>
          </p:cNvSpPr>
          <p:nvPr>
            <p:ph type="title"/>
          </p:nvPr>
        </p:nvSpPr>
        <p:spPr>
          <a:xfrm>
            <a:off x="838199" y="733869"/>
            <a:ext cx="5322903" cy="682330"/>
          </a:xfrm>
        </p:spPr>
        <p:txBody>
          <a:bodyPr>
            <a:normAutofit fontScale="90000"/>
          </a:bodyPr>
          <a:lstStyle/>
          <a:p>
            <a:r>
              <a:rPr lang="fi-FI" dirty="0"/>
              <a:t>Autoilun työsuhde-edut</a:t>
            </a:r>
          </a:p>
        </p:txBody>
      </p:sp>
      <p:sp>
        <p:nvSpPr>
          <p:cNvPr id="3" name="Sisällön paikkamerkki 2">
            <a:extLst>
              <a:ext uri="{FF2B5EF4-FFF2-40B4-BE49-F238E27FC236}">
                <a16:creationId xmlns:a16="http://schemas.microsoft.com/office/drawing/2014/main" id="{281DFB0D-02F4-AB45-B3E9-0E99B031A89D}"/>
              </a:ext>
            </a:extLst>
          </p:cNvPr>
          <p:cNvSpPr>
            <a:spLocks noGrp="1"/>
          </p:cNvSpPr>
          <p:nvPr>
            <p:ph idx="1"/>
          </p:nvPr>
        </p:nvSpPr>
        <p:spPr>
          <a:xfrm>
            <a:off x="838200" y="1689497"/>
            <a:ext cx="9633155" cy="3328577"/>
          </a:xfrm>
        </p:spPr>
        <p:txBody>
          <a:bodyPr>
            <a:noAutofit/>
          </a:bodyPr>
          <a:lstStyle/>
          <a:p>
            <a:r>
              <a:rPr lang="fi-FI" b="1" dirty="0"/>
              <a:t>Työsuhdeautot. </a:t>
            </a:r>
            <a:r>
              <a:rPr lang="fi-FI" dirty="0"/>
              <a:t>Uusista autoista noin kolmannes on työsuhdeautoja ja kaikkiaan autoedun saajia on Suomessa noin 80 000. Vuosittain puhutaan lähes 600 miljoonan euron kokonaisuudesta. Työsuhdeautot ovat siten merkittävässä roolissa liikenteen päästöjen näkökulmasta.</a:t>
            </a:r>
          </a:p>
          <a:p>
            <a:pPr lvl="1"/>
            <a:r>
              <a:rPr lang="fi-FI" sz="2000" dirty="0">
                <a:solidFill>
                  <a:srgbClr val="009900"/>
                </a:solidFill>
                <a:latin typeface="Calibri" panose="020F0502020204030204" pitchFamily="34" charset="0"/>
              </a:rPr>
              <a:t>Ehdotamme, että autovero ja ajoneuvovero on muutettava selkeästi nykyistä päästöohjaavammaksi. Päästöohjaavuuden tulisi kannustaa päästöttömyyteen eli se tulisi muuttaa ohjaavaksi myös alle 100 g/km –päästötasoilla.</a:t>
            </a:r>
          </a:p>
          <a:p>
            <a:r>
              <a:rPr lang="fi-FI" b="1" dirty="0">
                <a:latin typeface="+mj-lt"/>
              </a:rPr>
              <a:t>Pysäköinti. </a:t>
            </a:r>
            <a:r>
              <a:rPr lang="fi-FI" dirty="0">
                <a:latin typeface="+mj-lt"/>
              </a:rPr>
              <a:t>Autopysäköinnin hinnoittelulla on merkittävä ohjaava vaikutus kulkumuodon valinnassa. Työnantajan tarjoama ilmainen pysäköinti kannustaa yksityisauton käyttöön työmatkoilla, ja se voi samalla olla myös huomattava rahallinen etu. </a:t>
            </a:r>
          </a:p>
          <a:p>
            <a:pPr lvl="1"/>
            <a:r>
              <a:rPr lang="fi-FI" sz="2000" dirty="0">
                <a:solidFill>
                  <a:srgbClr val="009900"/>
                </a:solidFill>
                <a:latin typeface="+mj-lt"/>
              </a:rPr>
              <a:t>Ehdotamme, että pysäköinnistä tulisi tehdä verotettava etu.</a:t>
            </a:r>
          </a:p>
          <a:p>
            <a:r>
              <a:rPr lang="fi-FI" b="1" dirty="0"/>
              <a:t>Sähköautojen latausetu. </a:t>
            </a:r>
            <a:r>
              <a:rPr lang="fi-FI" dirty="0"/>
              <a:t>Sähköautojen latausetu on hyvä esimerkki toimivasta työsuhde-edusta. </a:t>
            </a:r>
            <a:r>
              <a:rPr lang="fi-FI" dirty="0">
                <a:solidFill>
                  <a:srgbClr val="009900"/>
                </a:solidFill>
              </a:rPr>
              <a:t>Ei muutosehdotusta.</a:t>
            </a:r>
            <a:endParaRPr lang="fi-FI" dirty="0">
              <a:solidFill>
                <a:srgbClr val="009900"/>
              </a:solidFill>
              <a:latin typeface="+mj-lt"/>
            </a:endParaRPr>
          </a:p>
        </p:txBody>
      </p:sp>
      <p:sp>
        <p:nvSpPr>
          <p:cNvPr id="5" name="Dian numeron paikkamerkki 4">
            <a:extLst>
              <a:ext uri="{FF2B5EF4-FFF2-40B4-BE49-F238E27FC236}">
                <a16:creationId xmlns:a16="http://schemas.microsoft.com/office/drawing/2014/main" id="{C058E753-D49E-EE42-94D0-4CB59D5B16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15F21-3845-9140-830C-4208BC1F2DA3}" type="slidenum">
              <a:rPr kumimoji="0" lang="fi-FI" sz="1000" b="0" i="0" u="none" strike="noStrike" kern="1200" cap="none" spc="0" normalizeH="0" baseline="0" noProof="0" smtClean="0">
                <a:ln>
                  <a:noFill/>
                </a:ln>
                <a:solidFill>
                  <a:srgbClr val="3F3F58"/>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000" b="0" i="0" u="none" strike="noStrike" kern="1200" cap="none" spc="0" normalizeH="0" baseline="0" noProof="0">
              <a:ln>
                <a:noFill/>
              </a:ln>
              <a:solidFill>
                <a:srgbClr val="3F3F58"/>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357785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BF9F7-9AC5-BD4F-A4B7-5332EB8C5AC2}"/>
              </a:ext>
            </a:extLst>
          </p:cNvPr>
          <p:cNvSpPr>
            <a:spLocks noGrp="1"/>
          </p:cNvSpPr>
          <p:nvPr>
            <p:ph type="title"/>
          </p:nvPr>
        </p:nvSpPr>
        <p:spPr>
          <a:xfrm>
            <a:off x="838200" y="733869"/>
            <a:ext cx="4914530" cy="682330"/>
          </a:xfrm>
        </p:spPr>
        <p:txBody>
          <a:bodyPr>
            <a:normAutofit/>
          </a:bodyPr>
          <a:lstStyle/>
          <a:p>
            <a:r>
              <a:rPr lang="fi-FI" dirty="0"/>
              <a:t>Liikkumisen palvelut</a:t>
            </a:r>
          </a:p>
        </p:txBody>
      </p:sp>
      <p:sp>
        <p:nvSpPr>
          <p:cNvPr id="3" name="Sisällön paikkamerkki 2">
            <a:extLst>
              <a:ext uri="{FF2B5EF4-FFF2-40B4-BE49-F238E27FC236}">
                <a16:creationId xmlns:a16="http://schemas.microsoft.com/office/drawing/2014/main" id="{281DFB0D-02F4-AB45-B3E9-0E99B031A89D}"/>
              </a:ext>
            </a:extLst>
          </p:cNvPr>
          <p:cNvSpPr>
            <a:spLocks noGrp="1"/>
          </p:cNvSpPr>
          <p:nvPr>
            <p:ph idx="1"/>
          </p:nvPr>
        </p:nvSpPr>
        <p:spPr>
          <a:xfrm>
            <a:off x="838200" y="1689497"/>
            <a:ext cx="9633155" cy="3328577"/>
          </a:xfrm>
        </p:spPr>
        <p:txBody>
          <a:bodyPr>
            <a:noAutofit/>
          </a:bodyPr>
          <a:lstStyle/>
          <a:p>
            <a:r>
              <a:rPr lang="fi-FI" b="1" dirty="0"/>
              <a:t>Työsuhdematkalippu. </a:t>
            </a:r>
            <a:r>
              <a:rPr lang="fi-FI" dirty="0"/>
              <a:t>Joukkoliikenteen työsuhdematkalippu on verotonta 300 euroon vuodessa asti. Verotonta on myös lipun hinta 750 euroa ylittävältä osalta, kuitenkin enintään 3.400 euroon asti. Nykyinen veroetu on vaatimaton, se on vaikeasti ymmärrettävä ja aiheuttaa turhaa hallinnollista taakkaa.</a:t>
            </a:r>
          </a:p>
          <a:p>
            <a:pPr lvl="1"/>
            <a:r>
              <a:rPr lang="fi-FI" sz="2000" dirty="0">
                <a:solidFill>
                  <a:srgbClr val="009900"/>
                </a:solidFill>
                <a:latin typeface="Calibri" panose="020F0502020204030204" pitchFamily="34" charset="0"/>
              </a:rPr>
              <a:t>Ehdotuksemme: Joukkoliikenteen työsuhdematkalipun veroton etu määritetään 250 € / kk tai 3.000 € / vuosi. Tällöin veroton etu riittää kattamaan verottoman kuukausilipun lähes koko Suomessa. Tämä edistäisi kestävällä liikkumisella tapahtuvaa pendelöintiä, työvoiman saatavuutta ja koko Suomen pitämistä asuttuna. Uudistus selkeyttäisi hallinnollista käsittelyä. Tämä yhdistettynä työpaikkapysäköinnin verollisuuteen lisäisi joukkoliikenteen houkuttelevuutta huomattavasti.</a:t>
            </a:r>
          </a:p>
        </p:txBody>
      </p:sp>
      <p:sp>
        <p:nvSpPr>
          <p:cNvPr id="5" name="Dian numeron paikkamerkki 4">
            <a:extLst>
              <a:ext uri="{FF2B5EF4-FFF2-40B4-BE49-F238E27FC236}">
                <a16:creationId xmlns:a16="http://schemas.microsoft.com/office/drawing/2014/main" id="{C058E753-D49E-EE42-94D0-4CB59D5B16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15F21-3845-9140-830C-4208BC1F2DA3}" type="slidenum">
              <a:rPr kumimoji="0" lang="fi-FI" sz="1000" b="0" i="0" u="none" strike="noStrike" kern="1200" cap="none" spc="0" normalizeH="0" baseline="0" noProof="0" smtClean="0">
                <a:ln>
                  <a:noFill/>
                </a:ln>
                <a:solidFill>
                  <a:srgbClr val="3F3F58"/>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000" b="0" i="0" u="none" strike="noStrike" kern="1200" cap="none" spc="0" normalizeH="0" baseline="0" noProof="0" dirty="0">
              <a:ln>
                <a:noFill/>
              </a:ln>
              <a:solidFill>
                <a:srgbClr val="3F3F58"/>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3815675810"/>
      </p:ext>
    </p:extLst>
  </p:cSld>
  <p:clrMapOvr>
    <a:masterClrMapping/>
  </p:clrMapOvr>
</p:sld>
</file>

<file path=ppt/theme/theme1.xml><?xml version="1.0" encoding="utf-8"?>
<a:theme xmlns:a="http://schemas.openxmlformats.org/drawingml/2006/main" name="Office-teema">
  <a:themeElements>
    <a:clrScheme name="Mukautetut 6">
      <a:dk1>
        <a:srgbClr val="000000"/>
      </a:dk1>
      <a:lt1>
        <a:srgbClr val="FFFFFF"/>
      </a:lt1>
      <a:dk2>
        <a:srgbClr val="3F3F58"/>
      </a:dk2>
      <a:lt2>
        <a:srgbClr val="E7E6E6"/>
      </a:lt2>
      <a:accent1>
        <a:srgbClr val="3F3F58"/>
      </a:accent1>
      <a:accent2>
        <a:srgbClr val="F7AE0B"/>
      </a:accent2>
      <a:accent3>
        <a:srgbClr val="0287AC"/>
      </a:accent3>
      <a:accent4>
        <a:srgbClr val="80A6B1"/>
      </a:accent4>
      <a:accent5>
        <a:srgbClr val="AABDC3"/>
      </a:accent5>
      <a:accent6>
        <a:srgbClr val="709347"/>
      </a:accent6>
      <a:hlink>
        <a:srgbClr val="F7AE0B"/>
      </a:hlink>
      <a:folHlink>
        <a:srgbClr val="F7AE0B"/>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_LVM_PPT_FI">
  <a:themeElements>
    <a:clrScheme name="Custom 1">
      <a:dk1>
        <a:srgbClr val="95C11F"/>
      </a:dk1>
      <a:lt1>
        <a:srgbClr val="FFFFFF"/>
      </a:lt1>
      <a:dk2>
        <a:srgbClr val="0E4194"/>
      </a:dk2>
      <a:lt2>
        <a:srgbClr val="95C11F"/>
      </a:lt2>
      <a:accent1>
        <a:srgbClr val="577AB4"/>
      </a:accent1>
      <a:accent2>
        <a:srgbClr val="86A0C9"/>
      </a:accent2>
      <a:accent3>
        <a:srgbClr val="009DD3"/>
      </a:accent3>
      <a:accent4>
        <a:srgbClr val="4DBBE0"/>
      </a:accent4>
      <a:accent5>
        <a:srgbClr val="7FCEE9"/>
      </a:accent5>
      <a:accent6>
        <a:srgbClr val="F07D00"/>
      </a:accent6>
      <a:hlink>
        <a:srgbClr val="F5A44D"/>
      </a:hlink>
      <a:folHlink>
        <a:srgbClr val="F7BE7F"/>
      </a:folHlink>
    </a:clrScheme>
    <a:fontScheme name="Office-teem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teema">
  <a:themeElements>
    <a:clrScheme name="ITS Finland 1">
      <a:dk1>
        <a:srgbClr val="000000"/>
      </a:dk1>
      <a:lt1>
        <a:srgbClr val="FFFFFF"/>
      </a:lt1>
      <a:dk2>
        <a:srgbClr val="3F3F58"/>
      </a:dk2>
      <a:lt2>
        <a:srgbClr val="E7E6E6"/>
      </a:lt2>
      <a:accent1>
        <a:srgbClr val="3F3F58"/>
      </a:accent1>
      <a:accent2>
        <a:srgbClr val="F7AE0B"/>
      </a:accent2>
      <a:accent3>
        <a:srgbClr val="0287AC"/>
      </a:accent3>
      <a:accent4>
        <a:srgbClr val="80A6B1"/>
      </a:accent4>
      <a:accent5>
        <a:srgbClr val="AABDC3"/>
      </a:accent5>
      <a:accent6>
        <a:srgbClr val="709347"/>
      </a:accent6>
      <a:hlink>
        <a:srgbClr val="0287AC"/>
      </a:hlink>
      <a:folHlink>
        <a:srgbClr val="0287A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_DB01_laaja__FI_V____RGB">
  <a:themeElements>
    <a:clrScheme name="Mukautettu 1">
      <a:dk1>
        <a:srgbClr val="000000"/>
      </a:dk1>
      <a:lt1>
        <a:srgbClr val="FFFFFF"/>
      </a:lt1>
      <a:dk2>
        <a:srgbClr val="001E60"/>
      </a:dk2>
      <a:lt2>
        <a:srgbClr val="D5B37A"/>
      </a:lt2>
      <a:accent1>
        <a:srgbClr val="001E60"/>
      </a:accent1>
      <a:accent2>
        <a:srgbClr val="EE2737"/>
      </a:accent2>
      <a:accent3>
        <a:srgbClr val="FF8200"/>
      </a:accent3>
      <a:accent4>
        <a:srgbClr val="F2A900"/>
      </a:accent4>
      <a:accent5>
        <a:srgbClr val="97D700"/>
      </a:accent5>
      <a:accent6>
        <a:srgbClr val="00BFB3"/>
      </a:accent6>
      <a:hlink>
        <a:srgbClr val="001E60"/>
      </a:hlink>
      <a:folHlink>
        <a:srgbClr val="001E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200" b="1" dirty="0" err="1" smtClean="0">
            <a:solidFill>
              <a:schemeClr val="bg1"/>
            </a:solidFill>
          </a:defRPr>
        </a:defPPr>
      </a:lstStyle>
    </a:txDef>
  </a:objectDefaults>
  <a:extraClrSchemeLst/>
  <a:extLst>
    <a:ext uri="{05A4C25C-085E-4340-85A3-A5531E510DB2}">
      <thm15:themeFamily xmlns:thm15="http://schemas.microsoft.com/office/thememl/2012/main" name="TEM-ppt-vedos-1-vaaka.pptx" id="{E64F3C97-54AF-43FF-9651-728260338761}" vid="{7833688B-53DB-47C4-9BDC-425B6DD444B3}"/>
    </a:ext>
  </a:extLst>
</a:theme>
</file>

<file path=ppt/theme/theme5.xml><?xml version="1.0" encoding="utf-8"?>
<a:theme xmlns:a="http://schemas.openxmlformats.org/drawingml/2006/main" name="2_Office-teema">
  <a:themeElements>
    <a:clrScheme name="ITS Finland 1">
      <a:dk1>
        <a:srgbClr val="000000"/>
      </a:dk1>
      <a:lt1>
        <a:srgbClr val="FFFFFF"/>
      </a:lt1>
      <a:dk2>
        <a:srgbClr val="3F3F58"/>
      </a:dk2>
      <a:lt2>
        <a:srgbClr val="E7E6E6"/>
      </a:lt2>
      <a:accent1>
        <a:srgbClr val="3F3F58"/>
      </a:accent1>
      <a:accent2>
        <a:srgbClr val="F7AE0B"/>
      </a:accent2>
      <a:accent3>
        <a:srgbClr val="0287AC"/>
      </a:accent3>
      <a:accent4>
        <a:srgbClr val="80A6B1"/>
      </a:accent4>
      <a:accent5>
        <a:srgbClr val="AABDC3"/>
      </a:accent5>
      <a:accent6>
        <a:srgbClr val="709347"/>
      </a:accent6>
      <a:hlink>
        <a:srgbClr val="0287AC"/>
      </a:hlink>
      <a:folHlink>
        <a:srgbClr val="0287A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RTICO White">
  <a:themeElements>
    <a:clrScheme name="ERTICO">
      <a:dk1>
        <a:srgbClr val="303434"/>
      </a:dk1>
      <a:lt1>
        <a:sysClr val="window" lastClr="FFFFFF"/>
      </a:lt1>
      <a:dk2>
        <a:srgbClr val="535958"/>
      </a:dk2>
      <a:lt2>
        <a:srgbClr val="BDC7C4"/>
      </a:lt2>
      <a:accent1>
        <a:srgbClr val="45C2B1"/>
      </a:accent1>
      <a:accent2>
        <a:srgbClr val="410099"/>
      </a:accent2>
      <a:accent3>
        <a:srgbClr val="E74F3D"/>
      </a:accent3>
      <a:accent4>
        <a:srgbClr val="FFB71B"/>
      </a:accent4>
      <a:accent5>
        <a:srgbClr val="49B170"/>
      </a:accent5>
      <a:accent6>
        <a:srgbClr val="00B1EB"/>
      </a:accent6>
      <a:hlink>
        <a:srgbClr val="27348B"/>
      </a:hlink>
      <a:folHlink>
        <a:srgbClr val="432D6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TotalTime>
  <Words>1477</Words>
  <Application>Microsoft Office PowerPoint</Application>
  <PresentationFormat>Laajakuva</PresentationFormat>
  <Paragraphs>204</Paragraphs>
  <Slides>15</Slides>
  <Notes>5</Notes>
  <HiddenSlides>0</HiddenSlides>
  <MMClips>0</MMClips>
  <ScaleCrop>false</ScaleCrop>
  <HeadingPairs>
    <vt:vector size="6" baseType="variant">
      <vt:variant>
        <vt:lpstr>Käytetyt fontit</vt:lpstr>
      </vt:variant>
      <vt:variant>
        <vt:i4>8</vt:i4>
      </vt:variant>
      <vt:variant>
        <vt:lpstr>Teema</vt:lpstr>
      </vt:variant>
      <vt:variant>
        <vt:i4>6</vt:i4>
      </vt:variant>
      <vt:variant>
        <vt:lpstr>Dian otsikot</vt:lpstr>
      </vt:variant>
      <vt:variant>
        <vt:i4>15</vt:i4>
      </vt:variant>
    </vt:vector>
  </HeadingPairs>
  <TitlesOfParts>
    <vt:vector size="29" baseType="lpstr">
      <vt:lpstr>Arial</vt:lpstr>
      <vt:lpstr>Arial Narrow</vt:lpstr>
      <vt:lpstr>Calibri</vt:lpstr>
      <vt:lpstr>Cambria</vt:lpstr>
      <vt:lpstr>Courier New</vt:lpstr>
      <vt:lpstr>Times New Roman</vt:lpstr>
      <vt:lpstr>Verdana</vt:lpstr>
      <vt:lpstr>Wingdings</vt:lpstr>
      <vt:lpstr>Office-teema</vt:lpstr>
      <vt:lpstr>20_LVM_PPT_FI</vt:lpstr>
      <vt:lpstr>1_Office-teema</vt:lpstr>
      <vt:lpstr>1_TEM_DB01_laaja__FI_V____RGB</vt:lpstr>
      <vt:lpstr>2_Office-teema</vt:lpstr>
      <vt:lpstr>ERTICO White</vt:lpstr>
      <vt:lpstr>Kuulemistilaisuus liikenteen työsuhde-etujen verotuksesta  7.11.2019</vt:lpstr>
      <vt:lpstr>PowerPoint-esitys</vt:lpstr>
      <vt:lpstr>PowerPoint-esitys</vt:lpstr>
      <vt:lpstr>Tulevaisuuskuva 2030</vt:lpstr>
      <vt:lpstr>Liikenteen työsuhde-edut</vt:lpstr>
      <vt:lpstr>Hallitusohjelman elinkeinopoliittinen tahtotila</vt:lpstr>
      <vt:lpstr>Hallitusohjelman liikennepoliittinen tahtotila</vt:lpstr>
      <vt:lpstr>Autoilun työsuhde-edut</vt:lpstr>
      <vt:lpstr>Liikkumisen palvelut</vt:lpstr>
      <vt:lpstr>Liikkumisen palvelut</vt:lpstr>
      <vt:lpstr>Työsuhdepyörät</vt:lpstr>
      <vt:lpstr>Liikenteen päästövähennystoimenpiteiden kustannustehokkuus</vt:lpstr>
      <vt:lpstr>Liikenteen päästövähennystoimenpiteiden kustannustehokkuus</vt:lpstr>
      <vt:lpstr>Liikkumispalvelujen päästövähennyspotentiaali Lähde: ITF Transport Outlook 2019 </vt:lpstr>
      <vt:lpstr>Laaja-alaista kasvua kestävissä ratkaisuissa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Mika Kautto</dc:creator>
  <cp:lastModifiedBy>Marko Forsblom</cp:lastModifiedBy>
  <cp:revision>102</cp:revision>
  <dcterms:created xsi:type="dcterms:W3CDTF">2019-08-13T17:28:11Z</dcterms:created>
  <dcterms:modified xsi:type="dcterms:W3CDTF">2019-11-07T11:08:34Z</dcterms:modified>
</cp:coreProperties>
</file>