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0" r:id="rId2"/>
    <p:sldId id="342" r:id="rId3"/>
    <p:sldId id="332" r:id="rId4"/>
    <p:sldId id="333" r:id="rId5"/>
    <p:sldId id="341" r:id="rId6"/>
    <p:sldId id="343" r:id="rId7"/>
    <p:sldId id="337" r:id="rId8"/>
    <p:sldId id="344" r:id="rId9"/>
    <p:sldId id="335" r:id="rId10"/>
    <p:sldId id="338" r:id="rId11"/>
    <p:sldId id="331" r:id="rId12"/>
    <p:sldId id="340" r:id="rId13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ABD"/>
    <a:srgbClr val="00A9E0"/>
    <a:srgbClr val="002F6C"/>
    <a:srgbClr val="077BC0"/>
    <a:srgbClr val="CCE7F0"/>
    <a:srgbClr val="7AD7F4"/>
    <a:srgbClr val="FFFFFF"/>
    <a:srgbClr val="EBF6F9"/>
    <a:srgbClr val="DCDCDC"/>
    <a:srgbClr val="D7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howGuides="1">
      <p:cViewPr varScale="1">
        <p:scale>
          <a:sx n="134" d="100"/>
          <a:sy n="134" d="100"/>
        </p:scale>
        <p:origin x="126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558" y="-102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43FB5-65BA-46CB-84E9-FB8E04AA9AE2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2887B2C4-2521-49E4-9B33-F8E27468BC92}">
      <dgm:prSet phldrT="[Teksti]"/>
      <dgm:spPr/>
      <dgm:t>
        <a:bodyPr/>
        <a:lstStyle/>
        <a:p>
          <a:r>
            <a:rPr lang="fi-FI" dirty="0" err="1" smtClean="0">
              <a:solidFill>
                <a:schemeClr val="tx1"/>
              </a:solidFill>
            </a:rPr>
            <a:t>Norway</a:t>
          </a:r>
          <a:endParaRPr lang="fi-FI" dirty="0">
            <a:solidFill>
              <a:schemeClr val="tx1"/>
            </a:solidFill>
          </a:endParaRPr>
        </a:p>
      </dgm:t>
    </dgm:pt>
    <dgm:pt modelId="{658EFCE6-0452-4FD1-A618-70978784952E}" type="parTrans" cxnId="{58F626F0-39C5-4A6E-A57D-968DF19A4044}">
      <dgm:prSet/>
      <dgm:spPr/>
      <dgm:t>
        <a:bodyPr/>
        <a:lstStyle/>
        <a:p>
          <a:endParaRPr lang="fi-FI"/>
        </a:p>
      </dgm:t>
    </dgm:pt>
    <dgm:pt modelId="{B5679A4C-E1E1-4E38-94AE-769A19A91F0F}" type="sibTrans" cxnId="{58F626F0-39C5-4A6E-A57D-968DF19A4044}">
      <dgm:prSet/>
      <dgm:spPr/>
      <dgm:t>
        <a:bodyPr/>
        <a:lstStyle/>
        <a:p>
          <a:endParaRPr lang="fi-FI"/>
        </a:p>
      </dgm:t>
    </dgm:pt>
    <dgm:pt modelId="{D6E9CBE6-CF2C-4D60-B1B8-E1F94658D74E}">
      <dgm:prSet phldrT="[Teksti]" custT="1"/>
      <dgm:spPr/>
      <dgm:t>
        <a:bodyPr/>
        <a:lstStyle/>
        <a:p>
          <a:r>
            <a:rPr lang="fi-FI" sz="1050" dirty="0" err="1" smtClean="0"/>
            <a:t>Constitution</a:t>
          </a:r>
          <a:r>
            <a:rPr lang="fi-FI" sz="1050" dirty="0" smtClean="0"/>
            <a:t> </a:t>
          </a:r>
          <a:endParaRPr lang="fi-FI" sz="1050" dirty="0"/>
        </a:p>
      </dgm:t>
    </dgm:pt>
    <dgm:pt modelId="{61D8D334-1C53-4387-8E53-AAF4EA4ACC29}" type="parTrans" cxnId="{059D5A5C-8C02-4F93-AB12-B1B633090A9E}">
      <dgm:prSet/>
      <dgm:spPr/>
      <dgm:t>
        <a:bodyPr/>
        <a:lstStyle/>
        <a:p>
          <a:endParaRPr lang="fi-FI"/>
        </a:p>
      </dgm:t>
    </dgm:pt>
    <dgm:pt modelId="{828FE36B-49E3-490B-81BC-4D0740F941B5}" type="sibTrans" cxnId="{059D5A5C-8C02-4F93-AB12-B1B633090A9E}">
      <dgm:prSet/>
      <dgm:spPr/>
      <dgm:t>
        <a:bodyPr/>
        <a:lstStyle/>
        <a:p>
          <a:endParaRPr lang="fi-FI"/>
        </a:p>
      </dgm:t>
    </dgm:pt>
    <dgm:pt modelId="{DE091649-68F1-4FB1-8856-9E92EEEE718A}">
      <dgm:prSet phldrT="[Teksti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Finland</a:t>
          </a:r>
          <a:endParaRPr lang="fi-FI" dirty="0">
            <a:solidFill>
              <a:schemeClr val="tx1"/>
            </a:solidFill>
          </a:endParaRPr>
        </a:p>
      </dgm:t>
    </dgm:pt>
    <dgm:pt modelId="{6CF15EF9-C0D0-426C-B618-CBFF3DC81E40}" type="parTrans" cxnId="{1C5FC529-BE70-4AA7-A8FB-7FD6606C736B}">
      <dgm:prSet/>
      <dgm:spPr/>
      <dgm:t>
        <a:bodyPr/>
        <a:lstStyle/>
        <a:p>
          <a:endParaRPr lang="fi-FI"/>
        </a:p>
      </dgm:t>
    </dgm:pt>
    <dgm:pt modelId="{2219A906-DB62-42C3-AB01-255DE3C43F51}" type="sibTrans" cxnId="{1C5FC529-BE70-4AA7-A8FB-7FD6606C736B}">
      <dgm:prSet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Sami </a:t>
          </a:r>
          <a:r>
            <a:rPr lang="fi-FI" dirty="0" err="1" smtClean="0">
              <a:solidFill>
                <a:schemeClr val="tx1"/>
              </a:solidFill>
            </a:rPr>
            <a:t>parliament</a:t>
          </a:r>
          <a:r>
            <a:rPr lang="fi-FI" dirty="0" smtClean="0">
              <a:solidFill>
                <a:schemeClr val="tx1"/>
              </a:solidFill>
            </a:rPr>
            <a:t> in </a:t>
          </a:r>
          <a:r>
            <a:rPr lang="fi-FI" dirty="0" err="1" smtClean="0">
              <a:solidFill>
                <a:schemeClr val="tx1"/>
              </a:solidFill>
            </a:rPr>
            <a:t>Sweden</a:t>
          </a:r>
          <a:endParaRPr lang="fi-FI" dirty="0">
            <a:solidFill>
              <a:schemeClr val="tx1"/>
            </a:solidFill>
          </a:endParaRPr>
        </a:p>
      </dgm:t>
    </dgm:pt>
    <dgm:pt modelId="{325BA8F9-248B-4B20-8817-2AA0B8E1B213}">
      <dgm:prSet phldrT="[Teksti]"/>
      <dgm:spPr/>
      <dgm:t>
        <a:bodyPr/>
        <a:lstStyle/>
        <a:p>
          <a:r>
            <a:rPr lang="fi-FI" dirty="0" err="1" smtClean="0"/>
            <a:t>Constitution</a:t>
          </a:r>
          <a:r>
            <a:rPr lang="fi-FI" dirty="0" smtClean="0"/>
            <a:t>  + Act on Sami </a:t>
          </a:r>
          <a:r>
            <a:rPr lang="fi-FI" dirty="0" err="1" smtClean="0"/>
            <a:t>Parliament</a:t>
          </a:r>
          <a:r>
            <a:rPr lang="fi-FI" dirty="0" smtClean="0"/>
            <a:t>, Sami </a:t>
          </a:r>
          <a:r>
            <a:rPr lang="fi-FI" dirty="0" err="1" smtClean="0"/>
            <a:t>language</a:t>
          </a:r>
          <a:r>
            <a:rPr lang="fi-FI" dirty="0" smtClean="0"/>
            <a:t> act mm.</a:t>
          </a:r>
          <a:endParaRPr lang="fi-FI" dirty="0"/>
        </a:p>
      </dgm:t>
    </dgm:pt>
    <dgm:pt modelId="{3A9EE8B3-7AFD-4299-86CE-DC011455CDE5}" type="parTrans" cxnId="{25ED128A-CDF8-40F4-9188-CDF911D1FC31}">
      <dgm:prSet/>
      <dgm:spPr/>
      <dgm:t>
        <a:bodyPr/>
        <a:lstStyle/>
        <a:p>
          <a:endParaRPr lang="fi-FI"/>
        </a:p>
      </dgm:t>
    </dgm:pt>
    <dgm:pt modelId="{AC0C6587-31B7-4B44-8EEA-77F7C64FA8EA}" type="sibTrans" cxnId="{25ED128A-CDF8-40F4-9188-CDF911D1FC31}">
      <dgm:prSet/>
      <dgm:spPr/>
      <dgm:t>
        <a:bodyPr/>
        <a:lstStyle/>
        <a:p>
          <a:endParaRPr lang="fi-FI"/>
        </a:p>
      </dgm:t>
    </dgm:pt>
    <dgm:pt modelId="{F35E22D4-A021-49D3-A197-C5418948B49C}">
      <dgm:prSet phldrT="[Teksti]"/>
      <dgm:spPr/>
      <dgm:t>
        <a:bodyPr/>
        <a:lstStyle/>
        <a:p>
          <a:r>
            <a:rPr lang="fi-FI" dirty="0" err="1" smtClean="0">
              <a:solidFill>
                <a:schemeClr val="tx1"/>
              </a:solidFill>
            </a:rPr>
            <a:t>Sweden</a:t>
          </a:r>
          <a:endParaRPr lang="fi-FI" dirty="0">
            <a:solidFill>
              <a:schemeClr val="tx1"/>
            </a:solidFill>
          </a:endParaRPr>
        </a:p>
      </dgm:t>
    </dgm:pt>
    <dgm:pt modelId="{C24500C1-0EB0-4504-BF7C-E845CEE14566}" type="parTrans" cxnId="{25DD3423-C5E6-4F4B-9FA0-B4FCB97CE7FC}">
      <dgm:prSet/>
      <dgm:spPr/>
      <dgm:t>
        <a:bodyPr/>
        <a:lstStyle/>
        <a:p>
          <a:endParaRPr lang="fi-FI"/>
        </a:p>
      </dgm:t>
    </dgm:pt>
    <dgm:pt modelId="{09DEDA56-49DB-44D8-A5D5-4661F5315412}" type="sibTrans" cxnId="{25DD3423-C5E6-4F4B-9FA0-B4FCB97CE7FC}">
      <dgm:prSet/>
      <dgm:spPr/>
      <dgm:t>
        <a:bodyPr/>
        <a:lstStyle/>
        <a:p>
          <a:endParaRPr lang="fi-FI"/>
        </a:p>
      </dgm:t>
    </dgm:pt>
    <dgm:pt modelId="{7EFEF8F5-B158-4D99-8DC7-99644BF4E185}">
      <dgm:prSet phldrT="[Teksti]"/>
      <dgm:spPr/>
      <dgm:t>
        <a:bodyPr/>
        <a:lstStyle/>
        <a:p>
          <a:r>
            <a:rPr lang="fi-FI" dirty="0" err="1" smtClean="0"/>
            <a:t>Constitution</a:t>
          </a:r>
          <a:r>
            <a:rPr lang="fi-FI" dirty="0" smtClean="0"/>
            <a:t> </a:t>
          </a:r>
        </a:p>
        <a:p>
          <a:endParaRPr lang="fi-FI" dirty="0"/>
        </a:p>
      </dgm:t>
    </dgm:pt>
    <dgm:pt modelId="{A0FEB136-B8E3-4AC9-8536-3C0FC45E4425}" type="parTrans" cxnId="{19EC371A-DE40-458A-BF38-5459E74AEDD1}">
      <dgm:prSet/>
      <dgm:spPr/>
      <dgm:t>
        <a:bodyPr/>
        <a:lstStyle/>
        <a:p>
          <a:endParaRPr lang="fi-FI"/>
        </a:p>
      </dgm:t>
    </dgm:pt>
    <dgm:pt modelId="{65B3897F-3B29-4196-9E7A-EE5F6DB57C17}" type="sibTrans" cxnId="{19EC371A-DE40-458A-BF38-5459E74AEDD1}">
      <dgm:prSet/>
      <dgm:spPr/>
      <dgm:t>
        <a:bodyPr/>
        <a:lstStyle/>
        <a:p>
          <a:endParaRPr lang="fi-FI"/>
        </a:p>
      </dgm:t>
    </dgm:pt>
    <dgm:pt modelId="{99E994B0-C46B-49A9-B289-103D2C14F51D}">
      <dgm:prSet/>
      <dgm:spPr/>
      <dgm:t>
        <a:bodyPr/>
        <a:lstStyle/>
        <a:p>
          <a:endParaRPr lang="fi-FI"/>
        </a:p>
      </dgm:t>
    </dgm:pt>
    <dgm:pt modelId="{68F55F30-F0C5-4277-84DD-841AB24A5899}" type="parTrans" cxnId="{6F652CC2-3AA1-4A91-A10F-1EEC17DEE7F1}">
      <dgm:prSet/>
      <dgm:spPr/>
      <dgm:t>
        <a:bodyPr/>
        <a:lstStyle/>
        <a:p>
          <a:endParaRPr lang="fi-FI"/>
        </a:p>
      </dgm:t>
    </dgm:pt>
    <dgm:pt modelId="{E6947DAD-2F7A-4AF7-ABA3-964AA7C524BE}" type="sibTrans" cxnId="{6F652CC2-3AA1-4A91-A10F-1EEC17DEE7F1}">
      <dgm:prSet/>
      <dgm:spPr/>
      <dgm:t>
        <a:bodyPr/>
        <a:lstStyle/>
        <a:p>
          <a:endParaRPr lang="fi-FI"/>
        </a:p>
      </dgm:t>
    </dgm:pt>
    <dgm:pt modelId="{D3E5EA93-A08B-43CD-9FF6-C44BF8DAD857}">
      <dgm:prSet/>
      <dgm:spPr/>
      <dgm:t>
        <a:bodyPr/>
        <a:lstStyle/>
        <a:p>
          <a:endParaRPr lang="fi-FI"/>
        </a:p>
      </dgm:t>
    </dgm:pt>
    <dgm:pt modelId="{927D29BE-A240-4DBB-9FF2-AFDAC9EED85F}" type="sibTrans" cxnId="{9233D055-BA2B-4C23-9D22-50F42962C196}">
      <dgm:prSet/>
      <dgm:spPr/>
      <dgm:t>
        <a:bodyPr/>
        <a:lstStyle/>
        <a:p>
          <a:endParaRPr lang="fi-FI" dirty="0"/>
        </a:p>
      </dgm:t>
    </dgm:pt>
    <dgm:pt modelId="{B43F5DC7-6281-4951-AABF-FC3F301C6D94}" type="parTrans" cxnId="{9233D055-BA2B-4C23-9D22-50F42962C196}">
      <dgm:prSet/>
      <dgm:spPr/>
      <dgm:t>
        <a:bodyPr/>
        <a:lstStyle/>
        <a:p>
          <a:endParaRPr lang="fi-FI"/>
        </a:p>
      </dgm:t>
    </dgm:pt>
    <dgm:pt modelId="{60EC0771-E4A3-41AB-BE4B-2BA4631ECBDF}" type="pres">
      <dgm:prSet presAssocID="{5E443FB5-65BA-46CB-84E9-FB8E04AA9AE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76FC3E2D-450C-4584-AA11-950261CDD88A}" type="pres">
      <dgm:prSet presAssocID="{2887B2C4-2521-49E4-9B33-F8E27468BC92}" presName="composite" presStyleCnt="0"/>
      <dgm:spPr/>
    </dgm:pt>
    <dgm:pt modelId="{24B93ADE-5333-4F7B-8898-DA37DF22EF47}" type="pres">
      <dgm:prSet presAssocID="{2887B2C4-2521-49E4-9B33-F8E27468BC92}" presName="Parent1" presStyleLbl="node1" presStyleIdx="0" presStyleCnt="10" custLinFactNeighborX="9118" custLinFactNeighborY="75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B41B424-58E9-4A5B-AA01-09FC257B4957}" type="pres">
      <dgm:prSet presAssocID="{2887B2C4-2521-49E4-9B33-F8E27468BC92}" presName="Childtext1" presStyleLbl="revTx" presStyleIdx="0" presStyleCnt="5" custScaleX="123879" custScaleY="137259" custLinFactNeighborX="21178" custLinFactNeighborY="11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E1B0D0A-1EBE-4EC1-A733-58113C7F30B6}" type="pres">
      <dgm:prSet presAssocID="{2887B2C4-2521-49E4-9B33-F8E27468BC92}" presName="BalanceSpacing" presStyleCnt="0"/>
      <dgm:spPr/>
    </dgm:pt>
    <dgm:pt modelId="{77152ACE-C248-4879-BB77-BEA55A032AEF}" type="pres">
      <dgm:prSet presAssocID="{2887B2C4-2521-49E4-9B33-F8E27468BC92}" presName="BalanceSpacing1" presStyleCnt="0"/>
      <dgm:spPr/>
    </dgm:pt>
    <dgm:pt modelId="{EE100A36-144E-4A80-94E7-10B75802C8FB}" type="pres">
      <dgm:prSet presAssocID="{B5679A4C-E1E1-4E38-94AE-769A19A91F0F}" presName="Accent1Text" presStyleLbl="node1" presStyleIdx="1" presStyleCnt="10" custLinFactNeighborX="13953" custLinFactNeighborY="3815"/>
      <dgm:spPr/>
      <dgm:t>
        <a:bodyPr/>
        <a:lstStyle/>
        <a:p>
          <a:endParaRPr lang="fi-FI"/>
        </a:p>
      </dgm:t>
    </dgm:pt>
    <dgm:pt modelId="{12A9F661-3266-42A8-902B-CE85A2AAA34F}" type="pres">
      <dgm:prSet presAssocID="{B5679A4C-E1E1-4E38-94AE-769A19A91F0F}" presName="spaceBetweenRectangles" presStyleCnt="0"/>
      <dgm:spPr/>
    </dgm:pt>
    <dgm:pt modelId="{743F49C9-0D3D-4F1A-AF2F-3B0C8AC9AA95}" type="pres">
      <dgm:prSet presAssocID="{DE091649-68F1-4FB1-8856-9E92EEEE718A}" presName="composite" presStyleCnt="0"/>
      <dgm:spPr/>
    </dgm:pt>
    <dgm:pt modelId="{A5E23F9C-EED1-4E90-912C-7BE6A61416ED}" type="pres">
      <dgm:prSet presAssocID="{DE091649-68F1-4FB1-8856-9E92EEEE718A}" presName="Parent1" presStyleLbl="node1" presStyleIdx="2" presStyleCnt="10" custLinFactX="-4072" custLinFactNeighborX="-100000" custLinFactNeighborY="-3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D3F54E1-F442-4E02-B79B-C7EA242288A0}" type="pres">
      <dgm:prSet presAssocID="{DE091649-68F1-4FB1-8856-9E92EEEE718A}" presName="Childtext1" presStyleLbl="revTx" presStyleIdx="1" presStyleCnt="5" custLinFactY="24692" custLinFactNeighborX="-4036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55290D-0944-4818-A806-A5415D415C5B}" type="pres">
      <dgm:prSet presAssocID="{DE091649-68F1-4FB1-8856-9E92EEEE718A}" presName="BalanceSpacing" presStyleCnt="0"/>
      <dgm:spPr/>
    </dgm:pt>
    <dgm:pt modelId="{AC29D1FA-6C30-49D8-8BDC-9E803506AB44}" type="pres">
      <dgm:prSet presAssocID="{DE091649-68F1-4FB1-8856-9E92EEEE718A}" presName="BalanceSpacing1" presStyleCnt="0"/>
      <dgm:spPr/>
    </dgm:pt>
    <dgm:pt modelId="{C750ACA8-8921-4B7A-8435-AE7F1CBA0672}" type="pres">
      <dgm:prSet presAssocID="{2219A906-DB62-42C3-AB01-255DE3C43F51}" presName="Accent1Text" presStyleLbl="node1" presStyleIdx="3" presStyleCnt="10" custLinFactNeighborX="-1909" custLinFactNeighborY="2201"/>
      <dgm:spPr/>
      <dgm:t>
        <a:bodyPr/>
        <a:lstStyle/>
        <a:p>
          <a:endParaRPr lang="fi-FI"/>
        </a:p>
      </dgm:t>
    </dgm:pt>
    <dgm:pt modelId="{A7CF325E-41B5-4539-84C6-7201AE85FA53}" type="pres">
      <dgm:prSet presAssocID="{2219A906-DB62-42C3-AB01-255DE3C43F51}" presName="spaceBetweenRectangles" presStyleCnt="0"/>
      <dgm:spPr/>
    </dgm:pt>
    <dgm:pt modelId="{F78491B1-1C50-4359-A540-D958630C28BC}" type="pres">
      <dgm:prSet presAssocID="{F35E22D4-A021-49D3-A197-C5418948B49C}" presName="composite" presStyleCnt="0"/>
      <dgm:spPr/>
    </dgm:pt>
    <dgm:pt modelId="{B7B68D26-5107-4121-AC40-4DDE6BF80DF9}" type="pres">
      <dgm:prSet presAssocID="{F35E22D4-A021-49D3-A197-C5418948B49C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91A38B9-9B54-46A3-A146-6CC9D2173F21}" type="pres">
      <dgm:prSet presAssocID="{F35E22D4-A021-49D3-A197-C5418948B49C}" presName="Childtext1" presStyleLbl="revTx" presStyleIdx="2" presStyleCnt="5" custLinFactNeighborX="-863" custLinFactNeighborY="2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27CC265-9984-4030-9D63-9FA7658EEFC6}" type="pres">
      <dgm:prSet presAssocID="{F35E22D4-A021-49D3-A197-C5418948B49C}" presName="BalanceSpacing" presStyleCnt="0"/>
      <dgm:spPr/>
    </dgm:pt>
    <dgm:pt modelId="{CF384629-89C2-404E-AABD-1ABB6C67E124}" type="pres">
      <dgm:prSet presAssocID="{F35E22D4-A021-49D3-A197-C5418948B49C}" presName="BalanceSpacing1" presStyleCnt="0"/>
      <dgm:spPr/>
    </dgm:pt>
    <dgm:pt modelId="{A6FD1D4C-C615-4938-A6A5-A3DA3AF99111}" type="pres">
      <dgm:prSet presAssocID="{09DEDA56-49DB-44D8-A5D5-4661F5315412}" presName="Accent1Text" presStyleLbl="node1" presStyleIdx="5" presStyleCnt="10"/>
      <dgm:spPr/>
      <dgm:t>
        <a:bodyPr/>
        <a:lstStyle/>
        <a:p>
          <a:endParaRPr lang="fi-FI"/>
        </a:p>
      </dgm:t>
    </dgm:pt>
    <dgm:pt modelId="{9A5D7B38-3205-4EAB-B286-EA1615B1F2E2}" type="pres">
      <dgm:prSet presAssocID="{09DEDA56-49DB-44D8-A5D5-4661F5315412}" presName="spaceBetweenRectangles" presStyleCnt="0"/>
      <dgm:spPr/>
    </dgm:pt>
    <dgm:pt modelId="{04A41B7F-1E2F-4221-979C-28007C877170}" type="pres">
      <dgm:prSet presAssocID="{99E994B0-C46B-49A9-B289-103D2C14F51D}" presName="composite" presStyleCnt="0"/>
      <dgm:spPr/>
    </dgm:pt>
    <dgm:pt modelId="{CD1CDE65-BAD1-4B42-A937-CEF060B19B4D}" type="pres">
      <dgm:prSet presAssocID="{99E994B0-C46B-49A9-B289-103D2C14F51D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B30FD84-4D12-4807-BD43-1C819B9875E3}" type="pres">
      <dgm:prSet presAssocID="{99E994B0-C46B-49A9-B289-103D2C14F51D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A986686C-9E77-43FD-83B2-DCC84115D4CC}" type="pres">
      <dgm:prSet presAssocID="{99E994B0-C46B-49A9-B289-103D2C14F51D}" presName="BalanceSpacing" presStyleCnt="0"/>
      <dgm:spPr/>
    </dgm:pt>
    <dgm:pt modelId="{9E9C5935-3744-4102-AC14-8520AB807592}" type="pres">
      <dgm:prSet presAssocID="{99E994B0-C46B-49A9-B289-103D2C14F51D}" presName="BalanceSpacing1" presStyleCnt="0"/>
      <dgm:spPr/>
    </dgm:pt>
    <dgm:pt modelId="{3348502B-3701-42A7-B508-5FFB70425551}" type="pres">
      <dgm:prSet presAssocID="{E6947DAD-2F7A-4AF7-ABA3-964AA7C524BE}" presName="Accent1Text" presStyleLbl="node1" presStyleIdx="7" presStyleCnt="10"/>
      <dgm:spPr/>
      <dgm:t>
        <a:bodyPr/>
        <a:lstStyle/>
        <a:p>
          <a:endParaRPr lang="fi-FI"/>
        </a:p>
      </dgm:t>
    </dgm:pt>
    <dgm:pt modelId="{AEED6302-B44E-4935-BE7B-3B15B8F1ADC4}" type="pres">
      <dgm:prSet presAssocID="{E6947DAD-2F7A-4AF7-ABA3-964AA7C524BE}" presName="spaceBetweenRectangles" presStyleCnt="0"/>
      <dgm:spPr/>
    </dgm:pt>
    <dgm:pt modelId="{8D044EF1-79EC-4961-9A40-7CB2DAA76B8E}" type="pres">
      <dgm:prSet presAssocID="{D3E5EA93-A08B-43CD-9FF6-C44BF8DAD857}" presName="composite" presStyleCnt="0"/>
      <dgm:spPr/>
    </dgm:pt>
    <dgm:pt modelId="{5E1FF11B-B0F5-4DAE-8FD7-919B861002B2}" type="pres">
      <dgm:prSet presAssocID="{D3E5EA93-A08B-43CD-9FF6-C44BF8DAD857}" presName="Parent1" presStyleLbl="node1" presStyleIdx="8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4700BB2-E770-4296-885C-7103480279A7}" type="pres">
      <dgm:prSet presAssocID="{D3E5EA93-A08B-43CD-9FF6-C44BF8DAD857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B657948A-AD31-486E-A211-B3124860ECB3}" type="pres">
      <dgm:prSet presAssocID="{D3E5EA93-A08B-43CD-9FF6-C44BF8DAD857}" presName="BalanceSpacing" presStyleCnt="0"/>
      <dgm:spPr/>
    </dgm:pt>
    <dgm:pt modelId="{E5F1C6BE-FE8B-4C75-BBE6-C2B7F30F0D80}" type="pres">
      <dgm:prSet presAssocID="{D3E5EA93-A08B-43CD-9FF6-C44BF8DAD857}" presName="BalanceSpacing1" presStyleCnt="0"/>
      <dgm:spPr/>
    </dgm:pt>
    <dgm:pt modelId="{026E8E2A-F045-4BB2-9214-4CA173F137A8}" type="pres">
      <dgm:prSet presAssocID="{927D29BE-A240-4DBB-9FF2-AFDAC9EED85F}" presName="Accent1Text" presStyleLbl="node1" presStyleIdx="9" presStyleCnt="10" custLinFactNeighborX="-2045" custLinFactNeighborY="-925"/>
      <dgm:spPr/>
      <dgm:t>
        <a:bodyPr/>
        <a:lstStyle/>
        <a:p>
          <a:endParaRPr lang="fi-FI"/>
        </a:p>
      </dgm:t>
    </dgm:pt>
  </dgm:ptLst>
  <dgm:cxnLst>
    <dgm:cxn modelId="{4ADDAD66-C0F1-4007-802A-EE91322C672C}" type="presOf" srcId="{99E994B0-C46B-49A9-B289-103D2C14F51D}" destId="{CD1CDE65-BAD1-4B42-A937-CEF060B19B4D}" srcOrd="0" destOrd="0" presId="urn:microsoft.com/office/officeart/2008/layout/AlternatingHexagons"/>
    <dgm:cxn modelId="{18803894-9B8D-4EDD-BA04-06D37EF61127}" type="presOf" srcId="{D6E9CBE6-CF2C-4D60-B1B8-E1F94658D74E}" destId="{2B41B424-58E9-4A5B-AA01-09FC257B4957}" srcOrd="0" destOrd="0" presId="urn:microsoft.com/office/officeart/2008/layout/AlternatingHexagons"/>
    <dgm:cxn modelId="{A78A26C4-73CA-4468-BE64-4786D7A7F050}" type="presOf" srcId="{927D29BE-A240-4DBB-9FF2-AFDAC9EED85F}" destId="{026E8E2A-F045-4BB2-9214-4CA173F137A8}" srcOrd="0" destOrd="0" presId="urn:microsoft.com/office/officeart/2008/layout/AlternatingHexagons"/>
    <dgm:cxn modelId="{19EC371A-DE40-458A-BF38-5459E74AEDD1}" srcId="{F35E22D4-A021-49D3-A197-C5418948B49C}" destId="{7EFEF8F5-B158-4D99-8DC7-99644BF4E185}" srcOrd="0" destOrd="0" parTransId="{A0FEB136-B8E3-4AC9-8536-3C0FC45E4425}" sibTransId="{65B3897F-3B29-4196-9E7A-EE5F6DB57C17}"/>
    <dgm:cxn modelId="{25ED128A-CDF8-40F4-9188-CDF911D1FC31}" srcId="{DE091649-68F1-4FB1-8856-9E92EEEE718A}" destId="{325BA8F9-248B-4B20-8817-2AA0B8E1B213}" srcOrd="0" destOrd="0" parTransId="{3A9EE8B3-7AFD-4299-86CE-DC011455CDE5}" sibTransId="{AC0C6587-31B7-4B44-8EEA-77F7C64FA8EA}"/>
    <dgm:cxn modelId="{B5E5099A-36A1-4705-9BA5-33D439D1F28C}" type="presOf" srcId="{2887B2C4-2521-49E4-9B33-F8E27468BC92}" destId="{24B93ADE-5333-4F7B-8898-DA37DF22EF47}" srcOrd="0" destOrd="0" presId="urn:microsoft.com/office/officeart/2008/layout/AlternatingHexagons"/>
    <dgm:cxn modelId="{E7CAE1BC-48D6-4E3B-8905-EE7DA7B3BF0C}" type="presOf" srcId="{5E443FB5-65BA-46CB-84E9-FB8E04AA9AE2}" destId="{60EC0771-E4A3-41AB-BE4B-2BA4631ECBDF}" srcOrd="0" destOrd="0" presId="urn:microsoft.com/office/officeart/2008/layout/AlternatingHexagons"/>
    <dgm:cxn modelId="{411FBFDC-E195-4DBE-9C67-766D9272D690}" type="presOf" srcId="{D3E5EA93-A08B-43CD-9FF6-C44BF8DAD857}" destId="{5E1FF11B-B0F5-4DAE-8FD7-919B861002B2}" srcOrd="0" destOrd="0" presId="urn:microsoft.com/office/officeart/2008/layout/AlternatingHexagons"/>
    <dgm:cxn modelId="{4DF8A84F-B6AB-4E1F-B122-85A6F2F7D55C}" type="presOf" srcId="{B5679A4C-E1E1-4E38-94AE-769A19A91F0F}" destId="{EE100A36-144E-4A80-94E7-10B75802C8FB}" srcOrd="0" destOrd="0" presId="urn:microsoft.com/office/officeart/2008/layout/AlternatingHexagons"/>
    <dgm:cxn modelId="{B8D66B51-6A03-454F-8ADB-F7A7D4DD1272}" type="presOf" srcId="{7EFEF8F5-B158-4D99-8DC7-99644BF4E185}" destId="{C91A38B9-9B54-46A3-A146-6CC9D2173F21}" srcOrd="0" destOrd="0" presId="urn:microsoft.com/office/officeart/2008/layout/AlternatingHexagons"/>
    <dgm:cxn modelId="{6F652CC2-3AA1-4A91-A10F-1EEC17DEE7F1}" srcId="{5E443FB5-65BA-46CB-84E9-FB8E04AA9AE2}" destId="{99E994B0-C46B-49A9-B289-103D2C14F51D}" srcOrd="3" destOrd="0" parTransId="{68F55F30-F0C5-4277-84DD-841AB24A5899}" sibTransId="{E6947DAD-2F7A-4AF7-ABA3-964AA7C524BE}"/>
    <dgm:cxn modelId="{6215329E-9555-4FFD-8839-165C2ED670EC}" type="presOf" srcId="{DE091649-68F1-4FB1-8856-9E92EEEE718A}" destId="{A5E23F9C-EED1-4E90-912C-7BE6A61416ED}" srcOrd="0" destOrd="0" presId="urn:microsoft.com/office/officeart/2008/layout/AlternatingHexagons"/>
    <dgm:cxn modelId="{09F742C0-9DC6-4CCA-8218-C267C72434FA}" type="presOf" srcId="{325BA8F9-248B-4B20-8817-2AA0B8E1B213}" destId="{AD3F54E1-F442-4E02-B79B-C7EA242288A0}" srcOrd="0" destOrd="0" presId="urn:microsoft.com/office/officeart/2008/layout/AlternatingHexagons"/>
    <dgm:cxn modelId="{E53047F0-6CEB-46AD-92FB-7A2CBD6C5E56}" type="presOf" srcId="{09DEDA56-49DB-44D8-A5D5-4661F5315412}" destId="{A6FD1D4C-C615-4938-A6A5-A3DA3AF99111}" srcOrd="0" destOrd="0" presId="urn:microsoft.com/office/officeart/2008/layout/AlternatingHexagons"/>
    <dgm:cxn modelId="{059D5A5C-8C02-4F93-AB12-B1B633090A9E}" srcId="{2887B2C4-2521-49E4-9B33-F8E27468BC92}" destId="{D6E9CBE6-CF2C-4D60-B1B8-E1F94658D74E}" srcOrd="0" destOrd="0" parTransId="{61D8D334-1C53-4387-8E53-AAF4EA4ACC29}" sibTransId="{828FE36B-49E3-490B-81BC-4D0740F941B5}"/>
    <dgm:cxn modelId="{25DD3423-C5E6-4F4B-9FA0-B4FCB97CE7FC}" srcId="{5E443FB5-65BA-46CB-84E9-FB8E04AA9AE2}" destId="{F35E22D4-A021-49D3-A197-C5418948B49C}" srcOrd="2" destOrd="0" parTransId="{C24500C1-0EB0-4504-BF7C-E845CEE14566}" sibTransId="{09DEDA56-49DB-44D8-A5D5-4661F5315412}"/>
    <dgm:cxn modelId="{9233D055-BA2B-4C23-9D22-50F42962C196}" srcId="{5E443FB5-65BA-46CB-84E9-FB8E04AA9AE2}" destId="{D3E5EA93-A08B-43CD-9FF6-C44BF8DAD857}" srcOrd="4" destOrd="0" parTransId="{B43F5DC7-6281-4951-AABF-FC3F301C6D94}" sibTransId="{927D29BE-A240-4DBB-9FF2-AFDAC9EED85F}"/>
    <dgm:cxn modelId="{54493466-10D3-4109-8631-DC70CA3BB25A}" type="presOf" srcId="{2219A906-DB62-42C3-AB01-255DE3C43F51}" destId="{C750ACA8-8921-4B7A-8435-AE7F1CBA0672}" srcOrd="0" destOrd="0" presId="urn:microsoft.com/office/officeart/2008/layout/AlternatingHexagons"/>
    <dgm:cxn modelId="{58F626F0-39C5-4A6E-A57D-968DF19A4044}" srcId="{5E443FB5-65BA-46CB-84E9-FB8E04AA9AE2}" destId="{2887B2C4-2521-49E4-9B33-F8E27468BC92}" srcOrd="0" destOrd="0" parTransId="{658EFCE6-0452-4FD1-A618-70978784952E}" sibTransId="{B5679A4C-E1E1-4E38-94AE-769A19A91F0F}"/>
    <dgm:cxn modelId="{AF168F5A-7B76-4428-BA97-B0DB6D920758}" type="presOf" srcId="{E6947DAD-2F7A-4AF7-ABA3-964AA7C524BE}" destId="{3348502B-3701-42A7-B508-5FFB70425551}" srcOrd="0" destOrd="0" presId="urn:microsoft.com/office/officeart/2008/layout/AlternatingHexagons"/>
    <dgm:cxn modelId="{1C5FC529-BE70-4AA7-A8FB-7FD6606C736B}" srcId="{5E443FB5-65BA-46CB-84E9-FB8E04AA9AE2}" destId="{DE091649-68F1-4FB1-8856-9E92EEEE718A}" srcOrd="1" destOrd="0" parTransId="{6CF15EF9-C0D0-426C-B618-CBFF3DC81E40}" sibTransId="{2219A906-DB62-42C3-AB01-255DE3C43F51}"/>
    <dgm:cxn modelId="{C8BF8540-CD1C-4FA6-A971-A29E2E5AFFEC}" type="presOf" srcId="{F35E22D4-A021-49D3-A197-C5418948B49C}" destId="{B7B68D26-5107-4121-AC40-4DDE6BF80DF9}" srcOrd="0" destOrd="0" presId="urn:microsoft.com/office/officeart/2008/layout/AlternatingHexagons"/>
    <dgm:cxn modelId="{E9E72938-5903-46A2-B493-18960134D05C}" type="presParOf" srcId="{60EC0771-E4A3-41AB-BE4B-2BA4631ECBDF}" destId="{76FC3E2D-450C-4584-AA11-950261CDD88A}" srcOrd="0" destOrd="0" presId="urn:microsoft.com/office/officeart/2008/layout/AlternatingHexagons"/>
    <dgm:cxn modelId="{4245F074-5D07-4237-8577-61F28C9D59AD}" type="presParOf" srcId="{76FC3E2D-450C-4584-AA11-950261CDD88A}" destId="{24B93ADE-5333-4F7B-8898-DA37DF22EF47}" srcOrd="0" destOrd="0" presId="urn:microsoft.com/office/officeart/2008/layout/AlternatingHexagons"/>
    <dgm:cxn modelId="{31D00229-6722-4FED-A6E8-58AB2B5C5EEA}" type="presParOf" srcId="{76FC3E2D-450C-4584-AA11-950261CDD88A}" destId="{2B41B424-58E9-4A5B-AA01-09FC257B4957}" srcOrd="1" destOrd="0" presId="urn:microsoft.com/office/officeart/2008/layout/AlternatingHexagons"/>
    <dgm:cxn modelId="{CB9002FC-153D-4B0D-B933-27015CB3D4AD}" type="presParOf" srcId="{76FC3E2D-450C-4584-AA11-950261CDD88A}" destId="{EE1B0D0A-1EBE-4EC1-A733-58113C7F30B6}" srcOrd="2" destOrd="0" presId="urn:microsoft.com/office/officeart/2008/layout/AlternatingHexagons"/>
    <dgm:cxn modelId="{EC9CE46D-E0B8-4A61-B07A-5235902F136D}" type="presParOf" srcId="{76FC3E2D-450C-4584-AA11-950261CDD88A}" destId="{77152ACE-C248-4879-BB77-BEA55A032AEF}" srcOrd="3" destOrd="0" presId="urn:microsoft.com/office/officeart/2008/layout/AlternatingHexagons"/>
    <dgm:cxn modelId="{B6AE1850-1154-4E23-9515-35566BE2E163}" type="presParOf" srcId="{76FC3E2D-450C-4584-AA11-950261CDD88A}" destId="{EE100A36-144E-4A80-94E7-10B75802C8FB}" srcOrd="4" destOrd="0" presId="urn:microsoft.com/office/officeart/2008/layout/AlternatingHexagons"/>
    <dgm:cxn modelId="{C82E24AB-CCCC-46C9-A297-59DCEC418F11}" type="presParOf" srcId="{60EC0771-E4A3-41AB-BE4B-2BA4631ECBDF}" destId="{12A9F661-3266-42A8-902B-CE85A2AAA34F}" srcOrd="1" destOrd="0" presId="urn:microsoft.com/office/officeart/2008/layout/AlternatingHexagons"/>
    <dgm:cxn modelId="{96F3B14B-ECC8-4E46-BE5E-974EEB7C47A6}" type="presParOf" srcId="{60EC0771-E4A3-41AB-BE4B-2BA4631ECBDF}" destId="{743F49C9-0D3D-4F1A-AF2F-3B0C8AC9AA95}" srcOrd="2" destOrd="0" presId="urn:microsoft.com/office/officeart/2008/layout/AlternatingHexagons"/>
    <dgm:cxn modelId="{EB7534C3-C065-4953-BA52-F0CCC1EE3B37}" type="presParOf" srcId="{743F49C9-0D3D-4F1A-AF2F-3B0C8AC9AA95}" destId="{A5E23F9C-EED1-4E90-912C-7BE6A61416ED}" srcOrd="0" destOrd="0" presId="urn:microsoft.com/office/officeart/2008/layout/AlternatingHexagons"/>
    <dgm:cxn modelId="{15F679EB-3396-4953-92BE-A4A160A8AE3A}" type="presParOf" srcId="{743F49C9-0D3D-4F1A-AF2F-3B0C8AC9AA95}" destId="{AD3F54E1-F442-4E02-B79B-C7EA242288A0}" srcOrd="1" destOrd="0" presId="urn:microsoft.com/office/officeart/2008/layout/AlternatingHexagons"/>
    <dgm:cxn modelId="{7240870A-26C1-4383-973E-6307CB1EA32F}" type="presParOf" srcId="{743F49C9-0D3D-4F1A-AF2F-3B0C8AC9AA95}" destId="{A755290D-0944-4818-A806-A5415D415C5B}" srcOrd="2" destOrd="0" presId="urn:microsoft.com/office/officeart/2008/layout/AlternatingHexagons"/>
    <dgm:cxn modelId="{2EE9949E-72E7-47DF-9A99-CB9EFC58A98B}" type="presParOf" srcId="{743F49C9-0D3D-4F1A-AF2F-3B0C8AC9AA95}" destId="{AC29D1FA-6C30-49D8-8BDC-9E803506AB44}" srcOrd="3" destOrd="0" presId="urn:microsoft.com/office/officeart/2008/layout/AlternatingHexagons"/>
    <dgm:cxn modelId="{0AC4EF8E-876B-4FB8-B9ED-09EDEFFB2E54}" type="presParOf" srcId="{743F49C9-0D3D-4F1A-AF2F-3B0C8AC9AA95}" destId="{C750ACA8-8921-4B7A-8435-AE7F1CBA0672}" srcOrd="4" destOrd="0" presId="urn:microsoft.com/office/officeart/2008/layout/AlternatingHexagons"/>
    <dgm:cxn modelId="{37A50502-D95B-4127-8971-05FD77D31FCF}" type="presParOf" srcId="{60EC0771-E4A3-41AB-BE4B-2BA4631ECBDF}" destId="{A7CF325E-41B5-4539-84C6-7201AE85FA53}" srcOrd="3" destOrd="0" presId="urn:microsoft.com/office/officeart/2008/layout/AlternatingHexagons"/>
    <dgm:cxn modelId="{BEDD81F8-D387-44FB-9370-C93919D34F13}" type="presParOf" srcId="{60EC0771-E4A3-41AB-BE4B-2BA4631ECBDF}" destId="{F78491B1-1C50-4359-A540-D958630C28BC}" srcOrd="4" destOrd="0" presId="urn:microsoft.com/office/officeart/2008/layout/AlternatingHexagons"/>
    <dgm:cxn modelId="{097A6233-3DE7-4636-87C1-06E63D2121F0}" type="presParOf" srcId="{F78491B1-1C50-4359-A540-D958630C28BC}" destId="{B7B68D26-5107-4121-AC40-4DDE6BF80DF9}" srcOrd="0" destOrd="0" presId="urn:microsoft.com/office/officeart/2008/layout/AlternatingHexagons"/>
    <dgm:cxn modelId="{2D50BEA5-54E2-4C42-9018-F19C9AFD6CD5}" type="presParOf" srcId="{F78491B1-1C50-4359-A540-D958630C28BC}" destId="{C91A38B9-9B54-46A3-A146-6CC9D2173F21}" srcOrd="1" destOrd="0" presId="urn:microsoft.com/office/officeart/2008/layout/AlternatingHexagons"/>
    <dgm:cxn modelId="{26B49425-9296-4D4B-94AF-C11B34474727}" type="presParOf" srcId="{F78491B1-1C50-4359-A540-D958630C28BC}" destId="{427CC265-9984-4030-9D63-9FA7658EEFC6}" srcOrd="2" destOrd="0" presId="urn:microsoft.com/office/officeart/2008/layout/AlternatingHexagons"/>
    <dgm:cxn modelId="{C2A6DC02-E2CB-4FAD-841A-8222B09ED33E}" type="presParOf" srcId="{F78491B1-1C50-4359-A540-D958630C28BC}" destId="{CF384629-89C2-404E-AABD-1ABB6C67E124}" srcOrd="3" destOrd="0" presId="urn:microsoft.com/office/officeart/2008/layout/AlternatingHexagons"/>
    <dgm:cxn modelId="{44CA764A-B3B4-4403-9068-06B118D8A7AA}" type="presParOf" srcId="{F78491B1-1C50-4359-A540-D958630C28BC}" destId="{A6FD1D4C-C615-4938-A6A5-A3DA3AF99111}" srcOrd="4" destOrd="0" presId="urn:microsoft.com/office/officeart/2008/layout/AlternatingHexagons"/>
    <dgm:cxn modelId="{D8D707B7-D385-4D92-A0C8-A066CB29D7A8}" type="presParOf" srcId="{60EC0771-E4A3-41AB-BE4B-2BA4631ECBDF}" destId="{9A5D7B38-3205-4EAB-B286-EA1615B1F2E2}" srcOrd="5" destOrd="0" presId="urn:microsoft.com/office/officeart/2008/layout/AlternatingHexagons"/>
    <dgm:cxn modelId="{30C0E6FB-7F4C-49D3-8B10-A1885DE6EEEC}" type="presParOf" srcId="{60EC0771-E4A3-41AB-BE4B-2BA4631ECBDF}" destId="{04A41B7F-1E2F-4221-979C-28007C877170}" srcOrd="6" destOrd="0" presId="urn:microsoft.com/office/officeart/2008/layout/AlternatingHexagons"/>
    <dgm:cxn modelId="{1617D272-CD4E-4E1E-8CE7-D9C1138B4DBE}" type="presParOf" srcId="{04A41B7F-1E2F-4221-979C-28007C877170}" destId="{CD1CDE65-BAD1-4B42-A937-CEF060B19B4D}" srcOrd="0" destOrd="0" presId="urn:microsoft.com/office/officeart/2008/layout/AlternatingHexagons"/>
    <dgm:cxn modelId="{0CFEA332-83B7-4167-8C40-C2FA73DFF759}" type="presParOf" srcId="{04A41B7F-1E2F-4221-979C-28007C877170}" destId="{0B30FD84-4D12-4807-BD43-1C819B9875E3}" srcOrd="1" destOrd="0" presId="urn:microsoft.com/office/officeart/2008/layout/AlternatingHexagons"/>
    <dgm:cxn modelId="{3CE01779-E4CF-4EA9-9638-0BD9C54610BA}" type="presParOf" srcId="{04A41B7F-1E2F-4221-979C-28007C877170}" destId="{A986686C-9E77-43FD-83B2-DCC84115D4CC}" srcOrd="2" destOrd="0" presId="urn:microsoft.com/office/officeart/2008/layout/AlternatingHexagons"/>
    <dgm:cxn modelId="{F44E880A-15AF-42CE-89E2-9E9D89DE97AC}" type="presParOf" srcId="{04A41B7F-1E2F-4221-979C-28007C877170}" destId="{9E9C5935-3744-4102-AC14-8520AB807592}" srcOrd="3" destOrd="0" presId="urn:microsoft.com/office/officeart/2008/layout/AlternatingHexagons"/>
    <dgm:cxn modelId="{AA7BED15-B486-4DAA-831E-8A84FCD40AC9}" type="presParOf" srcId="{04A41B7F-1E2F-4221-979C-28007C877170}" destId="{3348502B-3701-42A7-B508-5FFB70425551}" srcOrd="4" destOrd="0" presId="urn:microsoft.com/office/officeart/2008/layout/AlternatingHexagons"/>
    <dgm:cxn modelId="{93BE061D-614B-4BC8-BDBE-E378145A7E55}" type="presParOf" srcId="{60EC0771-E4A3-41AB-BE4B-2BA4631ECBDF}" destId="{AEED6302-B44E-4935-BE7B-3B15B8F1ADC4}" srcOrd="7" destOrd="0" presId="urn:microsoft.com/office/officeart/2008/layout/AlternatingHexagons"/>
    <dgm:cxn modelId="{5D6FBE1B-88C6-4774-95CA-0740D42C42F7}" type="presParOf" srcId="{60EC0771-E4A3-41AB-BE4B-2BA4631ECBDF}" destId="{8D044EF1-79EC-4961-9A40-7CB2DAA76B8E}" srcOrd="8" destOrd="0" presId="urn:microsoft.com/office/officeart/2008/layout/AlternatingHexagons"/>
    <dgm:cxn modelId="{ED4800E2-A3D0-49F4-961C-8100C7B172D1}" type="presParOf" srcId="{8D044EF1-79EC-4961-9A40-7CB2DAA76B8E}" destId="{5E1FF11B-B0F5-4DAE-8FD7-919B861002B2}" srcOrd="0" destOrd="0" presId="urn:microsoft.com/office/officeart/2008/layout/AlternatingHexagons"/>
    <dgm:cxn modelId="{2A0366C7-689C-48B0-9A52-968FAB2ACAF8}" type="presParOf" srcId="{8D044EF1-79EC-4961-9A40-7CB2DAA76B8E}" destId="{84700BB2-E770-4296-885C-7103480279A7}" srcOrd="1" destOrd="0" presId="urn:microsoft.com/office/officeart/2008/layout/AlternatingHexagons"/>
    <dgm:cxn modelId="{60D6E582-0282-4EE6-A8D1-26F199BA5F70}" type="presParOf" srcId="{8D044EF1-79EC-4961-9A40-7CB2DAA76B8E}" destId="{B657948A-AD31-486E-A211-B3124860ECB3}" srcOrd="2" destOrd="0" presId="urn:microsoft.com/office/officeart/2008/layout/AlternatingHexagons"/>
    <dgm:cxn modelId="{D0886196-E52F-4417-A01A-CEE78C4B0395}" type="presParOf" srcId="{8D044EF1-79EC-4961-9A40-7CB2DAA76B8E}" destId="{E5F1C6BE-FE8B-4C75-BBE6-C2B7F30F0D80}" srcOrd="3" destOrd="0" presId="urn:microsoft.com/office/officeart/2008/layout/AlternatingHexagons"/>
    <dgm:cxn modelId="{B6676F52-C279-4335-A60A-DC60EE976F61}" type="presParOf" srcId="{8D044EF1-79EC-4961-9A40-7CB2DAA76B8E}" destId="{026E8E2A-F045-4BB2-9214-4CA173F137A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217CF8-3B95-4D00-8EBB-F500A0E10209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i-FI"/>
        </a:p>
      </dgm:t>
    </dgm:pt>
    <dgm:pt modelId="{40F8F920-15F4-4106-B1E5-8A9F96C16F5C}">
      <dgm:prSet phldrT="[Teksti]" custT="1"/>
      <dgm:spPr/>
      <dgm:t>
        <a:bodyPr/>
        <a:lstStyle/>
        <a:p>
          <a:r>
            <a:rPr lang="fi-FI" sz="2800" dirty="0" err="1" smtClean="0"/>
            <a:t>Nordiskt</a:t>
          </a:r>
          <a:endParaRPr lang="fi-FI" sz="2800" dirty="0" smtClean="0"/>
        </a:p>
        <a:p>
          <a:r>
            <a:rPr lang="fi-FI" sz="2800" dirty="0" smtClean="0"/>
            <a:t>Nordic</a:t>
          </a:r>
          <a:endParaRPr lang="fi-FI" sz="2800" dirty="0"/>
        </a:p>
      </dgm:t>
    </dgm:pt>
    <dgm:pt modelId="{D4AA8959-13C5-442B-ADFF-43473789EEEF}" type="parTrans" cxnId="{48BD23AF-95B2-4E68-801B-05698C779E44}">
      <dgm:prSet/>
      <dgm:spPr/>
      <dgm:t>
        <a:bodyPr/>
        <a:lstStyle/>
        <a:p>
          <a:endParaRPr lang="fi-FI"/>
        </a:p>
      </dgm:t>
    </dgm:pt>
    <dgm:pt modelId="{D80E0CEB-9C53-4DD0-A172-CDE90F5684BA}" type="sibTrans" cxnId="{48BD23AF-95B2-4E68-801B-05698C779E44}">
      <dgm:prSet/>
      <dgm:spPr/>
      <dgm:t>
        <a:bodyPr/>
        <a:lstStyle/>
        <a:p>
          <a:endParaRPr lang="fi-FI"/>
        </a:p>
      </dgm:t>
    </dgm:pt>
    <dgm:pt modelId="{28A8E921-DBD0-4ECC-9518-7C884EF26495}">
      <dgm:prSet phldrT="[Teksti]"/>
      <dgm:spPr/>
      <dgm:t>
        <a:bodyPr/>
        <a:lstStyle/>
        <a:p>
          <a:r>
            <a:rPr lang="fi-FI" sz="1100" dirty="0" err="1" smtClean="0"/>
            <a:t>Nordiska</a:t>
          </a:r>
          <a:r>
            <a:rPr lang="fi-FI" sz="1100" dirty="0" smtClean="0"/>
            <a:t> </a:t>
          </a:r>
          <a:r>
            <a:rPr lang="fi-FI" sz="1100" dirty="0" err="1" smtClean="0"/>
            <a:t>ministerrådet</a:t>
          </a:r>
          <a:endParaRPr lang="fi-FI" sz="1100" dirty="0"/>
        </a:p>
      </dgm:t>
    </dgm:pt>
    <dgm:pt modelId="{293F7832-5CF1-4D6C-B66F-EC5780EA780E}" type="parTrans" cxnId="{65C72DDA-451F-480A-85EB-29F58FC827F5}">
      <dgm:prSet/>
      <dgm:spPr/>
      <dgm:t>
        <a:bodyPr/>
        <a:lstStyle/>
        <a:p>
          <a:endParaRPr lang="fi-FI"/>
        </a:p>
      </dgm:t>
    </dgm:pt>
    <dgm:pt modelId="{794E1B1D-0518-4D3A-96DE-FDDFECFECE36}" type="sibTrans" cxnId="{65C72DDA-451F-480A-85EB-29F58FC827F5}">
      <dgm:prSet/>
      <dgm:spPr/>
      <dgm:t>
        <a:bodyPr/>
        <a:lstStyle/>
        <a:p>
          <a:endParaRPr lang="fi-FI"/>
        </a:p>
      </dgm:t>
    </dgm:pt>
    <dgm:pt modelId="{2555CB17-DA60-419A-94BF-BCD9026E1C4C}">
      <dgm:prSet phldrT="[Teksti]" custT="1"/>
      <dgm:spPr/>
      <dgm:t>
        <a:bodyPr/>
        <a:lstStyle/>
        <a:p>
          <a:r>
            <a:rPr lang="fi-FI" sz="2400" dirty="0" smtClean="0"/>
            <a:t>European Union</a:t>
          </a:r>
        </a:p>
        <a:p>
          <a:endParaRPr lang="fi-FI" sz="2400" dirty="0"/>
        </a:p>
      </dgm:t>
    </dgm:pt>
    <dgm:pt modelId="{2C9FDD09-5BC0-41D2-9184-94E6F86B1AA1}" type="parTrans" cxnId="{C4EC43D7-976A-4220-9468-E4BAE0AB2F73}">
      <dgm:prSet/>
      <dgm:spPr/>
      <dgm:t>
        <a:bodyPr/>
        <a:lstStyle/>
        <a:p>
          <a:endParaRPr lang="fi-FI"/>
        </a:p>
      </dgm:t>
    </dgm:pt>
    <dgm:pt modelId="{E39904D7-D43B-49CC-B864-B1F000E58EE5}" type="sibTrans" cxnId="{C4EC43D7-976A-4220-9468-E4BAE0AB2F73}">
      <dgm:prSet/>
      <dgm:spPr/>
      <dgm:t>
        <a:bodyPr/>
        <a:lstStyle/>
        <a:p>
          <a:endParaRPr lang="fi-FI"/>
        </a:p>
      </dgm:t>
    </dgm:pt>
    <dgm:pt modelId="{B323F29A-3D6B-442E-8557-F4CF9DA2B0FF}">
      <dgm:prSet phldrT="[Teksti]"/>
      <dgm:spPr/>
      <dgm:t>
        <a:bodyPr/>
        <a:lstStyle/>
        <a:p>
          <a:r>
            <a:rPr lang="fi-FI" sz="1100" dirty="0" err="1" smtClean="0">
              <a:solidFill>
                <a:schemeClr val="tx1"/>
              </a:solidFill>
            </a:rPr>
            <a:t>Rådsarbetsgruppen</a:t>
          </a:r>
          <a:r>
            <a:rPr lang="fi-FI" sz="1100" dirty="0" smtClean="0">
              <a:solidFill>
                <a:schemeClr val="tx1"/>
              </a:solidFill>
            </a:rPr>
            <a:t> i IP</a:t>
          </a:r>
          <a:endParaRPr lang="fi-FI" sz="1100" dirty="0">
            <a:solidFill>
              <a:schemeClr val="tx1"/>
            </a:solidFill>
          </a:endParaRPr>
        </a:p>
      </dgm:t>
    </dgm:pt>
    <dgm:pt modelId="{5C219F72-7EBC-43BC-BF95-54A5926B8F2B}" type="parTrans" cxnId="{AF005E6C-80F0-4726-8053-999626589BEA}">
      <dgm:prSet/>
      <dgm:spPr/>
      <dgm:t>
        <a:bodyPr/>
        <a:lstStyle/>
        <a:p>
          <a:endParaRPr lang="fi-FI"/>
        </a:p>
      </dgm:t>
    </dgm:pt>
    <dgm:pt modelId="{F5C45E88-4E44-4BF4-8FF9-3CC4E36F2D0A}" type="sibTrans" cxnId="{AF005E6C-80F0-4726-8053-999626589BEA}">
      <dgm:prSet/>
      <dgm:spPr/>
      <dgm:t>
        <a:bodyPr/>
        <a:lstStyle/>
        <a:p>
          <a:endParaRPr lang="fi-FI"/>
        </a:p>
      </dgm:t>
    </dgm:pt>
    <dgm:pt modelId="{5851A94B-B36F-4D0E-86AA-5524662113B4}">
      <dgm:prSet phldrT="[Teksti]"/>
      <dgm:spPr/>
      <dgm:t>
        <a:bodyPr/>
        <a:lstStyle/>
        <a:p>
          <a:r>
            <a:rPr lang="fi-FI" sz="1100" dirty="0" smtClean="0">
              <a:solidFill>
                <a:schemeClr val="tx1"/>
              </a:solidFill>
            </a:rPr>
            <a:t> </a:t>
          </a:r>
          <a:r>
            <a:rPr lang="fi-FI" sz="1100" dirty="0" err="1" smtClean="0">
              <a:solidFill>
                <a:schemeClr val="tx1"/>
              </a:solidFill>
            </a:rPr>
            <a:t>biodiversitet</a:t>
          </a:r>
          <a:endParaRPr lang="fi-FI" sz="1100" dirty="0">
            <a:solidFill>
              <a:schemeClr val="tx1"/>
            </a:solidFill>
          </a:endParaRPr>
        </a:p>
      </dgm:t>
    </dgm:pt>
    <dgm:pt modelId="{31F0F116-8107-4619-9E37-BDEF31CB3A38}" type="parTrans" cxnId="{9CCD70FE-2190-4D16-9A13-AF5BC93549F2}">
      <dgm:prSet/>
      <dgm:spPr/>
      <dgm:t>
        <a:bodyPr/>
        <a:lstStyle/>
        <a:p>
          <a:endParaRPr lang="fi-FI"/>
        </a:p>
      </dgm:t>
    </dgm:pt>
    <dgm:pt modelId="{28E82C7C-2C10-4998-A373-CBF40733D3F0}" type="sibTrans" cxnId="{9CCD70FE-2190-4D16-9A13-AF5BC93549F2}">
      <dgm:prSet/>
      <dgm:spPr/>
      <dgm:t>
        <a:bodyPr/>
        <a:lstStyle/>
        <a:p>
          <a:endParaRPr lang="fi-FI"/>
        </a:p>
      </dgm:t>
    </dgm:pt>
    <dgm:pt modelId="{9AED67AA-2759-4995-BB2C-B8B864E26E5B}">
      <dgm:prSet phldrT="[Teksti]" custT="1"/>
      <dgm:spPr/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dirty="0" smtClean="0"/>
            <a:t>INTERNATIONELLT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dirty="0" smtClean="0"/>
            <a:t>INTERNATIONAL </a:t>
          </a:r>
          <a:endParaRPr lang="fi-FI" sz="1600" dirty="0"/>
        </a:p>
      </dgm:t>
    </dgm:pt>
    <dgm:pt modelId="{9210E758-ED12-4292-BE04-DC7D0C9AFA37}" type="parTrans" cxnId="{DE09A664-0D3F-478A-9A85-BD6E90B08D71}">
      <dgm:prSet/>
      <dgm:spPr/>
      <dgm:t>
        <a:bodyPr/>
        <a:lstStyle/>
        <a:p>
          <a:endParaRPr lang="fi-FI"/>
        </a:p>
      </dgm:t>
    </dgm:pt>
    <dgm:pt modelId="{A148B9BF-FC0A-4B64-90DF-3D52E9379961}" type="sibTrans" cxnId="{DE09A664-0D3F-478A-9A85-BD6E90B08D71}">
      <dgm:prSet/>
      <dgm:spPr/>
      <dgm:t>
        <a:bodyPr/>
        <a:lstStyle/>
        <a:p>
          <a:endParaRPr lang="fi-FI"/>
        </a:p>
      </dgm:t>
    </dgm:pt>
    <dgm:pt modelId="{FD9FB7AE-9981-4284-AF51-0851BE74B2BF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900" dirty="0" smtClean="0"/>
            <a:t>FN</a:t>
          </a:r>
          <a:endParaRPr lang="fi-FI" sz="900" dirty="0"/>
        </a:p>
      </dgm:t>
    </dgm:pt>
    <dgm:pt modelId="{A86DEC36-BF6D-40E2-AB58-912874F98FC5}" type="parTrans" cxnId="{DD71BAEC-16B4-4AA8-BC92-27CAA8F2B282}">
      <dgm:prSet/>
      <dgm:spPr/>
      <dgm:t>
        <a:bodyPr/>
        <a:lstStyle/>
        <a:p>
          <a:endParaRPr lang="fi-FI"/>
        </a:p>
      </dgm:t>
    </dgm:pt>
    <dgm:pt modelId="{8679FA31-AD95-46DF-BDC9-1A57886CDDA3}" type="sibTrans" cxnId="{DD71BAEC-16B4-4AA8-BC92-27CAA8F2B282}">
      <dgm:prSet/>
      <dgm:spPr/>
      <dgm:t>
        <a:bodyPr/>
        <a:lstStyle/>
        <a:p>
          <a:endParaRPr lang="fi-FI"/>
        </a:p>
      </dgm:t>
    </dgm:pt>
    <dgm:pt modelId="{4F11617F-76AD-406A-88B8-2F64AD3CFD59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900" dirty="0"/>
        </a:p>
      </dgm:t>
    </dgm:pt>
    <dgm:pt modelId="{9D8D1F53-13E0-46CC-8E36-DB3A75216FAF}" type="parTrans" cxnId="{EDA293E6-9148-4869-B3CC-0317F53ACC1A}">
      <dgm:prSet/>
      <dgm:spPr/>
      <dgm:t>
        <a:bodyPr/>
        <a:lstStyle/>
        <a:p>
          <a:endParaRPr lang="fi-FI"/>
        </a:p>
      </dgm:t>
    </dgm:pt>
    <dgm:pt modelId="{8CF9CE61-DC6E-44D4-B75A-C8D2E84F9607}" type="sibTrans" cxnId="{EDA293E6-9148-4869-B3CC-0317F53ACC1A}">
      <dgm:prSet/>
      <dgm:spPr/>
      <dgm:t>
        <a:bodyPr/>
        <a:lstStyle/>
        <a:p>
          <a:endParaRPr lang="fi-FI"/>
        </a:p>
      </dgm:t>
    </dgm:pt>
    <dgm:pt modelId="{6B2AB1DA-C37C-484B-A832-70D63124058F}">
      <dgm:prSet phldrT="[Teksti]"/>
      <dgm:spPr/>
      <dgm:t>
        <a:bodyPr/>
        <a:lstStyle/>
        <a:p>
          <a:endParaRPr lang="fi-FI" sz="1100" dirty="0">
            <a:solidFill>
              <a:schemeClr val="tx1"/>
            </a:solidFill>
          </a:endParaRPr>
        </a:p>
      </dgm:t>
    </dgm:pt>
    <dgm:pt modelId="{323F1D44-B403-495B-8462-09046567E6C8}" type="parTrans" cxnId="{90CA8578-C083-43E1-A933-1627A696F1FE}">
      <dgm:prSet/>
      <dgm:spPr/>
      <dgm:t>
        <a:bodyPr/>
        <a:lstStyle/>
        <a:p>
          <a:endParaRPr lang="fi-FI"/>
        </a:p>
      </dgm:t>
    </dgm:pt>
    <dgm:pt modelId="{7DE0E704-A131-47CE-9156-FA1054F1134D}" type="sibTrans" cxnId="{90CA8578-C083-43E1-A933-1627A696F1FE}">
      <dgm:prSet/>
      <dgm:spPr/>
      <dgm:t>
        <a:bodyPr/>
        <a:lstStyle/>
        <a:p>
          <a:endParaRPr lang="fi-FI"/>
        </a:p>
      </dgm:t>
    </dgm:pt>
    <dgm:pt modelId="{E61F4DBD-B3FF-430C-BDAD-70CFE131BCB6}">
      <dgm:prSet phldrT="[Teksti]"/>
      <dgm:spPr/>
      <dgm:t>
        <a:bodyPr/>
        <a:lstStyle/>
        <a:p>
          <a:r>
            <a:rPr lang="fi-FI" sz="1100" dirty="0" smtClean="0">
              <a:solidFill>
                <a:schemeClr val="tx1"/>
              </a:solidFill>
            </a:rPr>
            <a:t> </a:t>
          </a:r>
          <a:r>
            <a:rPr lang="fi-FI" sz="1100" dirty="0" err="1" smtClean="0">
              <a:solidFill>
                <a:schemeClr val="tx1"/>
              </a:solidFill>
            </a:rPr>
            <a:t>Europarådet</a:t>
          </a:r>
          <a:r>
            <a:rPr lang="fi-FI" sz="1100" dirty="0" smtClean="0">
              <a:solidFill>
                <a:schemeClr val="tx1"/>
              </a:solidFill>
            </a:rPr>
            <a:t> </a:t>
          </a:r>
          <a:endParaRPr lang="fi-FI" sz="1100" dirty="0">
            <a:solidFill>
              <a:schemeClr val="tx1"/>
            </a:solidFill>
          </a:endParaRPr>
        </a:p>
      </dgm:t>
    </dgm:pt>
    <dgm:pt modelId="{8074A707-37A8-48D2-BF0F-9CEFE8477B5B}" type="parTrans" cxnId="{DCEDC915-BDCF-4D30-84A5-6BE1BD793D40}">
      <dgm:prSet/>
      <dgm:spPr/>
      <dgm:t>
        <a:bodyPr/>
        <a:lstStyle/>
        <a:p>
          <a:endParaRPr lang="fi-FI"/>
        </a:p>
      </dgm:t>
    </dgm:pt>
    <dgm:pt modelId="{CF017DEB-3F01-41C9-9942-F1F5B169804B}" type="sibTrans" cxnId="{DCEDC915-BDCF-4D30-84A5-6BE1BD793D40}">
      <dgm:prSet/>
      <dgm:spPr/>
      <dgm:t>
        <a:bodyPr/>
        <a:lstStyle/>
        <a:p>
          <a:endParaRPr lang="fi-FI"/>
        </a:p>
      </dgm:t>
    </dgm:pt>
    <dgm:pt modelId="{F6EC53C6-C642-42D8-88F9-CE5BED9CFD50}">
      <dgm:prSet phldrT="[Teksti]"/>
      <dgm:spPr/>
      <dgm:t>
        <a:bodyPr/>
        <a:lstStyle/>
        <a:p>
          <a:r>
            <a:rPr lang="fi-FI" sz="1100" dirty="0" smtClean="0">
              <a:solidFill>
                <a:schemeClr val="tx1"/>
              </a:solidFill>
            </a:rPr>
            <a:t> </a:t>
          </a:r>
          <a:r>
            <a:rPr lang="fi-FI" sz="1100" dirty="0" err="1" smtClean="0">
              <a:solidFill>
                <a:schemeClr val="tx1"/>
              </a:solidFill>
            </a:rPr>
            <a:t>Mänskorättigheter</a:t>
          </a:r>
          <a:endParaRPr lang="fi-FI" sz="1100" dirty="0">
            <a:solidFill>
              <a:schemeClr val="tx1"/>
            </a:solidFill>
          </a:endParaRPr>
        </a:p>
      </dgm:t>
    </dgm:pt>
    <dgm:pt modelId="{2D72B1C8-576A-4A2B-A3FF-419A14B2C6CD}" type="parTrans" cxnId="{FEE75053-CB41-4875-A5E8-EBC8DD3C5FBC}">
      <dgm:prSet/>
      <dgm:spPr/>
      <dgm:t>
        <a:bodyPr/>
        <a:lstStyle/>
        <a:p>
          <a:endParaRPr lang="fi-FI"/>
        </a:p>
      </dgm:t>
    </dgm:pt>
    <dgm:pt modelId="{A09EBC95-07BF-42D8-8BBA-54289B9DBD76}" type="sibTrans" cxnId="{FEE75053-CB41-4875-A5E8-EBC8DD3C5FBC}">
      <dgm:prSet/>
      <dgm:spPr/>
      <dgm:t>
        <a:bodyPr/>
        <a:lstStyle/>
        <a:p>
          <a:endParaRPr lang="fi-FI"/>
        </a:p>
      </dgm:t>
    </dgm:pt>
    <dgm:pt modelId="{68014A8F-F121-4810-8373-C35B35EE5E4F}">
      <dgm:prSet phldrT="[Teksti]"/>
      <dgm:spPr/>
      <dgm:t>
        <a:bodyPr/>
        <a:lstStyle/>
        <a:p>
          <a:r>
            <a:rPr lang="fi-FI" sz="1100" dirty="0" smtClean="0">
              <a:solidFill>
                <a:schemeClr val="tx1"/>
              </a:solidFill>
            </a:rPr>
            <a:t> </a:t>
          </a:r>
          <a:r>
            <a:rPr lang="fi-FI" sz="1100" dirty="0" err="1" smtClean="0">
              <a:solidFill>
                <a:schemeClr val="tx1"/>
              </a:solidFill>
            </a:rPr>
            <a:t>kulturarv</a:t>
          </a:r>
          <a:endParaRPr lang="fi-FI" sz="1100" dirty="0">
            <a:solidFill>
              <a:schemeClr val="tx1"/>
            </a:solidFill>
          </a:endParaRPr>
        </a:p>
      </dgm:t>
    </dgm:pt>
    <dgm:pt modelId="{CCE24038-659B-4FA0-8592-BCC97F52C575}" type="parTrans" cxnId="{FF9B5342-88A1-45D4-91B6-64D415BA87CC}">
      <dgm:prSet/>
      <dgm:spPr/>
      <dgm:t>
        <a:bodyPr/>
        <a:lstStyle/>
        <a:p>
          <a:endParaRPr lang="fi-FI"/>
        </a:p>
      </dgm:t>
    </dgm:pt>
    <dgm:pt modelId="{EEB4CB2D-2B9C-42F9-B8D5-14D32938C228}" type="sibTrans" cxnId="{FF9B5342-88A1-45D4-91B6-64D415BA87CC}">
      <dgm:prSet/>
      <dgm:spPr/>
      <dgm:t>
        <a:bodyPr/>
        <a:lstStyle/>
        <a:p>
          <a:endParaRPr lang="fi-FI"/>
        </a:p>
      </dgm:t>
    </dgm:pt>
    <dgm:pt modelId="{4DF63C1A-F34F-4077-AC4F-F7E50923CDD0}">
      <dgm:prSet phldrT="[Teksti]"/>
      <dgm:spPr/>
      <dgm:t>
        <a:bodyPr/>
        <a:lstStyle/>
        <a:p>
          <a:endParaRPr lang="fi-FI" sz="1100" dirty="0"/>
        </a:p>
      </dgm:t>
    </dgm:pt>
    <dgm:pt modelId="{DE9E20D9-386F-46D1-9BE6-F7E7141E2F30}" type="parTrans" cxnId="{1DBCEA00-9479-417E-9D51-A5F1C19B3607}">
      <dgm:prSet/>
      <dgm:spPr/>
      <dgm:t>
        <a:bodyPr/>
        <a:lstStyle/>
        <a:p>
          <a:endParaRPr lang="fi-FI"/>
        </a:p>
      </dgm:t>
    </dgm:pt>
    <dgm:pt modelId="{9ED9BAF8-56BB-49FE-AC7A-367C989EFAE8}" type="sibTrans" cxnId="{1DBCEA00-9479-417E-9D51-A5F1C19B3607}">
      <dgm:prSet/>
      <dgm:spPr/>
      <dgm:t>
        <a:bodyPr/>
        <a:lstStyle/>
        <a:p>
          <a:endParaRPr lang="fi-FI"/>
        </a:p>
      </dgm:t>
    </dgm:pt>
    <dgm:pt modelId="{06A27179-E434-420C-A3CF-BBD25EC7241B}">
      <dgm:prSet phldrT="[Teksti]"/>
      <dgm:spPr/>
      <dgm:t>
        <a:bodyPr/>
        <a:lstStyle/>
        <a:p>
          <a:endParaRPr lang="fi-FI" sz="1100" dirty="0"/>
        </a:p>
      </dgm:t>
    </dgm:pt>
    <dgm:pt modelId="{3A7B8252-BA78-43AB-92E7-44F08EFA322E}" type="parTrans" cxnId="{C9F74866-964F-4617-956E-BAC6D363BCE6}">
      <dgm:prSet/>
      <dgm:spPr/>
      <dgm:t>
        <a:bodyPr/>
        <a:lstStyle/>
        <a:p>
          <a:endParaRPr lang="fi-FI"/>
        </a:p>
      </dgm:t>
    </dgm:pt>
    <dgm:pt modelId="{7488B681-1DC1-426B-9595-D49EB8A91131}" type="sibTrans" cxnId="{C9F74866-964F-4617-956E-BAC6D363BCE6}">
      <dgm:prSet/>
      <dgm:spPr/>
      <dgm:t>
        <a:bodyPr/>
        <a:lstStyle/>
        <a:p>
          <a:endParaRPr lang="fi-FI"/>
        </a:p>
      </dgm:t>
    </dgm:pt>
    <dgm:pt modelId="{210B83AA-F03D-499A-9667-363415860713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900" dirty="0" smtClean="0"/>
            <a:t>Barents </a:t>
          </a:r>
          <a:r>
            <a:rPr lang="fi-FI" sz="900" dirty="0" err="1" smtClean="0"/>
            <a:t>och</a:t>
          </a:r>
          <a:r>
            <a:rPr lang="fi-FI" sz="900" dirty="0" smtClean="0"/>
            <a:t> </a:t>
          </a:r>
          <a:r>
            <a:rPr lang="fi-FI" sz="900" dirty="0" err="1" smtClean="0"/>
            <a:t>euroarktiska</a:t>
          </a:r>
          <a:r>
            <a:rPr lang="fi-FI" sz="900" dirty="0" smtClean="0"/>
            <a:t> </a:t>
          </a:r>
          <a:r>
            <a:rPr lang="fi-FI" sz="900" dirty="0" err="1" smtClean="0"/>
            <a:t>råder</a:t>
          </a:r>
          <a:endParaRPr lang="fi-FI" sz="900" dirty="0"/>
        </a:p>
      </dgm:t>
    </dgm:pt>
    <dgm:pt modelId="{1CB1F431-5E8E-402A-982C-9892F4A6DA74}" type="parTrans" cxnId="{BF90DCD1-8262-4406-A536-F016D7215F6B}">
      <dgm:prSet/>
      <dgm:spPr/>
      <dgm:t>
        <a:bodyPr/>
        <a:lstStyle/>
        <a:p>
          <a:endParaRPr lang="fi-FI"/>
        </a:p>
      </dgm:t>
    </dgm:pt>
    <dgm:pt modelId="{F2D7CD87-7627-4018-98F3-8ACE9EB3700C}" type="sibTrans" cxnId="{BF90DCD1-8262-4406-A536-F016D7215F6B}">
      <dgm:prSet/>
      <dgm:spPr/>
      <dgm:t>
        <a:bodyPr/>
        <a:lstStyle/>
        <a:p>
          <a:endParaRPr lang="fi-FI"/>
        </a:p>
      </dgm:t>
    </dgm:pt>
    <dgm:pt modelId="{A9399A6D-22E2-4B55-BA20-6685947E29FC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900" dirty="0"/>
        </a:p>
      </dgm:t>
    </dgm:pt>
    <dgm:pt modelId="{AEB179F0-D51A-4F42-BA2B-1A0E01E02F38}" type="parTrans" cxnId="{56698F95-545E-42D0-B146-EB8EB282979B}">
      <dgm:prSet/>
      <dgm:spPr/>
      <dgm:t>
        <a:bodyPr/>
        <a:lstStyle/>
        <a:p>
          <a:endParaRPr lang="fi-FI"/>
        </a:p>
      </dgm:t>
    </dgm:pt>
    <dgm:pt modelId="{E8863AB3-4518-46C9-89B8-A6941E23393D}" type="sibTrans" cxnId="{56698F95-545E-42D0-B146-EB8EB282979B}">
      <dgm:prSet/>
      <dgm:spPr/>
      <dgm:t>
        <a:bodyPr/>
        <a:lstStyle/>
        <a:p>
          <a:endParaRPr lang="fi-FI"/>
        </a:p>
      </dgm:t>
    </dgm:pt>
    <dgm:pt modelId="{6826B626-97C9-4F79-9600-88E64A9F6772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900" dirty="0"/>
        </a:p>
      </dgm:t>
    </dgm:pt>
    <dgm:pt modelId="{AE8428F2-00B1-4F19-A9B7-059BF13380CC}" type="parTrans" cxnId="{944936E6-0EBE-4469-A73D-7E698BDCC0D8}">
      <dgm:prSet/>
      <dgm:spPr/>
      <dgm:t>
        <a:bodyPr/>
        <a:lstStyle/>
        <a:p>
          <a:endParaRPr lang="fi-FI"/>
        </a:p>
      </dgm:t>
    </dgm:pt>
    <dgm:pt modelId="{8BA1B94D-91A0-4DB9-B9D9-F455280EC345}" type="sibTrans" cxnId="{944936E6-0EBE-4469-A73D-7E698BDCC0D8}">
      <dgm:prSet/>
      <dgm:spPr/>
      <dgm:t>
        <a:bodyPr/>
        <a:lstStyle/>
        <a:p>
          <a:endParaRPr lang="fi-FI"/>
        </a:p>
      </dgm:t>
    </dgm:pt>
    <dgm:pt modelId="{7D63C55C-27F1-4D1E-A241-6DEA339AACD0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900" dirty="0"/>
        </a:p>
      </dgm:t>
    </dgm:pt>
    <dgm:pt modelId="{A70B1A18-181D-4EF5-B1E1-85D1A4FE851D}" type="parTrans" cxnId="{72CE98BE-8C48-42E7-AA8F-BA7B1E3A6446}">
      <dgm:prSet/>
      <dgm:spPr/>
      <dgm:t>
        <a:bodyPr/>
        <a:lstStyle/>
        <a:p>
          <a:endParaRPr lang="fi-FI"/>
        </a:p>
      </dgm:t>
    </dgm:pt>
    <dgm:pt modelId="{43875511-0602-4035-AD0F-F39B1A3BD558}" type="sibTrans" cxnId="{72CE98BE-8C48-42E7-AA8F-BA7B1E3A6446}">
      <dgm:prSet/>
      <dgm:spPr/>
      <dgm:t>
        <a:bodyPr/>
        <a:lstStyle/>
        <a:p>
          <a:endParaRPr lang="fi-FI"/>
        </a:p>
      </dgm:t>
    </dgm:pt>
    <dgm:pt modelId="{09C325D0-77FE-4608-A952-510BD44ACC11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900" dirty="0" err="1" smtClean="0"/>
            <a:t>Arktiska</a:t>
          </a:r>
          <a:r>
            <a:rPr lang="fi-FI" sz="900" dirty="0" smtClean="0"/>
            <a:t> </a:t>
          </a:r>
          <a:r>
            <a:rPr lang="fi-FI" sz="900" dirty="0" err="1" smtClean="0"/>
            <a:t>rådet</a:t>
          </a:r>
          <a:endParaRPr lang="fi-FI" sz="900" dirty="0"/>
        </a:p>
      </dgm:t>
    </dgm:pt>
    <dgm:pt modelId="{C0BB38C2-F448-44D5-8A55-1AB281057365}" type="parTrans" cxnId="{AA646C54-3077-4772-946E-A7B2A4F502C1}">
      <dgm:prSet/>
      <dgm:spPr/>
      <dgm:t>
        <a:bodyPr/>
        <a:lstStyle/>
        <a:p>
          <a:endParaRPr lang="fi-FI"/>
        </a:p>
      </dgm:t>
    </dgm:pt>
    <dgm:pt modelId="{0AFA01D5-E094-4805-BD42-39CDA6AB0699}" type="sibTrans" cxnId="{AA646C54-3077-4772-946E-A7B2A4F502C1}">
      <dgm:prSet/>
      <dgm:spPr/>
      <dgm:t>
        <a:bodyPr/>
        <a:lstStyle/>
        <a:p>
          <a:endParaRPr lang="fi-FI"/>
        </a:p>
      </dgm:t>
    </dgm:pt>
    <dgm:pt modelId="{232AB782-1F45-40D6-B7A5-1648409A7B88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900" dirty="0"/>
        </a:p>
      </dgm:t>
    </dgm:pt>
    <dgm:pt modelId="{9F86D675-DD50-47A8-BC00-AA1A726936AE}" type="parTrans" cxnId="{65F797C6-0A5B-4571-B64F-A360C21786EE}">
      <dgm:prSet/>
      <dgm:spPr/>
      <dgm:t>
        <a:bodyPr/>
        <a:lstStyle/>
        <a:p>
          <a:endParaRPr lang="fi-FI"/>
        </a:p>
      </dgm:t>
    </dgm:pt>
    <dgm:pt modelId="{75C19570-B82E-4CD9-A849-22D9AB3208CF}" type="sibTrans" cxnId="{65F797C6-0A5B-4571-B64F-A360C21786EE}">
      <dgm:prSet/>
      <dgm:spPr/>
      <dgm:t>
        <a:bodyPr/>
        <a:lstStyle/>
        <a:p>
          <a:endParaRPr lang="fi-FI"/>
        </a:p>
      </dgm:t>
    </dgm:pt>
    <dgm:pt modelId="{2E63FB9E-9CF8-40B3-AA3C-2E2B7E345658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900" dirty="0"/>
        </a:p>
      </dgm:t>
    </dgm:pt>
    <dgm:pt modelId="{D0F36686-837B-434D-9E79-22EF96F80C48}" type="parTrans" cxnId="{5BAAD0D6-C0F4-4B36-B57A-A595813C5A20}">
      <dgm:prSet/>
      <dgm:spPr/>
      <dgm:t>
        <a:bodyPr/>
        <a:lstStyle/>
        <a:p>
          <a:endParaRPr lang="fi-FI"/>
        </a:p>
      </dgm:t>
    </dgm:pt>
    <dgm:pt modelId="{139B2BCF-5870-4E9A-9762-0507F6699B18}" type="sibTrans" cxnId="{5BAAD0D6-C0F4-4B36-B57A-A595813C5A20}">
      <dgm:prSet/>
      <dgm:spPr/>
      <dgm:t>
        <a:bodyPr/>
        <a:lstStyle/>
        <a:p>
          <a:endParaRPr lang="fi-FI"/>
        </a:p>
      </dgm:t>
    </dgm:pt>
    <dgm:pt modelId="{3F4A78CC-DAA7-4FD0-A999-053F94DAD996}">
      <dgm:prSet phldrT="[Teksti]"/>
      <dgm:spPr/>
      <dgm:t>
        <a:bodyPr/>
        <a:lstStyle/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900" dirty="0" smtClean="0"/>
            <a:t>WIPO</a:t>
          </a:r>
          <a:endParaRPr lang="fi-FI" sz="900" dirty="0"/>
        </a:p>
      </dgm:t>
    </dgm:pt>
    <dgm:pt modelId="{F37CCFD7-A200-4EE5-BFC5-126981BA582E}" type="parTrans" cxnId="{40227F61-0F7E-4D21-B451-D1F03BD73D9A}">
      <dgm:prSet/>
      <dgm:spPr/>
      <dgm:t>
        <a:bodyPr/>
        <a:lstStyle/>
        <a:p>
          <a:endParaRPr lang="fi-FI"/>
        </a:p>
      </dgm:t>
    </dgm:pt>
    <dgm:pt modelId="{1AFAE9D6-D8EC-48BB-A02F-C70FC12FB776}" type="sibTrans" cxnId="{40227F61-0F7E-4D21-B451-D1F03BD73D9A}">
      <dgm:prSet/>
      <dgm:spPr/>
      <dgm:t>
        <a:bodyPr/>
        <a:lstStyle/>
        <a:p>
          <a:endParaRPr lang="fi-FI"/>
        </a:p>
      </dgm:t>
    </dgm:pt>
    <dgm:pt modelId="{D5F147D2-866D-426D-A4C6-0605C95109A9}">
      <dgm:prSet phldrT="[Teksti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900" dirty="0" smtClean="0"/>
            <a:t>IGC</a:t>
          </a:r>
        </a:p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900" dirty="0" smtClean="0"/>
            <a:t>UNESCO</a:t>
          </a:r>
          <a:endParaRPr lang="fi-FI" sz="900" dirty="0"/>
        </a:p>
      </dgm:t>
    </dgm:pt>
    <dgm:pt modelId="{5BD2C91B-A25A-46A0-A845-1A71AF416F07}" type="parTrans" cxnId="{C14B040B-59C0-41C4-9E1C-0B8D4A760CAB}">
      <dgm:prSet/>
      <dgm:spPr/>
      <dgm:t>
        <a:bodyPr/>
        <a:lstStyle/>
        <a:p>
          <a:endParaRPr lang="fi-FI"/>
        </a:p>
      </dgm:t>
    </dgm:pt>
    <dgm:pt modelId="{257A8EAC-7184-4B4F-B928-A8A628045072}" type="sibTrans" cxnId="{C14B040B-59C0-41C4-9E1C-0B8D4A760CAB}">
      <dgm:prSet/>
      <dgm:spPr/>
      <dgm:t>
        <a:bodyPr/>
        <a:lstStyle/>
        <a:p>
          <a:endParaRPr lang="fi-FI"/>
        </a:p>
      </dgm:t>
    </dgm:pt>
    <dgm:pt modelId="{5C39C4B9-809C-45A3-A07C-308A6322F732}">
      <dgm:prSet phldrT="[Teksti]"/>
      <dgm:spPr/>
      <dgm:t>
        <a:bodyPr/>
        <a:lstStyle/>
        <a:p>
          <a:pPr marL="57150" marR="0" lvl="1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fi-FI" sz="900" dirty="0" smtClean="0"/>
            <a:t>ICH</a:t>
          </a:r>
          <a:endParaRPr lang="fi-FI" sz="900" dirty="0"/>
        </a:p>
      </dgm:t>
    </dgm:pt>
    <dgm:pt modelId="{CFBDA2B1-0799-40CF-BA75-66A2E05B486D}" type="parTrans" cxnId="{CAB7A4C4-CFAA-4F5D-95B0-478C4EDF09EA}">
      <dgm:prSet/>
      <dgm:spPr/>
      <dgm:t>
        <a:bodyPr/>
        <a:lstStyle/>
        <a:p>
          <a:endParaRPr lang="fi-FI"/>
        </a:p>
      </dgm:t>
    </dgm:pt>
    <dgm:pt modelId="{F79D4AEB-C092-4BB0-9551-B3D8D8D5517C}" type="sibTrans" cxnId="{CAB7A4C4-CFAA-4F5D-95B0-478C4EDF09EA}">
      <dgm:prSet/>
      <dgm:spPr/>
      <dgm:t>
        <a:bodyPr/>
        <a:lstStyle/>
        <a:p>
          <a:endParaRPr lang="fi-FI"/>
        </a:p>
      </dgm:t>
    </dgm:pt>
    <dgm:pt modelId="{7974F7CC-6EDA-480D-B0D2-47570F9D2E17}">
      <dgm:prSet phldrT="[Teksti]"/>
      <dgm:spPr/>
      <dgm:t>
        <a:bodyPr/>
        <a:lstStyle/>
        <a:p>
          <a:pPr marL="57150" marR="0" lvl="1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fi-FI" sz="900" dirty="0" smtClean="0"/>
            <a:t>CBD</a:t>
          </a:r>
        </a:p>
        <a:p>
          <a:pPr marL="57150" lvl="1" indent="0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900" dirty="0" smtClean="0"/>
            <a:t>…</a:t>
          </a:r>
          <a:endParaRPr lang="fi-FI" sz="900" dirty="0"/>
        </a:p>
      </dgm:t>
    </dgm:pt>
    <dgm:pt modelId="{F7D366D3-6D60-4B55-86C5-23C00D01199B}" type="parTrans" cxnId="{D7570F76-EC9E-4148-AE77-1477314DD4F9}">
      <dgm:prSet/>
      <dgm:spPr/>
      <dgm:t>
        <a:bodyPr/>
        <a:lstStyle/>
        <a:p>
          <a:endParaRPr lang="fi-FI"/>
        </a:p>
      </dgm:t>
    </dgm:pt>
    <dgm:pt modelId="{E2383730-7A28-4929-9AE9-0CCAF40F5C26}" type="sibTrans" cxnId="{D7570F76-EC9E-4148-AE77-1477314DD4F9}">
      <dgm:prSet/>
      <dgm:spPr/>
      <dgm:t>
        <a:bodyPr/>
        <a:lstStyle/>
        <a:p>
          <a:endParaRPr lang="fi-FI"/>
        </a:p>
      </dgm:t>
    </dgm:pt>
    <dgm:pt modelId="{B5FC9FF2-5B07-468F-B995-9688B419360C}">
      <dgm:prSet phldrT="[Teksti]"/>
      <dgm:spPr/>
      <dgm:t>
        <a:bodyPr/>
        <a:lstStyle/>
        <a:p>
          <a:endParaRPr lang="fi-FI" sz="1100" dirty="0"/>
        </a:p>
      </dgm:t>
    </dgm:pt>
    <dgm:pt modelId="{AAC6BE51-E74B-492D-8A0D-B8C2FF7D5793}" type="sibTrans" cxnId="{08B709A7-83BC-4E43-A2CD-1092C6FA7BD4}">
      <dgm:prSet/>
      <dgm:spPr/>
      <dgm:t>
        <a:bodyPr/>
        <a:lstStyle/>
        <a:p>
          <a:endParaRPr lang="fi-FI"/>
        </a:p>
      </dgm:t>
    </dgm:pt>
    <dgm:pt modelId="{CD06D1C0-BFD7-469F-AC13-65253025904A}" type="parTrans" cxnId="{08B709A7-83BC-4E43-A2CD-1092C6FA7BD4}">
      <dgm:prSet/>
      <dgm:spPr/>
      <dgm:t>
        <a:bodyPr/>
        <a:lstStyle/>
        <a:p>
          <a:endParaRPr lang="fi-FI"/>
        </a:p>
      </dgm:t>
    </dgm:pt>
    <dgm:pt modelId="{B692E266-2E12-42FE-B36E-DA8E3F9CC0CE}">
      <dgm:prSet phldrT="[Teksti]"/>
      <dgm:spPr/>
      <dgm:t>
        <a:bodyPr/>
        <a:lstStyle/>
        <a:p>
          <a:r>
            <a:rPr lang="fi-FI" sz="1100" dirty="0" err="1" smtClean="0"/>
            <a:t>Övrigt</a:t>
          </a:r>
          <a:r>
            <a:rPr lang="fi-FI" sz="1100" dirty="0" smtClean="0"/>
            <a:t> </a:t>
          </a:r>
          <a:r>
            <a:rPr lang="fi-FI" sz="1100" dirty="0" err="1" smtClean="0"/>
            <a:t>nordiskt</a:t>
          </a:r>
          <a:r>
            <a:rPr lang="fi-FI" sz="1100" dirty="0" smtClean="0"/>
            <a:t> </a:t>
          </a:r>
          <a:r>
            <a:rPr lang="fi-FI" sz="1100" dirty="0" err="1" smtClean="0"/>
            <a:t>samarbete</a:t>
          </a:r>
          <a:endParaRPr lang="fi-FI" sz="1100" dirty="0"/>
        </a:p>
      </dgm:t>
    </dgm:pt>
    <dgm:pt modelId="{CCD0DD85-2BAE-45F7-A07B-5189FB810C75}" type="sibTrans" cxnId="{6C486AB6-ED04-4416-AAA3-82207BA6DF78}">
      <dgm:prSet/>
      <dgm:spPr/>
      <dgm:t>
        <a:bodyPr/>
        <a:lstStyle/>
        <a:p>
          <a:endParaRPr lang="fi-FI"/>
        </a:p>
      </dgm:t>
    </dgm:pt>
    <dgm:pt modelId="{AC3780D6-9EE1-4CD8-BF9B-5347EACAD409}" type="parTrans" cxnId="{6C486AB6-ED04-4416-AAA3-82207BA6DF78}">
      <dgm:prSet/>
      <dgm:spPr/>
      <dgm:t>
        <a:bodyPr/>
        <a:lstStyle/>
        <a:p>
          <a:endParaRPr lang="fi-FI"/>
        </a:p>
      </dgm:t>
    </dgm:pt>
    <dgm:pt modelId="{89FF869A-516F-4D47-8B25-C023ED5DF7E9}">
      <dgm:prSet phldrT="[Teksti]"/>
      <dgm:spPr/>
      <dgm:t>
        <a:bodyPr/>
        <a:lstStyle/>
        <a:p>
          <a:r>
            <a:rPr lang="fi-FI" sz="1100" dirty="0" err="1" smtClean="0"/>
            <a:t>Upphovsrättstjänstemän</a:t>
          </a:r>
          <a:endParaRPr lang="fi-FI" sz="1100" dirty="0"/>
        </a:p>
      </dgm:t>
    </dgm:pt>
    <dgm:pt modelId="{8E529BE5-296F-4A4D-BE0C-6D528F859F42}" type="sibTrans" cxnId="{A402C276-8504-4832-924A-EA980F862B74}">
      <dgm:prSet/>
      <dgm:spPr/>
      <dgm:t>
        <a:bodyPr/>
        <a:lstStyle/>
        <a:p>
          <a:endParaRPr lang="fi-FI"/>
        </a:p>
      </dgm:t>
    </dgm:pt>
    <dgm:pt modelId="{1A5619EA-1703-4B25-9088-11335001B3DB}" type="parTrans" cxnId="{A402C276-8504-4832-924A-EA980F862B74}">
      <dgm:prSet/>
      <dgm:spPr/>
      <dgm:t>
        <a:bodyPr/>
        <a:lstStyle/>
        <a:p>
          <a:endParaRPr lang="fi-FI"/>
        </a:p>
      </dgm:t>
    </dgm:pt>
    <dgm:pt modelId="{18120D06-0EA4-410C-87F7-5AA8CB1C8AB7}">
      <dgm:prSet phldrT="[Teksti]"/>
      <dgm:spPr/>
      <dgm:t>
        <a:bodyPr/>
        <a:lstStyle/>
        <a:p>
          <a:r>
            <a:rPr lang="fi-FI" sz="1100" dirty="0" smtClean="0"/>
            <a:t>SPR</a:t>
          </a:r>
          <a:endParaRPr lang="fi-FI" sz="1100" dirty="0"/>
        </a:p>
      </dgm:t>
    </dgm:pt>
    <dgm:pt modelId="{1483DBC5-4A4E-42EC-92BF-C85042EA0D5E}" type="sibTrans" cxnId="{080AF2DC-550B-4079-952C-DC22FA9AC631}">
      <dgm:prSet/>
      <dgm:spPr/>
      <dgm:t>
        <a:bodyPr/>
        <a:lstStyle/>
        <a:p>
          <a:endParaRPr lang="fi-FI"/>
        </a:p>
      </dgm:t>
    </dgm:pt>
    <dgm:pt modelId="{B4950393-F2FE-4447-BA05-3F8805F9A85D}" type="parTrans" cxnId="{080AF2DC-550B-4079-952C-DC22FA9AC631}">
      <dgm:prSet/>
      <dgm:spPr/>
      <dgm:t>
        <a:bodyPr/>
        <a:lstStyle/>
        <a:p>
          <a:endParaRPr lang="fi-FI"/>
        </a:p>
      </dgm:t>
    </dgm:pt>
    <dgm:pt modelId="{E6E08F26-DEA9-42C8-B2A6-DECB322E7CCF}">
      <dgm:prSet phldrT="[Teksti]"/>
      <dgm:spPr/>
      <dgm:t>
        <a:bodyPr/>
        <a:lstStyle/>
        <a:p>
          <a:r>
            <a:rPr lang="fi-FI" sz="1100" dirty="0" err="1" smtClean="0"/>
            <a:t>Patentstyrelserna</a:t>
          </a:r>
          <a:r>
            <a:rPr lang="fi-FI" sz="1100" dirty="0" smtClean="0"/>
            <a:t> </a:t>
          </a:r>
          <a:r>
            <a:rPr lang="fi-FI" sz="1100" dirty="0" err="1" smtClean="0"/>
            <a:t>chefer</a:t>
          </a:r>
          <a:r>
            <a:rPr lang="fi-FI" sz="1100" dirty="0" smtClean="0"/>
            <a:t>  </a:t>
          </a:r>
          <a:r>
            <a:rPr lang="fi-FI" sz="1100" dirty="0" err="1" smtClean="0"/>
            <a:t>inom</a:t>
          </a:r>
          <a:r>
            <a:rPr lang="fi-FI" sz="1100" dirty="0" smtClean="0"/>
            <a:t> Norden </a:t>
          </a:r>
          <a:r>
            <a:rPr lang="fi-FI" sz="1100" dirty="0" err="1" smtClean="0"/>
            <a:t>och</a:t>
          </a:r>
          <a:r>
            <a:rPr lang="fi-FI" sz="1100" dirty="0" smtClean="0"/>
            <a:t> </a:t>
          </a:r>
          <a:r>
            <a:rPr lang="fi-FI" sz="1100" dirty="0" err="1" smtClean="0"/>
            <a:t>Baltikum</a:t>
          </a:r>
          <a:endParaRPr lang="fi-FI" sz="1100" dirty="0"/>
        </a:p>
      </dgm:t>
    </dgm:pt>
    <dgm:pt modelId="{05F91FC9-8089-4C02-AE69-46AFAE2C2449}" type="sibTrans" cxnId="{784BE01A-48F1-4B90-9316-607EA7EF24BA}">
      <dgm:prSet/>
      <dgm:spPr/>
      <dgm:t>
        <a:bodyPr/>
        <a:lstStyle/>
        <a:p>
          <a:endParaRPr lang="fi-FI"/>
        </a:p>
      </dgm:t>
    </dgm:pt>
    <dgm:pt modelId="{4AA4ABB6-71C5-429D-9BA6-658E95198499}" type="parTrans" cxnId="{784BE01A-48F1-4B90-9316-607EA7EF24BA}">
      <dgm:prSet/>
      <dgm:spPr/>
      <dgm:t>
        <a:bodyPr/>
        <a:lstStyle/>
        <a:p>
          <a:endParaRPr lang="fi-FI"/>
        </a:p>
      </dgm:t>
    </dgm:pt>
    <dgm:pt modelId="{4C9D1AF5-4644-4BBF-A969-C61BE4ADACA2}">
      <dgm:prSet phldrT="[Teksti]"/>
      <dgm:spPr/>
      <dgm:t>
        <a:bodyPr/>
        <a:lstStyle/>
        <a:p>
          <a:endParaRPr lang="fi-FI" sz="1100" dirty="0"/>
        </a:p>
      </dgm:t>
    </dgm:pt>
    <dgm:pt modelId="{32D4809B-7D09-4B4B-BB4B-8B9B320911CC}" type="sibTrans" cxnId="{A4FCD29E-377C-4EC0-8FA3-BD76B5C6B4F6}">
      <dgm:prSet/>
      <dgm:spPr/>
      <dgm:t>
        <a:bodyPr/>
        <a:lstStyle/>
        <a:p>
          <a:endParaRPr lang="fi-FI"/>
        </a:p>
      </dgm:t>
    </dgm:pt>
    <dgm:pt modelId="{0C1A2A17-850B-4A1F-AD1E-B461862787F8}" type="parTrans" cxnId="{A4FCD29E-377C-4EC0-8FA3-BD76B5C6B4F6}">
      <dgm:prSet/>
      <dgm:spPr/>
      <dgm:t>
        <a:bodyPr/>
        <a:lstStyle/>
        <a:p>
          <a:endParaRPr lang="fi-FI"/>
        </a:p>
      </dgm:t>
    </dgm:pt>
    <dgm:pt modelId="{6724D708-486B-4277-A890-3FE276CF3B17}">
      <dgm:prSet phldrT="[Teksti]"/>
      <dgm:spPr/>
      <dgm:t>
        <a:bodyPr/>
        <a:lstStyle/>
        <a:p>
          <a:r>
            <a:rPr lang="fi-FI" sz="1100" dirty="0" smtClean="0"/>
            <a:t> NORDISKA SAMEKONVENTIONEN</a:t>
          </a:r>
          <a:endParaRPr lang="fi-FI" sz="1100" dirty="0"/>
        </a:p>
      </dgm:t>
    </dgm:pt>
    <dgm:pt modelId="{C347E712-6775-4C0A-91E6-83E947F2A7A9}" type="sibTrans" cxnId="{8888E1CB-232F-4A2A-9A36-C999DE6202BE}">
      <dgm:prSet/>
      <dgm:spPr/>
      <dgm:t>
        <a:bodyPr/>
        <a:lstStyle/>
        <a:p>
          <a:endParaRPr lang="fi-FI"/>
        </a:p>
      </dgm:t>
    </dgm:pt>
    <dgm:pt modelId="{FA6AEF37-7634-4226-8EAB-D07653B813A9}" type="parTrans" cxnId="{8888E1CB-232F-4A2A-9A36-C999DE6202BE}">
      <dgm:prSet/>
      <dgm:spPr/>
      <dgm:t>
        <a:bodyPr/>
        <a:lstStyle/>
        <a:p>
          <a:endParaRPr lang="fi-FI"/>
        </a:p>
      </dgm:t>
    </dgm:pt>
    <dgm:pt modelId="{CD968077-4014-4F8C-8A32-05868FF93265}" type="pres">
      <dgm:prSet presAssocID="{69217CF8-3B95-4D00-8EBB-F500A0E102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24E4CF9-7EAE-4D30-9D35-AA89A13A5A71}" type="pres">
      <dgm:prSet presAssocID="{40F8F920-15F4-4106-B1E5-8A9F96C16F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BB704AB-8D93-4E2B-8A2C-4F373FEFCEA3}" type="pres">
      <dgm:prSet presAssocID="{D80E0CEB-9C53-4DD0-A172-CDE90F5684BA}" presName="sibTrans" presStyleCnt="0"/>
      <dgm:spPr/>
    </dgm:pt>
    <dgm:pt modelId="{98CCD00B-4388-4475-BB0C-CC5C8265847E}" type="pres">
      <dgm:prSet presAssocID="{2555CB17-DA60-419A-94BF-BCD9026E1C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8D4016-92F5-4B57-A82B-86DBD30F9F80}" type="pres">
      <dgm:prSet presAssocID="{E39904D7-D43B-49CC-B864-B1F000E58EE5}" presName="sibTrans" presStyleCnt="0"/>
      <dgm:spPr/>
    </dgm:pt>
    <dgm:pt modelId="{011AAE63-C35B-411D-9EC3-0C40C4C3E9EE}" type="pres">
      <dgm:prSet presAssocID="{9AED67AA-2759-4995-BB2C-B8B864E26E5B}" presName="node" presStyleLbl="node1" presStyleIdx="2" presStyleCnt="3" custLinFactNeighborX="11009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D71BAEC-16B4-4AA8-BC92-27CAA8F2B282}" srcId="{9AED67AA-2759-4995-BB2C-B8B864E26E5B}" destId="{FD9FB7AE-9981-4284-AF51-0851BE74B2BF}" srcOrd="0" destOrd="0" parTransId="{A86DEC36-BF6D-40E2-AB58-912874F98FC5}" sibTransId="{8679FA31-AD95-46DF-BDC9-1A57886CDDA3}"/>
    <dgm:cxn modelId="{EDA293E6-9148-4869-B3CC-0317F53ACC1A}" srcId="{9AED67AA-2759-4995-BB2C-B8B864E26E5B}" destId="{4F11617F-76AD-406A-88B8-2F64AD3CFD59}" srcOrd="12" destOrd="0" parTransId="{9D8D1F53-13E0-46CC-8E36-DB3A75216FAF}" sibTransId="{8CF9CE61-DC6E-44D4-B75A-C8D2E84F9607}"/>
    <dgm:cxn modelId="{C310D38C-99A7-4406-A7D3-71319DABBC55}" type="presOf" srcId="{3F4A78CC-DAA7-4FD0-A999-053F94DAD996}" destId="{011AAE63-C35B-411D-9EC3-0C40C4C3E9EE}" srcOrd="0" destOrd="2" presId="urn:microsoft.com/office/officeart/2005/8/layout/hList6"/>
    <dgm:cxn modelId="{C4E3E29E-BE85-4284-AD36-CD5ADA15FB29}" type="presOf" srcId="{E6E08F26-DEA9-42C8-B2A6-DECB322E7CCF}" destId="{E24E4CF9-7EAE-4D30-9D35-AA89A13A5A71}" srcOrd="0" destOrd="6" presId="urn:microsoft.com/office/officeart/2005/8/layout/hList6"/>
    <dgm:cxn modelId="{6E9C8C0C-C194-4966-AC2F-D55E3061DDB1}" type="presOf" srcId="{89FF869A-516F-4D47-8B25-C023ED5DF7E9}" destId="{E24E4CF9-7EAE-4D30-9D35-AA89A13A5A71}" srcOrd="0" destOrd="4" presId="urn:microsoft.com/office/officeart/2005/8/layout/hList6"/>
    <dgm:cxn modelId="{9CCD70FE-2190-4D16-9A13-AF5BC93549F2}" srcId="{2555CB17-DA60-419A-94BF-BCD9026E1C4C}" destId="{5851A94B-B36F-4D0E-86AA-5524662113B4}" srcOrd="1" destOrd="0" parTransId="{31F0F116-8107-4619-9E37-BDEF31CB3A38}" sibTransId="{28E82C7C-2C10-4998-A373-CBF40733D3F0}"/>
    <dgm:cxn modelId="{1DBCEA00-9479-417E-9D51-A5F1C19B3607}" srcId="{40F8F920-15F4-4106-B1E5-8A9F96C16F5C}" destId="{4DF63C1A-F34F-4077-AC4F-F7E50923CDD0}" srcOrd="9" destOrd="0" parTransId="{DE9E20D9-386F-46D1-9BE6-F7E7141E2F30}" sibTransId="{9ED9BAF8-56BB-49FE-AC7A-367C989EFAE8}"/>
    <dgm:cxn modelId="{38FBFC83-20C0-4EA1-80C2-696FEABAFFB8}" type="presOf" srcId="{210B83AA-F03D-499A-9667-363415860713}" destId="{011AAE63-C35B-411D-9EC3-0C40C4C3E9EE}" srcOrd="0" destOrd="10" presId="urn:microsoft.com/office/officeart/2005/8/layout/hList6"/>
    <dgm:cxn modelId="{080AF2DC-550B-4079-952C-DC22FA9AC631}" srcId="{40F8F920-15F4-4106-B1E5-8A9F96C16F5C}" destId="{18120D06-0EA4-410C-87F7-5AA8CB1C8AB7}" srcOrd="4" destOrd="0" parTransId="{B4950393-F2FE-4447-BA05-3F8805F9A85D}" sibTransId="{1483DBC5-4A4E-42EC-92BF-C85042EA0D5E}"/>
    <dgm:cxn modelId="{049D2ABE-604E-4A69-8318-704DB4B09DD2}" type="presOf" srcId="{B323F29A-3D6B-442E-8557-F4CF9DA2B0FF}" destId="{98CCD00B-4388-4475-BB0C-CC5C8265847E}" srcOrd="0" destOrd="1" presId="urn:microsoft.com/office/officeart/2005/8/layout/hList6"/>
    <dgm:cxn modelId="{CAB7A4C4-CFAA-4F5D-95B0-478C4EDF09EA}" srcId="{9AED67AA-2759-4995-BB2C-B8B864E26E5B}" destId="{5C39C4B9-809C-45A3-A07C-308A6322F732}" srcOrd="3" destOrd="0" parTransId="{CFBDA2B1-0799-40CF-BA75-66A2E05B486D}" sibTransId="{F79D4AEB-C092-4BB0-9551-B3D8D8D5517C}"/>
    <dgm:cxn modelId="{8888E1CB-232F-4A2A-9A36-C999DE6202BE}" srcId="{40F8F920-15F4-4106-B1E5-8A9F96C16F5C}" destId="{6724D708-486B-4277-A890-3FE276CF3B17}" srcOrd="7" destOrd="0" parTransId="{FA6AEF37-7634-4226-8EAB-D07653B813A9}" sibTransId="{C347E712-6775-4C0A-91E6-83E947F2A7A9}"/>
    <dgm:cxn modelId="{08B709A7-83BC-4E43-A2CD-1092C6FA7BD4}" srcId="{40F8F920-15F4-4106-B1E5-8A9F96C16F5C}" destId="{B5FC9FF2-5B07-468F-B995-9688B419360C}" srcOrd="1" destOrd="0" parTransId="{CD06D1C0-BFD7-469F-AC13-65253025904A}" sibTransId="{AAC6BE51-E74B-492D-8A0D-B8C2FF7D5793}"/>
    <dgm:cxn modelId="{E3BC9AEA-64E2-43B9-8B76-D019C56A2FD2}" type="presOf" srcId="{7D63C55C-27F1-4D1E-A241-6DEA339AACD0}" destId="{011AAE63-C35B-411D-9EC3-0C40C4C3E9EE}" srcOrd="0" destOrd="7" presId="urn:microsoft.com/office/officeart/2005/8/layout/hList6"/>
    <dgm:cxn modelId="{9E3275E7-3DC4-4437-AFEC-2DE87B745095}" type="presOf" srcId="{232AB782-1F45-40D6-B7A5-1648409A7B88}" destId="{011AAE63-C35B-411D-9EC3-0C40C4C3E9EE}" srcOrd="0" destOrd="11" presId="urn:microsoft.com/office/officeart/2005/8/layout/hList6"/>
    <dgm:cxn modelId="{590B4D7F-56DE-4865-8F58-DACE9F906BF0}" type="presOf" srcId="{2555CB17-DA60-419A-94BF-BCD9026E1C4C}" destId="{98CCD00B-4388-4475-BB0C-CC5C8265847E}" srcOrd="0" destOrd="0" presId="urn:microsoft.com/office/officeart/2005/8/layout/hList6"/>
    <dgm:cxn modelId="{78B4242C-5F76-49F4-BFA4-357B406ADBB2}" type="presOf" srcId="{6826B626-97C9-4F79-9600-88E64A9F6772}" destId="{011AAE63-C35B-411D-9EC3-0C40C4C3E9EE}" srcOrd="0" destOrd="9" presId="urn:microsoft.com/office/officeart/2005/8/layout/hList6"/>
    <dgm:cxn modelId="{D1E4950F-B606-4B70-BF05-13E2548F4435}" type="presOf" srcId="{E61F4DBD-B3FF-430C-BDAD-70CFE131BCB6}" destId="{98CCD00B-4388-4475-BB0C-CC5C8265847E}" srcOrd="0" destOrd="6" presId="urn:microsoft.com/office/officeart/2005/8/layout/hList6"/>
    <dgm:cxn modelId="{FF9B5342-88A1-45D4-91B6-64D415BA87CC}" srcId="{2555CB17-DA60-419A-94BF-BCD9026E1C4C}" destId="{68014A8F-F121-4810-8373-C35B35EE5E4F}" srcOrd="3" destOrd="0" parTransId="{CCE24038-659B-4FA0-8592-BCC97F52C575}" sibTransId="{EEB4CB2D-2B9C-42F9-B8D5-14D32938C228}"/>
    <dgm:cxn modelId="{EE52257F-BA64-42CF-90CF-93FB7273C494}" type="presOf" srcId="{18120D06-0EA4-410C-87F7-5AA8CB1C8AB7}" destId="{E24E4CF9-7EAE-4D30-9D35-AA89A13A5A71}" srcOrd="0" destOrd="5" presId="urn:microsoft.com/office/officeart/2005/8/layout/hList6"/>
    <dgm:cxn modelId="{72CE98BE-8C48-42E7-AA8F-BA7B1E3A6446}" srcId="{9AED67AA-2759-4995-BB2C-B8B864E26E5B}" destId="{7D63C55C-27F1-4D1E-A241-6DEA339AACD0}" srcOrd="6" destOrd="0" parTransId="{A70B1A18-181D-4EF5-B1E1-85D1A4FE851D}" sibTransId="{43875511-0602-4035-AD0F-F39B1A3BD558}"/>
    <dgm:cxn modelId="{9EAE8E15-8F5B-42D7-91BB-C09BCFC8B820}" type="presOf" srcId="{28A8E921-DBD0-4ECC-9518-7C884EF26495}" destId="{E24E4CF9-7EAE-4D30-9D35-AA89A13A5A71}" srcOrd="0" destOrd="1" presId="urn:microsoft.com/office/officeart/2005/8/layout/hList6"/>
    <dgm:cxn modelId="{86276916-F827-4108-BAD3-829108C26F05}" type="presOf" srcId="{B692E266-2E12-42FE-B36E-DA8E3F9CC0CE}" destId="{E24E4CF9-7EAE-4D30-9D35-AA89A13A5A71}" srcOrd="0" destOrd="3" presId="urn:microsoft.com/office/officeart/2005/8/layout/hList6"/>
    <dgm:cxn modelId="{C14B040B-59C0-41C4-9E1C-0B8D4A760CAB}" srcId="{9AED67AA-2759-4995-BB2C-B8B864E26E5B}" destId="{D5F147D2-866D-426D-A4C6-0605C95109A9}" srcOrd="2" destOrd="0" parTransId="{5BD2C91B-A25A-46A0-A845-1A71AF416F07}" sibTransId="{257A8EAC-7184-4B4F-B928-A8A628045072}"/>
    <dgm:cxn modelId="{F5AEA603-98B9-4C3D-8C10-9411D569C1CB}" type="presOf" srcId="{2E63FB9E-9CF8-40B3-AA3C-2E2B7E345658}" destId="{011AAE63-C35B-411D-9EC3-0C40C4C3E9EE}" srcOrd="0" destOrd="12" presId="urn:microsoft.com/office/officeart/2005/8/layout/hList6"/>
    <dgm:cxn modelId="{753E87F2-8C27-4CA0-87AC-906A849B7B6A}" type="presOf" srcId="{68014A8F-F121-4810-8373-C35B35EE5E4F}" destId="{98CCD00B-4388-4475-BB0C-CC5C8265847E}" srcOrd="0" destOrd="4" presId="urn:microsoft.com/office/officeart/2005/8/layout/hList6"/>
    <dgm:cxn modelId="{4D453965-B7AC-4E5D-A923-D84AF613B804}" type="presOf" srcId="{7974F7CC-6EDA-480D-B0D2-47570F9D2E17}" destId="{011AAE63-C35B-411D-9EC3-0C40C4C3E9EE}" srcOrd="0" destOrd="5" presId="urn:microsoft.com/office/officeart/2005/8/layout/hList6"/>
    <dgm:cxn modelId="{E3EBF8B1-293A-4904-AA8D-A92437C2866A}" type="presOf" srcId="{FD9FB7AE-9981-4284-AF51-0851BE74B2BF}" destId="{011AAE63-C35B-411D-9EC3-0C40C4C3E9EE}" srcOrd="0" destOrd="1" presId="urn:microsoft.com/office/officeart/2005/8/layout/hList6"/>
    <dgm:cxn modelId="{838231F4-4A12-4026-B1A1-F046502E5360}" type="presOf" srcId="{09C325D0-77FE-4608-A952-510BD44ACC11}" destId="{011AAE63-C35B-411D-9EC3-0C40C4C3E9EE}" srcOrd="0" destOrd="8" presId="urn:microsoft.com/office/officeart/2005/8/layout/hList6"/>
    <dgm:cxn modelId="{6E2942A2-6D15-41A7-A81D-30400AD3AD3D}" type="presOf" srcId="{4DF63C1A-F34F-4077-AC4F-F7E50923CDD0}" destId="{E24E4CF9-7EAE-4D30-9D35-AA89A13A5A71}" srcOrd="0" destOrd="10" presId="urn:microsoft.com/office/officeart/2005/8/layout/hList6"/>
    <dgm:cxn modelId="{40227F61-0F7E-4D21-B451-D1F03BD73D9A}" srcId="{9AED67AA-2759-4995-BB2C-B8B864E26E5B}" destId="{3F4A78CC-DAA7-4FD0-A999-053F94DAD996}" srcOrd="1" destOrd="0" parTransId="{F37CCFD7-A200-4EE5-BFC5-126981BA582E}" sibTransId="{1AFAE9D6-D8EC-48BB-A02F-C70FC12FB776}"/>
    <dgm:cxn modelId="{C4EC43D7-976A-4220-9468-E4BAE0AB2F73}" srcId="{69217CF8-3B95-4D00-8EBB-F500A0E10209}" destId="{2555CB17-DA60-419A-94BF-BCD9026E1C4C}" srcOrd="1" destOrd="0" parTransId="{2C9FDD09-5BC0-41D2-9184-94E6F86B1AA1}" sibTransId="{E39904D7-D43B-49CC-B864-B1F000E58EE5}"/>
    <dgm:cxn modelId="{56E30352-3827-4927-8F3B-6342221E714E}" type="presOf" srcId="{B5FC9FF2-5B07-468F-B995-9688B419360C}" destId="{E24E4CF9-7EAE-4D30-9D35-AA89A13A5A71}" srcOrd="0" destOrd="2" presId="urn:microsoft.com/office/officeart/2005/8/layout/hList6"/>
    <dgm:cxn modelId="{AAA447E9-74FF-4C36-8C35-3FD175507C78}" type="presOf" srcId="{69217CF8-3B95-4D00-8EBB-F500A0E10209}" destId="{CD968077-4014-4F8C-8A32-05868FF93265}" srcOrd="0" destOrd="0" presId="urn:microsoft.com/office/officeart/2005/8/layout/hList6"/>
    <dgm:cxn modelId="{A402C276-8504-4832-924A-EA980F862B74}" srcId="{40F8F920-15F4-4106-B1E5-8A9F96C16F5C}" destId="{89FF869A-516F-4D47-8B25-C023ED5DF7E9}" srcOrd="3" destOrd="0" parTransId="{1A5619EA-1703-4B25-9088-11335001B3DB}" sibTransId="{8E529BE5-296F-4A4D-BE0C-6D528F859F42}"/>
    <dgm:cxn modelId="{D7570F76-EC9E-4148-AE77-1477314DD4F9}" srcId="{9AED67AA-2759-4995-BB2C-B8B864E26E5B}" destId="{7974F7CC-6EDA-480D-B0D2-47570F9D2E17}" srcOrd="4" destOrd="0" parTransId="{F7D366D3-6D60-4B55-86C5-23C00D01199B}" sibTransId="{E2383730-7A28-4929-9AE9-0CCAF40F5C26}"/>
    <dgm:cxn modelId="{944936E6-0EBE-4469-A73D-7E698BDCC0D8}" srcId="{9AED67AA-2759-4995-BB2C-B8B864E26E5B}" destId="{6826B626-97C9-4F79-9600-88E64A9F6772}" srcOrd="8" destOrd="0" parTransId="{AE8428F2-00B1-4F19-A9B7-059BF13380CC}" sibTransId="{8BA1B94D-91A0-4DB9-B9D9-F455280EC345}"/>
    <dgm:cxn modelId="{B22FC80F-B365-4276-B913-5E770C2FADA9}" type="presOf" srcId="{4C9D1AF5-4644-4BBF-A969-C61BE4ADACA2}" destId="{E24E4CF9-7EAE-4D30-9D35-AA89A13A5A71}" srcOrd="0" destOrd="7" presId="urn:microsoft.com/office/officeart/2005/8/layout/hList6"/>
    <dgm:cxn modelId="{AA646C54-3077-4772-946E-A7B2A4F502C1}" srcId="{9AED67AA-2759-4995-BB2C-B8B864E26E5B}" destId="{09C325D0-77FE-4608-A952-510BD44ACC11}" srcOrd="7" destOrd="0" parTransId="{C0BB38C2-F448-44D5-8A55-1AB281057365}" sibTransId="{0AFA01D5-E094-4805-BD42-39CDA6AB0699}"/>
    <dgm:cxn modelId="{5BAAD0D6-C0F4-4B36-B57A-A595813C5A20}" srcId="{9AED67AA-2759-4995-BB2C-B8B864E26E5B}" destId="{2E63FB9E-9CF8-40B3-AA3C-2E2B7E345658}" srcOrd="11" destOrd="0" parTransId="{D0F36686-837B-434D-9E79-22EF96F80C48}" sibTransId="{139B2BCF-5870-4E9A-9762-0507F6699B18}"/>
    <dgm:cxn modelId="{65F797C6-0A5B-4571-B64F-A360C21786EE}" srcId="{9AED67AA-2759-4995-BB2C-B8B864E26E5B}" destId="{232AB782-1F45-40D6-B7A5-1648409A7B88}" srcOrd="10" destOrd="0" parTransId="{9F86D675-DD50-47A8-BC00-AA1A726936AE}" sibTransId="{75C19570-B82E-4CD9-A849-22D9AB3208CF}"/>
    <dgm:cxn modelId="{6C486AB6-ED04-4416-AAA3-82207BA6DF78}" srcId="{40F8F920-15F4-4106-B1E5-8A9F96C16F5C}" destId="{B692E266-2E12-42FE-B36E-DA8E3F9CC0CE}" srcOrd="2" destOrd="0" parTransId="{AC3780D6-9EE1-4CD8-BF9B-5347EACAD409}" sibTransId="{CCD0DD85-2BAE-45F7-A07B-5189FB810C75}"/>
    <dgm:cxn modelId="{90CA8578-C083-43E1-A933-1627A696F1FE}" srcId="{2555CB17-DA60-419A-94BF-BCD9026E1C4C}" destId="{6B2AB1DA-C37C-484B-A832-70D63124058F}" srcOrd="4" destOrd="0" parTransId="{323F1D44-B403-495B-8462-09046567E6C8}" sibTransId="{7DE0E704-A131-47CE-9156-FA1054F1134D}"/>
    <dgm:cxn modelId="{B7C3DDD1-970F-4303-B9B1-3347F711B00D}" type="presOf" srcId="{6724D708-486B-4277-A890-3FE276CF3B17}" destId="{E24E4CF9-7EAE-4D30-9D35-AA89A13A5A71}" srcOrd="0" destOrd="8" presId="urn:microsoft.com/office/officeart/2005/8/layout/hList6"/>
    <dgm:cxn modelId="{DCEDC915-BDCF-4D30-84A5-6BE1BD793D40}" srcId="{2555CB17-DA60-419A-94BF-BCD9026E1C4C}" destId="{E61F4DBD-B3FF-430C-BDAD-70CFE131BCB6}" srcOrd="5" destOrd="0" parTransId="{8074A707-37A8-48D2-BF0F-9CEFE8477B5B}" sibTransId="{CF017DEB-3F01-41C9-9942-F1F5B169804B}"/>
    <dgm:cxn modelId="{344A709B-DF6A-4A85-8F5B-83F11D7A30FB}" type="presOf" srcId="{F6EC53C6-C642-42D8-88F9-CE5BED9CFD50}" destId="{98CCD00B-4388-4475-BB0C-CC5C8265847E}" srcOrd="0" destOrd="3" presId="urn:microsoft.com/office/officeart/2005/8/layout/hList6"/>
    <dgm:cxn modelId="{DE09A664-0D3F-478A-9A85-BD6E90B08D71}" srcId="{69217CF8-3B95-4D00-8EBB-F500A0E10209}" destId="{9AED67AA-2759-4995-BB2C-B8B864E26E5B}" srcOrd="2" destOrd="0" parTransId="{9210E758-ED12-4292-BE04-DC7D0C9AFA37}" sibTransId="{A148B9BF-FC0A-4B64-90DF-3D52E9379961}"/>
    <dgm:cxn modelId="{9A26546B-E9F8-4F5B-97C9-8A049BAE1E0C}" type="presOf" srcId="{9AED67AA-2759-4995-BB2C-B8B864E26E5B}" destId="{011AAE63-C35B-411D-9EC3-0C40C4C3E9EE}" srcOrd="0" destOrd="0" presId="urn:microsoft.com/office/officeart/2005/8/layout/hList6"/>
    <dgm:cxn modelId="{A801D6EC-FCF5-43C8-9751-8493B6C30759}" type="presOf" srcId="{5C39C4B9-809C-45A3-A07C-308A6322F732}" destId="{011AAE63-C35B-411D-9EC3-0C40C4C3E9EE}" srcOrd="0" destOrd="4" presId="urn:microsoft.com/office/officeart/2005/8/layout/hList6"/>
    <dgm:cxn modelId="{506186E6-B58F-414A-BB10-F6DC5C3C8F9A}" type="presOf" srcId="{6B2AB1DA-C37C-484B-A832-70D63124058F}" destId="{98CCD00B-4388-4475-BB0C-CC5C8265847E}" srcOrd="0" destOrd="5" presId="urn:microsoft.com/office/officeart/2005/8/layout/hList6"/>
    <dgm:cxn modelId="{A4FCD29E-377C-4EC0-8FA3-BD76B5C6B4F6}" srcId="{40F8F920-15F4-4106-B1E5-8A9F96C16F5C}" destId="{4C9D1AF5-4644-4BBF-A969-C61BE4ADACA2}" srcOrd="6" destOrd="0" parTransId="{0C1A2A17-850B-4A1F-AD1E-B461862787F8}" sibTransId="{32D4809B-7D09-4B4B-BB4B-8B9B320911CC}"/>
    <dgm:cxn modelId="{BF90DCD1-8262-4406-A536-F016D7215F6B}" srcId="{9AED67AA-2759-4995-BB2C-B8B864E26E5B}" destId="{210B83AA-F03D-499A-9667-363415860713}" srcOrd="9" destOrd="0" parTransId="{1CB1F431-5E8E-402A-982C-9892F4A6DA74}" sibTransId="{F2D7CD87-7627-4018-98F3-8ACE9EB3700C}"/>
    <dgm:cxn modelId="{8C6F3D28-1DA8-46F5-B8EC-F7F7A6D20771}" type="presOf" srcId="{4F11617F-76AD-406A-88B8-2F64AD3CFD59}" destId="{011AAE63-C35B-411D-9EC3-0C40C4C3E9EE}" srcOrd="0" destOrd="13" presId="urn:microsoft.com/office/officeart/2005/8/layout/hList6"/>
    <dgm:cxn modelId="{48BD23AF-95B2-4E68-801B-05698C779E44}" srcId="{69217CF8-3B95-4D00-8EBB-F500A0E10209}" destId="{40F8F920-15F4-4106-B1E5-8A9F96C16F5C}" srcOrd="0" destOrd="0" parTransId="{D4AA8959-13C5-442B-ADFF-43473789EEEF}" sibTransId="{D80E0CEB-9C53-4DD0-A172-CDE90F5684BA}"/>
    <dgm:cxn modelId="{ADA89A43-234F-42A3-8C7C-26A17C9FA69D}" type="presOf" srcId="{06A27179-E434-420C-A3CF-BBD25EC7241B}" destId="{E24E4CF9-7EAE-4D30-9D35-AA89A13A5A71}" srcOrd="0" destOrd="9" presId="urn:microsoft.com/office/officeart/2005/8/layout/hList6"/>
    <dgm:cxn modelId="{AF005E6C-80F0-4726-8053-999626589BEA}" srcId="{2555CB17-DA60-419A-94BF-BCD9026E1C4C}" destId="{B323F29A-3D6B-442E-8557-F4CF9DA2B0FF}" srcOrd="0" destOrd="0" parTransId="{5C219F72-7EBC-43BC-BF95-54A5926B8F2B}" sibTransId="{F5C45E88-4E44-4BF4-8FF9-3CC4E36F2D0A}"/>
    <dgm:cxn modelId="{FEE75053-CB41-4875-A5E8-EBC8DD3C5FBC}" srcId="{2555CB17-DA60-419A-94BF-BCD9026E1C4C}" destId="{F6EC53C6-C642-42D8-88F9-CE5BED9CFD50}" srcOrd="2" destOrd="0" parTransId="{2D72B1C8-576A-4A2B-A3FF-419A14B2C6CD}" sibTransId="{A09EBC95-07BF-42D8-8BBA-54289B9DBD76}"/>
    <dgm:cxn modelId="{B07CF9A4-86D7-4490-B52F-81D41D5FEF16}" type="presOf" srcId="{40F8F920-15F4-4106-B1E5-8A9F96C16F5C}" destId="{E24E4CF9-7EAE-4D30-9D35-AA89A13A5A71}" srcOrd="0" destOrd="0" presId="urn:microsoft.com/office/officeart/2005/8/layout/hList6"/>
    <dgm:cxn modelId="{C9F74866-964F-4617-956E-BAC6D363BCE6}" srcId="{40F8F920-15F4-4106-B1E5-8A9F96C16F5C}" destId="{06A27179-E434-420C-A3CF-BBD25EC7241B}" srcOrd="8" destOrd="0" parTransId="{3A7B8252-BA78-43AB-92E7-44F08EFA322E}" sibTransId="{7488B681-1DC1-426B-9595-D49EB8A91131}"/>
    <dgm:cxn modelId="{56698F95-545E-42D0-B146-EB8EB282979B}" srcId="{9AED67AA-2759-4995-BB2C-B8B864E26E5B}" destId="{A9399A6D-22E2-4B55-BA20-6685947E29FC}" srcOrd="5" destOrd="0" parTransId="{AEB179F0-D51A-4F42-BA2B-1A0E01E02F38}" sibTransId="{E8863AB3-4518-46C9-89B8-A6941E23393D}"/>
    <dgm:cxn modelId="{1B80123B-13E4-4E59-96D9-81B7358F5704}" type="presOf" srcId="{D5F147D2-866D-426D-A4C6-0605C95109A9}" destId="{011AAE63-C35B-411D-9EC3-0C40C4C3E9EE}" srcOrd="0" destOrd="3" presId="urn:microsoft.com/office/officeart/2005/8/layout/hList6"/>
    <dgm:cxn modelId="{65C72DDA-451F-480A-85EB-29F58FC827F5}" srcId="{40F8F920-15F4-4106-B1E5-8A9F96C16F5C}" destId="{28A8E921-DBD0-4ECC-9518-7C884EF26495}" srcOrd="0" destOrd="0" parTransId="{293F7832-5CF1-4D6C-B66F-EC5780EA780E}" sibTransId="{794E1B1D-0518-4D3A-96DE-FDDFECFECE36}"/>
    <dgm:cxn modelId="{784BE01A-48F1-4B90-9316-607EA7EF24BA}" srcId="{40F8F920-15F4-4106-B1E5-8A9F96C16F5C}" destId="{E6E08F26-DEA9-42C8-B2A6-DECB322E7CCF}" srcOrd="5" destOrd="0" parTransId="{4AA4ABB6-71C5-429D-9BA6-658E95198499}" sibTransId="{05F91FC9-8089-4C02-AE69-46AFAE2C2449}"/>
    <dgm:cxn modelId="{848E341E-50D5-480A-8733-BF3478CB948C}" type="presOf" srcId="{A9399A6D-22E2-4B55-BA20-6685947E29FC}" destId="{011AAE63-C35B-411D-9EC3-0C40C4C3E9EE}" srcOrd="0" destOrd="6" presId="urn:microsoft.com/office/officeart/2005/8/layout/hList6"/>
    <dgm:cxn modelId="{00EA7DEC-0D77-41E4-AC7F-A926A9F4E086}" type="presOf" srcId="{5851A94B-B36F-4D0E-86AA-5524662113B4}" destId="{98CCD00B-4388-4475-BB0C-CC5C8265847E}" srcOrd="0" destOrd="2" presId="urn:microsoft.com/office/officeart/2005/8/layout/hList6"/>
    <dgm:cxn modelId="{1CB40E96-B290-424C-B450-88E6EF9D1AAE}" type="presParOf" srcId="{CD968077-4014-4F8C-8A32-05868FF93265}" destId="{E24E4CF9-7EAE-4D30-9D35-AA89A13A5A71}" srcOrd="0" destOrd="0" presId="urn:microsoft.com/office/officeart/2005/8/layout/hList6"/>
    <dgm:cxn modelId="{C2540F76-FFF1-4E21-903B-B338700FF02F}" type="presParOf" srcId="{CD968077-4014-4F8C-8A32-05868FF93265}" destId="{9BB704AB-8D93-4E2B-8A2C-4F373FEFCEA3}" srcOrd="1" destOrd="0" presId="urn:microsoft.com/office/officeart/2005/8/layout/hList6"/>
    <dgm:cxn modelId="{E05AEEF4-0F6F-41C3-81BB-687C6296B56F}" type="presParOf" srcId="{CD968077-4014-4F8C-8A32-05868FF93265}" destId="{98CCD00B-4388-4475-BB0C-CC5C8265847E}" srcOrd="2" destOrd="0" presId="urn:microsoft.com/office/officeart/2005/8/layout/hList6"/>
    <dgm:cxn modelId="{198BCD21-8DFE-400C-A8DA-201D254C279A}" type="presParOf" srcId="{CD968077-4014-4F8C-8A32-05868FF93265}" destId="{B98D4016-92F5-4B57-A82B-86DBD30F9F80}" srcOrd="3" destOrd="0" presId="urn:microsoft.com/office/officeart/2005/8/layout/hList6"/>
    <dgm:cxn modelId="{11C767BE-0982-430B-865D-1393EADD183F}" type="presParOf" srcId="{CD968077-4014-4F8C-8A32-05868FF93265}" destId="{011AAE63-C35B-411D-9EC3-0C40C4C3E9E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93ADE-5333-4F7B-8898-DA37DF22EF47}">
      <dsp:nvSpPr>
        <dsp:cNvPr id="0" name=""/>
        <dsp:cNvSpPr/>
      </dsp:nvSpPr>
      <dsp:spPr>
        <a:xfrm rot="5400000">
          <a:off x="3998371" y="152717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>
              <a:solidFill>
                <a:schemeClr val="tx1"/>
              </a:solidFill>
            </a:rPr>
            <a:t>Norway</a:t>
          </a:r>
          <a:endParaRPr lang="fi-FI" sz="1200" kern="1200" dirty="0">
            <a:solidFill>
              <a:schemeClr val="tx1"/>
            </a:solidFill>
          </a:endParaRPr>
        </a:p>
      </dsp:txBody>
      <dsp:txXfrm rot="-5400000">
        <a:off x="4215169" y="250897"/>
        <a:ext cx="647285" cy="744007"/>
      </dsp:txXfrm>
    </dsp:sp>
    <dsp:sp modelId="{2B41B424-58E9-4A5B-AA01-09FC257B4957}">
      <dsp:nvSpPr>
        <dsp:cNvPr id="0" name=""/>
        <dsp:cNvSpPr/>
      </dsp:nvSpPr>
      <dsp:spPr>
        <a:xfrm>
          <a:off x="5063228" y="171700"/>
          <a:ext cx="1494307" cy="89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err="1" smtClean="0"/>
            <a:t>Constitution</a:t>
          </a:r>
          <a:r>
            <a:rPr lang="fi-FI" sz="1050" kern="1200" dirty="0" smtClean="0"/>
            <a:t> </a:t>
          </a:r>
          <a:endParaRPr lang="fi-FI" sz="1050" kern="1200" dirty="0"/>
        </a:p>
      </dsp:txBody>
      <dsp:txXfrm>
        <a:off x="5063228" y="171700"/>
        <a:ext cx="1494307" cy="890164"/>
      </dsp:txXfrm>
    </dsp:sp>
    <dsp:sp modelId="{EE100A36-144E-4A80-94E7-10B75802C8FB}">
      <dsp:nvSpPr>
        <dsp:cNvPr id="0" name=""/>
        <dsp:cNvSpPr/>
      </dsp:nvSpPr>
      <dsp:spPr>
        <a:xfrm rot="5400000">
          <a:off x="3028241" y="112411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1289472"/>
            <a:satOff val="-3074"/>
            <a:lumOff val="6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3245039" y="210591"/>
        <a:ext cx="647285" cy="744007"/>
      </dsp:txXfrm>
    </dsp:sp>
    <dsp:sp modelId="{A5E23F9C-EED1-4E90-912C-7BE6A61416ED}">
      <dsp:nvSpPr>
        <dsp:cNvPr id="0" name=""/>
        <dsp:cNvSpPr/>
      </dsp:nvSpPr>
      <dsp:spPr>
        <a:xfrm rot="5400000">
          <a:off x="2496236" y="984444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2578944"/>
            <a:satOff val="-6149"/>
            <a:lumOff val="12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>
              <a:solidFill>
                <a:schemeClr val="tx1"/>
              </a:solidFill>
            </a:rPr>
            <a:t>Finland</a:t>
          </a:r>
          <a:endParaRPr lang="fi-FI" sz="1200" kern="1200" dirty="0">
            <a:solidFill>
              <a:schemeClr val="tx1"/>
            </a:solidFill>
          </a:endParaRPr>
        </a:p>
      </dsp:txBody>
      <dsp:txXfrm rot="-5400000">
        <a:off x="2713034" y="1082624"/>
        <a:ext cx="647285" cy="744007"/>
      </dsp:txXfrm>
    </dsp:sp>
    <dsp:sp modelId="{AD3F54E1-F442-4E02-B79B-C7EA242288A0}">
      <dsp:nvSpPr>
        <dsp:cNvPr id="0" name=""/>
        <dsp:cNvSpPr/>
      </dsp:nvSpPr>
      <dsp:spPr>
        <a:xfrm>
          <a:off x="1867710" y="1943210"/>
          <a:ext cx="1167352" cy="648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Constitution</a:t>
          </a:r>
          <a:r>
            <a:rPr lang="fi-FI" sz="1000" kern="1200" dirty="0" smtClean="0"/>
            <a:t>  + Act on Sami </a:t>
          </a:r>
          <a:r>
            <a:rPr lang="fi-FI" sz="1000" kern="1200" dirty="0" err="1" smtClean="0"/>
            <a:t>Parliament</a:t>
          </a:r>
          <a:r>
            <a:rPr lang="fi-FI" sz="1000" kern="1200" dirty="0" smtClean="0"/>
            <a:t>, Sami </a:t>
          </a:r>
          <a:r>
            <a:rPr lang="fi-FI" sz="1000" kern="1200" dirty="0" err="1" smtClean="0"/>
            <a:t>language</a:t>
          </a:r>
          <a:r>
            <a:rPr lang="fi-FI" sz="1000" kern="1200" dirty="0" smtClean="0"/>
            <a:t> act mm.</a:t>
          </a:r>
          <a:endParaRPr lang="fi-FI" sz="1000" kern="1200" dirty="0"/>
        </a:p>
      </dsp:txBody>
      <dsp:txXfrm>
        <a:off x="1867710" y="1943210"/>
        <a:ext cx="1167352" cy="648529"/>
      </dsp:txXfrm>
    </dsp:sp>
    <dsp:sp modelId="{C750ACA8-8921-4B7A-8435-AE7F1CBA0672}">
      <dsp:nvSpPr>
        <dsp:cNvPr id="0" name=""/>
        <dsp:cNvSpPr/>
      </dsp:nvSpPr>
      <dsp:spPr>
        <a:xfrm rot="5400000">
          <a:off x="4472540" y="1012418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3868416"/>
            <a:satOff val="-9223"/>
            <a:lumOff val="18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>
              <a:solidFill>
                <a:schemeClr val="tx1"/>
              </a:solidFill>
            </a:rPr>
            <a:t>Sami </a:t>
          </a:r>
          <a:r>
            <a:rPr lang="fi-FI" sz="1000" kern="1200" dirty="0" err="1" smtClean="0">
              <a:solidFill>
                <a:schemeClr val="tx1"/>
              </a:solidFill>
            </a:rPr>
            <a:t>parliament</a:t>
          </a:r>
          <a:r>
            <a:rPr lang="fi-FI" sz="1000" kern="1200" dirty="0" smtClean="0">
              <a:solidFill>
                <a:schemeClr val="tx1"/>
              </a:solidFill>
            </a:rPr>
            <a:t> in </a:t>
          </a:r>
          <a:r>
            <a:rPr lang="fi-FI" sz="1000" kern="1200" dirty="0" err="1" smtClean="0">
              <a:solidFill>
                <a:schemeClr val="tx1"/>
              </a:solidFill>
            </a:rPr>
            <a:t>Sweden</a:t>
          </a:r>
          <a:endParaRPr lang="fi-FI" sz="1000" kern="1200" dirty="0">
            <a:solidFill>
              <a:schemeClr val="tx1"/>
            </a:solidFill>
          </a:endParaRPr>
        </a:p>
      </dsp:txBody>
      <dsp:txXfrm rot="-5400000">
        <a:off x="4689338" y="1110598"/>
        <a:ext cx="647285" cy="744007"/>
      </dsp:txXfrm>
    </dsp:sp>
    <dsp:sp modelId="{B7B68D26-5107-4121-AC40-4DDE6BF80DF9}">
      <dsp:nvSpPr>
        <dsp:cNvPr id="0" name=""/>
        <dsp:cNvSpPr/>
      </dsp:nvSpPr>
      <dsp:spPr>
        <a:xfrm rot="5400000">
          <a:off x="3984639" y="1906080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5157888"/>
            <a:satOff val="-12298"/>
            <a:lumOff val="25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>
              <a:solidFill>
                <a:schemeClr val="tx1"/>
              </a:solidFill>
            </a:rPr>
            <a:t>Sweden</a:t>
          </a:r>
          <a:endParaRPr lang="fi-FI" sz="1200" kern="1200" dirty="0">
            <a:solidFill>
              <a:schemeClr val="tx1"/>
            </a:solidFill>
          </a:endParaRPr>
        </a:p>
      </dsp:txBody>
      <dsp:txXfrm rot="-5400000">
        <a:off x="4201437" y="2004260"/>
        <a:ext cx="647285" cy="744007"/>
      </dsp:txXfrm>
    </dsp:sp>
    <dsp:sp modelId="{C91A38B9-9B54-46A3-A146-6CC9D2173F21}">
      <dsp:nvSpPr>
        <dsp:cNvPr id="0" name=""/>
        <dsp:cNvSpPr/>
      </dsp:nvSpPr>
      <dsp:spPr>
        <a:xfrm>
          <a:off x="5013389" y="2064970"/>
          <a:ext cx="1206264" cy="648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Constitution</a:t>
          </a:r>
          <a:r>
            <a:rPr lang="fi-FI" sz="1000" kern="1200" dirty="0" smtClean="0"/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 dirty="0"/>
        </a:p>
      </dsp:txBody>
      <dsp:txXfrm>
        <a:off x="5013389" y="2064970"/>
        <a:ext cx="1206264" cy="648529"/>
      </dsp:txXfrm>
    </dsp:sp>
    <dsp:sp modelId="{A6FD1D4C-C615-4938-A6A5-A3DA3AF99111}">
      <dsp:nvSpPr>
        <dsp:cNvPr id="0" name=""/>
        <dsp:cNvSpPr/>
      </dsp:nvSpPr>
      <dsp:spPr>
        <a:xfrm rot="5400000">
          <a:off x="2969042" y="1906080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6447361"/>
            <a:satOff val="-15372"/>
            <a:lumOff val="3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3185840" y="2004260"/>
        <a:ext cx="647285" cy="744007"/>
      </dsp:txXfrm>
    </dsp:sp>
    <dsp:sp modelId="{CD1CDE65-BAD1-4B42-A937-CEF060B19B4D}">
      <dsp:nvSpPr>
        <dsp:cNvPr id="0" name=""/>
        <dsp:cNvSpPr/>
      </dsp:nvSpPr>
      <dsp:spPr>
        <a:xfrm rot="5400000">
          <a:off x="3474895" y="2823532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7736832"/>
            <a:satOff val="-18447"/>
            <a:lumOff val="37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-5400000">
        <a:off x="3691693" y="2921712"/>
        <a:ext cx="647285" cy="744007"/>
      </dsp:txXfrm>
    </dsp:sp>
    <dsp:sp modelId="{0B30FD84-4D12-4807-BD43-1C819B9875E3}">
      <dsp:nvSpPr>
        <dsp:cNvPr id="0" name=""/>
        <dsp:cNvSpPr/>
      </dsp:nvSpPr>
      <dsp:spPr>
        <a:xfrm>
          <a:off x="2338888" y="2969451"/>
          <a:ext cx="1167352" cy="648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8502B-3701-42A7-B508-5FFB70425551}">
      <dsp:nvSpPr>
        <dsp:cNvPr id="0" name=""/>
        <dsp:cNvSpPr/>
      </dsp:nvSpPr>
      <dsp:spPr>
        <a:xfrm rot="5400000">
          <a:off x="4490492" y="2823532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9026305"/>
            <a:satOff val="-21521"/>
            <a:lumOff val="44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4707290" y="2921712"/>
        <a:ext cx="647285" cy="744007"/>
      </dsp:txXfrm>
    </dsp:sp>
    <dsp:sp modelId="{5E1FF11B-B0F5-4DAE-8FD7-919B861002B2}">
      <dsp:nvSpPr>
        <dsp:cNvPr id="0" name=""/>
        <dsp:cNvSpPr/>
      </dsp:nvSpPr>
      <dsp:spPr>
        <a:xfrm rot="5400000">
          <a:off x="3984639" y="3740985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10315777"/>
            <a:satOff val="-24596"/>
            <a:lumOff val="50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-5400000">
        <a:off x="4201437" y="3839165"/>
        <a:ext cx="647285" cy="744007"/>
      </dsp:txXfrm>
    </dsp:sp>
    <dsp:sp modelId="{84700BB2-E770-4296-885C-7103480279A7}">
      <dsp:nvSpPr>
        <dsp:cNvPr id="0" name=""/>
        <dsp:cNvSpPr/>
      </dsp:nvSpPr>
      <dsp:spPr>
        <a:xfrm>
          <a:off x="5023799" y="3886904"/>
          <a:ext cx="1206264" cy="648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E8E2A-F045-4BB2-9214-4CA173F137A8}">
      <dsp:nvSpPr>
        <dsp:cNvPr id="0" name=""/>
        <dsp:cNvSpPr/>
      </dsp:nvSpPr>
      <dsp:spPr>
        <a:xfrm rot="5400000">
          <a:off x="2949812" y="3730987"/>
          <a:ext cx="1080881" cy="94036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-11605248"/>
            <a:satOff val="-27670"/>
            <a:lumOff val="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 dirty="0"/>
        </a:p>
      </dsp:txBody>
      <dsp:txXfrm rot="-5400000">
        <a:off x="3166610" y="3829167"/>
        <a:ext cx="647285" cy="744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E4CF9-7EAE-4D30-9D35-AA89A13A5A71}">
      <dsp:nvSpPr>
        <dsp:cNvPr id="0" name=""/>
        <dsp:cNvSpPr/>
      </dsp:nvSpPr>
      <dsp:spPr>
        <a:xfrm rot="16200000">
          <a:off x="-1063346" y="1064146"/>
          <a:ext cx="4208016" cy="207972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err="1" smtClean="0"/>
            <a:t>Nordiskt</a:t>
          </a:r>
          <a:endParaRPr lang="fi-FI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Nordic</a:t>
          </a:r>
          <a:endParaRPr lang="fi-FI" sz="2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err="1" smtClean="0"/>
            <a:t>Nordiska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ministerrådet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err="1" smtClean="0"/>
            <a:t>Övrigt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nordiskt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samarbete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err="1" smtClean="0"/>
            <a:t>Upphovsrättstjänstemän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SPR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err="1" smtClean="0"/>
            <a:t>Patentstyrelserna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chefer</a:t>
          </a:r>
          <a:r>
            <a:rPr lang="fi-FI" sz="1100" kern="1200" dirty="0" smtClean="0"/>
            <a:t>  </a:t>
          </a:r>
          <a:r>
            <a:rPr lang="fi-FI" sz="1100" kern="1200" dirty="0" err="1" smtClean="0"/>
            <a:t>inom</a:t>
          </a:r>
          <a:r>
            <a:rPr lang="fi-FI" sz="1100" kern="1200" dirty="0" smtClean="0"/>
            <a:t> Norden </a:t>
          </a:r>
          <a:r>
            <a:rPr lang="fi-FI" sz="1100" kern="1200" dirty="0" err="1" smtClean="0"/>
            <a:t>och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Baltikum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 NORDISKA SAMEKONVENTIONEN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</dsp:txBody>
      <dsp:txXfrm rot="5400000">
        <a:off x="800" y="841603"/>
        <a:ext cx="2079723" cy="2524810"/>
      </dsp:txXfrm>
    </dsp:sp>
    <dsp:sp modelId="{98CCD00B-4388-4475-BB0C-CC5C8265847E}">
      <dsp:nvSpPr>
        <dsp:cNvPr id="0" name=""/>
        <dsp:cNvSpPr/>
      </dsp:nvSpPr>
      <dsp:spPr>
        <a:xfrm rot="16200000">
          <a:off x="1172356" y="1064146"/>
          <a:ext cx="4208016" cy="2079723"/>
        </a:xfrm>
        <a:prstGeom prst="flowChartManualOperation">
          <a:avLst/>
        </a:prstGeom>
        <a:solidFill>
          <a:schemeClr val="accent3">
            <a:hueOff val="-5802624"/>
            <a:satOff val="-13835"/>
            <a:lumOff val="28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 smtClean="0"/>
            <a:t>European Union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err="1" smtClean="0">
              <a:solidFill>
                <a:schemeClr val="tx1"/>
              </a:solidFill>
            </a:rPr>
            <a:t>Rådsarbetsgruppen</a:t>
          </a:r>
          <a:r>
            <a:rPr lang="fi-FI" sz="1100" kern="1200" dirty="0" smtClean="0">
              <a:solidFill>
                <a:schemeClr val="tx1"/>
              </a:solidFill>
            </a:rPr>
            <a:t> i IP</a:t>
          </a:r>
          <a:endParaRPr lang="fi-FI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>
              <a:solidFill>
                <a:schemeClr val="tx1"/>
              </a:solidFill>
            </a:rPr>
            <a:t> </a:t>
          </a:r>
          <a:r>
            <a:rPr lang="fi-FI" sz="1100" kern="1200" dirty="0" err="1" smtClean="0">
              <a:solidFill>
                <a:schemeClr val="tx1"/>
              </a:solidFill>
            </a:rPr>
            <a:t>biodiversitet</a:t>
          </a:r>
          <a:endParaRPr lang="fi-FI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>
              <a:solidFill>
                <a:schemeClr val="tx1"/>
              </a:solidFill>
            </a:rPr>
            <a:t> </a:t>
          </a:r>
          <a:r>
            <a:rPr lang="fi-FI" sz="1100" kern="1200" dirty="0" err="1" smtClean="0">
              <a:solidFill>
                <a:schemeClr val="tx1"/>
              </a:solidFill>
            </a:rPr>
            <a:t>Mänskorättigheter</a:t>
          </a:r>
          <a:endParaRPr lang="fi-FI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>
              <a:solidFill>
                <a:schemeClr val="tx1"/>
              </a:solidFill>
            </a:rPr>
            <a:t> </a:t>
          </a:r>
          <a:r>
            <a:rPr lang="fi-FI" sz="1100" kern="1200" dirty="0" err="1" smtClean="0">
              <a:solidFill>
                <a:schemeClr val="tx1"/>
              </a:solidFill>
            </a:rPr>
            <a:t>kulturarv</a:t>
          </a:r>
          <a:endParaRPr lang="fi-FI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>
              <a:solidFill>
                <a:schemeClr val="tx1"/>
              </a:solidFill>
            </a:rPr>
            <a:t> </a:t>
          </a:r>
          <a:r>
            <a:rPr lang="fi-FI" sz="1100" kern="1200" dirty="0" err="1" smtClean="0">
              <a:solidFill>
                <a:schemeClr val="tx1"/>
              </a:solidFill>
            </a:rPr>
            <a:t>Europarådet</a:t>
          </a:r>
          <a:r>
            <a:rPr lang="fi-FI" sz="1100" kern="1200" dirty="0" smtClean="0">
              <a:solidFill>
                <a:schemeClr val="tx1"/>
              </a:solidFill>
            </a:rPr>
            <a:t> </a:t>
          </a:r>
          <a:endParaRPr lang="fi-FI" sz="1100" kern="1200" dirty="0">
            <a:solidFill>
              <a:schemeClr val="tx1"/>
            </a:solidFill>
          </a:endParaRPr>
        </a:p>
      </dsp:txBody>
      <dsp:txXfrm rot="5400000">
        <a:off x="2236502" y="841603"/>
        <a:ext cx="2079723" cy="2524810"/>
      </dsp:txXfrm>
    </dsp:sp>
    <dsp:sp modelId="{011AAE63-C35B-411D-9EC3-0C40C4C3E9EE}">
      <dsp:nvSpPr>
        <dsp:cNvPr id="0" name=""/>
        <dsp:cNvSpPr/>
      </dsp:nvSpPr>
      <dsp:spPr>
        <a:xfrm rot="16200000">
          <a:off x="3408858" y="1064146"/>
          <a:ext cx="4208016" cy="2079723"/>
        </a:xfrm>
        <a:prstGeom prst="flowChartManualOperation">
          <a:avLst/>
        </a:prstGeom>
        <a:solidFill>
          <a:schemeClr val="accent3">
            <a:hueOff val="-11605248"/>
            <a:satOff val="-27670"/>
            <a:lumOff val="5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INTERNATIONELLT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INTERNATIONAL </a:t>
          </a:r>
          <a:endParaRPr lang="fi-FI" sz="16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FN</a:t>
          </a: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WIPO</a:t>
          </a:r>
          <a:endParaRPr lang="fi-FI" sz="9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900" kern="1200" dirty="0" smtClean="0"/>
            <a:t>IGC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UNESCO</a:t>
          </a:r>
          <a:endParaRPr lang="fi-FI" sz="900" kern="1200" dirty="0"/>
        </a:p>
        <a:p>
          <a:pPr marL="57150" marR="0" lvl="1" indent="0" algn="l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fi-FI" sz="900" kern="1200" dirty="0" smtClean="0"/>
            <a:t>ICH</a:t>
          </a:r>
          <a:endParaRPr lang="fi-FI" sz="900" kern="1200" dirty="0"/>
        </a:p>
        <a:p>
          <a:pPr marL="57150" marR="0" lvl="1" indent="0" algn="l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fi-FI" sz="900" kern="1200" dirty="0" smtClean="0"/>
            <a:t>CBD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…</a:t>
          </a: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err="1" smtClean="0"/>
            <a:t>Arktiska</a:t>
          </a:r>
          <a:r>
            <a:rPr lang="fi-FI" sz="900" kern="1200" dirty="0" smtClean="0"/>
            <a:t> </a:t>
          </a:r>
          <a:r>
            <a:rPr lang="fi-FI" sz="900" kern="1200" dirty="0" err="1" smtClean="0"/>
            <a:t>rådet</a:t>
          </a: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Barents </a:t>
          </a:r>
          <a:r>
            <a:rPr lang="fi-FI" sz="900" kern="1200" dirty="0" err="1" smtClean="0"/>
            <a:t>och</a:t>
          </a:r>
          <a:r>
            <a:rPr lang="fi-FI" sz="900" kern="1200" dirty="0" smtClean="0"/>
            <a:t> </a:t>
          </a:r>
          <a:r>
            <a:rPr lang="fi-FI" sz="900" kern="1200" dirty="0" err="1" smtClean="0"/>
            <a:t>euroarktiska</a:t>
          </a:r>
          <a:r>
            <a:rPr lang="fi-FI" sz="900" kern="1200" dirty="0" smtClean="0"/>
            <a:t> </a:t>
          </a:r>
          <a:r>
            <a:rPr lang="fi-FI" sz="900" kern="1200" dirty="0" err="1" smtClean="0"/>
            <a:t>råder</a:t>
          </a: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/>
        </a:p>
      </dsp:txBody>
      <dsp:txXfrm rot="5400000">
        <a:off x="4473004" y="841603"/>
        <a:ext cx="2079723" cy="2524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19.4.2021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19.4.2021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4538"/>
            <a:ext cx="66135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812800" y="2571750"/>
            <a:ext cx="5559400" cy="1231432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812800" y="3920561"/>
            <a:ext cx="5559400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923678"/>
            <a:ext cx="5855530" cy="1114418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147814"/>
            <a:ext cx="585553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t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347864" y="323850"/>
            <a:ext cx="5402437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Rectangle 2"/>
          <p:cNvSpPr/>
          <p:nvPr userDrawn="1"/>
        </p:nvSpPr>
        <p:spPr>
          <a:xfrm>
            <a:off x="395288" y="323850"/>
            <a:ext cx="2952576" cy="449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1560" y="540982"/>
            <a:ext cx="2592288" cy="2887616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611560" y="3705357"/>
            <a:ext cx="2576728" cy="102745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10" y="1324446"/>
            <a:ext cx="2286144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763688" y="1707654"/>
            <a:ext cx="684076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19.4.2021</a:t>
            </a:fld>
            <a:endParaRPr lang="fi-FI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691680" y="2715766"/>
            <a:ext cx="6408712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63688" y="2787774"/>
            <a:ext cx="6769100" cy="649287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4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ä lait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91680" y="1410997"/>
            <a:ext cx="6912768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691680" y="235340"/>
            <a:ext cx="6912768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19.4.2021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 numCol="2" spcCol="36000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4826496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56176" y="1419621"/>
            <a:ext cx="2448074" cy="3371453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2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iso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995686"/>
            <a:ext cx="3602360" cy="280831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3602360" cy="15443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076056" y="267494"/>
            <a:ext cx="3528194" cy="452358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681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32040" y="3723879"/>
            <a:ext cx="3672408" cy="1152128"/>
          </a:xfrm>
        </p:spPr>
        <p:txBody>
          <a:bodyPr tIns="144000" numCol="1" spcCol="36000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804862" indent="0">
              <a:buNone/>
              <a:defRPr sz="1100"/>
            </a:lvl3pPr>
            <a:lvl4pPr marL="987425" indent="0">
              <a:buNone/>
              <a:defRPr sz="1100"/>
            </a:lvl4pPr>
            <a:lvl5pPr marL="1168400" indent="0">
              <a:buNone/>
              <a:defRPr sz="11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3723877"/>
            <a:ext cx="3602360" cy="1059549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115616" y="331648"/>
            <a:ext cx="7488634" cy="3176206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445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  <p:sldLayoutId id="2147483676" r:id="rId3"/>
    <p:sldLayoutId id="2147483686" r:id="rId4"/>
    <p:sldLayoutId id="2147483685" r:id="rId5"/>
    <p:sldLayoutId id="2147483677" r:id="rId6"/>
    <p:sldLayoutId id="2147483678" r:id="rId7"/>
    <p:sldLayoutId id="2147483679" r:id="rId8"/>
    <p:sldLayoutId id="2147483680" r:id="rId9"/>
    <p:sldLayoutId id="2147483675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edocs/pubdocs/en/wipo_pub_933_2020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9672" y="1058027"/>
            <a:ext cx="6840760" cy="2054390"/>
          </a:xfrm>
        </p:spPr>
        <p:txBody>
          <a:bodyPr/>
          <a:lstStyle/>
          <a:p>
            <a:r>
              <a:rPr lang="fi-FI" sz="2800" dirty="0" smtClean="0"/>
              <a:t>NORDIC INDIGENOUS TK&amp;IP CONFERENCE</a:t>
            </a:r>
            <a:br>
              <a:rPr lang="fi-FI" sz="2800" dirty="0" smtClean="0"/>
            </a:br>
            <a:r>
              <a:rPr lang="fi-FI" sz="2800" dirty="0" smtClean="0"/>
              <a:t>- TEAM BRIEFING 2 - 16.4.2021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err="1"/>
              <a:t>Political</a:t>
            </a:r>
            <a:r>
              <a:rPr lang="fi-FI" dirty="0"/>
              <a:t>, </a:t>
            </a:r>
            <a:r>
              <a:rPr lang="fi-FI" dirty="0" err="1"/>
              <a:t>technical</a:t>
            </a:r>
            <a:r>
              <a:rPr lang="fi-FI" dirty="0"/>
              <a:t> and </a:t>
            </a:r>
            <a:r>
              <a:rPr lang="fi-FI" dirty="0" err="1"/>
              <a:t>substantive</a:t>
            </a:r>
            <a:r>
              <a:rPr lang="fi-FI" dirty="0"/>
              <a:t> </a:t>
            </a:r>
            <a:r>
              <a:rPr lang="fi-FI" dirty="0" err="1"/>
              <a:t>goals</a:t>
            </a:r>
            <a:endParaRPr lang="fi-FI" dirty="0"/>
          </a:p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4294967295"/>
          </p:nvPr>
        </p:nvSpPr>
        <p:spPr>
          <a:xfrm>
            <a:off x="1735683" y="3238692"/>
            <a:ext cx="5559425" cy="666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Anna </a:t>
            </a:r>
            <a:r>
              <a:rPr lang="fi-FI" dirty="0" smtClean="0">
                <a:solidFill>
                  <a:srgbClr val="002060"/>
                </a:solidFill>
              </a:rPr>
              <a:t>Vuopala </a:t>
            </a:r>
          </a:p>
          <a:p>
            <a:pPr marL="0" indent="0">
              <a:buNone/>
            </a:pPr>
            <a:r>
              <a:rPr lang="fi-FI" sz="1200" dirty="0" err="1" smtClean="0">
                <a:solidFill>
                  <a:srgbClr val="002060"/>
                </a:solidFill>
              </a:rPr>
              <a:t>Questions</a:t>
            </a:r>
            <a:r>
              <a:rPr lang="fi-FI" sz="1200" dirty="0" smtClean="0">
                <a:solidFill>
                  <a:srgbClr val="002060"/>
                </a:solidFill>
              </a:rPr>
              <a:t>? </a:t>
            </a:r>
            <a:r>
              <a:rPr lang="fi-FI" sz="1200" dirty="0" err="1" smtClean="0">
                <a:solidFill>
                  <a:srgbClr val="002060"/>
                </a:solidFill>
              </a:rPr>
              <a:t>Please</a:t>
            </a:r>
            <a:r>
              <a:rPr lang="fi-FI" sz="1200" dirty="0" smtClean="0">
                <a:solidFill>
                  <a:srgbClr val="002060"/>
                </a:solidFill>
              </a:rPr>
              <a:t> </a:t>
            </a:r>
            <a:r>
              <a:rPr lang="fi-FI" sz="1200" dirty="0" err="1" smtClean="0">
                <a:solidFill>
                  <a:srgbClr val="002060"/>
                </a:solidFill>
              </a:rPr>
              <a:t>contact</a:t>
            </a:r>
            <a:r>
              <a:rPr lang="fi-FI" sz="1200" dirty="0" smtClean="0">
                <a:solidFill>
                  <a:srgbClr val="002060"/>
                </a:solidFill>
              </a:rPr>
              <a:t>: anna.vuopala@minedu.fi</a:t>
            </a:r>
            <a:endParaRPr lang="fi-FI" sz="1200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83" y="334762"/>
            <a:ext cx="319278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1649884081"/>
              </p:ext>
            </p:extLst>
          </p:nvPr>
        </p:nvGraphicFramePr>
        <p:xfrm>
          <a:off x="1475656" y="699542"/>
          <a:ext cx="6552728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899592" y="123478"/>
            <a:ext cx="6601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SAMARBETSNIVÅER – </a:t>
            </a:r>
            <a:r>
              <a:rPr lang="fi-FI" sz="2400" dirty="0" err="1" smtClean="0"/>
              <a:t>Levels</a:t>
            </a:r>
            <a:r>
              <a:rPr lang="fi-FI" sz="2400" dirty="0" smtClean="0"/>
              <a:t> of </a:t>
            </a:r>
            <a:r>
              <a:rPr lang="fi-FI" sz="2400" dirty="0" err="1" smtClean="0"/>
              <a:t>co-operation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931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83568" y="843558"/>
            <a:ext cx="8208912" cy="4203728"/>
          </a:xfrm>
        </p:spPr>
        <p:txBody>
          <a:bodyPr>
            <a:noAutofit/>
          </a:bodyPr>
          <a:lstStyle/>
          <a:p>
            <a:r>
              <a:rPr lang="sv-SE" sz="1400" dirty="0"/>
              <a:t>Det nordiska samarbetet i samefrågor sker </a:t>
            </a:r>
            <a:endParaRPr lang="sv-SE" sz="1400" dirty="0" smtClean="0"/>
          </a:p>
          <a:p>
            <a:pPr lvl="1"/>
            <a:r>
              <a:rPr lang="sv-SE" sz="1200" dirty="0" smtClean="0"/>
              <a:t>dels </a:t>
            </a:r>
            <a:r>
              <a:rPr lang="sv-SE" sz="1200" dirty="0"/>
              <a:t>i Nordiska ämbetsmannaorganet för samiska frågor (Nordiska rådets rekommendation 13/1962) och </a:t>
            </a:r>
            <a:endParaRPr lang="sv-SE" sz="1200" dirty="0" smtClean="0"/>
          </a:p>
          <a:p>
            <a:pPr lvl="1"/>
            <a:r>
              <a:rPr lang="sv-SE" sz="1200" dirty="0" smtClean="0"/>
              <a:t>dels </a:t>
            </a:r>
            <a:r>
              <a:rPr lang="sv-SE" sz="1200" dirty="0"/>
              <a:t>i form av gemensamma möten i samband med Nordiska ministerrådet (inget eget ministerråd) mellan de ministrar som i Finland, Sverige och Norge ansvarar för samordningen av samefrågorna och ordförandena för </a:t>
            </a:r>
            <a:r>
              <a:rPr lang="sv-SE" sz="1200" dirty="0" smtClean="0"/>
              <a:t>Sametingen </a:t>
            </a:r>
            <a:r>
              <a:rPr lang="sv-SE" sz="1200" dirty="0"/>
              <a:t>i dessa länder.</a:t>
            </a:r>
            <a:endParaRPr lang="sv-SE" sz="1200" dirty="0" smtClean="0"/>
          </a:p>
          <a:p>
            <a:r>
              <a:rPr lang="sv-SE" sz="1400" dirty="0" smtClean="0"/>
              <a:t>I </a:t>
            </a:r>
            <a:r>
              <a:rPr lang="sv-SE" sz="1400" dirty="0"/>
              <a:t>Finland har justitieministern ansvar för samefrågorna, i Sverige kultur- och demokratiministern och i Norge kommun- och förnyelseministern. Ämbetsmannaorganet består av den finska, svenska respektive norska delegationen. </a:t>
            </a:r>
            <a:r>
              <a:rPr lang="sv-SE" sz="1400" dirty="0" smtClean="0"/>
              <a:t>I </a:t>
            </a:r>
            <a:r>
              <a:rPr lang="sv-SE" sz="1400" dirty="0"/>
              <a:t>varje delegation ingår minst tre tjänstemän som representerar regeringen och Sametinget i det aktuella landet. </a:t>
            </a:r>
            <a:endParaRPr lang="sv-SE" sz="1400" dirty="0" smtClean="0"/>
          </a:p>
          <a:p>
            <a:r>
              <a:rPr lang="sv-SE" sz="1400" dirty="0" smtClean="0"/>
              <a:t>År </a:t>
            </a:r>
            <a:r>
              <a:rPr lang="sv-SE" sz="1400" dirty="0"/>
              <a:t>2018 var Norge ordförande för samarbetet i samefrågor. Ämbetsmannaorganet sammanträdde 28.8.2018 i Karasjok, </a:t>
            </a:r>
            <a:r>
              <a:rPr lang="sv-SE" sz="1400" dirty="0" smtClean="0"/>
              <a:t>Norge.</a:t>
            </a:r>
          </a:p>
          <a:p>
            <a:pPr lvl="1"/>
            <a:r>
              <a:rPr lang="sv-SE" sz="1200" dirty="0" smtClean="0"/>
              <a:t>På mötet behandlades aktuella projekt och planerna för FN:s temaår för ursprungsfolkens språk (2019), bereddes ministermötets agenda och fattades beslut om att tillsätta en </a:t>
            </a:r>
            <a:r>
              <a:rPr lang="sv-SE" sz="1200" b="1" dirty="0" smtClean="0"/>
              <a:t>underarbetsgrupp med uppdrag att utreda den framtida organiseringen av </a:t>
            </a:r>
            <a:r>
              <a:rPr lang="sv-SE" sz="1200" b="1" dirty="0" err="1" smtClean="0"/>
              <a:t>Sámi</a:t>
            </a:r>
            <a:r>
              <a:rPr lang="sv-SE" sz="1200" b="1" dirty="0" smtClean="0"/>
              <a:t> </a:t>
            </a:r>
            <a:r>
              <a:rPr lang="sv-SE" sz="1200" b="1" dirty="0" err="1" smtClean="0"/>
              <a:t>Giellagáldu</a:t>
            </a:r>
            <a:r>
              <a:rPr lang="sv-SE" sz="1200" dirty="0" smtClean="0"/>
              <a:t>, som utfört samiskt språkarbete i projektform.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08882" y="123478"/>
            <a:ext cx="7490792" cy="510068"/>
          </a:xfrm>
        </p:spPr>
        <p:txBody>
          <a:bodyPr/>
          <a:lstStyle/>
          <a:p>
            <a:r>
              <a:rPr lang="fi-FI" sz="2800" dirty="0" err="1" smtClean="0"/>
              <a:t>Samordningen</a:t>
            </a:r>
            <a:r>
              <a:rPr lang="fi-FI" sz="2800" dirty="0" smtClean="0"/>
              <a:t> av </a:t>
            </a:r>
            <a:r>
              <a:rPr lang="fi-FI" sz="2800" dirty="0" err="1" smtClean="0"/>
              <a:t>samefrågor</a:t>
            </a:r>
            <a:r>
              <a:rPr lang="fi-FI" sz="2800" dirty="0" smtClean="0"/>
              <a:t> </a:t>
            </a:r>
            <a:r>
              <a:rPr lang="fi-FI" sz="2800" dirty="0" err="1" smtClean="0"/>
              <a:t>inom</a:t>
            </a:r>
            <a:r>
              <a:rPr lang="fi-FI" sz="2800" dirty="0" smtClean="0"/>
              <a:t> NMR</a:t>
            </a:r>
            <a:endParaRPr lang="fi-FI" sz="28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63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971600" y="1085438"/>
            <a:ext cx="7490792" cy="386303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WIPO TK workshop for the Nordics</a:t>
            </a:r>
            <a:endParaRPr lang="fi-FI" sz="1600" dirty="0"/>
          </a:p>
          <a:p>
            <a:pPr lvl="0"/>
            <a:r>
              <a:rPr lang="en-US" b="1" dirty="0"/>
              <a:t>When: </a:t>
            </a:r>
            <a:r>
              <a:rPr lang="en-US" dirty="0"/>
              <a:t>8-10 November, 2021</a:t>
            </a:r>
            <a:endParaRPr lang="fi-FI" dirty="0"/>
          </a:p>
          <a:p>
            <a:pPr lvl="0"/>
            <a:r>
              <a:rPr lang="en-US" b="1" dirty="0"/>
              <a:t>Where:</a:t>
            </a:r>
            <a:r>
              <a:rPr lang="en-US" dirty="0"/>
              <a:t> Physical event in SAJOS, Inari, Finland (</a:t>
            </a:r>
            <a:r>
              <a:rPr lang="en-US" dirty="0" err="1"/>
              <a:t>Sápmi</a:t>
            </a:r>
            <a:r>
              <a:rPr lang="en-US" dirty="0"/>
              <a:t>)</a:t>
            </a:r>
            <a:endParaRPr lang="fi-FI" dirty="0"/>
          </a:p>
          <a:p>
            <a:pPr lvl="0"/>
            <a:r>
              <a:rPr lang="en-US" b="1" dirty="0"/>
              <a:t>Focus:</a:t>
            </a:r>
            <a:r>
              <a:rPr lang="en-US" dirty="0"/>
              <a:t> representatives of Nordic ministries responsible for IP policy and a respective number of indigenous representatives from the respective countries, 3+3 from each country – 30 persons</a:t>
            </a:r>
            <a:endParaRPr lang="fi-FI" dirty="0"/>
          </a:p>
          <a:p>
            <a:pPr lvl="0"/>
            <a:r>
              <a:rPr lang="en-US" b="1" dirty="0"/>
              <a:t>Aim: </a:t>
            </a:r>
            <a:r>
              <a:rPr lang="en-US" dirty="0"/>
              <a:t>To launch Nordic co-operation in the protection of indigenous traditional knowledge within the IP system; would introduce the topic to be continued in incoming Presidencies programs</a:t>
            </a:r>
            <a:endParaRPr lang="fi-FI" dirty="0"/>
          </a:p>
          <a:p>
            <a:pPr lvl="0"/>
            <a:r>
              <a:rPr lang="en-US" b="1" dirty="0" err="1"/>
              <a:t>Programme</a:t>
            </a:r>
            <a:r>
              <a:rPr lang="en-US" b="1" dirty="0"/>
              <a:t> as previously at WIPO TK workshops (Iqaluit Canada), 1 day among government/ indigenous and 2 days together </a:t>
            </a:r>
            <a:endParaRPr lang="fi-FI" dirty="0"/>
          </a:p>
          <a:p>
            <a:pPr lvl="0"/>
            <a:r>
              <a:rPr lang="en-US" dirty="0"/>
              <a:t>Tasks could be to discuss a more unified Nordic approach in protecting indigenous TK (at Nordic, EU and WIPO level) and also  formulate the content for a booklet on Nordic indigenous TK and IP issues, using existing materials such as </a:t>
            </a:r>
            <a:endParaRPr lang="fi-FI" dirty="0"/>
          </a:p>
          <a:p>
            <a:pPr lvl="1"/>
            <a:r>
              <a:rPr lang="en-US" dirty="0"/>
              <a:t>Studies by Piia Nuorgam and Jacob Adams (”</a:t>
            </a:r>
            <a:r>
              <a:rPr lang="en-US" dirty="0" err="1"/>
              <a:t>Revitalisering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Samisk</a:t>
            </a:r>
            <a:r>
              <a:rPr lang="en-US" dirty="0"/>
              <a:t> </a:t>
            </a:r>
            <a:r>
              <a:rPr lang="en-US" dirty="0" err="1"/>
              <a:t>duodjimerke</a:t>
            </a:r>
            <a:r>
              <a:rPr lang="en-US" dirty="0"/>
              <a:t>” </a:t>
            </a:r>
            <a:r>
              <a:rPr lang="en-US" dirty="0" err="1"/>
              <a:t>Samerådets</a:t>
            </a:r>
            <a:r>
              <a:rPr lang="en-US" dirty="0"/>
              <a:t> </a:t>
            </a:r>
            <a:r>
              <a:rPr lang="en-US" dirty="0" err="1"/>
              <a:t>prosjekt</a:t>
            </a:r>
            <a:r>
              <a:rPr lang="en-US" dirty="0"/>
              <a:t>/the Saami Council),  and study by Tuomas Mattila/ University of Helsinki and others see Dialogue portal </a:t>
            </a:r>
            <a:endParaRPr lang="fi-FI" dirty="0"/>
          </a:p>
          <a:p>
            <a:pPr lvl="1"/>
            <a:r>
              <a:rPr lang="en-US" dirty="0"/>
              <a:t>WIPO booklet Genetic Resources, Traditional Knowledge and Traditional Cultural Expressions </a:t>
            </a:r>
            <a:r>
              <a:rPr lang="en-US" u="sng" dirty="0">
                <a:hlinkClick r:id="rId2"/>
              </a:rPr>
              <a:t>https://www.wipo.int/edocs/pubdocs/en/wipo_pub_933_2020.pdf</a:t>
            </a:r>
            <a:endParaRPr lang="fi-FI" dirty="0"/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71600" y="339502"/>
            <a:ext cx="7490792" cy="582076"/>
          </a:xfrm>
        </p:spPr>
        <p:txBody>
          <a:bodyPr/>
          <a:lstStyle/>
          <a:p>
            <a:r>
              <a:rPr lang="fi-FI" dirty="0" smtClean="0"/>
              <a:t>WIPO TK workshop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271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619672" y="934926"/>
            <a:ext cx="6912768" cy="3735306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/>
              <a:t>Nordic Team 12.3 – </a:t>
            </a:r>
            <a:r>
              <a:rPr lang="fi-FI" dirty="0" err="1" smtClean="0"/>
              <a:t>notes</a:t>
            </a:r>
            <a:r>
              <a:rPr lang="fi-FI" dirty="0" smtClean="0"/>
              <a:t> </a:t>
            </a:r>
          </a:p>
          <a:p>
            <a:r>
              <a:rPr lang="fi-FI" dirty="0" smtClean="0"/>
              <a:t>Nordic Team 16.4 - New </a:t>
            </a:r>
            <a:r>
              <a:rPr lang="fi-FI" dirty="0" err="1" smtClean="0"/>
              <a:t>experts</a:t>
            </a:r>
            <a:r>
              <a:rPr lang="fi-FI" dirty="0" smtClean="0"/>
              <a:t> </a:t>
            </a:r>
            <a:r>
              <a:rPr lang="fi-FI" dirty="0" err="1" smtClean="0"/>
              <a:t>invited</a:t>
            </a:r>
            <a:endParaRPr lang="fi-FI" dirty="0" smtClean="0"/>
          </a:p>
          <a:p>
            <a:pPr lvl="1"/>
            <a:r>
              <a:rPr lang="fi-FI" dirty="0" smtClean="0"/>
              <a:t>WIPO </a:t>
            </a:r>
            <a:r>
              <a:rPr lang="fi-FI" dirty="0" err="1" smtClean="0"/>
              <a:t>colleagues</a:t>
            </a:r>
            <a:endParaRPr lang="fi-FI" dirty="0"/>
          </a:p>
          <a:p>
            <a:pPr lvl="1"/>
            <a:r>
              <a:rPr lang="fi-FI" dirty="0" err="1" smtClean="0"/>
              <a:t>Colleagues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archives</a:t>
            </a:r>
            <a:endParaRPr lang="fi-FI" dirty="0" smtClean="0"/>
          </a:p>
          <a:p>
            <a:pPr lvl="1"/>
            <a:r>
              <a:rPr lang="fi-FI" dirty="0" smtClean="0"/>
              <a:t>Inuit </a:t>
            </a:r>
            <a:r>
              <a:rPr lang="fi-FI" dirty="0" err="1" smtClean="0"/>
              <a:t>representatives</a:t>
            </a:r>
            <a:endParaRPr lang="fi-FI" dirty="0" smtClean="0"/>
          </a:p>
          <a:p>
            <a:r>
              <a:rPr lang="fi-FI" dirty="0" smtClean="0"/>
              <a:t>New </a:t>
            </a:r>
            <a:r>
              <a:rPr lang="fi-FI" dirty="0" err="1" smtClean="0"/>
              <a:t>materials</a:t>
            </a:r>
            <a:r>
              <a:rPr lang="fi-FI" dirty="0" smtClean="0"/>
              <a:t> </a:t>
            </a:r>
            <a:r>
              <a:rPr lang="fi-FI" dirty="0" err="1" smtClean="0"/>
              <a:t>added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portal</a:t>
            </a:r>
            <a:endParaRPr lang="fi-FI" dirty="0" smtClean="0"/>
          </a:p>
          <a:p>
            <a:pPr lvl="1"/>
            <a:r>
              <a:rPr lang="fi-FI" dirty="0" smtClean="0"/>
              <a:t>”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Saami</a:t>
            </a:r>
            <a:r>
              <a:rPr lang="fi-FI" dirty="0"/>
              <a:t> </a:t>
            </a:r>
            <a:r>
              <a:rPr lang="fi-FI" dirty="0" err="1"/>
              <a:t>traditional</a:t>
            </a:r>
            <a:r>
              <a:rPr lang="fi-FI" dirty="0"/>
              <a:t> </a:t>
            </a:r>
            <a:r>
              <a:rPr lang="fi-FI" dirty="0" err="1"/>
              <a:t>dress</a:t>
            </a:r>
            <a:r>
              <a:rPr lang="fi-FI" dirty="0"/>
              <a:t> &amp; beauty </a:t>
            </a:r>
            <a:r>
              <a:rPr lang="fi-FI" dirty="0" err="1"/>
              <a:t>pageants</a:t>
            </a:r>
            <a:r>
              <a:rPr lang="fi-FI" dirty="0"/>
              <a:t>: </a:t>
            </a:r>
            <a:r>
              <a:rPr lang="fi-FI" dirty="0" err="1"/>
              <a:t>Indigenous</a:t>
            </a:r>
            <a:r>
              <a:rPr lang="fi-FI" dirty="0"/>
              <a:t> </a:t>
            </a:r>
            <a:r>
              <a:rPr lang="fi-FI" dirty="0" err="1"/>
              <a:t>peoples</a:t>
            </a:r>
            <a:r>
              <a:rPr lang="fi-FI" dirty="0"/>
              <a:t>’ </a:t>
            </a:r>
            <a:r>
              <a:rPr lang="fi-FI" dirty="0" err="1"/>
              <a:t>rights</a:t>
            </a:r>
            <a:r>
              <a:rPr lang="fi-FI" dirty="0"/>
              <a:t> of </a:t>
            </a:r>
            <a:r>
              <a:rPr lang="fi-FI" dirty="0" err="1"/>
              <a:t>ownership</a:t>
            </a:r>
            <a:r>
              <a:rPr lang="fi-FI" dirty="0"/>
              <a:t> and </a:t>
            </a:r>
            <a:r>
              <a:rPr lang="fi-FI" dirty="0" err="1"/>
              <a:t>self-determination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cultures</a:t>
            </a:r>
            <a:r>
              <a:rPr lang="fi-FI" dirty="0"/>
              <a:t>” </a:t>
            </a:r>
            <a:r>
              <a:rPr lang="fi-FI" dirty="0" err="1"/>
              <a:t>by</a:t>
            </a:r>
            <a:r>
              <a:rPr lang="fi-FI" dirty="0"/>
              <a:t> Mattias </a:t>
            </a:r>
            <a:r>
              <a:rPr lang="fi-FI" dirty="0" err="1" smtClean="0"/>
              <a:t>Åhren</a:t>
            </a:r>
            <a:endParaRPr lang="fi-FI" dirty="0" smtClean="0"/>
          </a:p>
          <a:p>
            <a:pPr lvl="1"/>
            <a:r>
              <a:rPr lang="fi-FI" dirty="0" err="1" smtClean="0"/>
              <a:t>Indigenous</a:t>
            </a:r>
            <a:r>
              <a:rPr lang="fi-FI" dirty="0" smtClean="0"/>
              <a:t> </a:t>
            </a:r>
            <a:r>
              <a:rPr lang="fi-FI" dirty="0" err="1"/>
              <a:t>People’s</a:t>
            </a:r>
            <a:r>
              <a:rPr lang="fi-FI" dirty="0"/>
              <a:t> status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international</a:t>
            </a:r>
            <a:r>
              <a:rPr lang="fi-FI" dirty="0"/>
              <a:t> </a:t>
            </a:r>
            <a:r>
              <a:rPr lang="fi-FI" dirty="0" err="1"/>
              <a:t>legal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; Mattias </a:t>
            </a:r>
            <a:r>
              <a:rPr lang="fi-FI" dirty="0" err="1" smtClean="0"/>
              <a:t>Åhren</a:t>
            </a:r>
            <a:endParaRPr lang="fi-FI" dirty="0" smtClean="0"/>
          </a:p>
          <a:p>
            <a:pPr lvl="1"/>
            <a:r>
              <a:rPr lang="fi-FI" dirty="0" smtClean="0"/>
              <a:t>“</a:t>
            </a:r>
            <a:r>
              <a:rPr lang="fi-FI" dirty="0" err="1" smtClean="0"/>
              <a:t>Ofelaš</a:t>
            </a:r>
            <a:r>
              <a:rPr lang="fi-FI" dirty="0" smtClean="0"/>
              <a:t> </a:t>
            </a:r>
            <a:r>
              <a:rPr lang="fi-FI" dirty="0"/>
              <a:t>–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pathfinder</a:t>
            </a:r>
            <a:r>
              <a:rPr lang="fi-FI" dirty="0"/>
              <a:t>: </a:t>
            </a:r>
            <a:r>
              <a:rPr lang="fi-FI" dirty="0" err="1"/>
              <a:t>Guidelines</a:t>
            </a:r>
            <a:r>
              <a:rPr lang="fi-FI" dirty="0"/>
              <a:t> for </a:t>
            </a:r>
            <a:r>
              <a:rPr lang="fi-FI" dirty="0" err="1"/>
              <a:t>Responsible</a:t>
            </a:r>
            <a:r>
              <a:rPr lang="fi-FI" dirty="0"/>
              <a:t> </a:t>
            </a:r>
            <a:r>
              <a:rPr lang="fi-FI" dirty="0" err="1"/>
              <a:t>Filmmaking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Sámi</a:t>
            </a:r>
            <a:r>
              <a:rPr lang="fi-FI" dirty="0"/>
              <a:t> Culture and People” </a:t>
            </a:r>
            <a:r>
              <a:rPr lang="fi-FI" dirty="0" err="1"/>
              <a:t>by</a:t>
            </a:r>
            <a:r>
              <a:rPr lang="fi-FI" dirty="0"/>
              <a:t> International </a:t>
            </a:r>
            <a:r>
              <a:rPr lang="fi-FI" dirty="0" err="1"/>
              <a:t>Sámi</a:t>
            </a:r>
            <a:r>
              <a:rPr lang="fi-FI" dirty="0"/>
              <a:t> Film </a:t>
            </a:r>
            <a:r>
              <a:rPr lang="fi-FI" dirty="0" smtClean="0"/>
              <a:t>Institute</a:t>
            </a:r>
          </a:p>
          <a:p>
            <a:pPr lvl="1"/>
            <a:r>
              <a:rPr lang="fi-FI" dirty="0" err="1" smtClean="0"/>
              <a:t>Ethical</a:t>
            </a:r>
            <a:r>
              <a:rPr lang="fi-FI" dirty="0" smtClean="0"/>
              <a:t> </a:t>
            </a:r>
            <a:r>
              <a:rPr lang="fi-FI" dirty="0" err="1"/>
              <a:t>guidelines</a:t>
            </a:r>
            <a:r>
              <a:rPr lang="fi-FI" dirty="0"/>
              <a:t> for </a:t>
            </a:r>
            <a:r>
              <a:rPr lang="fi-FI" dirty="0" err="1"/>
              <a:t>Sámi</a:t>
            </a:r>
            <a:r>
              <a:rPr lang="fi-FI" dirty="0"/>
              <a:t> Health </a:t>
            </a:r>
            <a:r>
              <a:rPr lang="fi-FI" dirty="0" err="1"/>
              <a:t>Research</a:t>
            </a:r>
            <a:r>
              <a:rPr lang="fi-FI" dirty="0"/>
              <a:t> (in </a:t>
            </a:r>
            <a:r>
              <a:rPr lang="fi-FI" dirty="0" err="1"/>
              <a:t>Norwegian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Regulations</a:t>
            </a:r>
            <a:r>
              <a:rPr lang="fi-FI" dirty="0" smtClean="0"/>
              <a:t> </a:t>
            </a:r>
            <a:r>
              <a:rPr lang="fi-FI" dirty="0"/>
              <a:t>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protection</a:t>
            </a:r>
            <a:r>
              <a:rPr lang="fi-FI" dirty="0"/>
              <a:t> of </a:t>
            </a:r>
            <a:r>
              <a:rPr lang="fi-FI" dirty="0" err="1"/>
              <a:t>traditional</a:t>
            </a:r>
            <a:r>
              <a:rPr lang="fi-FI" dirty="0"/>
              <a:t> </a:t>
            </a:r>
            <a:r>
              <a:rPr lang="fi-FI" dirty="0" err="1"/>
              <a:t>knowledge</a:t>
            </a:r>
            <a:r>
              <a:rPr lang="fi-FI" dirty="0"/>
              <a:t> </a:t>
            </a:r>
            <a:r>
              <a:rPr lang="fi-FI" dirty="0" err="1"/>
              <a:t>related</a:t>
            </a:r>
            <a:r>
              <a:rPr lang="fi-FI" dirty="0"/>
              <a:t> to </a:t>
            </a:r>
            <a:r>
              <a:rPr lang="fi-FI" dirty="0" err="1"/>
              <a:t>genetic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(in </a:t>
            </a:r>
            <a:r>
              <a:rPr lang="fi-FI" dirty="0" err="1"/>
              <a:t>Norwegian</a:t>
            </a:r>
            <a:r>
              <a:rPr lang="fi-FI" dirty="0"/>
              <a:t>): </a:t>
            </a:r>
            <a:r>
              <a:rPr lang="fi-FI" dirty="0" err="1"/>
              <a:t>Forskrift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beskyttelse</a:t>
            </a:r>
            <a:r>
              <a:rPr lang="fi-FI" dirty="0"/>
              <a:t> av </a:t>
            </a:r>
            <a:r>
              <a:rPr lang="fi-FI" dirty="0" err="1"/>
              <a:t>tradisjonell</a:t>
            </a:r>
            <a:r>
              <a:rPr lang="fi-FI" dirty="0"/>
              <a:t> </a:t>
            </a:r>
            <a:r>
              <a:rPr lang="fi-FI" dirty="0" err="1"/>
              <a:t>kunnskap</a:t>
            </a:r>
            <a:r>
              <a:rPr lang="fi-FI" dirty="0"/>
              <a:t> </a:t>
            </a:r>
            <a:r>
              <a:rPr lang="fi-FI" dirty="0" err="1"/>
              <a:t>knyttet</a:t>
            </a:r>
            <a:r>
              <a:rPr lang="fi-FI" dirty="0"/>
              <a:t> </a:t>
            </a:r>
            <a:r>
              <a:rPr lang="fi-FI" dirty="0" err="1"/>
              <a:t>til</a:t>
            </a:r>
            <a:r>
              <a:rPr lang="fi-FI" dirty="0"/>
              <a:t> </a:t>
            </a:r>
            <a:r>
              <a:rPr lang="fi-FI" dirty="0" err="1"/>
              <a:t>genetisk</a:t>
            </a:r>
            <a:r>
              <a:rPr lang="fi-FI" dirty="0"/>
              <a:t> </a:t>
            </a:r>
            <a:r>
              <a:rPr lang="fi-FI" dirty="0" err="1"/>
              <a:t>materiale</a:t>
            </a:r>
            <a:r>
              <a:rPr lang="fi-FI" dirty="0"/>
              <a:t> - </a:t>
            </a:r>
            <a:r>
              <a:rPr lang="fi-FI" dirty="0" err="1"/>
              <a:t>regjeringen.no</a:t>
            </a:r>
            <a:endParaRPr lang="fi-FI" dirty="0" smtClean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619672" y="195486"/>
            <a:ext cx="6912768" cy="654084"/>
          </a:xfrm>
        </p:spPr>
        <p:txBody>
          <a:bodyPr/>
          <a:lstStyle/>
          <a:p>
            <a:r>
              <a:rPr lang="fi-FI" dirty="0" smtClean="0"/>
              <a:t>State of Play 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19.4.2021</a:t>
            </a:fld>
            <a:endParaRPr lang="fi-FI" dirty="0"/>
          </a:p>
        </p:txBody>
      </p:sp>
      <p:pic>
        <p:nvPicPr>
          <p:cNvPr id="6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895"/>
            <a:ext cx="319278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27268" y="51470"/>
            <a:ext cx="7887356" cy="864096"/>
          </a:xfrm>
        </p:spPr>
        <p:txBody>
          <a:bodyPr/>
          <a:lstStyle/>
          <a:p>
            <a:r>
              <a:rPr lang="sv-SE" sz="2400" b="1" dirty="0" smtClean="0"/>
              <a:t>Save the dates </a:t>
            </a:r>
            <a:endParaRPr lang="fi-FI" sz="24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" t="10600" r="1193" b="6726"/>
          <a:stretch/>
        </p:blipFill>
        <p:spPr>
          <a:xfrm>
            <a:off x="866139" y="1158910"/>
            <a:ext cx="8011936" cy="3816424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47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4237695844"/>
              </p:ext>
            </p:extLst>
          </p:nvPr>
        </p:nvGraphicFramePr>
        <p:xfrm>
          <a:off x="251520" y="123478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1914104" y="451652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rgbClr val="002F6C"/>
                </a:solidFill>
              </a:rPr>
              <a:t>Iceland</a:t>
            </a:r>
            <a:endParaRPr lang="fi-FI" dirty="0">
              <a:solidFill>
                <a:srgbClr val="002F6C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78593" y="154882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002F6C"/>
                </a:solidFill>
              </a:rPr>
              <a:t>FI, SE, NO</a:t>
            </a:r>
            <a:endParaRPr lang="fi-FI" dirty="0">
              <a:solidFill>
                <a:srgbClr val="002F6C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217475" y="2855717"/>
            <a:ext cx="28953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rgbClr val="002F6C"/>
                </a:solidFill>
              </a:rPr>
              <a:t>Denmark</a:t>
            </a:r>
            <a:endParaRPr lang="fi-FI" dirty="0" smtClean="0">
              <a:solidFill>
                <a:srgbClr val="002F6C"/>
              </a:solidFill>
            </a:endParaRPr>
          </a:p>
          <a:p>
            <a:r>
              <a:rPr lang="fi-FI" dirty="0" err="1" smtClean="0">
                <a:solidFill>
                  <a:srgbClr val="002F6C"/>
                </a:solidFill>
              </a:rPr>
              <a:t>Greenland</a:t>
            </a:r>
            <a:r>
              <a:rPr lang="fi-FI" dirty="0" smtClean="0">
                <a:solidFill>
                  <a:srgbClr val="002F6C"/>
                </a:solidFill>
              </a:rPr>
              <a:t>, ”</a:t>
            </a:r>
            <a:r>
              <a:rPr lang="fi-FI" dirty="0" err="1" smtClean="0">
                <a:solidFill>
                  <a:srgbClr val="002F6C"/>
                </a:solidFill>
              </a:rPr>
              <a:t>greenlanders</a:t>
            </a:r>
            <a:r>
              <a:rPr lang="fi-FI" dirty="0" smtClean="0">
                <a:solidFill>
                  <a:srgbClr val="002F6C"/>
                </a:solidFill>
              </a:rPr>
              <a:t>”</a:t>
            </a:r>
          </a:p>
          <a:p>
            <a:pPr marL="285750" indent="-285750">
              <a:buFontTx/>
              <a:buChar char="-"/>
            </a:pPr>
            <a:r>
              <a:rPr lang="en-US" sz="1200" i="1" dirty="0"/>
              <a:t>Self-government:</a:t>
            </a:r>
          </a:p>
          <a:p>
            <a:pPr marL="285750" indent="-285750">
              <a:buFontTx/>
              <a:buChar char="-"/>
            </a:pPr>
            <a:r>
              <a:rPr lang="en-US" sz="1200" i="1" dirty="0"/>
              <a:t>Legislation on the protection of</a:t>
            </a:r>
          </a:p>
          <a:p>
            <a:r>
              <a:rPr lang="en-US" sz="1200" i="1" dirty="0"/>
              <a:t>Inuit genetic resources</a:t>
            </a:r>
            <a:endParaRPr lang="fi-FI" sz="1200" i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267696" y="1808652"/>
            <a:ext cx="16273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- IP </a:t>
            </a:r>
            <a:r>
              <a:rPr lang="fi-FI" sz="1400" dirty="0" err="1"/>
              <a:t>legislation</a:t>
            </a:r>
            <a:r>
              <a:rPr lang="fi-FI" sz="1400" dirty="0"/>
              <a:t>, </a:t>
            </a:r>
            <a:r>
              <a:rPr lang="fi-FI" sz="1400" dirty="0" smtClean="0"/>
              <a:t>no</a:t>
            </a:r>
            <a:endParaRPr lang="fi-FI" sz="1400" dirty="0"/>
          </a:p>
          <a:p>
            <a:r>
              <a:rPr lang="fi-FI" sz="1400" dirty="0" err="1" smtClean="0"/>
              <a:t>specific</a:t>
            </a:r>
            <a:r>
              <a:rPr lang="fi-FI" sz="1400" dirty="0" smtClean="0"/>
              <a:t> </a:t>
            </a:r>
          </a:p>
          <a:p>
            <a:r>
              <a:rPr lang="fi-FI" sz="1400" dirty="0" err="1" smtClean="0"/>
              <a:t>indigenous</a:t>
            </a:r>
            <a:r>
              <a:rPr lang="fi-FI" sz="1400" dirty="0" smtClean="0"/>
              <a:t> </a:t>
            </a:r>
            <a:r>
              <a:rPr lang="fi-FI" sz="1400" dirty="0" err="1"/>
              <a:t>aspect</a:t>
            </a:r>
            <a:endParaRPr lang="fi-FI" sz="1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36303" y="56022"/>
            <a:ext cx="2964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smtClean="0"/>
              <a:t>NORDIC INDIGENOUS </a:t>
            </a:r>
          </a:p>
          <a:p>
            <a:r>
              <a:rPr lang="fi-FI" sz="2000" dirty="0" smtClean="0"/>
              <a:t>PEOPLE</a:t>
            </a:r>
            <a:endParaRPr lang="fi-FI" sz="2000" dirty="0"/>
          </a:p>
        </p:txBody>
      </p:sp>
      <p:sp>
        <p:nvSpPr>
          <p:cNvPr id="8" name="Tekstiruutu 7"/>
          <p:cNvSpPr txBox="1"/>
          <p:nvPr/>
        </p:nvSpPr>
        <p:spPr>
          <a:xfrm>
            <a:off x="3286578" y="267494"/>
            <a:ext cx="9253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i-FI" sz="1100" dirty="0"/>
          </a:p>
          <a:p>
            <a:pPr lvl="0" algn="ctr"/>
            <a:r>
              <a:rPr lang="fi-FI" sz="1100" dirty="0" smtClean="0"/>
              <a:t>Sami </a:t>
            </a:r>
            <a:r>
              <a:rPr lang="fi-FI" sz="1100" dirty="0" err="1" smtClean="0"/>
              <a:t>parliament</a:t>
            </a:r>
            <a:r>
              <a:rPr lang="fi-FI" sz="1100" dirty="0" smtClean="0"/>
              <a:t>  </a:t>
            </a:r>
          </a:p>
          <a:p>
            <a:pPr lvl="0" algn="ctr"/>
            <a:r>
              <a:rPr lang="fi-FI" sz="1100" dirty="0" smtClean="0"/>
              <a:t>in </a:t>
            </a:r>
            <a:r>
              <a:rPr lang="fi-FI" sz="1100" dirty="0" err="1" smtClean="0"/>
              <a:t>Norway</a:t>
            </a:r>
            <a:endParaRPr lang="fi-FI" sz="1100" dirty="0" smtClean="0"/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326403" y="2216460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Sami </a:t>
            </a:r>
          </a:p>
          <a:p>
            <a:r>
              <a:rPr lang="fi-FI" sz="1200" dirty="0" err="1" smtClean="0"/>
              <a:t>parliament</a:t>
            </a:r>
            <a:r>
              <a:rPr lang="fi-FI" sz="1200" dirty="0" smtClean="0"/>
              <a:t> </a:t>
            </a:r>
          </a:p>
          <a:p>
            <a:r>
              <a:rPr lang="fi-FI" sz="1200" dirty="0" smtClean="0"/>
              <a:t>in Finland</a:t>
            </a:r>
            <a:endParaRPr lang="fi-FI" sz="12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825334" y="3214708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/>
              <a:t>Skolt</a:t>
            </a:r>
            <a:r>
              <a:rPr lang="fi-FI" sz="1200" dirty="0" smtClean="0"/>
              <a:t> </a:t>
            </a:r>
            <a:r>
              <a:rPr lang="fi-FI" sz="1200" dirty="0" err="1" smtClean="0"/>
              <a:t>Sámi</a:t>
            </a:r>
            <a:endParaRPr lang="fi-FI" sz="12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3897572" y="3124494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Sami </a:t>
            </a:r>
          </a:p>
          <a:p>
            <a:r>
              <a:rPr lang="fi-FI" sz="1400" dirty="0" smtClean="0"/>
              <a:t>villages</a:t>
            </a:r>
            <a:endParaRPr lang="fi-FI" sz="1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20970" y="435754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rgbClr val="002F6C"/>
                </a:solidFill>
              </a:rPr>
              <a:t>Faro</a:t>
            </a:r>
            <a:r>
              <a:rPr lang="fi-FI" dirty="0" smtClean="0">
                <a:solidFill>
                  <a:srgbClr val="002F6C"/>
                </a:solidFill>
              </a:rPr>
              <a:t> </a:t>
            </a:r>
            <a:r>
              <a:rPr lang="fi-FI" dirty="0" err="1" smtClean="0">
                <a:solidFill>
                  <a:srgbClr val="002F6C"/>
                </a:solidFill>
              </a:rPr>
              <a:t>Islands</a:t>
            </a:r>
            <a:endParaRPr lang="fi-FI" dirty="0">
              <a:solidFill>
                <a:srgbClr val="002F6C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1943184" y="1200034"/>
            <a:ext cx="9108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/>
              <a:t>Finnish</a:t>
            </a:r>
            <a:r>
              <a:rPr lang="fi-FI" sz="1400" dirty="0" smtClean="0"/>
              <a:t> </a:t>
            </a:r>
          </a:p>
          <a:p>
            <a:r>
              <a:rPr lang="fi-FI" sz="1400" dirty="0" err="1" smtClean="0"/>
              <a:t>Heritage</a:t>
            </a:r>
            <a:r>
              <a:rPr lang="fi-FI" sz="1400" dirty="0" smtClean="0"/>
              <a:t> </a:t>
            </a:r>
          </a:p>
          <a:p>
            <a:r>
              <a:rPr lang="fi-FI" sz="1400" dirty="0" err="1" smtClean="0"/>
              <a:t>Agency</a:t>
            </a:r>
            <a:endParaRPr lang="fi-FI" sz="14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5327920" y="3824173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National </a:t>
            </a:r>
          </a:p>
          <a:p>
            <a:r>
              <a:rPr lang="fi-FI" sz="1400" dirty="0" err="1" smtClean="0"/>
              <a:t>archives</a:t>
            </a:r>
            <a:endParaRPr lang="fi-FI" sz="14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810124" y="25271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Saami</a:t>
            </a:r>
            <a:r>
              <a:rPr lang="fi-FI" dirty="0" smtClean="0"/>
              <a:t> </a:t>
            </a:r>
            <a:r>
              <a:rPr lang="fi-FI" dirty="0" err="1" smtClean="0"/>
              <a:t>council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2651378" y="338610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Giellagas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5154311" y="461908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Sami </a:t>
            </a:r>
            <a:r>
              <a:rPr lang="fi-FI" dirty="0" err="1" smtClean="0"/>
              <a:t>Duodji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6506076" y="949581"/>
            <a:ext cx="23107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00B050"/>
                </a:solidFill>
              </a:rPr>
              <a:t>Countries positive about increased cooperation,</a:t>
            </a:r>
          </a:p>
          <a:p>
            <a:r>
              <a:rPr lang="en-US" sz="1600" b="1" i="1" dirty="0">
                <a:solidFill>
                  <a:srgbClr val="00B050"/>
                </a:solidFill>
              </a:rPr>
              <a:t>good idea </a:t>
            </a:r>
            <a:r>
              <a:rPr lang="en-US" sz="1600" b="1" i="1" dirty="0" smtClean="0">
                <a:solidFill>
                  <a:srgbClr val="00B050"/>
                </a:solidFill>
              </a:rPr>
              <a:t>to aim for a </a:t>
            </a:r>
            <a:r>
              <a:rPr lang="en-US" sz="1600" b="1" i="1" dirty="0">
                <a:solidFill>
                  <a:srgbClr val="00B050"/>
                </a:solidFill>
              </a:rPr>
              <a:t>greater consensus between the Nordic countries</a:t>
            </a:r>
          </a:p>
          <a:p>
            <a:r>
              <a:rPr lang="en-US" sz="1600" b="1" i="1" dirty="0">
                <a:solidFill>
                  <a:srgbClr val="00B050"/>
                </a:solidFill>
              </a:rPr>
              <a:t>- better communication</a:t>
            </a:r>
          </a:p>
          <a:p>
            <a:r>
              <a:rPr lang="en-US" sz="1600" b="1" i="1" dirty="0">
                <a:solidFill>
                  <a:srgbClr val="00B050"/>
                </a:solidFill>
              </a:rPr>
              <a:t>with </a:t>
            </a:r>
            <a:r>
              <a:rPr lang="en-US" sz="1600" b="1" i="1" dirty="0" smtClean="0">
                <a:solidFill>
                  <a:srgbClr val="00B050"/>
                </a:solidFill>
              </a:rPr>
              <a:t>SPC</a:t>
            </a:r>
            <a:endParaRPr lang="en-US" sz="1600" b="1" i="1" dirty="0">
              <a:solidFill>
                <a:srgbClr val="00B050"/>
              </a:solidFill>
            </a:endParaRPr>
          </a:p>
          <a:p>
            <a:r>
              <a:rPr lang="en-US" sz="1600" b="1" i="1" dirty="0">
                <a:solidFill>
                  <a:srgbClr val="00B050"/>
                </a:solidFill>
              </a:rPr>
              <a:t>- Discussion within the framework of existing forums</a:t>
            </a:r>
            <a:endParaRPr lang="fi-FI" sz="1600" dirty="0"/>
          </a:p>
        </p:txBody>
      </p:sp>
      <p:sp>
        <p:nvSpPr>
          <p:cNvPr id="20" name="Tekstiruutu 19"/>
          <p:cNvSpPr txBox="1"/>
          <p:nvPr/>
        </p:nvSpPr>
        <p:spPr>
          <a:xfrm>
            <a:off x="5517033" y="4354703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Sami </a:t>
            </a:r>
            <a:r>
              <a:rPr lang="fi-FI" dirty="0" err="1" smtClean="0"/>
              <a:t>organisations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76707" y="719014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Sami </a:t>
            </a:r>
            <a:r>
              <a:rPr lang="fi-FI" dirty="0" err="1" smtClean="0"/>
              <a:t>people</a:t>
            </a:r>
            <a:r>
              <a:rPr lang="fi-FI" dirty="0" smtClean="0"/>
              <a:t> &amp; </a:t>
            </a:r>
            <a:endParaRPr lang="fi-FI" dirty="0"/>
          </a:p>
        </p:txBody>
      </p:sp>
      <p:sp>
        <p:nvSpPr>
          <p:cNvPr id="22" name="Tekstiruutu 21"/>
          <p:cNvSpPr txBox="1"/>
          <p:nvPr/>
        </p:nvSpPr>
        <p:spPr>
          <a:xfrm>
            <a:off x="1157627" y="906525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Greenland</a:t>
            </a:r>
            <a:r>
              <a:rPr lang="fi-FI" dirty="0" smtClean="0"/>
              <a:t> </a:t>
            </a:r>
            <a:r>
              <a:rPr lang="fi-FI" dirty="0" err="1" smtClean="0"/>
              <a:t>inuits</a:t>
            </a:r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3798989" y="14393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TK&amp;IP?</a:t>
            </a:r>
            <a:endParaRPr lang="fi-FI" dirty="0"/>
          </a:p>
        </p:txBody>
      </p:sp>
      <p:sp>
        <p:nvSpPr>
          <p:cNvPr id="28" name="Tekstiruutu 27"/>
          <p:cNvSpPr txBox="1"/>
          <p:nvPr/>
        </p:nvSpPr>
        <p:spPr>
          <a:xfrm>
            <a:off x="5407210" y="972942"/>
            <a:ext cx="955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IP </a:t>
            </a:r>
            <a:r>
              <a:rPr lang="fi-FI" sz="1400" dirty="0" err="1" smtClean="0"/>
              <a:t>Offices</a:t>
            </a:r>
            <a:endParaRPr lang="fi-FI" sz="1400" dirty="0"/>
          </a:p>
        </p:txBody>
      </p:sp>
      <p:sp>
        <p:nvSpPr>
          <p:cNvPr id="29" name="Tekstiruutu 28"/>
          <p:cNvSpPr txBox="1"/>
          <p:nvPr/>
        </p:nvSpPr>
        <p:spPr>
          <a:xfrm>
            <a:off x="5023461" y="1689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Russia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7158508" y="53284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ICC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95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152655" y="1178732"/>
            <a:ext cx="7490792" cy="3625266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 11 November 2021, Inari, </a:t>
            </a:r>
            <a:r>
              <a:rPr lang="fi-FI" dirty="0" err="1" smtClean="0"/>
              <a:t>Sajos</a:t>
            </a:r>
            <a:r>
              <a:rPr lang="fi-FI" dirty="0" smtClean="0"/>
              <a:t> </a:t>
            </a:r>
            <a:r>
              <a:rPr lang="fi-FI" dirty="0" err="1" smtClean="0"/>
              <a:t>centre</a:t>
            </a:r>
            <a:r>
              <a:rPr lang="fi-FI" dirty="0" smtClean="0"/>
              <a:t>, </a:t>
            </a:r>
            <a:r>
              <a:rPr lang="fi-FI" dirty="0" err="1" smtClean="0"/>
              <a:t>physical</a:t>
            </a:r>
            <a:r>
              <a:rPr lang="fi-FI" dirty="0" smtClean="0"/>
              <a:t> </a:t>
            </a:r>
            <a:r>
              <a:rPr lang="fi-FI" dirty="0" err="1" smtClean="0"/>
              <a:t>event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Decision</a:t>
            </a:r>
            <a:r>
              <a:rPr lang="fi-FI" dirty="0" smtClean="0"/>
              <a:t>:  </a:t>
            </a:r>
            <a:r>
              <a:rPr lang="fi-FI" dirty="0" err="1" smtClean="0"/>
              <a:t>early</a:t>
            </a:r>
            <a:r>
              <a:rPr lang="fi-FI" dirty="0" smtClean="0"/>
              <a:t> </a:t>
            </a:r>
            <a:r>
              <a:rPr lang="fi-FI" dirty="0" err="1" smtClean="0"/>
              <a:t>June</a:t>
            </a:r>
            <a:r>
              <a:rPr lang="fi-FI" dirty="0" smtClean="0"/>
              <a:t> </a:t>
            </a:r>
            <a:r>
              <a:rPr lang="fi-FI" dirty="0" err="1" smtClean="0"/>
              <a:t>relating</a:t>
            </a:r>
            <a:r>
              <a:rPr lang="fi-FI" dirty="0" smtClean="0"/>
              <a:t> to </a:t>
            </a:r>
            <a:r>
              <a:rPr lang="fi-FI" dirty="0" err="1" smtClean="0"/>
              <a:t>format</a:t>
            </a:r>
            <a:endParaRPr lang="fi-FI" dirty="0" smtClean="0"/>
          </a:p>
          <a:p>
            <a:r>
              <a:rPr lang="fi-FI" dirty="0" err="1"/>
              <a:t>Timeframe</a:t>
            </a:r>
            <a:r>
              <a:rPr lang="fi-FI" dirty="0"/>
              <a:t>: 8.30 – 16.30 CET (9.30 – 17.30 EET)</a:t>
            </a:r>
          </a:p>
          <a:p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– </a:t>
            </a:r>
            <a:r>
              <a:rPr lang="fi-FI" dirty="0" err="1"/>
              <a:t>opening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smtClean="0"/>
              <a:t>Nordic Team – </a:t>
            </a:r>
            <a:r>
              <a:rPr lang="fi-FI" dirty="0" err="1" smtClean="0"/>
              <a:t>speakers</a:t>
            </a:r>
            <a:r>
              <a:rPr lang="fi-FI" dirty="0" smtClean="0"/>
              <a:t>, </a:t>
            </a:r>
            <a:r>
              <a:rPr lang="fi-FI" dirty="0" err="1" smtClean="0"/>
              <a:t>dialogue</a:t>
            </a:r>
            <a:r>
              <a:rPr lang="fi-FI" dirty="0" smtClean="0"/>
              <a:t>, </a:t>
            </a:r>
            <a:r>
              <a:rPr lang="fi-FI" dirty="0" err="1" smtClean="0"/>
              <a:t>outcomes</a:t>
            </a:r>
            <a:r>
              <a:rPr lang="fi-FI" dirty="0" smtClean="0"/>
              <a:t>? </a:t>
            </a:r>
          </a:p>
          <a:p>
            <a:pPr lvl="1"/>
            <a:r>
              <a:rPr lang="fi-FI" dirty="0" err="1" smtClean="0"/>
              <a:t>political</a:t>
            </a:r>
            <a:r>
              <a:rPr lang="fi-FI" dirty="0" smtClean="0"/>
              <a:t>, </a:t>
            </a:r>
            <a:r>
              <a:rPr lang="fi-FI" dirty="0" err="1" smtClean="0"/>
              <a:t>practical</a:t>
            </a:r>
            <a:r>
              <a:rPr lang="fi-FI" dirty="0" smtClean="0"/>
              <a:t> and </a:t>
            </a:r>
            <a:r>
              <a:rPr lang="fi-FI" dirty="0" err="1" smtClean="0"/>
              <a:t>substantive</a:t>
            </a:r>
            <a:r>
              <a:rPr lang="fi-FI" dirty="0" smtClean="0"/>
              <a:t> </a:t>
            </a:r>
            <a:r>
              <a:rPr lang="fi-FI" dirty="0" err="1" smtClean="0"/>
              <a:t>levels</a:t>
            </a:r>
            <a:r>
              <a:rPr lang="fi-FI" dirty="0" smtClean="0"/>
              <a:t> for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term</a:t>
            </a:r>
            <a:r>
              <a:rPr lang="fi-FI" dirty="0" smtClean="0"/>
              <a:t>/ long </a:t>
            </a:r>
            <a:r>
              <a:rPr lang="fi-FI" dirty="0" err="1" smtClean="0"/>
              <a:t>term</a:t>
            </a:r>
            <a:r>
              <a:rPr lang="fi-FI" dirty="0" smtClean="0"/>
              <a:t> </a:t>
            </a:r>
            <a:r>
              <a:rPr lang="fi-FI" dirty="0" err="1" smtClean="0"/>
              <a:t>deliverables</a:t>
            </a:r>
            <a:endParaRPr lang="fi-FI" dirty="0"/>
          </a:p>
          <a:p>
            <a:r>
              <a:rPr lang="fi-FI" dirty="0" err="1" smtClean="0"/>
              <a:t>Comments</a:t>
            </a:r>
            <a:r>
              <a:rPr lang="fi-FI" dirty="0" smtClean="0"/>
              <a:t> </a:t>
            </a:r>
            <a:r>
              <a:rPr lang="fi-FI" dirty="0" err="1" smtClean="0"/>
              <a:t>received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Sami </a:t>
            </a:r>
            <a:r>
              <a:rPr lang="fi-FI" dirty="0" err="1" smtClean="0"/>
              <a:t>Parliament</a:t>
            </a:r>
            <a:r>
              <a:rPr lang="fi-FI" dirty="0" smtClean="0"/>
              <a:t> in </a:t>
            </a:r>
            <a:r>
              <a:rPr lang="fi-FI" dirty="0" err="1" smtClean="0"/>
              <a:t>Norway</a:t>
            </a:r>
            <a:r>
              <a:rPr lang="fi-FI" dirty="0" smtClean="0"/>
              <a:t> – </a:t>
            </a:r>
            <a:r>
              <a:rPr lang="fi-FI" dirty="0" err="1" smtClean="0"/>
              <a:t>present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pre-study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conference</a:t>
            </a:r>
            <a:endParaRPr lang="fi-FI" dirty="0" smtClean="0"/>
          </a:p>
          <a:p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comments</a:t>
            </a:r>
            <a:r>
              <a:rPr lang="fi-FI" dirty="0" smtClean="0"/>
              <a:t>?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43608" y="339502"/>
            <a:ext cx="7490792" cy="654084"/>
          </a:xfrm>
        </p:spPr>
        <p:txBody>
          <a:bodyPr/>
          <a:lstStyle/>
          <a:p>
            <a:r>
              <a:rPr lang="en-US" dirty="0"/>
              <a:t>Draft Program for the </a:t>
            </a:r>
            <a:r>
              <a:rPr lang="en-US" dirty="0" smtClean="0"/>
              <a:t>Conference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087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57507" y="38290"/>
            <a:ext cx="7490792" cy="974270"/>
          </a:xfrm>
        </p:spPr>
        <p:txBody>
          <a:bodyPr/>
          <a:lstStyle/>
          <a:p>
            <a:r>
              <a:rPr lang="en-US" sz="2800" dirty="0"/>
              <a:t>Subgroups - Working methods towards the TK&amp;IP Conference </a:t>
            </a:r>
            <a:r>
              <a:rPr lang="en-US" sz="2800" dirty="0" smtClean="0"/>
              <a:t>2021</a:t>
            </a:r>
            <a:endParaRPr lang="fi-FI" sz="28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3070631" y="1941811"/>
            <a:ext cx="2084769" cy="149531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Copyright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4656205" y="1941811"/>
            <a:ext cx="2232248" cy="12228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Trademarks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4283968" y="3089542"/>
            <a:ext cx="2016224" cy="132340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Intangible cultural heritage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697977" y="968197"/>
            <a:ext cx="1606455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Government</a:t>
            </a:r>
            <a:r>
              <a:rPr lang="fi-FI" sz="1300" dirty="0" smtClean="0"/>
              <a:t> </a:t>
            </a:r>
            <a:r>
              <a:rPr lang="fi-FI" sz="1300" dirty="0" err="1" smtClean="0"/>
              <a:t>experts</a:t>
            </a:r>
            <a:endParaRPr lang="fi-FI" sz="1300" dirty="0" smtClean="0"/>
          </a:p>
          <a:p>
            <a:r>
              <a:rPr lang="fi-FI" sz="1300" dirty="0" smtClean="0"/>
              <a:t>IP </a:t>
            </a:r>
            <a:r>
              <a:rPr lang="fi-FI" sz="1300" dirty="0" err="1" smtClean="0"/>
              <a:t>Offices</a:t>
            </a:r>
            <a:endParaRPr lang="fi-FI" sz="1300" dirty="0" smtClean="0"/>
          </a:p>
          <a:p>
            <a:r>
              <a:rPr lang="fi-FI" sz="1300" dirty="0" err="1" smtClean="0"/>
              <a:t>Academia</a:t>
            </a:r>
            <a:endParaRPr lang="fi-FI" sz="1300" dirty="0" smtClean="0"/>
          </a:p>
          <a:p>
            <a:r>
              <a:rPr lang="fi-FI" sz="1300" dirty="0" err="1" smtClean="0"/>
              <a:t>Artists</a:t>
            </a:r>
            <a:r>
              <a:rPr lang="fi-FI" sz="1300" dirty="0" smtClean="0"/>
              <a:t>,</a:t>
            </a:r>
          </a:p>
          <a:p>
            <a:r>
              <a:rPr lang="fi-FI" sz="1300" dirty="0" err="1" smtClean="0"/>
              <a:t>Practitioners</a:t>
            </a:r>
            <a:endParaRPr lang="fi-FI" sz="1300" dirty="0" smtClean="0"/>
          </a:p>
          <a:p>
            <a:r>
              <a:rPr lang="fi-FI" sz="1300" dirty="0" err="1" smtClean="0"/>
              <a:t>Users</a:t>
            </a:r>
            <a:endParaRPr lang="fi-FI" sz="1300" dirty="0" smtClean="0"/>
          </a:p>
          <a:p>
            <a:r>
              <a:rPr lang="fi-FI" sz="1300" dirty="0" err="1" smtClean="0"/>
              <a:t>Tourism</a:t>
            </a:r>
            <a:endParaRPr lang="fi-FI" sz="1300" dirty="0" smtClean="0"/>
          </a:p>
          <a:p>
            <a:r>
              <a:rPr lang="fi-FI" sz="1300" dirty="0" err="1" smtClean="0">
                <a:solidFill>
                  <a:srgbClr val="FF0000"/>
                </a:solidFill>
              </a:rPr>
              <a:t>Indigenous</a:t>
            </a:r>
            <a:r>
              <a:rPr lang="fi-FI" sz="1300" dirty="0" smtClean="0">
                <a:solidFill>
                  <a:srgbClr val="FF0000"/>
                </a:solidFill>
              </a:rPr>
              <a:t> business</a:t>
            </a:r>
          </a:p>
          <a:p>
            <a:r>
              <a:rPr lang="fi-FI" sz="1300" dirty="0" smtClean="0"/>
              <a:t>Culture</a:t>
            </a:r>
          </a:p>
          <a:p>
            <a:r>
              <a:rPr lang="fi-FI" sz="1300" dirty="0" smtClean="0"/>
              <a:t>Film</a:t>
            </a:r>
          </a:p>
          <a:p>
            <a:r>
              <a:rPr lang="fi-FI" sz="1300" dirty="0" smtClean="0"/>
              <a:t>TV</a:t>
            </a:r>
          </a:p>
          <a:p>
            <a:r>
              <a:rPr lang="fi-FI" sz="1300" dirty="0" smtClean="0">
                <a:solidFill>
                  <a:srgbClr val="FF0000"/>
                </a:solidFill>
              </a:rPr>
              <a:t>Culture and Creative </a:t>
            </a:r>
            <a:r>
              <a:rPr lang="fi-FI" sz="1300" dirty="0" err="1" smtClean="0">
                <a:solidFill>
                  <a:srgbClr val="FF0000"/>
                </a:solidFill>
              </a:rPr>
              <a:t>Industries</a:t>
            </a:r>
            <a:r>
              <a:rPr lang="fi-FI" sz="1300" dirty="0" smtClean="0"/>
              <a:t/>
            </a:r>
            <a:br>
              <a:rPr lang="fi-FI" sz="1300" dirty="0" smtClean="0"/>
            </a:br>
            <a:r>
              <a:rPr lang="fi-FI" sz="1300" dirty="0" smtClean="0"/>
              <a:t>Archive</a:t>
            </a:r>
          </a:p>
          <a:p>
            <a:r>
              <a:rPr lang="fi-FI" sz="1300" dirty="0" smtClean="0"/>
              <a:t>Library</a:t>
            </a:r>
          </a:p>
          <a:p>
            <a:r>
              <a:rPr lang="fi-FI" sz="1300" dirty="0" err="1" smtClean="0"/>
              <a:t>Practical</a:t>
            </a:r>
            <a:r>
              <a:rPr lang="fi-FI" sz="1300" dirty="0" smtClean="0"/>
              <a:t> </a:t>
            </a:r>
            <a:r>
              <a:rPr lang="fi-FI" sz="1300" dirty="0" err="1" smtClean="0"/>
              <a:t>challenges</a:t>
            </a:r>
            <a:r>
              <a:rPr lang="fi-FI" sz="1300" dirty="0" smtClean="0"/>
              <a:t>?</a:t>
            </a:r>
            <a:endParaRPr lang="fi-FI" sz="1300" dirty="0"/>
          </a:p>
        </p:txBody>
      </p:sp>
      <p:sp>
        <p:nvSpPr>
          <p:cNvPr id="11" name="Ellipsi 10"/>
          <p:cNvSpPr/>
          <p:nvPr/>
        </p:nvSpPr>
        <p:spPr>
          <a:xfrm>
            <a:off x="2419096" y="1189111"/>
            <a:ext cx="5472608" cy="3609667"/>
          </a:xfrm>
          <a:prstGeom prst="ellipse">
            <a:avLst/>
          </a:prstGeom>
          <a:solidFill>
            <a:srgbClr val="365AB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d</a:t>
            </a:r>
            <a:endParaRPr lang="fi-FI" sz="12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7360623" y="645170"/>
            <a:ext cx="17620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/>
              <a:t>Meets</a:t>
            </a:r>
            <a:r>
              <a:rPr lang="fi-FI" sz="1200" dirty="0" smtClean="0"/>
              <a:t> </a:t>
            </a:r>
            <a:r>
              <a:rPr lang="fi-FI" sz="1200" dirty="0" err="1" smtClean="0"/>
              <a:t>between</a:t>
            </a:r>
            <a:r>
              <a:rPr lang="fi-FI" sz="1200" dirty="0" smtClean="0"/>
              <a:t> </a:t>
            </a:r>
          </a:p>
          <a:p>
            <a:r>
              <a:rPr lang="fi-FI" sz="1200" dirty="0" smtClean="0"/>
              <a:t>Nordic Team </a:t>
            </a:r>
          </a:p>
          <a:p>
            <a:r>
              <a:rPr lang="fi-FI" sz="1200" dirty="0" err="1" smtClean="0"/>
              <a:t>Briefings</a:t>
            </a:r>
            <a:endParaRPr lang="fi-FI" sz="1200" dirty="0" smtClean="0"/>
          </a:p>
          <a:p>
            <a:endParaRPr lang="fi-FI" sz="1200" dirty="0"/>
          </a:p>
          <a:p>
            <a:r>
              <a:rPr lang="fi-FI" sz="1200" dirty="0" err="1" smtClean="0"/>
              <a:t>Discusses</a:t>
            </a:r>
            <a:r>
              <a:rPr lang="fi-FI" sz="1200" dirty="0" smtClean="0"/>
              <a:t> </a:t>
            </a:r>
            <a:r>
              <a:rPr lang="fi-FI" sz="1200" dirty="0" err="1" smtClean="0"/>
              <a:t>topics</a:t>
            </a:r>
            <a:endParaRPr lang="fi-FI" sz="1200" dirty="0" smtClean="0"/>
          </a:p>
          <a:p>
            <a:r>
              <a:rPr lang="fi-FI" sz="1200" dirty="0" err="1" smtClean="0"/>
              <a:t>Comes</a:t>
            </a:r>
            <a:r>
              <a:rPr lang="fi-FI" sz="1200" dirty="0" smtClean="0"/>
              <a:t> </a:t>
            </a:r>
            <a:r>
              <a:rPr lang="fi-FI" sz="1200" dirty="0" err="1" smtClean="0"/>
              <a:t>up</a:t>
            </a:r>
            <a:r>
              <a:rPr lang="fi-FI" sz="1200" dirty="0" smtClean="0"/>
              <a:t> </a:t>
            </a:r>
            <a:r>
              <a:rPr lang="fi-FI" sz="1200" dirty="0" err="1" smtClean="0"/>
              <a:t>with</a:t>
            </a:r>
            <a:r>
              <a:rPr lang="fi-FI" sz="1200" dirty="0" smtClean="0"/>
              <a:t> </a:t>
            </a:r>
            <a:r>
              <a:rPr lang="fi-FI" sz="1200" dirty="0" err="1" smtClean="0"/>
              <a:t>ideas</a:t>
            </a:r>
            <a:r>
              <a:rPr lang="fi-FI" sz="1200" dirty="0" smtClean="0"/>
              <a:t> </a:t>
            </a:r>
          </a:p>
          <a:p>
            <a:r>
              <a:rPr lang="fi-FI" sz="1200" dirty="0" smtClean="0"/>
              <a:t>on </a:t>
            </a:r>
            <a:r>
              <a:rPr lang="fi-FI" sz="1200" dirty="0" err="1" smtClean="0"/>
              <a:t>topics</a:t>
            </a:r>
            <a:r>
              <a:rPr lang="fi-FI" sz="1200" dirty="0" smtClean="0"/>
              <a:t> and </a:t>
            </a:r>
            <a:r>
              <a:rPr lang="fi-FI" sz="1200" dirty="0" err="1" smtClean="0"/>
              <a:t>speakers</a:t>
            </a:r>
            <a:endParaRPr lang="fi-FI" sz="1200" dirty="0" smtClean="0"/>
          </a:p>
          <a:p>
            <a:endParaRPr lang="fi-FI" sz="12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3999967" y="1316647"/>
            <a:ext cx="2670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/>
              <a:t>Collectively</a:t>
            </a:r>
            <a:r>
              <a:rPr lang="fi-FI" sz="1400" dirty="0" smtClean="0"/>
              <a:t> </a:t>
            </a:r>
            <a:r>
              <a:rPr lang="fi-FI" sz="1400" dirty="0" err="1" smtClean="0"/>
              <a:t>held</a:t>
            </a:r>
            <a:r>
              <a:rPr lang="fi-FI" sz="1400" dirty="0" smtClean="0"/>
              <a:t> </a:t>
            </a:r>
            <a:r>
              <a:rPr lang="fi-FI" sz="1400" dirty="0" err="1" smtClean="0"/>
              <a:t>indigenous</a:t>
            </a:r>
            <a:r>
              <a:rPr lang="fi-FI" sz="1400" dirty="0" smtClean="0"/>
              <a:t> TK</a:t>
            </a:r>
            <a:endParaRPr lang="fi-FI" sz="1400" dirty="0"/>
          </a:p>
          <a:p>
            <a:r>
              <a:rPr lang="fi-FI" sz="1400" dirty="0" smtClean="0"/>
              <a:t>-</a:t>
            </a:r>
            <a:r>
              <a:rPr lang="fi-FI" sz="1400" dirty="0" err="1" smtClean="0"/>
              <a:t>current</a:t>
            </a:r>
            <a:r>
              <a:rPr lang="fi-FI" sz="1400" dirty="0" smtClean="0"/>
              <a:t> IP </a:t>
            </a:r>
            <a:r>
              <a:rPr lang="fi-FI" sz="1400" dirty="0" err="1" smtClean="0"/>
              <a:t>systems</a:t>
            </a:r>
            <a:endParaRPr lang="fi-FI" sz="14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241773" y="3083842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CASES </a:t>
            </a:r>
            <a:r>
              <a:rPr lang="fi-FI" sz="1200" dirty="0" err="1" smtClean="0"/>
              <a:t>from</a:t>
            </a:r>
            <a:r>
              <a:rPr lang="fi-FI" sz="1200" dirty="0" smtClean="0"/>
              <a:t> </a:t>
            </a:r>
          </a:p>
          <a:p>
            <a:r>
              <a:rPr lang="fi-FI" sz="1200" dirty="0" err="1" smtClean="0"/>
              <a:t>expert</a:t>
            </a:r>
            <a:r>
              <a:rPr lang="fi-FI" sz="1200" dirty="0" smtClean="0"/>
              <a:t> </a:t>
            </a:r>
            <a:r>
              <a:rPr lang="fi-FI" sz="1200" dirty="0" err="1" smtClean="0"/>
              <a:t>seminar</a:t>
            </a:r>
            <a:r>
              <a:rPr lang="fi-FI" sz="1200" dirty="0" smtClean="0"/>
              <a:t> </a:t>
            </a:r>
            <a:r>
              <a:rPr lang="fi-FI" sz="1200" dirty="0" err="1" smtClean="0"/>
              <a:t>etc</a:t>
            </a:r>
            <a:endParaRPr lang="fi-FI" sz="12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2865323" y="3423825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Solutions for </a:t>
            </a:r>
            <a:r>
              <a:rPr lang="fi-FI" sz="1200" dirty="0" err="1" smtClean="0"/>
              <a:t>gaps</a:t>
            </a:r>
            <a:r>
              <a:rPr lang="fi-FI" sz="1200" dirty="0" smtClean="0"/>
              <a:t> </a:t>
            </a:r>
          </a:p>
          <a:p>
            <a:r>
              <a:rPr lang="fi-FI" sz="1200" dirty="0" err="1" smtClean="0"/>
              <a:t>Need</a:t>
            </a:r>
            <a:r>
              <a:rPr lang="fi-FI" sz="1200" dirty="0" smtClean="0"/>
              <a:t> </a:t>
            </a:r>
            <a:r>
              <a:rPr lang="fi-FI" sz="1200" dirty="0" err="1" smtClean="0"/>
              <a:t>more</a:t>
            </a:r>
            <a:r>
              <a:rPr lang="fi-FI" sz="1200" dirty="0" smtClean="0"/>
              <a:t> </a:t>
            </a:r>
          </a:p>
          <a:p>
            <a:r>
              <a:rPr lang="fi-FI" sz="1200" dirty="0" smtClean="0"/>
              <a:t>pan-</a:t>
            </a:r>
            <a:r>
              <a:rPr lang="fi-FI" sz="1200" dirty="0" err="1" smtClean="0"/>
              <a:t>nordic</a:t>
            </a:r>
            <a:r>
              <a:rPr lang="fi-FI" sz="1200" dirty="0" smtClean="0"/>
              <a:t> </a:t>
            </a:r>
            <a:r>
              <a:rPr lang="fi-FI" sz="1200" dirty="0" err="1" smtClean="0"/>
              <a:t>studies</a:t>
            </a:r>
            <a:endParaRPr lang="fi-FI" sz="1200" dirty="0" smtClean="0"/>
          </a:p>
        </p:txBody>
      </p:sp>
      <p:sp>
        <p:nvSpPr>
          <p:cNvPr id="2" name="Tekstiruutu 1"/>
          <p:cNvSpPr txBox="1"/>
          <p:nvPr/>
        </p:nvSpPr>
        <p:spPr>
          <a:xfrm>
            <a:off x="2917506" y="1739419"/>
            <a:ext cx="126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Co-chair</a:t>
            </a:r>
            <a:r>
              <a:rPr lang="fi-FI" sz="1200" dirty="0" smtClean="0"/>
              <a:t> </a:t>
            </a:r>
            <a:r>
              <a:rPr lang="fi-FI" sz="1200" dirty="0" err="1" smtClean="0"/>
              <a:t>model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59376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113656" y="915567"/>
            <a:ext cx="7490792" cy="3888432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a) How should further </a:t>
            </a:r>
            <a:r>
              <a:rPr lang="en-US" i="1" dirty="0" smtClean="0"/>
              <a:t>studies </a:t>
            </a:r>
            <a:r>
              <a:rPr lang="en-US" i="1" dirty="0"/>
              <a:t>be made at the Nordic level to investigate </a:t>
            </a:r>
            <a:r>
              <a:rPr lang="en-US" i="1" dirty="0" smtClean="0"/>
              <a:t>specific </a:t>
            </a:r>
            <a:r>
              <a:rPr lang="en-US" i="1" dirty="0"/>
              <a:t>intellectual property law issues concerning Sami cultural expressions? </a:t>
            </a:r>
            <a:r>
              <a:rPr lang="en-US" i="1" dirty="0">
                <a:solidFill>
                  <a:srgbClr val="365ABD"/>
                </a:solidFill>
              </a:rPr>
              <a:t>Have such issues been </a:t>
            </a:r>
            <a:r>
              <a:rPr lang="en-US" i="1" dirty="0" smtClean="0">
                <a:solidFill>
                  <a:srgbClr val="365ABD"/>
                </a:solidFill>
              </a:rPr>
              <a:t>studied </a:t>
            </a:r>
            <a:r>
              <a:rPr lang="en-US" i="1" dirty="0">
                <a:solidFill>
                  <a:srgbClr val="365ABD"/>
                </a:solidFill>
              </a:rPr>
              <a:t>elsewhere in the Nordic region?</a:t>
            </a:r>
          </a:p>
          <a:p>
            <a:pPr lvl="1"/>
            <a:r>
              <a:rPr lang="en-US" i="1" dirty="0"/>
              <a:t>Is state funding needed and or in state cooperation with the national Sami Parliament or SPR (Sami Parliamentary Council)?</a:t>
            </a:r>
          </a:p>
          <a:p>
            <a:r>
              <a:rPr lang="en-US" i="1" dirty="0"/>
              <a:t>b) The IP legal </a:t>
            </a:r>
            <a:r>
              <a:rPr lang="en-US" i="1" dirty="0" smtClean="0"/>
              <a:t>situation </a:t>
            </a:r>
            <a:r>
              <a:rPr lang="en-US" i="1" dirty="0"/>
              <a:t>of European "indigenous peoples and local communities" at national and regional level?</a:t>
            </a:r>
          </a:p>
          <a:p>
            <a:r>
              <a:rPr lang="en-US" i="1" dirty="0"/>
              <a:t>c) Development of the Nordic countries' position on EU-led IGC issues in WIPO. In what way could the questions of indigenous peoples' interests in the protection of traditional knowledge and traditional cultural expressions be addressed in the future?</a:t>
            </a:r>
          </a:p>
          <a:p>
            <a:pPr lvl="1"/>
            <a:r>
              <a:rPr lang="en-US" i="1" dirty="0">
                <a:solidFill>
                  <a:srgbClr val="365ABD"/>
                </a:solidFill>
              </a:rPr>
              <a:t>How could we create a common Nordic position?</a:t>
            </a:r>
          </a:p>
          <a:p>
            <a:pPr lvl="1"/>
            <a:r>
              <a:rPr lang="en-US" i="1" dirty="0" smtClean="0"/>
              <a:t>The need </a:t>
            </a:r>
            <a:r>
              <a:rPr lang="en-US" i="1" dirty="0"/>
              <a:t>binding agreements / recommendations at regional / international level? If so, when do you need them?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13656" y="195486"/>
            <a:ext cx="7490792" cy="510068"/>
          </a:xfrm>
        </p:spPr>
        <p:txBody>
          <a:bodyPr/>
          <a:lstStyle/>
          <a:p>
            <a:r>
              <a:rPr lang="fi-FI" dirty="0" err="1" smtClean="0"/>
              <a:t>Questions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questionnaire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7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809" y="1624684"/>
            <a:ext cx="938865" cy="938865"/>
          </a:xfrm>
          <a:prstGeom prst="rect">
            <a:avLst/>
          </a:prstGeom>
        </p:spPr>
      </p:pic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72127" y="208541"/>
            <a:ext cx="7490792" cy="974270"/>
          </a:xfrm>
        </p:spPr>
        <p:txBody>
          <a:bodyPr/>
          <a:lstStyle/>
          <a:p>
            <a:r>
              <a:rPr lang="en-US" sz="2800" dirty="0"/>
              <a:t>Subgroups - Working methods towards the TK&amp;IP Conference </a:t>
            </a:r>
            <a:r>
              <a:rPr lang="en-US" sz="2800" dirty="0" smtClean="0"/>
              <a:t>2021</a:t>
            </a:r>
            <a:endParaRPr lang="fi-FI" sz="28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  <p:sp>
        <p:nvSpPr>
          <p:cNvPr id="7" name="Ellipsi 6"/>
          <p:cNvSpPr/>
          <p:nvPr/>
        </p:nvSpPr>
        <p:spPr>
          <a:xfrm>
            <a:off x="5868144" y="2212580"/>
            <a:ext cx="2232248" cy="143841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Practical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1907704" y="2083372"/>
            <a:ext cx="2160240" cy="15121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Political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561415" y="293179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793480" y="1269796"/>
            <a:ext cx="309571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 smtClean="0"/>
              <a:t>representatives</a:t>
            </a:r>
            <a:endParaRPr lang="fi-FI" dirty="0"/>
          </a:p>
          <a:p>
            <a:r>
              <a:rPr lang="fi-FI" dirty="0"/>
              <a:t>IP </a:t>
            </a:r>
            <a:r>
              <a:rPr lang="fi-FI" dirty="0" err="1"/>
              <a:t>Offices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Tourism</a:t>
            </a:r>
            <a:endParaRPr lang="fi-FI" dirty="0"/>
          </a:p>
          <a:p>
            <a:r>
              <a:rPr lang="fi-FI" dirty="0"/>
              <a:t>Culture</a:t>
            </a:r>
          </a:p>
          <a:p>
            <a:r>
              <a:rPr lang="fi-FI" dirty="0" smtClean="0"/>
              <a:t>Film - TV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Archive</a:t>
            </a:r>
          </a:p>
          <a:p>
            <a:r>
              <a:rPr lang="fi-FI" dirty="0"/>
              <a:t>Library</a:t>
            </a:r>
          </a:p>
          <a:p>
            <a:endParaRPr lang="fi-FI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i-FI" sz="1400" dirty="0" smtClean="0">
                <a:solidFill>
                  <a:schemeClr val="accent3">
                    <a:lumMod val="50000"/>
                  </a:schemeClr>
                </a:solidFill>
              </a:rPr>
              <a:t>- Nordic - </a:t>
            </a:r>
            <a:r>
              <a:rPr lang="fi-FI" sz="1400" dirty="0" err="1" smtClean="0">
                <a:solidFill>
                  <a:schemeClr val="accent3">
                    <a:lumMod val="50000"/>
                  </a:schemeClr>
                </a:solidFill>
              </a:rPr>
              <a:t>bridges</a:t>
            </a:r>
            <a:r>
              <a:rPr lang="fi-FI" sz="1400" dirty="0" smtClean="0">
                <a:solidFill>
                  <a:schemeClr val="accent3">
                    <a:lumMod val="50000"/>
                  </a:schemeClr>
                </a:solidFill>
              </a:rPr>
              <a:t> - Canada</a:t>
            </a:r>
          </a:p>
          <a:p>
            <a:pPr marL="285750" indent="-285750">
              <a:buFontTx/>
              <a:buChar char="-"/>
            </a:pPr>
            <a:r>
              <a:rPr lang="fi-FI" sz="1400" dirty="0" err="1" smtClean="0">
                <a:solidFill>
                  <a:schemeClr val="accent3">
                    <a:lumMod val="50000"/>
                  </a:schemeClr>
                </a:solidFill>
              </a:rPr>
              <a:t>Arctic</a:t>
            </a:r>
            <a:r>
              <a:rPr lang="fi-FI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400" dirty="0" err="1" smtClean="0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fi-FI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400" dirty="0" err="1" smtClean="0">
                <a:solidFill>
                  <a:schemeClr val="accent3">
                    <a:lumMod val="50000"/>
                  </a:schemeClr>
                </a:solidFill>
              </a:rPr>
              <a:t>Summit</a:t>
            </a:r>
            <a:r>
              <a:rPr lang="fi-FI" sz="1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</a:p>
          <a:p>
            <a:r>
              <a:rPr lang="fi-FI" sz="1400" dirty="0" err="1" smtClean="0">
                <a:solidFill>
                  <a:schemeClr val="accent3">
                    <a:lumMod val="50000"/>
                  </a:schemeClr>
                </a:solidFill>
              </a:rPr>
              <a:t>Circumpolar</a:t>
            </a:r>
            <a:r>
              <a:rPr lang="fi-FI" sz="1400" dirty="0" smtClean="0">
                <a:solidFill>
                  <a:schemeClr val="accent3">
                    <a:lumMod val="50000"/>
                  </a:schemeClr>
                </a:solidFill>
              </a:rPr>
              <a:t>, Yukon</a:t>
            </a:r>
          </a:p>
          <a:p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/>
              <a:t>challenges</a:t>
            </a:r>
            <a:r>
              <a:rPr lang="fi-FI" dirty="0"/>
              <a:t>?</a:t>
            </a:r>
          </a:p>
          <a:p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4617642" y="111417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representatives</a:t>
            </a:r>
            <a:endParaRPr lang="fi-FI" dirty="0"/>
          </a:p>
          <a:p>
            <a:r>
              <a:rPr lang="fi-FI" dirty="0"/>
              <a:t>IP </a:t>
            </a:r>
            <a:r>
              <a:rPr lang="fi-FI" dirty="0" err="1"/>
              <a:t>Offices</a:t>
            </a:r>
            <a:endParaRPr lang="fi-FI" dirty="0"/>
          </a:p>
          <a:p>
            <a:endParaRPr lang="fi-FI" dirty="0"/>
          </a:p>
          <a:p>
            <a:r>
              <a:rPr lang="fi-FI" dirty="0" err="1" smtClean="0"/>
              <a:t>Co-operation</a:t>
            </a:r>
            <a:endParaRPr lang="fi-FI" dirty="0" smtClean="0"/>
          </a:p>
          <a:p>
            <a:r>
              <a:rPr lang="fi-FI" dirty="0" err="1" smtClean="0"/>
              <a:t>Existing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frameworks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New </a:t>
            </a:r>
            <a:r>
              <a:rPr lang="fi-FI" dirty="0" err="1" smtClean="0"/>
              <a:t>models</a:t>
            </a:r>
            <a:endParaRPr lang="fi-FI" dirty="0" smtClean="0"/>
          </a:p>
          <a:p>
            <a:r>
              <a:rPr lang="fi-FI" dirty="0" err="1" smtClean="0"/>
              <a:t>Timeframe</a:t>
            </a:r>
            <a:endParaRPr lang="fi-FI" dirty="0" smtClean="0"/>
          </a:p>
          <a:p>
            <a:endParaRPr lang="fi-FI" dirty="0"/>
          </a:p>
          <a:p>
            <a:r>
              <a:rPr lang="fi-FI" dirty="0" err="1"/>
              <a:t>Practical</a:t>
            </a:r>
            <a:r>
              <a:rPr lang="fi-FI" dirty="0"/>
              <a:t> </a:t>
            </a:r>
            <a:r>
              <a:rPr lang="fi-FI" dirty="0" err="1"/>
              <a:t>challenges</a:t>
            </a:r>
            <a:r>
              <a:rPr lang="fi-FI" dirty="0"/>
              <a:t>?</a:t>
            </a:r>
          </a:p>
          <a:p>
            <a:r>
              <a:rPr lang="fi-FI" dirty="0" err="1" smtClean="0"/>
              <a:t>Funding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16" name="Ellipsi 15"/>
          <p:cNvSpPr/>
          <p:nvPr/>
        </p:nvSpPr>
        <p:spPr>
          <a:xfrm>
            <a:off x="6190103" y="1464098"/>
            <a:ext cx="2862572" cy="2750715"/>
          </a:xfrm>
          <a:prstGeom prst="ellipse">
            <a:avLst/>
          </a:prstGeom>
          <a:solidFill>
            <a:srgbClr val="365ABD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>
              <a:solidFill>
                <a:schemeClr val="tx1"/>
              </a:solidFill>
            </a:endParaRPr>
          </a:p>
          <a:p>
            <a:pPr algn="ctr"/>
            <a:endParaRPr lang="fi-FI" sz="1600" dirty="0">
              <a:solidFill>
                <a:schemeClr val="tx1"/>
              </a:solidFill>
            </a:endParaRPr>
          </a:p>
          <a:p>
            <a:pPr algn="ctr"/>
            <a:r>
              <a:rPr lang="fi-FI" sz="1600" dirty="0" smtClean="0">
                <a:solidFill>
                  <a:srgbClr val="FFFF00"/>
                </a:solidFill>
              </a:rPr>
              <a:t>NCM</a:t>
            </a:r>
            <a:endParaRPr lang="fi-FI" sz="1600" dirty="0">
              <a:solidFill>
                <a:srgbClr val="FFFF00"/>
              </a:solidFill>
            </a:endParaRPr>
          </a:p>
        </p:txBody>
      </p:sp>
      <p:pic>
        <p:nvPicPr>
          <p:cNvPr id="17" name="Kuva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320" y="1660391"/>
            <a:ext cx="938865" cy="938865"/>
          </a:xfrm>
          <a:prstGeom prst="rect">
            <a:avLst/>
          </a:prstGeom>
        </p:spPr>
      </p:pic>
      <p:pic>
        <p:nvPicPr>
          <p:cNvPr id="18" name="Kuva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186" y="2129156"/>
            <a:ext cx="938865" cy="938865"/>
          </a:xfrm>
          <a:prstGeom prst="rect">
            <a:avLst/>
          </a:prstGeom>
        </p:spPr>
      </p:pic>
      <p:pic>
        <p:nvPicPr>
          <p:cNvPr id="19" name="Kuva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217" y="2631426"/>
            <a:ext cx="577457" cy="577457"/>
          </a:xfrm>
          <a:prstGeom prst="rect">
            <a:avLst/>
          </a:prstGeom>
        </p:spPr>
      </p:pic>
      <p:sp>
        <p:nvSpPr>
          <p:cNvPr id="20" name="Tekstiruutu 19"/>
          <p:cNvSpPr txBox="1"/>
          <p:nvPr/>
        </p:nvSpPr>
        <p:spPr>
          <a:xfrm>
            <a:off x="3582564" y="20507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SPC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1" name="Ellipsi 20"/>
          <p:cNvSpPr/>
          <p:nvPr/>
        </p:nvSpPr>
        <p:spPr>
          <a:xfrm>
            <a:off x="3614053" y="2849591"/>
            <a:ext cx="939245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 smtClean="0"/>
              <a:t>Saami</a:t>
            </a:r>
            <a:endParaRPr lang="fi-FI" sz="900" dirty="0" smtClean="0"/>
          </a:p>
          <a:p>
            <a:pPr algn="ctr"/>
            <a:r>
              <a:rPr lang="fi-FI" sz="900" dirty="0" err="1" smtClean="0"/>
              <a:t>council</a:t>
            </a:r>
            <a:endParaRPr lang="fi-FI" sz="900" dirty="0"/>
          </a:p>
        </p:txBody>
      </p:sp>
      <p:sp>
        <p:nvSpPr>
          <p:cNvPr id="22" name="Ellipsi 21"/>
          <p:cNvSpPr/>
          <p:nvPr/>
        </p:nvSpPr>
        <p:spPr>
          <a:xfrm>
            <a:off x="3047494" y="3435846"/>
            <a:ext cx="1020450" cy="94178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 err="1" smtClean="0"/>
              <a:t>Greenland</a:t>
            </a:r>
            <a:endParaRPr lang="fi-FI" sz="800" dirty="0"/>
          </a:p>
        </p:txBody>
      </p:sp>
      <p:pic>
        <p:nvPicPr>
          <p:cNvPr id="23" name="Kuva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76" y="2098566"/>
            <a:ext cx="938865" cy="938865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584" y="1605089"/>
            <a:ext cx="938865" cy="938865"/>
          </a:xfrm>
          <a:prstGeom prst="rect">
            <a:avLst/>
          </a:prstGeom>
        </p:spPr>
      </p:pic>
      <p:sp>
        <p:nvSpPr>
          <p:cNvPr id="25" name="Tekstiruutu 24"/>
          <p:cNvSpPr txBox="1"/>
          <p:nvPr/>
        </p:nvSpPr>
        <p:spPr>
          <a:xfrm>
            <a:off x="7851654" y="202019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SPC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6" name="Ellipsi 25"/>
          <p:cNvSpPr/>
          <p:nvPr/>
        </p:nvSpPr>
        <p:spPr>
          <a:xfrm>
            <a:off x="6746146" y="1518637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err="1" smtClean="0"/>
              <a:t>Saamicouncil</a:t>
            </a:r>
            <a:endParaRPr lang="fi-FI" sz="1100" dirty="0"/>
          </a:p>
        </p:txBody>
      </p:sp>
      <p:sp>
        <p:nvSpPr>
          <p:cNvPr id="27" name="Ellipsi 26"/>
          <p:cNvSpPr/>
          <p:nvPr/>
        </p:nvSpPr>
        <p:spPr>
          <a:xfrm>
            <a:off x="7316584" y="3405256"/>
            <a:ext cx="1020450" cy="94178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 err="1" smtClean="0"/>
              <a:t>Greenland</a:t>
            </a:r>
            <a:endParaRPr lang="fi-FI" sz="800" dirty="0"/>
          </a:p>
        </p:txBody>
      </p:sp>
      <p:sp>
        <p:nvSpPr>
          <p:cNvPr id="29" name="Tekstiruutu 28"/>
          <p:cNvSpPr txBox="1"/>
          <p:nvPr/>
        </p:nvSpPr>
        <p:spPr>
          <a:xfrm>
            <a:off x="2206332" y="3022237"/>
            <a:ext cx="1540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>
                <a:solidFill>
                  <a:srgbClr val="FFFF00"/>
                </a:solidFill>
              </a:rPr>
              <a:t>Several</a:t>
            </a:r>
            <a:r>
              <a:rPr lang="fi-FI" sz="1200" dirty="0" smtClean="0">
                <a:solidFill>
                  <a:srgbClr val="FFFF00"/>
                </a:solidFill>
              </a:rPr>
              <a:t> </a:t>
            </a:r>
            <a:r>
              <a:rPr lang="fi-FI" sz="1200" dirty="0" err="1" smtClean="0">
                <a:solidFill>
                  <a:srgbClr val="FFFF00"/>
                </a:solidFill>
              </a:rPr>
              <a:t>frameworks</a:t>
            </a:r>
            <a:endParaRPr lang="fi-FI" sz="1200" dirty="0">
              <a:solidFill>
                <a:srgbClr val="FFFF00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2661340" y="1818173"/>
            <a:ext cx="589997" cy="512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Ellipsi 29"/>
          <p:cNvSpPr/>
          <p:nvPr/>
        </p:nvSpPr>
        <p:spPr>
          <a:xfrm>
            <a:off x="2813740" y="1970573"/>
            <a:ext cx="589997" cy="512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/>
          <p:cNvSpPr txBox="1"/>
          <p:nvPr/>
        </p:nvSpPr>
        <p:spPr>
          <a:xfrm>
            <a:off x="882091" y="4746679"/>
            <a:ext cx="349807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" dirty="0" smtClean="0"/>
              <a:t>*NB! </a:t>
            </a:r>
            <a:r>
              <a:rPr lang="fi-FI" sz="600" dirty="0" err="1" smtClean="0"/>
              <a:t>This</a:t>
            </a:r>
            <a:r>
              <a:rPr lang="fi-FI" sz="600" dirty="0" smtClean="0"/>
              <a:t> </a:t>
            </a:r>
            <a:r>
              <a:rPr lang="fi-FI" sz="600" dirty="0" err="1" smtClean="0"/>
              <a:t>visualization</a:t>
            </a:r>
            <a:r>
              <a:rPr lang="fi-FI" sz="600" dirty="0" smtClean="0"/>
              <a:t> is a </a:t>
            </a:r>
            <a:r>
              <a:rPr lang="fi-FI" sz="600" dirty="0" err="1" smtClean="0"/>
              <a:t>mere</a:t>
            </a:r>
            <a:r>
              <a:rPr lang="fi-FI" sz="600" dirty="0" smtClean="0"/>
              <a:t> </a:t>
            </a:r>
            <a:r>
              <a:rPr lang="fi-FI" sz="600" dirty="0" err="1" smtClean="0"/>
              <a:t>draft</a:t>
            </a:r>
            <a:r>
              <a:rPr lang="fi-FI" sz="600" dirty="0" smtClean="0"/>
              <a:t> </a:t>
            </a:r>
            <a:r>
              <a:rPr lang="fi-FI" sz="600" dirty="0" err="1" smtClean="0"/>
              <a:t>that</a:t>
            </a:r>
            <a:r>
              <a:rPr lang="fi-FI" sz="600" dirty="0" smtClean="0"/>
              <a:t> </a:t>
            </a:r>
            <a:r>
              <a:rPr lang="fi-FI" sz="600" dirty="0" err="1" smtClean="0"/>
              <a:t>may</a:t>
            </a:r>
            <a:r>
              <a:rPr lang="fi-FI" sz="600" dirty="0" smtClean="0"/>
              <a:t> </a:t>
            </a:r>
            <a:r>
              <a:rPr lang="fi-FI" sz="600" dirty="0" err="1" smtClean="0"/>
              <a:t>change</a:t>
            </a:r>
            <a:r>
              <a:rPr lang="fi-FI" sz="600" dirty="0" smtClean="0"/>
              <a:t> </a:t>
            </a:r>
            <a:r>
              <a:rPr lang="fi-FI" sz="600" dirty="0" err="1" smtClean="0"/>
              <a:t>subsequently</a:t>
            </a:r>
            <a:r>
              <a:rPr lang="fi-FI" sz="600" dirty="0" smtClean="0"/>
              <a:t>, Anna Vuopala, </a:t>
            </a:r>
            <a:r>
              <a:rPr lang="fi-FI" sz="600" dirty="0" err="1" smtClean="0"/>
              <a:t>April</a:t>
            </a:r>
            <a:r>
              <a:rPr lang="fi-FI" sz="600" dirty="0" smtClean="0"/>
              <a:t> 16,21 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420118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113656" y="987574"/>
            <a:ext cx="7490792" cy="3672408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norska</a:t>
            </a:r>
            <a:r>
              <a:rPr lang="fi-FI" dirty="0"/>
              <a:t> </a:t>
            </a:r>
            <a:r>
              <a:rPr lang="fi-FI" dirty="0" err="1"/>
              <a:t>sametingets</a:t>
            </a:r>
            <a:r>
              <a:rPr lang="fi-FI" dirty="0"/>
              <a:t> </a:t>
            </a:r>
            <a:r>
              <a:rPr lang="fi-FI" dirty="0" err="1"/>
              <a:t>grundprincip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"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samiskt</a:t>
            </a:r>
            <a:r>
              <a:rPr lang="fi-FI" dirty="0"/>
              <a:t> </a:t>
            </a:r>
            <a:r>
              <a:rPr lang="fi-FI" dirty="0" err="1"/>
              <a:t>självbestämmande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vara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 alla </a:t>
            </a:r>
            <a:r>
              <a:rPr lang="fi-FI" dirty="0" err="1"/>
              <a:t>centrala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viktiga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kollektiva</a:t>
            </a:r>
            <a:r>
              <a:rPr lang="fi-FI" dirty="0"/>
              <a:t> </a:t>
            </a:r>
            <a:r>
              <a:rPr lang="fi-FI" dirty="0" err="1"/>
              <a:t>intressen</a:t>
            </a:r>
            <a:r>
              <a:rPr lang="fi-FI" dirty="0"/>
              <a:t>." </a:t>
            </a:r>
            <a:endParaRPr lang="fi-FI" dirty="0" smtClean="0"/>
          </a:p>
          <a:p>
            <a:r>
              <a:rPr lang="fi-FI" dirty="0" err="1" smtClean="0"/>
              <a:t>Sametinget</a:t>
            </a:r>
            <a:r>
              <a:rPr lang="fi-FI" dirty="0" smtClean="0"/>
              <a:t> </a:t>
            </a:r>
            <a:r>
              <a:rPr lang="fi-FI" dirty="0" err="1"/>
              <a:t>tror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viktigt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enskilda</a:t>
            </a:r>
            <a:r>
              <a:rPr lang="fi-FI" dirty="0"/>
              <a:t> </a:t>
            </a:r>
            <a:r>
              <a:rPr lang="fi-FI" dirty="0" err="1"/>
              <a:t>utövare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mindre</a:t>
            </a:r>
            <a:r>
              <a:rPr lang="fi-FI" dirty="0"/>
              <a:t> </a:t>
            </a:r>
            <a:r>
              <a:rPr lang="fi-FI" dirty="0" err="1"/>
              <a:t>grupper</a:t>
            </a:r>
            <a:r>
              <a:rPr lang="fi-FI" dirty="0"/>
              <a:t> </a:t>
            </a:r>
            <a:r>
              <a:rPr lang="fi-FI" dirty="0" err="1"/>
              <a:t>erbjuds</a:t>
            </a:r>
            <a:r>
              <a:rPr lang="fi-FI" dirty="0"/>
              <a:t> </a:t>
            </a:r>
            <a:r>
              <a:rPr lang="fi-FI" dirty="0" err="1"/>
              <a:t>kompetensutvecklingsåtgärder</a:t>
            </a:r>
            <a:r>
              <a:rPr lang="fi-FI" dirty="0"/>
              <a:t> för </a:t>
            </a:r>
            <a:r>
              <a:rPr lang="fi-FI" dirty="0" err="1"/>
              <a:t>skydd</a:t>
            </a:r>
            <a:r>
              <a:rPr lang="fi-FI" dirty="0"/>
              <a:t> av </a:t>
            </a:r>
            <a:r>
              <a:rPr lang="fi-FI" dirty="0" err="1"/>
              <a:t>immaterialrätt</a:t>
            </a:r>
            <a:r>
              <a:rPr lang="fi-FI" dirty="0"/>
              <a:t>, </a:t>
            </a:r>
            <a:r>
              <a:rPr lang="fi-FI" dirty="0" err="1"/>
              <a:t>samtidigt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medveten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vyn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gemensamma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kollektivet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vägen</a:t>
            </a:r>
            <a:r>
              <a:rPr lang="fi-FI" dirty="0"/>
              <a:t> </a:t>
            </a:r>
            <a:r>
              <a:rPr lang="fi-FI" dirty="0" err="1"/>
              <a:t>framåt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i </a:t>
            </a:r>
            <a:r>
              <a:rPr lang="fi-FI" dirty="0" err="1"/>
              <a:t>utredningsfasen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err="1" smtClean="0"/>
              <a:t>Norska</a:t>
            </a:r>
            <a:r>
              <a:rPr lang="fi-FI" dirty="0" smtClean="0"/>
              <a:t> </a:t>
            </a:r>
            <a:r>
              <a:rPr lang="fi-FI" dirty="0" err="1" smtClean="0"/>
              <a:t>sametinget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initierat</a:t>
            </a:r>
            <a:r>
              <a:rPr lang="fi-FI" dirty="0" smtClean="0"/>
              <a:t> </a:t>
            </a:r>
            <a:r>
              <a:rPr lang="fi-FI" dirty="0"/>
              <a:t>ett </a:t>
            </a:r>
            <a:r>
              <a:rPr lang="fi-FI" dirty="0" err="1"/>
              <a:t>projekt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skydda</a:t>
            </a:r>
            <a:r>
              <a:rPr lang="fi-FI" dirty="0"/>
              <a:t> </a:t>
            </a:r>
            <a:r>
              <a:rPr lang="fi-FI" dirty="0" err="1"/>
              <a:t>immateriella</a:t>
            </a:r>
            <a:r>
              <a:rPr lang="fi-FI" dirty="0"/>
              <a:t> </a:t>
            </a:r>
            <a:r>
              <a:rPr lang="fi-FI" dirty="0" err="1"/>
              <a:t>tillgångar</a:t>
            </a:r>
            <a:r>
              <a:rPr lang="fi-FI" dirty="0"/>
              <a:t> </a:t>
            </a:r>
            <a:r>
              <a:rPr lang="fi-FI" dirty="0" err="1"/>
              <a:t>kulturarv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pan-</a:t>
            </a:r>
            <a:r>
              <a:rPr lang="fi-FI" dirty="0" err="1"/>
              <a:t>samisk</a:t>
            </a:r>
            <a:r>
              <a:rPr lang="fi-FI" dirty="0"/>
              <a:t> </a:t>
            </a:r>
            <a:r>
              <a:rPr lang="fi-FI" dirty="0" err="1"/>
              <a:t>nivå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err="1" smtClean="0"/>
              <a:t>Sametinget</a:t>
            </a:r>
            <a:r>
              <a:rPr lang="fi-FI" dirty="0" smtClean="0"/>
              <a:t> </a:t>
            </a:r>
            <a:r>
              <a:rPr lang="fi-FI" dirty="0" err="1"/>
              <a:t>samarbetar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Parlamentariska</a:t>
            </a:r>
            <a:r>
              <a:rPr lang="fi-FI" dirty="0"/>
              <a:t> </a:t>
            </a:r>
            <a:r>
              <a:rPr lang="fi-FI" dirty="0" err="1"/>
              <a:t>Rådet</a:t>
            </a:r>
            <a:r>
              <a:rPr lang="fi-FI" dirty="0"/>
              <a:t> (SPR)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 smtClean="0"/>
              <a:t>detta</a:t>
            </a:r>
            <a:r>
              <a:rPr lang="fi-FI" dirty="0" smtClean="0"/>
              <a:t>. </a:t>
            </a:r>
            <a:r>
              <a:rPr lang="fi-FI" dirty="0" err="1" smtClean="0"/>
              <a:t>SPR:s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r>
              <a:rPr lang="fi-FI" dirty="0" smtClean="0"/>
              <a:t> 2021-2023 </a:t>
            </a:r>
            <a:r>
              <a:rPr lang="fi-FI" dirty="0" err="1" smtClean="0"/>
              <a:t>innehåller</a:t>
            </a:r>
            <a:r>
              <a:rPr lang="fi-FI" dirty="0" smtClean="0"/>
              <a:t> </a:t>
            </a:r>
            <a:r>
              <a:rPr lang="fi-FI" dirty="0" err="1" smtClean="0"/>
              <a:t>målsättningar</a:t>
            </a:r>
            <a:r>
              <a:rPr lang="fi-FI" dirty="0" smtClean="0"/>
              <a:t> </a:t>
            </a:r>
            <a:r>
              <a:rPr lang="fi-FI" dirty="0" err="1" smtClean="0"/>
              <a:t>samarbete</a:t>
            </a:r>
            <a:r>
              <a:rPr lang="fi-FI" dirty="0" smtClean="0"/>
              <a:t> </a:t>
            </a:r>
            <a:r>
              <a:rPr lang="fi-FI" dirty="0" err="1" smtClean="0"/>
              <a:t>inom</a:t>
            </a:r>
            <a:r>
              <a:rPr lang="fi-FI" dirty="0" smtClean="0"/>
              <a:t> </a:t>
            </a:r>
            <a:r>
              <a:rPr lang="fi-FI" dirty="0" err="1" smtClean="0"/>
              <a:t>skydd</a:t>
            </a:r>
            <a:r>
              <a:rPr lang="fi-FI" dirty="0" smtClean="0"/>
              <a:t> av </a:t>
            </a:r>
            <a:r>
              <a:rPr lang="fi-FI" dirty="0" err="1" smtClean="0"/>
              <a:t>traditionell</a:t>
            </a:r>
            <a:r>
              <a:rPr lang="fi-FI" dirty="0" smtClean="0"/>
              <a:t> </a:t>
            </a:r>
            <a:r>
              <a:rPr lang="fi-FI" dirty="0" err="1" smtClean="0"/>
              <a:t>kunskap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13656" y="195486"/>
            <a:ext cx="7490792" cy="510068"/>
          </a:xfrm>
        </p:spPr>
        <p:txBody>
          <a:bodyPr/>
          <a:lstStyle/>
          <a:p>
            <a:r>
              <a:rPr lang="fi-FI" dirty="0" err="1" smtClean="0"/>
              <a:t>Sametingen</a:t>
            </a:r>
            <a:r>
              <a:rPr lang="fi-FI" dirty="0" smtClean="0"/>
              <a:t> i Finland, Sverige o Norge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19.4.2021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81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tioneuvosto-kalvot-FI">
  <a:themeElements>
    <a:clrScheme name="VN">
      <a:dk1>
        <a:srgbClr val="000000"/>
      </a:dk1>
      <a:lt1>
        <a:srgbClr val="FFFFFF"/>
      </a:lt1>
      <a:dk2>
        <a:srgbClr val="365ABD"/>
      </a:dk2>
      <a:lt2>
        <a:srgbClr val="FFFFFF"/>
      </a:lt2>
      <a:accent1>
        <a:srgbClr val="365ABD"/>
      </a:accent1>
      <a:accent2>
        <a:srgbClr val="002060"/>
      </a:accent2>
      <a:accent3>
        <a:srgbClr val="00A9E0"/>
      </a:accent3>
      <a:accent4>
        <a:srgbClr val="DA2723"/>
      </a:accent4>
      <a:accent5>
        <a:srgbClr val="F7AD29"/>
      </a:accent5>
      <a:accent6>
        <a:srgbClr val="9264BD"/>
      </a:accent6>
      <a:hlink>
        <a:srgbClr val="00A9E0"/>
      </a:hlink>
      <a:folHlink>
        <a:srgbClr val="9264BD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Valtioneuvosto-kalvot-EN</Template>
  <TotalTime>1879</TotalTime>
  <Words>1213</Words>
  <Application>Microsoft Office PowerPoint</Application>
  <PresentationFormat>Näytössä katseltava esitys (16:9)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Valtioneuvosto-kalvot-FI</vt:lpstr>
      <vt:lpstr>NORDIC INDIGENOUS TK&amp;IP CONFERENCE - TEAM BRIEFING 2 - 16.4.2021 </vt:lpstr>
      <vt:lpstr>State of Play </vt:lpstr>
      <vt:lpstr>Save the dates </vt:lpstr>
      <vt:lpstr>PowerPoint-esitys</vt:lpstr>
      <vt:lpstr>Draft Program for the Conference</vt:lpstr>
      <vt:lpstr>Subgroups - Working methods towards the TK&amp;IP Conference 2021</vt:lpstr>
      <vt:lpstr>Questions from questionnaire</vt:lpstr>
      <vt:lpstr>Subgroups - Working methods towards the TK&amp;IP Conference 2021</vt:lpstr>
      <vt:lpstr>Sametingen i Finland, Sverige o Norge</vt:lpstr>
      <vt:lpstr>PowerPoint-esitys</vt:lpstr>
      <vt:lpstr>Samordningen av samefrågor inom NMR</vt:lpstr>
      <vt:lpstr>WIPO TK workshop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aloitus- sivun otsikko</dc:title>
  <dc:creator>Vuopala Anna</dc:creator>
  <cp:lastModifiedBy>Vuopala Anna (OKM)</cp:lastModifiedBy>
  <cp:revision>193</cp:revision>
  <cp:lastPrinted>2017-08-17T10:32:54Z</cp:lastPrinted>
  <dcterms:created xsi:type="dcterms:W3CDTF">2018-12-07T10:52:50Z</dcterms:created>
  <dcterms:modified xsi:type="dcterms:W3CDTF">2021-04-19T05:57:13Z</dcterms:modified>
</cp:coreProperties>
</file>