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0" r:id="rId2"/>
    <p:sldId id="342" r:id="rId3"/>
    <p:sldId id="332" r:id="rId4"/>
    <p:sldId id="340" r:id="rId5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>
          <p15:clr>
            <a:srgbClr val="A4A3A4"/>
          </p15:clr>
        </p15:guide>
        <p15:guide id="2" pos="214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5ABD"/>
    <a:srgbClr val="00A9E0"/>
    <a:srgbClr val="002F6C"/>
    <a:srgbClr val="077BC0"/>
    <a:srgbClr val="CCE7F0"/>
    <a:srgbClr val="7AD7F4"/>
    <a:srgbClr val="FFFFFF"/>
    <a:srgbClr val="EBF6F9"/>
    <a:srgbClr val="DCDCDC"/>
    <a:srgbClr val="D7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howGuides="1">
      <p:cViewPr varScale="1">
        <p:scale>
          <a:sx n="152" d="100"/>
          <a:sy n="152" d="100"/>
        </p:scale>
        <p:origin x="192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558" y="-102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8" y="0"/>
            <a:ext cx="2955925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12.5.2021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55925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8" y="9421813"/>
            <a:ext cx="2955925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12.5.2021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44538"/>
            <a:ext cx="6613525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4"/>
            <a:ext cx="5455920" cy="4463415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95288" y="323850"/>
            <a:ext cx="8355013" cy="4497388"/>
          </a:xfrm>
          <a:prstGeom prst="rect">
            <a:avLst/>
          </a:prstGeom>
          <a:solidFill>
            <a:srgbClr val="365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4292600" y="325438"/>
            <a:ext cx="4484688" cy="4495800"/>
            <a:chOff x="4292600" y="325438"/>
            <a:chExt cx="4484688" cy="4495800"/>
          </a:xfrm>
        </p:grpSpPr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5967413" y="328613"/>
              <a:ext cx="282575" cy="1208088"/>
            </a:xfrm>
            <a:custGeom>
              <a:avLst/>
              <a:gdLst>
                <a:gd name="T0" fmla="*/ 27 w 164"/>
                <a:gd name="T1" fmla="*/ 644 h 703"/>
                <a:gd name="T2" fmla="*/ 14 w 164"/>
                <a:gd name="T3" fmla="*/ 672 h 703"/>
                <a:gd name="T4" fmla="*/ 17 w 164"/>
                <a:gd name="T5" fmla="*/ 703 h 703"/>
                <a:gd name="T6" fmla="*/ 146 w 164"/>
                <a:gd name="T7" fmla="*/ 703 h 703"/>
                <a:gd name="T8" fmla="*/ 146 w 164"/>
                <a:gd name="T9" fmla="*/ 661 h 703"/>
                <a:gd name="T10" fmla="*/ 132 w 164"/>
                <a:gd name="T11" fmla="*/ 641 h 703"/>
                <a:gd name="T12" fmla="*/ 131 w 164"/>
                <a:gd name="T13" fmla="*/ 450 h 703"/>
                <a:gd name="T14" fmla="*/ 164 w 164"/>
                <a:gd name="T15" fmla="*/ 372 h 703"/>
                <a:gd name="T16" fmla="*/ 132 w 164"/>
                <a:gd name="T17" fmla="*/ 294 h 703"/>
                <a:gd name="T18" fmla="*/ 134 w 164"/>
                <a:gd name="T19" fmla="*/ 60 h 703"/>
                <a:gd name="T20" fmla="*/ 146 w 164"/>
                <a:gd name="T21" fmla="*/ 40 h 703"/>
                <a:gd name="T22" fmla="*/ 145 w 164"/>
                <a:gd name="T23" fmla="*/ 0 h 703"/>
                <a:gd name="T24" fmla="*/ 8 w 164"/>
                <a:gd name="T25" fmla="*/ 0 h 703"/>
                <a:gd name="T26" fmla="*/ 8 w 164"/>
                <a:gd name="T27" fmla="*/ 33 h 703"/>
                <a:gd name="T28" fmla="*/ 28 w 164"/>
                <a:gd name="T29" fmla="*/ 63 h 703"/>
                <a:gd name="T30" fmla="*/ 28 w 164"/>
                <a:gd name="T31" fmla="*/ 294 h 703"/>
                <a:gd name="T32" fmla="*/ 4 w 164"/>
                <a:gd name="T33" fmla="*/ 369 h 703"/>
                <a:gd name="T34" fmla="*/ 30 w 164"/>
                <a:gd name="T35" fmla="*/ 450 h 703"/>
                <a:gd name="T36" fmla="*/ 27 w 164"/>
                <a:gd name="T37" fmla="*/ 644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703">
                  <a:moveTo>
                    <a:pt x="27" y="644"/>
                  </a:moveTo>
                  <a:cubicBezTo>
                    <a:pt x="27" y="644"/>
                    <a:pt x="16" y="652"/>
                    <a:pt x="14" y="672"/>
                  </a:cubicBezTo>
                  <a:cubicBezTo>
                    <a:pt x="12" y="694"/>
                    <a:pt x="17" y="703"/>
                    <a:pt x="17" y="703"/>
                  </a:cubicBezTo>
                  <a:cubicBezTo>
                    <a:pt x="146" y="703"/>
                    <a:pt x="146" y="703"/>
                    <a:pt x="146" y="703"/>
                  </a:cubicBezTo>
                  <a:cubicBezTo>
                    <a:pt x="147" y="699"/>
                    <a:pt x="149" y="675"/>
                    <a:pt x="146" y="661"/>
                  </a:cubicBezTo>
                  <a:cubicBezTo>
                    <a:pt x="143" y="652"/>
                    <a:pt x="136" y="644"/>
                    <a:pt x="132" y="641"/>
                  </a:cubicBezTo>
                  <a:cubicBezTo>
                    <a:pt x="131" y="450"/>
                    <a:pt x="131" y="450"/>
                    <a:pt x="131" y="450"/>
                  </a:cubicBezTo>
                  <a:cubicBezTo>
                    <a:pt x="143" y="429"/>
                    <a:pt x="164" y="407"/>
                    <a:pt x="164" y="372"/>
                  </a:cubicBezTo>
                  <a:cubicBezTo>
                    <a:pt x="163" y="337"/>
                    <a:pt x="141" y="307"/>
                    <a:pt x="132" y="294"/>
                  </a:cubicBezTo>
                  <a:cubicBezTo>
                    <a:pt x="132" y="294"/>
                    <a:pt x="130" y="69"/>
                    <a:pt x="134" y="60"/>
                  </a:cubicBezTo>
                  <a:cubicBezTo>
                    <a:pt x="134" y="60"/>
                    <a:pt x="141" y="53"/>
                    <a:pt x="146" y="40"/>
                  </a:cubicBezTo>
                  <a:cubicBezTo>
                    <a:pt x="152" y="25"/>
                    <a:pt x="145" y="0"/>
                    <a:pt x="14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6"/>
                    <a:pt x="6" y="25"/>
                    <a:pt x="8" y="33"/>
                  </a:cubicBezTo>
                  <a:cubicBezTo>
                    <a:pt x="11" y="44"/>
                    <a:pt x="19" y="57"/>
                    <a:pt x="28" y="63"/>
                  </a:cubicBezTo>
                  <a:cubicBezTo>
                    <a:pt x="28" y="294"/>
                    <a:pt x="28" y="294"/>
                    <a:pt x="28" y="294"/>
                  </a:cubicBezTo>
                  <a:cubicBezTo>
                    <a:pt x="28" y="294"/>
                    <a:pt x="9" y="317"/>
                    <a:pt x="4" y="369"/>
                  </a:cubicBezTo>
                  <a:cubicBezTo>
                    <a:pt x="0" y="413"/>
                    <a:pt x="30" y="450"/>
                    <a:pt x="30" y="450"/>
                  </a:cubicBezTo>
                  <a:lnTo>
                    <a:pt x="27" y="644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auto">
            <a:xfrm>
              <a:off x="5141913" y="622300"/>
              <a:ext cx="587375" cy="563563"/>
            </a:xfrm>
            <a:custGeom>
              <a:avLst/>
              <a:gdLst>
                <a:gd name="T0" fmla="*/ 7 w 342"/>
                <a:gd name="T1" fmla="*/ 307 h 328"/>
                <a:gd name="T2" fmla="*/ 57 w 342"/>
                <a:gd name="T3" fmla="*/ 294 h 328"/>
                <a:gd name="T4" fmla="*/ 80 w 342"/>
                <a:gd name="T5" fmla="*/ 243 h 328"/>
                <a:gd name="T6" fmla="*/ 83 w 342"/>
                <a:gd name="T7" fmla="*/ 325 h 328"/>
                <a:gd name="T8" fmla="*/ 144 w 342"/>
                <a:gd name="T9" fmla="*/ 307 h 328"/>
                <a:gd name="T10" fmla="*/ 171 w 342"/>
                <a:gd name="T11" fmla="*/ 243 h 328"/>
                <a:gd name="T12" fmla="*/ 176 w 342"/>
                <a:gd name="T13" fmla="*/ 324 h 328"/>
                <a:gd name="T14" fmla="*/ 238 w 342"/>
                <a:gd name="T15" fmla="*/ 304 h 328"/>
                <a:gd name="T16" fmla="*/ 262 w 342"/>
                <a:gd name="T17" fmla="*/ 243 h 328"/>
                <a:gd name="T18" fmla="*/ 264 w 342"/>
                <a:gd name="T19" fmla="*/ 299 h 328"/>
                <a:gd name="T20" fmla="*/ 306 w 342"/>
                <a:gd name="T21" fmla="*/ 286 h 328"/>
                <a:gd name="T22" fmla="*/ 342 w 342"/>
                <a:gd name="T23" fmla="*/ 243 h 328"/>
                <a:gd name="T24" fmla="*/ 341 w 342"/>
                <a:gd name="T25" fmla="*/ 52 h 328"/>
                <a:gd name="T26" fmla="*/ 328 w 342"/>
                <a:gd name="T27" fmla="*/ 0 h 328"/>
                <a:gd name="T28" fmla="*/ 280 w 342"/>
                <a:gd name="T29" fmla="*/ 2 h 328"/>
                <a:gd name="T30" fmla="*/ 262 w 342"/>
                <a:gd name="T31" fmla="*/ 52 h 328"/>
                <a:gd name="T32" fmla="*/ 246 w 342"/>
                <a:gd name="T33" fmla="*/ 4 h 328"/>
                <a:gd name="T34" fmla="*/ 188 w 342"/>
                <a:gd name="T35" fmla="*/ 5 h 328"/>
                <a:gd name="T36" fmla="*/ 171 w 342"/>
                <a:gd name="T37" fmla="*/ 52 h 328"/>
                <a:gd name="T38" fmla="*/ 156 w 342"/>
                <a:gd name="T39" fmla="*/ 7 h 328"/>
                <a:gd name="T40" fmla="*/ 100 w 342"/>
                <a:gd name="T41" fmla="*/ 8 h 328"/>
                <a:gd name="T42" fmla="*/ 80 w 342"/>
                <a:gd name="T43" fmla="*/ 52 h 328"/>
                <a:gd name="T44" fmla="*/ 66 w 342"/>
                <a:gd name="T45" fmla="*/ 8 h 328"/>
                <a:gd name="T46" fmla="*/ 30 w 342"/>
                <a:gd name="T47" fmla="*/ 8 h 328"/>
                <a:gd name="T48" fmla="*/ 0 w 342"/>
                <a:gd name="T49" fmla="*/ 52 h 328"/>
                <a:gd name="T50" fmla="*/ 3 w 342"/>
                <a:gd name="T51" fmla="*/ 170 h 328"/>
                <a:gd name="T52" fmla="*/ 7 w 342"/>
                <a:gd name="T53" fmla="*/ 30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2" h="328">
                  <a:moveTo>
                    <a:pt x="7" y="307"/>
                  </a:moveTo>
                  <a:cubicBezTo>
                    <a:pt x="27" y="307"/>
                    <a:pt x="46" y="304"/>
                    <a:pt x="57" y="294"/>
                  </a:cubicBezTo>
                  <a:cubicBezTo>
                    <a:pt x="75" y="278"/>
                    <a:pt x="80" y="251"/>
                    <a:pt x="80" y="243"/>
                  </a:cubicBezTo>
                  <a:cubicBezTo>
                    <a:pt x="80" y="261"/>
                    <a:pt x="83" y="325"/>
                    <a:pt x="83" y="325"/>
                  </a:cubicBezTo>
                  <a:cubicBezTo>
                    <a:pt x="96" y="325"/>
                    <a:pt x="123" y="328"/>
                    <a:pt x="144" y="307"/>
                  </a:cubicBezTo>
                  <a:cubicBezTo>
                    <a:pt x="162" y="289"/>
                    <a:pt x="166" y="255"/>
                    <a:pt x="171" y="243"/>
                  </a:cubicBezTo>
                  <a:cubicBezTo>
                    <a:pt x="170" y="270"/>
                    <a:pt x="170" y="323"/>
                    <a:pt x="176" y="324"/>
                  </a:cubicBezTo>
                  <a:cubicBezTo>
                    <a:pt x="186" y="325"/>
                    <a:pt x="219" y="321"/>
                    <a:pt x="238" y="304"/>
                  </a:cubicBezTo>
                  <a:cubicBezTo>
                    <a:pt x="254" y="287"/>
                    <a:pt x="257" y="254"/>
                    <a:pt x="262" y="243"/>
                  </a:cubicBezTo>
                  <a:cubicBezTo>
                    <a:pt x="262" y="260"/>
                    <a:pt x="264" y="299"/>
                    <a:pt x="264" y="299"/>
                  </a:cubicBezTo>
                  <a:cubicBezTo>
                    <a:pt x="274" y="299"/>
                    <a:pt x="289" y="298"/>
                    <a:pt x="306" y="286"/>
                  </a:cubicBezTo>
                  <a:cubicBezTo>
                    <a:pt x="326" y="273"/>
                    <a:pt x="336" y="254"/>
                    <a:pt x="342" y="243"/>
                  </a:cubicBezTo>
                  <a:cubicBezTo>
                    <a:pt x="341" y="167"/>
                    <a:pt x="341" y="128"/>
                    <a:pt x="341" y="52"/>
                  </a:cubicBezTo>
                  <a:cubicBezTo>
                    <a:pt x="341" y="52"/>
                    <a:pt x="338" y="0"/>
                    <a:pt x="328" y="0"/>
                  </a:cubicBezTo>
                  <a:cubicBezTo>
                    <a:pt x="317" y="0"/>
                    <a:pt x="285" y="0"/>
                    <a:pt x="280" y="2"/>
                  </a:cubicBezTo>
                  <a:cubicBezTo>
                    <a:pt x="275" y="9"/>
                    <a:pt x="267" y="45"/>
                    <a:pt x="262" y="52"/>
                  </a:cubicBezTo>
                  <a:cubicBezTo>
                    <a:pt x="246" y="4"/>
                    <a:pt x="246" y="4"/>
                    <a:pt x="246" y="4"/>
                  </a:cubicBezTo>
                  <a:cubicBezTo>
                    <a:pt x="238" y="2"/>
                    <a:pt x="195" y="3"/>
                    <a:pt x="188" y="5"/>
                  </a:cubicBezTo>
                  <a:cubicBezTo>
                    <a:pt x="183" y="13"/>
                    <a:pt x="176" y="44"/>
                    <a:pt x="171" y="52"/>
                  </a:cubicBezTo>
                  <a:cubicBezTo>
                    <a:pt x="156" y="7"/>
                    <a:pt x="156" y="7"/>
                    <a:pt x="156" y="7"/>
                  </a:cubicBezTo>
                  <a:cubicBezTo>
                    <a:pt x="152" y="6"/>
                    <a:pt x="103" y="6"/>
                    <a:pt x="100" y="8"/>
                  </a:cubicBezTo>
                  <a:cubicBezTo>
                    <a:pt x="94" y="15"/>
                    <a:pt x="87" y="45"/>
                    <a:pt x="80" y="52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6" y="8"/>
                    <a:pt x="45" y="8"/>
                    <a:pt x="30" y="8"/>
                  </a:cubicBezTo>
                  <a:cubicBezTo>
                    <a:pt x="10" y="9"/>
                    <a:pt x="2" y="36"/>
                    <a:pt x="0" y="52"/>
                  </a:cubicBezTo>
                  <a:cubicBezTo>
                    <a:pt x="0" y="100"/>
                    <a:pt x="3" y="122"/>
                    <a:pt x="3" y="170"/>
                  </a:cubicBezTo>
                  <a:cubicBezTo>
                    <a:pt x="3" y="197"/>
                    <a:pt x="7" y="307"/>
                    <a:pt x="7" y="307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/>
            </p:cNvSpPr>
            <p:nvPr userDrawn="1"/>
          </p:nvSpPr>
          <p:spPr bwMode="auto">
            <a:xfrm>
              <a:off x="5219700" y="642938"/>
              <a:ext cx="720725" cy="811213"/>
            </a:xfrm>
            <a:custGeom>
              <a:avLst/>
              <a:gdLst>
                <a:gd name="T0" fmla="*/ 238 w 420"/>
                <a:gd name="T1" fmla="*/ 352 h 472"/>
                <a:gd name="T2" fmla="*/ 0 w 420"/>
                <a:gd name="T3" fmla="*/ 367 h 472"/>
                <a:gd name="T4" fmla="*/ 14 w 420"/>
                <a:gd name="T5" fmla="*/ 431 h 472"/>
                <a:gd name="T6" fmla="*/ 48 w 420"/>
                <a:gd name="T7" fmla="*/ 472 h 472"/>
                <a:gd name="T8" fmla="*/ 342 w 420"/>
                <a:gd name="T9" fmla="*/ 472 h 472"/>
                <a:gd name="T10" fmla="*/ 419 w 420"/>
                <a:gd name="T11" fmla="*/ 343 h 472"/>
                <a:gd name="T12" fmla="*/ 420 w 420"/>
                <a:gd name="T13" fmla="*/ 272 h 472"/>
                <a:gd name="T14" fmla="*/ 390 w 420"/>
                <a:gd name="T15" fmla="*/ 186 h 472"/>
                <a:gd name="T16" fmla="*/ 419 w 420"/>
                <a:gd name="T17" fmla="*/ 104 h 472"/>
                <a:gd name="T18" fmla="*/ 418 w 420"/>
                <a:gd name="T19" fmla="*/ 35 h 472"/>
                <a:gd name="T20" fmla="*/ 352 w 420"/>
                <a:gd name="T21" fmla="*/ 3 h 472"/>
                <a:gd name="T22" fmla="*/ 353 w 420"/>
                <a:gd name="T23" fmla="*/ 251 h 472"/>
                <a:gd name="T24" fmla="*/ 238 w 420"/>
                <a:gd name="T25" fmla="*/ 35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0" h="472">
                  <a:moveTo>
                    <a:pt x="238" y="352"/>
                  </a:moveTo>
                  <a:cubicBezTo>
                    <a:pt x="120" y="374"/>
                    <a:pt x="0" y="367"/>
                    <a:pt x="0" y="367"/>
                  </a:cubicBezTo>
                  <a:cubicBezTo>
                    <a:pt x="0" y="367"/>
                    <a:pt x="4" y="401"/>
                    <a:pt x="14" y="431"/>
                  </a:cubicBezTo>
                  <a:cubicBezTo>
                    <a:pt x="22" y="453"/>
                    <a:pt x="48" y="472"/>
                    <a:pt x="48" y="472"/>
                  </a:cubicBezTo>
                  <a:cubicBezTo>
                    <a:pt x="342" y="472"/>
                    <a:pt x="342" y="472"/>
                    <a:pt x="342" y="472"/>
                  </a:cubicBezTo>
                  <a:cubicBezTo>
                    <a:pt x="419" y="343"/>
                    <a:pt x="419" y="343"/>
                    <a:pt x="419" y="343"/>
                  </a:cubicBezTo>
                  <a:cubicBezTo>
                    <a:pt x="420" y="272"/>
                    <a:pt x="420" y="272"/>
                    <a:pt x="420" y="272"/>
                  </a:cubicBezTo>
                  <a:cubicBezTo>
                    <a:pt x="420" y="272"/>
                    <a:pt x="393" y="250"/>
                    <a:pt x="390" y="186"/>
                  </a:cubicBezTo>
                  <a:cubicBezTo>
                    <a:pt x="389" y="145"/>
                    <a:pt x="419" y="104"/>
                    <a:pt x="419" y="104"/>
                  </a:cubicBezTo>
                  <a:cubicBezTo>
                    <a:pt x="418" y="35"/>
                    <a:pt x="418" y="35"/>
                    <a:pt x="418" y="35"/>
                  </a:cubicBezTo>
                  <a:cubicBezTo>
                    <a:pt x="418" y="35"/>
                    <a:pt x="373" y="0"/>
                    <a:pt x="352" y="3"/>
                  </a:cubicBezTo>
                  <a:cubicBezTo>
                    <a:pt x="353" y="251"/>
                    <a:pt x="353" y="251"/>
                    <a:pt x="353" y="251"/>
                  </a:cubicBezTo>
                  <a:cubicBezTo>
                    <a:pt x="353" y="294"/>
                    <a:pt x="290" y="342"/>
                    <a:pt x="238" y="352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4662488" y="698500"/>
              <a:ext cx="390525" cy="481013"/>
            </a:xfrm>
            <a:custGeom>
              <a:avLst/>
              <a:gdLst>
                <a:gd name="T0" fmla="*/ 6 w 227"/>
                <a:gd name="T1" fmla="*/ 177 h 280"/>
                <a:gd name="T2" fmla="*/ 81 w 227"/>
                <a:gd name="T3" fmla="*/ 280 h 280"/>
                <a:gd name="T4" fmla="*/ 227 w 227"/>
                <a:gd name="T5" fmla="*/ 265 h 280"/>
                <a:gd name="T6" fmla="*/ 224 w 227"/>
                <a:gd name="T7" fmla="*/ 34 h 280"/>
                <a:gd name="T8" fmla="*/ 110 w 227"/>
                <a:gd name="T9" fmla="*/ 17 h 280"/>
                <a:gd name="T10" fmla="*/ 3 w 227"/>
                <a:gd name="T11" fmla="*/ 113 h 280"/>
                <a:gd name="T12" fmla="*/ 6 w 227"/>
                <a:gd name="T13" fmla="*/ 17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80">
                  <a:moveTo>
                    <a:pt x="6" y="177"/>
                  </a:moveTo>
                  <a:cubicBezTo>
                    <a:pt x="6" y="177"/>
                    <a:pt x="11" y="280"/>
                    <a:pt x="81" y="280"/>
                  </a:cubicBezTo>
                  <a:cubicBezTo>
                    <a:pt x="136" y="280"/>
                    <a:pt x="227" y="265"/>
                    <a:pt x="227" y="265"/>
                  </a:cubicBezTo>
                  <a:cubicBezTo>
                    <a:pt x="224" y="34"/>
                    <a:pt x="224" y="34"/>
                    <a:pt x="224" y="34"/>
                  </a:cubicBezTo>
                  <a:cubicBezTo>
                    <a:pt x="224" y="34"/>
                    <a:pt x="165" y="25"/>
                    <a:pt x="110" y="17"/>
                  </a:cubicBezTo>
                  <a:cubicBezTo>
                    <a:pt x="0" y="0"/>
                    <a:pt x="3" y="113"/>
                    <a:pt x="3" y="113"/>
                  </a:cubicBezTo>
                  <a:lnTo>
                    <a:pt x="6" y="177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5272088" y="1552575"/>
              <a:ext cx="566738" cy="185738"/>
            </a:xfrm>
            <a:custGeom>
              <a:avLst/>
              <a:gdLst>
                <a:gd name="T0" fmla="*/ 17 w 330"/>
                <a:gd name="T1" fmla="*/ 0 h 108"/>
                <a:gd name="T2" fmla="*/ 0 w 330"/>
                <a:gd name="T3" fmla="*/ 50 h 108"/>
                <a:gd name="T4" fmla="*/ 16 w 330"/>
                <a:gd name="T5" fmla="*/ 108 h 108"/>
                <a:gd name="T6" fmla="*/ 312 w 330"/>
                <a:gd name="T7" fmla="*/ 108 h 108"/>
                <a:gd name="T8" fmla="*/ 330 w 330"/>
                <a:gd name="T9" fmla="*/ 48 h 108"/>
                <a:gd name="T10" fmla="*/ 316 w 330"/>
                <a:gd name="T11" fmla="*/ 0 h 108"/>
                <a:gd name="T12" fmla="*/ 17 w 33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" h="108">
                  <a:moveTo>
                    <a:pt x="17" y="0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16" y="108"/>
                    <a:pt x="16" y="108"/>
                    <a:pt x="16" y="108"/>
                  </a:cubicBezTo>
                  <a:cubicBezTo>
                    <a:pt x="312" y="108"/>
                    <a:pt x="312" y="108"/>
                    <a:pt x="312" y="108"/>
                  </a:cubicBezTo>
                  <a:cubicBezTo>
                    <a:pt x="312" y="108"/>
                    <a:pt x="328" y="62"/>
                    <a:pt x="330" y="48"/>
                  </a:cubicBezTo>
                  <a:cubicBezTo>
                    <a:pt x="316" y="0"/>
                    <a:pt x="316" y="0"/>
                    <a:pt x="316" y="0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auto">
            <a:xfrm>
              <a:off x="5308600" y="1833563"/>
              <a:ext cx="566738" cy="668338"/>
            </a:xfrm>
            <a:custGeom>
              <a:avLst/>
              <a:gdLst>
                <a:gd name="T0" fmla="*/ 2 w 357"/>
                <a:gd name="T1" fmla="*/ 0 h 421"/>
                <a:gd name="T2" fmla="*/ 0 w 357"/>
                <a:gd name="T3" fmla="*/ 414 h 421"/>
                <a:gd name="T4" fmla="*/ 272 w 357"/>
                <a:gd name="T5" fmla="*/ 421 h 421"/>
                <a:gd name="T6" fmla="*/ 357 w 357"/>
                <a:gd name="T7" fmla="*/ 354 h 421"/>
                <a:gd name="T8" fmla="*/ 315 w 357"/>
                <a:gd name="T9" fmla="*/ 0 h 421"/>
                <a:gd name="T10" fmla="*/ 2 w 357"/>
                <a:gd name="T11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7" h="421">
                  <a:moveTo>
                    <a:pt x="2" y="0"/>
                  </a:moveTo>
                  <a:lnTo>
                    <a:pt x="0" y="414"/>
                  </a:lnTo>
                  <a:lnTo>
                    <a:pt x="272" y="421"/>
                  </a:lnTo>
                  <a:lnTo>
                    <a:pt x="357" y="354"/>
                  </a:lnTo>
                  <a:lnTo>
                    <a:pt x="315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auto">
            <a:xfrm>
              <a:off x="5278438" y="2473325"/>
              <a:ext cx="760413" cy="688975"/>
            </a:xfrm>
            <a:custGeom>
              <a:avLst/>
              <a:gdLst>
                <a:gd name="T0" fmla="*/ 289 w 443"/>
                <a:gd name="T1" fmla="*/ 74 h 401"/>
                <a:gd name="T2" fmla="*/ 7 w 443"/>
                <a:gd name="T3" fmla="*/ 74 h 401"/>
                <a:gd name="T4" fmla="*/ 0 w 443"/>
                <a:gd name="T5" fmla="*/ 280 h 401"/>
                <a:gd name="T6" fmla="*/ 149 w 443"/>
                <a:gd name="T7" fmla="*/ 396 h 401"/>
                <a:gd name="T8" fmla="*/ 339 w 443"/>
                <a:gd name="T9" fmla="*/ 156 h 401"/>
                <a:gd name="T10" fmla="*/ 443 w 443"/>
                <a:gd name="T11" fmla="*/ 106 h 401"/>
                <a:gd name="T12" fmla="*/ 390 w 443"/>
                <a:gd name="T13" fmla="*/ 65 h 401"/>
                <a:gd name="T14" fmla="*/ 381 w 443"/>
                <a:gd name="T15" fmla="*/ 0 h 401"/>
                <a:gd name="T16" fmla="*/ 289 w 443"/>
                <a:gd name="T17" fmla="*/ 7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3" h="401">
                  <a:moveTo>
                    <a:pt x="289" y="74"/>
                  </a:moveTo>
                  <a:cubicBezTo>
                    <a:pt x="7" y="74"/>
                    <a:pt x="7" y="74"/>
                    <a:pt x="7" y="74"/>
                  </a:cubicBezTo>
                  <a:cubicBezTo>
                    <a:pt x="0" y="73"/>
                    <a:pt x="0" y="280"/>
                    <a:pt x="0" y="280"/>
                  </a:cubicBezTo>
                  <a:cubicBezTo>
                    <a:pt x="0" y="280"/>
                    <a:pt x="143" y="401"/>
                    <a:pt x="149" y="396"/>
                  </a:cubicBezTo>
                  <a:cubicBezTo>
                    <a:pt x="339" y="156"/>
                    <a:pt x="339" y="156"/>
                    <a:pt x="339" y="156"/>
                  </a:cubicBezTo>
                  <a:cubicBezTo>
                    <a:pt x="443" y="106"/>
                    <a:pt x="443" y="106"/>
                    <a:pt x="443" y="106"/>
                  </a:cubicBezTo>
                  <a:cubicBezTo>
                    <a:pt x="443" y="106"/>
                    <a:pt x="394" y="71"/>
                    <a:pt x="390" y="65"/>
                  </a:cubicBezTo>
                  <a:cubicBezTo>
                    <a:pt x="385" y="59"/>
                    <a:pt x="381" y="0"/>
                    <a:pt x="381" y="0"/>
                  </a:cubicBezTo>
                  <a:lnTo>
                    <a:pt x="289" y="74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5637213" y="2730500"/>
              <a:ext cx="1143000" cy="660400"/>
            </a:xfrm>
            <a:custGeom>
              <a:avLst/>
              <a:gdLst>
                <a:gd name="T0" fmla="*/ 171 w 666"/>
                <a:gd name="T1" fmla="*/ 49 h 385"/>
                <a:gd name="T2" fmla="*/ 0 w 666"/>
                <a:gd name="T3" fmla="*/ 269 h 385"/>
                <a:gd name="T4" fmla="*/ 279 w 666"/>
                <a:gd name="T5" fmla="*/ 385 h 385"/>
                <a:gd name="T6" fmla="*/ 666 w 666"/>
                <a:gd name="T7" fmla="*/ 148 h 385"/>
                <a:gd name="T8" fmla="*/ 272 w 666"/>
                <a:gd name="T9" fmla="*/ 0 h 385"/>
                <a:gd name="T10" fmla="*/ 171 w 666"/>
                <a:gd name="T11" fmla="*/ 49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6" h="385">
                  <a:moveTo>
                    <a:pt x="171" y="49"/>
                  </a:moveTo>
                  <a:cubicBezTo>
                    <a:pt x="0" y="269"/>
                    <a:pt x="0" y="269"/>
                    <a:pt x="0" y="269"/>
                  </a:cubicBezTo>
                  <a:cubicBezTo>
                    <a:pt x="279" y="385"/>
                    <a:pt x="279" y="385"/>
                    <a:pt x="279" y="385"/>
                  </a:cubicBezTo>
                  <a:cubicBezTo>
                    <a:pt x="440" y="302"/>
                    <a:pt x="666" y="148"/>
                    <a:pt x="666" y="148"/>
                  </a:cubicBezTo>
                  <a:cubicBezTo>
                    <a:pt x="272" y="0"/>
                    <a:pt x="272" y="0"/>
                    <a:pt x="272" y="0"/>
                  </a:cubicBezTo>
                  <a:lnTo>
                    <a:pt x="171" y="49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4"/>
            <p:cNvSpPr>
              <a:spLocks/>
            </p:cNvSpPr>
            <p:nvPr userDrawn="1"/>
          </p:nvSpPr>
          <p:spPr bwMode="auto">
            <a:xfrm>
              <a:off x="8520113" y="819150"/>
              <a:ext cx="227013" cy="292100"/>
            </a:xfrm>
            <a:custGeom>
              <a:avLst/>
              <a:gdLst>
                <a:gd name="T0" fmla="*/ 132 w 132"/>
                <a:gd name="T1" fmla="*/ 0 h 170"/>
                <a:gd name="T2" fmla="*/ 0 w 132"/>
                <a:gd name="T3" fmla="*/ 170 h 170"/>
                <a:gd name="T4" fmla="*/ 132 w 132"/>
                <a:gd name="T5" fmla="*/ 167 h 170"/>
                <a:gd name="T6" fmla="*/ 132 w 132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170">
                  <a:moveTo>
                    <a:pt x="132" y="0"/>
                  </a:moveTo>
                  <a:cubicBezTo>
                    <a:pt x="0" y="170"/>
                    <a:pt x="0" y="170"/>
                    <a:pt x="0" y="170"/>
                  </a:cubicBezTo>
                  <a:cubicBezTo>
                    <a:pt x="45" y="169"/>
                    <a:pt x="89" y="168"/>
                    <a:pt x="132" y="167"/>
                  </a:cubicBezTo>
                  <a:lnTo>
                    <a:pt x="132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5"/>
            <p:cNvSpPr>
              <a:spLocks/>
            </p:cNvSpPr>
            <p:nvPr userDrawn="1"/>
          </p:nvSpPr>
          <p:spPr bwMode="auto">
            <a:xfrm>
              <a:off x="6261100" y="669925"/>
              <a:ext cx="812800" cy="592138"/>
            </a:xfrm>
            <a:custGeom>
              <a:avLst/>
              <a:gdLst>
                <a:gd name="T0" fmla="*/ 39 w 473"/>
                <a:gd name="T1" fmla="*/ 345 h 345"/>
                <a:gd name="T2" fmla="*/ 159 w 473"/>
                <a:gd name="T3" fmla="*/ 292 h 345"/>
                <a:gd name="T4" fmla="*/ 256 w 473"/>
                <a:gd name="T5" fmla="*/ 285 h 345"/>
                <a:gd name="T6" fmla="*/ 473 w 473"/>
                <a:gd name="T7" fmla="*/ 65 h 345"/>
                <a:gd name="T8" fmla="*/ 153 w 473"/>
                <a:gd name="T9" fmla="*/ 63 h 345"/>
                <a:gd name="T10" fmla="*/ 28 w 473"/>
                <a:gd name="T11" fmla="*/ 12 h 345"/>
                <a:gd name="T12" fmla="*/ 1 w 473"/>
                <a:gd name="T13" fmla="*/ 79 h 345"/>
                <a:gd name="T14" fmla="*/ 41 w 473"/>
                <a:gd name="T15" fmla="*/ 174 h 345"/>
                <a:gd name="T16" fmla="*/ 0 w 473"/>
                <a:gd name="T17" fmla="*/ 271 h 345"/>
                <a:gd name="T18" fmla="*/ 39 w 473"/>
                <a:gd name="T19" fmla="*/ 34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3" h="345">
                  <a:moveTo>
                    <a:pt x="39" y="345"/>
                  </a:moveTo>
                  <a:cubicBezTo>
                    <a:pt x="39" y="345"/>
                    <a:pt x="106" y="303"/>
                    <a:pt x="159" y="292"/>
                  </a:cubicBezTo>
                  <a:cubicBezTo>
                    <a:pt x="168" y="290"/>
                    <a:pt x="203" y="288"/>
                    <a:pt x="256" y="285"/>
                  </a:cubicBezTo>
                  <a:cubicBezTo>
                    <a:pt x="473" y="65"/>
                    <a:pt x="473" y="65"/>
                    <a:pt x="473" y="65"/>
                  </a:cubicBezTo>
                  <a:cubicBezTo>
                    <a:pt x="389" y="65"/>
                    <a:pt x="285" y="63"/>
                    <a:pt x="153" y="63"/>
                  </a:cubicBezTo>
                  <a:cubicBezTo>
                    <a:pt x="126" y="63"/>
                    <a:pt x="36" y="0"/>
                    <a:pt x="28" y="12"/>
                  </a:cubicBezTo>
                  <a:cubicBezTo>
                    <a:pt x="28" y="12"/>
                    <a:pt x="7" y="61"/>
                    <a:pt x="1" y="79"/>
                  </a:cubicBezTo>
                  <a:cubicBezTo>
                    <a:pt x="1" y="79"/>
                    <a:pt x="43" y="124"/>
                    <a:pt x="41" y="174"/>
                  </a:cubicBezTo>
                  <a:cubicBezTo>
                    <a:pt x="41" y="186"/>
                    <a:pt x="43" y="229"/>
                    <a:pt x="0" y="271"/>
                  </a:cubicBezTo>
                  <a:cubicBezTo>
                    <a:pt x="0" y="271"/>
                    <a:pt x="33" y="340"/>
                    <a:pt x="39" y="345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8221663" y="4708525"/>
              <a:ext cx="382588" cy="112713"/>
            </a:xfrm>
            <a:custGeom>
              <a:avLst/>
              <a:gdLst>
                <a:gd name="T0" fmla="*/ 168 w 223"/>
                <a:gd name="T1" fmla="*/ 66 h 66"/>
                <a:gd name="T2" fmla="*/ 214 w 223"/>
                <a:gd name="T3" fmla="*/ 18 h 66"/>
                <a:gd name="T4" fmla="*/ 158 w 223"/>
                <a:gd name="T5" fmla="*/ 0 h 66"/>
                <a:gd name="T6" fmla="*/ 0 w 223"/>
                <a:gd name="T7" fmla="*/ 66 h 66"/>
                <a:gd name="T8" fmla="*/ 168 w 223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66">
                  <a:moveTo>
                    <a:pt x="168" y="66"/>
                  </a:moveTo>
                  <a:cubicBezTo>
                    <a:pt x="190" y="50"/>
                    <a:pt x="223" y="24"/>
                    <a:pt x="214" y="18"/>
                  </a:cubicBezTo>
                  <a:cubicBezTo>
                    <a:pt x="190" y="1"/>
                    <a:pt x="158" y="0"/>
                    <a:pt x="158" y="0"/>
                  </a:cubicBezTo>
                  <a:cubicBezTo>
                    <a:pt x="105" y="20"/>
                    <a:pt x="52" y="43"/>
                    <a:pt x="0" y="66"/>
                  </a:cubicBezTo>
                  <a:lnTo>
                    <a:pt x="168" y="66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4292600" y="781050"/>
              <a:ext cx="4484688" cy="4040188"/>
            </a:xfrm>
            <a:custGeom>
              <a:avLst/>
              <a:gdLst>
                <a:gd name="T0" fmla="*/ 2530 w 2612"/>
                <a:gd name="T1" fmla="*/ 2350 h 2351"/>
                <a:gd name="T2" fmla="*/ 2594 w 2612"/>
                <a:gd name="T3" fmla="*/ 2351 h 2351"/>
                <a:gd name="T4" fmla="*/ 2363 w 2612"/>
                <a:gd name="T5" fmla="*/ 1468 h 2351"/>
                <a:gd name="T6" fmla="*/ 2529 w 2612"/>
                <a:gd name="T7" fmla="*/ 1387 h 2351"/>
                <a:gd name="T8" fmla="*/ 2538 w 2612"/>
                <a:gd name="T9" fmla="*/ 1203 h 2351"/>
                <a:gd name="T10" fmla="*/ 2400 w 2612"/>
                <a:gd name="T11" fmla="*/ 1121 h 2351"/>
                <a:gd name="T12" fmla="*/ 2556 w 2612"/>
                <a:gd name="T13" fmla="*/ 925 h 2351"/>
                <a:gd name="T14" fmla="*/ 2407 w 2612"/>
                <a:gd name="T15" fmla="*/ 823 h 2351"/>
                <a:gd name="T16" fmla="*/ 2399 w 2612"/>
                <a:gd name="T17" fmla="*/ 762 h 2351"/>
                <a:gd name="T18" fmla="*/ 2571 w 2612"/>
                <a:gd name="T19" fmla="*/ 567 h 2351"/>
                <a:gd name="T20" fmla="*/ 2327 w 2612"/>
                <a:gd name="T21" fmla="*/ 366 h 2351"/>
                <a:gd name="T22" fmla="*/ 2126 w 2612"/>
                <a:gd name="T23" fmla="*/ 192 h 2351"/>
                <a:gd name="T24" fmla="*/ 2041 w 2612"/>
                <a:gd name="T25" fmla="*/ 44 h 2351"/>
                <a:gd name="T26" fmla="*/ 1695 w 2612"/>
                <a:gd name="T27" fmla="*/ 0 h 2351"/>
                <a:gd name="T28" fmla="*/ 1485 w 2612"/>
                <a:gd name="T29" fmla="*/ 237 h 2351"/>
                <a:gd name="T30" fmla="*/ 1481 w 2612"/>
                <a:gd name="T31" fmla="*/ 279 h 2351"/>
                <a:gd name="T32" fmla="*/ 1385 w 2612"/>
                <a:gd name="T33" fmla="*/ 399 h 2351"/>
                <a:gd name="T34" fmla="*/ 1420 w 2612"/>
                <a:gd name="T35" fmla="*/ 606 h 2351"/>
                <a:gd name="T36" fmla="*/ 1435 w 2612"/>
                <a:gd name="T37" fmla="*/ 597 h 2351"/>
                <a:gd name="T38" fmla="*/ 1483 w 2612"/>
                <a:gd name="T39" fmla="*/ 637 h 2351"/>
                <a:gd name="T40" fmla="*/ 1585 w 2612"/>
                <a:gd name="T41" fmla="*/ 505 h 2351"/>
                <a:gd name="T42" fmla="*/ 1754 w 2612"/>
                <a:gd name="T43" fmla="*/ 506 h 2351"/>
                <a:gd name="T44" fmla="*/ 1766 w 2612"/>
                <a:gd name="T45" fmla="*/ 638 h 2351"/>
                <a:gd name="T46" fmla="*/ 1337 w 2612"/>
                <a:gd name="T47" fmla="*/ 705 h 2351"/>
                <a:gd name="T48" fmla="*/ 1243 w 2612"/>
                <a:gd name="T49" fmla="*/ 594 h 2351"/>
                <a:gd name="T50" fmla="*/ 1225 w 2612"/>
                <a:gd name="T51" fmla="*/ 801 h 2351"/>
                <a:gd name="T52" fmla="*/ 1525 w 2612"/>
                <a:gd name="T53" fmla="*/ 692 h 2351"/>
                <a:gd name="T54" fmla="*/ 1757 w 2612"/>
                <a:gd name="T55" fmla="*/ 739 h 2351"/>
                <a:gd name="T56" fmla="*/ 1539 w 2612"/>
                <a:gd name="T57" fmla="*/ 737 h 2351"/>
                <a:gd name="T58" fmla="*/ 1516 w 2612"/>
                <a:gd name="T59" fmla="*/ 853 h 2351"/>
                <a:gd name="T60" fmla="*/ 1329 w 2612"/>
                <a:gd name="T61" fmla="*/ 967 h 2351"/>
                <a:gd name="T62" fmla="*/ 1458 w 2612"/>
                <a:gd name="T63" fmla="*/ 1208 h 2351"/>
                <a:gd name="T64" fmla="*/ 1672 w 2612"/>
                <a:gd name="T65" fmla="*/ 1078 h 2351"/>
                <a:gd name="T66" fmla="*/ 1516 w 2612"/>
                <a:gd name="T67" fmla="*/ 1309 h 2351"/>
                <a:gd name="T68" fmla="*/ 408 w 2612"/>
                <a:gd name="T69" fmla="*/ 1516 h 2351"/>
                <a:gd name="T70" fmla="*/ 141 w 2612"/>
                <a:gd name="T71" fmla="*/ 1594 h 2351"/>
                <a:gd name="T72" fmla="*/ 241 w 2612"/>
                <a:gd name="T73" fmla="*/ 1654 h 2351"/>
                <a:gd name="T74" fmla="*/ 442 w 2612"/>
                <a:gd name="T75" fmla="*/ 1774 h 2351"/>
                <a:gd name="T76" fmla="*/ 119 w 2612"/>
                <a:gd name="T77" fmla="*/ 1743 h 2351"/>
                <a:gd name="T78" fmla="*/ 112 w 2612"/>
                <a:gd name="T79" fmla="*/ 1847 h 2351"/>
                <a:gd name="T80" fmla="*/ 219 w 2612"/>
                <a:gd name="T81" fmla="*/ 2012 h 2351"/>
                <a:gd name="T82" fmla="*/ 281 w 2612"/>
                <a:gd name="T83" fmla="*/ 2097 h 2351"/>
                <a:gd name="T84" fmla="*/ 572 w 2612"/>
                <a:gd name="T85" fmla="*/ 2027 h 2351"/>
                <a:gd name="T86" fmla="*/ 632 w 2612"/>
                <a:gd name="T87" fmla="*/ 2107 h 2351"/>
                <a:gd name="T88" fmla="*/ 699 w 2612"/>
                <a:gd name="T89" fmla="*/ 2120 h 2351"/>
                <a:gd name="T90" fmla="*/ 799 w 2612"/>
                <a:gd name="T91" fmla="*/ 1990 h 2351"/>
                <a:gd name="T92" fmla="*/ 996 w 2612"/>
                <a:gd name="T93" fmla="*/ 2020 h 2351"/>
                <a:gd name="T94" fmla="*/ 1309 w 2612"/>
                <a:gd name="T95" fmla="*/ 1734 h 2351"/>
                <a:gd name="T96" fmla="*/ 1553 w 2612"/>
                <a:gd name="T97" fmla="*/ 1877 h 2351"/>
                <a:gd name="T98" fmla="*/ 1758 w 2612"/>
                <a:gd name="T99" fmla="*/ 2004 h 2351"/>
                <a:gd name="T100" fmla="*/ 2558 w 2612"/>
                <a:gd name="T101" fmla="*/ 2268 h 2351"/>
                <a:gd name="T102" fmla="*/ 1591 w 2612"/>
                <a:gd name="T103" fmla="*/ 250 h 2351"/>
                <a:gd name="T104" fmla="*/ 1598 w 2612"/>
                <a:gd name="T105" fmla="*/ 317 h 2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12" h="2351">
                  <a:moveTo>
                    <a:pt x="2558" y="2268"/>
                  </a:moveTo>
                  <a:cubicBezTo>
                    <a:pt x="2612" y="2295"/>
                    <a:pt x="2530" y="2350"/>
                    <a:pt x="2530" y="2350"/>
                  </a:cubicBezTo>
                  <a:cubicBezTo>
                    <a:pt x="2531" y="2350"/>
                    <a:pt x="2531" y="2351"/>
                    <a:pt x="2532" y="2351"/>
                  </a:cubicBezTo>
                  <a:cubicBezTo>
                    <a:pt x="2594" y="2351"/>
                    <a:pt x="2594" y="2351"/>
                    <a:pt x="2594" y="2351"/>
                  </a:cubicBezTo>
                  <a:cubicBezTo>
                    <a:pt x="2594" y="1745"/>
                    <a:pt x="2594" y="1745"/>
                    <a:pt x="2594" y="1745"/>
                  </a:cubicBezTo>
                  <a:cubicBezTo>
                    <a:pt x="2484" y="1623"/>
                    <a:pt x="2416" y="1535"/>
                    <a:pt x="2363" y="1468"/>
                  </a:cubicBezTo>
                  <a:cubicBezTo>
                    <a:pt x="2435" y="1501"/>
                    <a:pt x="2523" y="1490"/>
                    <a:pt x="2524" y="1490"/>
                  </a:cubicBezTo>
                  <a:cubicBezTo>
                    <a:pt x="2525" y="1490"/>
                    <a:pt x="2529" y="1421"/>
                    <a:pt x="2529" y="1387"/>
                  </a:cubicBezTo>
                  <a:cubicBezTo>
                    <a:pt x="2534" y="1285"/>
                    <a:pt x="2534" y="1285"/>
                    <a:pt x="2534" y="1285"/>
                  </a:cubicBezTo>
                  <a:cubicBezTo>
                    <a:pt x="2534" y="1285"/>
                    <a:pt x="2538" y="1238"/>
                    <a:pt x="2538" y="1203"/>
                  </a:cubicBezTo>
                  <a:cubicBezTo>
                    <a:pt x="2538" y="1203"/>
                    <a:pt x="2327" y="1189"/>
                    <a:pt x="2287" y="1089"/>
                  </a:cubicBezTo>
                  <a:cubicBezTo>
                    <a:pt x="2287" y="1089"/>
                    <a:pt x="2329" y="1116"/>
                    <a:pt x="2400" y="1121"/>
                  </a:cubicBezTo>
                  <a:cubicBezTo>
                    <a:pt x="2464" y="1124"/>
                    <a:pt x="2543" y="1112"/>
                    <a:pt x="2543" y="1112"/>
                  </a:cubicBezTo>
                  <a:cubicBezTo>
                    <a:pt x="2549" y="1095"/>
                    <a:pt x="2556" y="925"/>
                    <a:pt x="2556" y="925"/>
                  </a:cubicBezTo>
                  <a:cubicBezTo>
                    <a:pt x="2558" y="907"/>
                    <a:pt x="2558" y="836"/>
                    <a:pt x="2558" y="836"/>
                  </a:cubicBezTo>
                  <a:cubicBezTo>
                    <a:pt x="2523" y="845"/>
                    <a:pt x="2468" y="837"/>
                    <a:pt x="2407" y="823"/>
                  </a:cubicBezTo>
                  <a:cubicBezTo>
                    <a:pt x="2369" y="814"/>
                    <a:pt x="2305" y="776"/>
                    <a:pt x="2280" y="734"/>
                  </a:cubicBezTo>
                  <a:cubicBezTo>
                    <a:pt x="2280" y="734"/>
                    <a:pt x="2325" y="754"/>
                    <a:pt x="2399" y="762"/>
                  </a:cubicBezTo>
                  <a:cubicBezTo>
                    <a:pt x="2478" y="772"/>
                    <a:pt x="2566" y="756"/>
                    <a:pt x="2567" y="746"/>
                  </a:cubicBezTo>
                  <a:cubicBezTo>
                    <a:pt x="2572" y="702"/>
                    <a:pt x="2571" y="571"/>
                    <a:pt x="2571" y="567"/>
                  </a:cubicBezTo>
                  <a:cubicBezTo>
                    <a:pt x="2571" y="567"/>
                    <a:pt x="2578" y="470"/>
                    <a:pt x="2574" y="471"/>
                  </a:cubicBezTo>
                  <a:cubicBezTo>
                    <a:pt x="2552" y="475"/>
                    <a:pt x="2427" y="471"/>
                    <a:pt x="2327" y="366"/>
                  </a:cubicBezTo>
                  <a:cubicBezTo>
                    <a:pt x="2327" y="366"/>
                    <a:pt x="2289" y="336"/>
                    <a:pt x="2326" y="282"/>
                  </a:cubicBezTo>
                  <a:cubicBezTo>
                    <a:pt x="2326" y="282"/>
                    <a:pt x="2126" y="192"/>
                    <a:pt x="2126" y="192"/>
                  </a:cubicBezTo>
                  <a:cubicBezTo>
                    <a:pt x="2126" y="192"/>
                    <a:pt x="2168" y="151"/>
                    <a:pt x="2169" y="109"/>
                  </a:cubicBezTo>
                  <a:cubicBezTo>
                    <a:pt x="2170" y="62"/>
                    <a:pt x="2098" y="34"/>
                    <a:pt x="2041" y="44"/>
                  </a:cubicBezTo>
                  <a:cubicBezTo>
                    <a:pt x="1987" y="54"/>
                    <a:pt x="1946" y="111"/>
                    <a:pt x="1946" y="111"/>
                  </a:cubicBezTo>
                  <a:cubicBezTo>
                    <a:pt x="1695" y="0"/>
                    <a:pt x="1695" y="0"/>
                    <a:pt x="1695" y="0"/>
                  </a:cubicBezTo>
                  <a:cubicBezTo>
                    <a:pt x="1498" y="199"/>
                    <a:pt x="1498" y="199"/>
                    <a:pt x="1498" y="199"/>
                  </a:cubicBezTo>
                  <a:cubicBezTo>
                    <a:pt x="1496" y="201"/>
                    <a:pt x="1483" y="218"/>
                    <a:pt x="1485" y="237"/>
                  </a:cubicBezTo>
                  <a:cubicBezTo>
                    <a:pt x="1488" y="255"/>
                    <a:pt x="1488" y="255"/>
                    <a:pt x="1488" y="255"/>
                  </a:cubicBezTo>
                  <a:cubicBezTo>
                    <a:pt x="1490" y="268"/>
                    <a:pt x="1483" y="277"/>
                    <a:pt x="1481" y="279"/>
                  </a:cubicBezTo>
                  <a:cubicBezTo>
                    <a:pt x="1464" y="303"/>
                    <a:pt x="1440" y="327"/>
                    <a:pt x="1422" y="349"/>
                  </a:cubicBezTo>
                  <a:cubicBezTo>
                    <a:pt x="1405" y="370"/>
                    <a:pt x="1392" y="388"/>
                    <a:pt x="1385" y="399"/>
                  </a:cubicBezTo>
                  <a:cubicBezTo>
                    <a:pt x="1365" y="432"/>
                    <a:pt x="1358" y="454"/>
                    <a:pt x="1350" y="476"/>
                  </a:cubicBezTo>
                  <a:cubicBezTo>
                    <a:pt x="1350" y="476"/>
                    <a:pt x="1325" y="531"/>
                    <a:pt x="1420" y="606"/>
                  </a:cubicBezTo>
                  <a:cubicBezTo>
                    <a:pt x="1426" y="610"/>
                    <a:pt x="1426" y="610"/>
                    <a:pt x="1426" y="610"/>
                  </a:cubicBezTo>
                  <a:cubicBezTo>
                    <a:pt x="1426" y="610"/>
                    <a:pt x="1435" y="597"/>
                    <a:pt x="1435" y="597"/>
                  </a:cubicBezTo>
                  <a:cubicBezTo>
                    <a:pt x="1443" y="605"/>
                    <a:pt x="1443" y="605"/>
                    <a:pt x="1443" y="605"/>
                  </a:cubicBezTo>
                  <a:cubicBezTo>
                    <a:pt x="1451" y="613"/>
                    <a:pt x="1467" y="628"/>
                    <a:pt x="1483" y="637"/>
                  </a:cubicBezTo>
                  <a:cubicBezTo>
                    <a:pt x="1483" y="637"/>
                    <a:pt x="1490" y="604"/>
                    <a:pt x="1509" y="576"/>
                  </a:cubicBezTo>
                  <a:cubicBezTo>
                    <a:pt x="1525" y="551"/>
                    <a:pt x="1561" y="520"/>
                    <a:pt x="1585" y="505"/>
                  </a:cubicBezTo>
                  <a:cubicBezTo>
                    <a:pt x="1616" y="485"/>
                    <a:pt x="1646" y="475"/>
                    <a:pt x="1682" y="473"/>
                  </a:cubicBezTo>
                  <a:cubicBezTo>
                    <a:pt x="1712" y="472"/>
                    <a:pt x="1733" y="484"/>
                    <a:pt x="1754" y="506"/>
                  </a:cubicBezTo>
                  <a:cubicBezTo>
                    <a:pt x="1785" y="538"/>
                    <a:pt x="1798" y="618"/>
                    <a:pt x="1787" y="652"/>
                  </a:cubicBezTo>
                  <a:cubicBezTo>
                    <a:pt x="1775" y="644"/>
                    <a:pt x="1766" y="638"/>
                    <a:pt x="1766" y="638"/>
                  </a:cubicBezTo>
                  <a:cubicBezTo>
                    <a:pt x="1726" y="618"/>
                    <a:pt x="1646" y="582"/>
                    <a:pt x="1543" y="627"/>
                  </a:cubicBezTo>
                  <a:cubicBezTo>
                    <a:pt x="1508" y="642"/>
                    <a:pt x="1444" y="674"/>
                    <a:pt x="1337" y="705"/>
                  </a:cubicBezTo>
                  <a:cubicBezTo>
                    <a:pt x="1281" y="721"/>
                    <a:pt x="1242" y="715"/>
                    <a:pt x="1232" y="667"/>
                  </a:cubicBezTo>
                  <a:cubicBezTo>
                    <a:pt x="1223" y="625"/>
                    <a:pt x="1243" y="594"/>
                    <a:pt x="1243" y="594"/>
                  </a:cubicBezTo>
                  <a:cubicBezTo>
                    <a:pt x="1243" y="594"/>
                    <a:pt x="1174" y="605"/>
                    <a:pt x="1158" y="667"/>
                  </a:cubicBezTo>
                  <a:cubicBezTo>
                    <a:pt x="1143" y="729"/>
                    <a:pt x="1167" y="787"/>
                    <a:pt x="1225" y="801"/>
                  </a:cubicBezTo>
                  <a:cubicBezTo>
                    <a:pt x="1278" y="815"/>
                    <a:pt x="1363" y="776"/>
                    <a:pt x="1425" y="742"/>
                  </a:cubicBezTo>
                  <a:cubicBezTo>
                    <a:pt x="1448" y="731"/>
                    <a:pt x="1493" y="706"/>
                    <a:pt x="1525" y="692"/>
                  </a:cubicBezTo>
                  <a:cubicBezTo>
                    <a:pt x="1584" y="667"/>
                    <a:pt x="1625" y="664"/>
                    <a:pt x="1686" y="691"/>
                  </a:cubicBezTo>
                  <a:cubicBezTo>
                    <a:pt x="1731" y="711"/>
                    <a:pt x="1757" y="739"/>
                    <a:pt x="1757" y="739"/>
                  </a:cubicBezTo>
                  <a:cubicBezTo>
                    <a:pt x="1757" y="739"/>
                    <a:pt x="1737" y="791"/>
                    <a:pt x="1663" y="795"/>
                  </a:cubicBezTo>
                  <a:cubicBezTo>
                    <a:pt x="1603" y="797"/>
                    <a:pt x="1557" y="766"/>
                    <a:pt x="1539" y="737"/>
                  </a:cubicBezTo>
                  <a:cubicBezTo>
                    <a:pt x="1539" y="737"/>
                    <a:pt x="1526" y="768"/>
                    <a:pt x="1521" y="778"/>
                  </a:cubicBezTo>
                  <a:cubicBezTo>
                    <a:pt x="1501" y="811"/>
                    <a:pt x="1525" y="829"/>
                    <a:pt x="1516" y="853"/>
                  </a:cubicBezTo>
                  <a:cubicBezTo>
                    <a:pt x="1508" y="877"/>
                    <a:pt x="1466" y="905"/>
                    <a:pt x="1443" y="920"/>
                  </a:cubicBezTo>
                  <a:cubicBezTo>
                    <a:pt x="1407" y="945"/>
                    <a:pt x="1344" y="963"/>
                    <a:pt x="1329" y="967"/>
                  </a:cubicBezTo>
                  <a:cubicBezTo>
                    <a:pt x="1329" y="967"/>
                    <a:pt x="1367" y="1053"/>
                    <a:pt x="1372" y="1063"/>
                  </a:cubicBezTo>
                  <a:cubicBezTo>
                    <a:pt x="1392" y="1100"/>
                    <a:pt x="1427" y="1178"/>
                    <a:pt x="1458" y="1208"/>
                  </a:cubicBezTo>
                  <a:cubicBezTo>
                    <a:pt x="1458" y="1208"/>
                    <a:pt x="1529" y="1193"/>
                    <a:pt x="1578" y="1164"/>
                  </a:cubicBezTo>
                  <a:cubicBezTo>
                    <a:pt x="1624" y="1136"/>
                    <a:pt x="1660" y="1104"/>
                    <a:pt x="1672" y="1078"/>
                  </a:cubicBezTo>
                  <a:cubicBezTo>
                    <a:pt x="1672" y="1078"/>
                    <a:pt x="1672" y="1078"/>
                    <a:pt x="1672" y="1078"/>
                  </a:cubicBezTo>
                  <a:cubicBezTo>
                    <a:pt x="1607" y="1229"/>
                    <a:pt x="1558" y="1281"/>
                    <a:pt x="1516" y="1309"/>
                  </a:cubicBezTo>
                  <a:cubicBezTo>
                    <a:pt x="1348" y="1417"/>
                    <a:pt x="1013" y="1656"/>
                    <a:pt x="692" y="1700"/>
                  </a:cubicBezTo>
                  <a:cubicBezTo>
                    <a:pt x="599" y="1703"/>
                    <a:pt x="448" y="1565"/>
                    <a:pt x="408" y="1516"/>
                  </a:cubicBezTo>
                  <a:cubicBezTo>
                    <a:pt x="379" y="1481"/>
                    <a:pt x="319" y="1532"/>
                    <a:pt x="319" y="1532"/>
                  </a:cubicBezTo>
                  <a:cubicBezTo>
                    <a:pt x="319" y="1532"/>
                    <a:pt x="196" y="1511"/>
                    <a:pt x="141" y="1594"/>
                  </a:cubicBezTo>
                  <a:cubicBezTo>
                    <a:pt x="132" y="1607"/>
                    <a:pt x="206" y="1583"/>
                    <a:pt x="252" y="1599"/>
                  </a:cubicBezTo>
                  <a:cubicBezTo>
                    <a:pt x="284" y="1609"/>
                    <a:pt x="241" y="1625"/>
                    <a:pt x="241" y="1654"/>
                  </a:cubicBezTo>
                  <a:cubicBezTo>
                    <a:pt x="241" y="1699"/>
                    <a:pt x="379" y="1733"/>
                    <a:pt x="434" y="1752"/>
                  </a:cubicBezTo>
                  <a:cubicBezTo>
                    <a:pt x="452" y="1758"/>
                    <a:pt x="451" y="1775"/>
                    <a:pt x="442" y="1774"/>
                  </a:cubicBezTo>
                  <a:cubicBezTo>
                    <a:pt x="337" y="1771"/>
                    <a:pt x="274" y="1726"/>
                    <a:pt x="233" y="1713"/>
                  </a:cubicBezTo>
                  <a:cubicBezTo>
                    <a:pt x="151" y="1689"/>
                    <a:pt x="125" y="1705"/>
                    <a:pt x="119" y="1743"/>
                  </a:cubicBezTo>
                  <a:cubicBezTo>
                    <a:pt x="114" y="1772"/>
                    <a:pt x="19" y="1745"/>
                    <a:pt x="2" y="1917"/>
                  </a:cubicBezTo>
                  <a:cubicBezTo>
                    <a:pt x="0" y="1933"/>
                    <a:pt x="105" y="1801"/>
                    <a:pt x="112" y="1847"/>
                  </a:cubicBezTo>
                  <a:cubicBezTo>
                    <a:pt x="135" y="1985"/>
                    <a:pt x="373" y="1870"/>
                    <a:pt x="422" y="1907"/>
                  </a:cubicBezTo>
                  <a:cubicBezTo>
                    <a:pt x="455" y="1931"/>
                    <a:pt x="177" y="1928"/>
                    <a:pt x="219" y="2012"/>
                  </a:cubicBezTo>
                  <a:cubicBezTo>
                    <a:pt x="225" y="2025"/>
                    <a:pt x="97" y="2106"/>
                    <a:pt x="206" y="2208"/>
                  </a:cubicBezTo>
                  <a:cubicBezTo>
                    <a:pt x="206" y="2208"/>
                    <a:pt x="212" y="2092"/>
                    <a:pt x="281" y="2097"/>
                  </a:cubicBezTo>
                  <a:cubicBezTo>
                    <a:pt x="338" y="2100"/>
                    <a:pt x="366" y="2155"/>
                    <a:pt x="437" y="2101"/>
                  </a:cubicBezTo>
                  <a:cubicBezTo>
                    <a:pt x="463" y="2082"/>
                    <a:pt x="477" y="2055"/>
                    <a:pt x="572" y="2027"/>
                  </a:cubicBezTo>
                  <a:cubicBezTo>
                    <a:pt x="579" y="2025"/>
                    <a:pt x="580" y="2059"/>
                    <a:pt x="595" y="2081"/>
                  </a:cubicBezTo>
                  <a:cubicBezTo>
                    <a:pt x="604" y="2095"/>
                    <a:pt x="632" y="2094"/>
                    <a:pt x="632" y="2107"/>
                  </a:cubicBezTo>
                  <a:cubicBezTo>
                    <a:pt x="632" y="2151"/>
                    <a:pt x="577" y="2188"/>
                    <a:pt x="579" y="2190"/>
                  </a:cubicBezTo>
                  <a:cubicBezTo>
                    <a:pt x="581" y="2192"/>
                    <a:pt x="642" y="2223"/>
                    <a:pt x="699" y="2120"/>
                  </a:cubicBezTo>
                  <a:cubicBezTo>
                    <a:pt x="710" y="2100"/>
                    <a:pt x="730" y="2117"/>
                    <a:pt x="753" y="2110"/>
                  </a:cubicBezTo>
                  <a:cubicBezTo>
                    <a:pt x="835" y="2085"/>
                    <a:pt x="752" y="2034"/>
                    <a:pt x="799" y="1990"/>
                  </a:cubicBezTo>
                  <a:cubicBezTo>
                    <a:pt x="859" y="1934"/>
                    <a:pt x="926" y="1903"/>
                    <a:pt x="988" y="1879"/>
                  </a:cubicBezTo>
                  <a:cubicBezTo>
                    <a:pt x="988" y="1879"/>
                    <a:pt x="956" y="1991"/>
                    <a:pt x="996" y="2020"/>
                  </a:cubicBezTo>
                  <a:cubicBezTo>
                    <a:pt x="1243" y="1957"/>
                    <a:pt x="1243" y="1957"/>
                    <a:pt x="1243" y="1957"/>
                  </a:cubicBezTo>
                  <a:cubicBezTo>
                    <a:pt x="1216" y="1893"/>
                    <a:pt x="1259" y="1798"/>
                    <a:pt x="1309" y="1734"/>
                  </a:cubicBezTo>
                  <a:cubicBezTo>
                    <a:pt x="1320" y="1720"/>
                    <a:pt x="1259" y="1907"/>
                    <a:pt x="1296" y="1943"/>
                  </a:cubicBezTo>
                  <a:cubicBezTo>
                    <a:pt x="1553" y="1877"/>
                    <a:pt x="1553" y="1877"/>
                    <a:pt x="1553" y="1877"/>
                  </a:cubicBezTo>
                  <a:cubicBezTo>
                    <a:pt x="1536" y="1836"/>
                    <a:pt x="1545" y="1773"/>
                    <a:pt x="1564" y="1725"/>
                  </a:cubicBezTo>
                  <a:cubicBezTo>
                    <a:pt x="1591" y="1837"/>
                    <a:pt x="1645" y="1955"/>
                    <a:pt x="1758" y="2004"/>
                  </a:cubicBezTo>
                  <a:cubicBezTo>
                    <a:pt x="1941" y="2084"/>
                    <a:pt x="2102" y="2122"/>
                    <a:pt x="2373" y="2202"/>
                  </a:cubicBezTo>
                  <a:cubicBezTo>
                    <a:pt x="2445" y="2223"/>
                    <a:pt x="2523" y="2250"/>
                    <a:pt x="2558" y="2268"/>
                  </a:cubicBezTo>
                  <a:close/>
                  <a:moveTo>
                    <a:pt x="1598" y="317"/>
                  </a:moveTo>
                  <a:cubicBezTo>
                    <a:pt x="1589" y="310"/>
                    <a:pt x="1585" y="261"/>
                    <a:pt x="1591" y="250"/>
                  </a:cubicBezTo>
                  <a:cubicBezTo>
                    <a:pt x="1600" y="236"/>
                    <a:pt x="1700" y="258"/>
                    <a:pt x="1714" y="299"/>
                  </a:cubicBezTo>
                  <a:cubicBezTo>
                    <a:pt x="1717" y="308"/>
                    <a:pt x="1607" y="324"/>
                    <a:pt x="1598" y="317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auto">
            <a:xfrm>
              <a:off x="7258050" y="325438"/>
              <a:ext cx="1489075" cy="846138"/>
            </a:xfrm>
            <a:custGeom>
              <a:avLst/>
              <a:gdLst>
                <a:gd name="T0" fmla="*/ 867 w 867"/>
                <a:gd name="T1" fmla="*/ 130 h 492"/>
                <a:gd name="T2" fmla="*/ 843 w 867"/>
                <a:gd name="T3" fmla="*/ 139 h 492"/>
                <a:gd name="T4" fmla="*/ 801 w 867"/>
                <a:gd name="T5" fmla="*/ 224 h 492"/>
                <a:gd name="T6" fmla="*/ 687 w 867"/>
                <a:gd name="T7" fmla="*/ 198 h 492"/>
                <a:gd name="T8" fmla="*/ 659 w 867"/>
                <a:gd name="T9" fmla="*/ 311 h 492"/>
                <a:gd name="T10" fmla="*/ 618 w 867"/>
                <a:gd name="T11" fmla="*/ 244 h 492"/>
                <a:gd name="T12" fmla="*/ 530 w 867"/>
                <a:gd name="T13" fmla="*/ 243 h 492"/>
                <a:gd name="T14" fmla="*/ 623 w 867"/>
                <a:gd name="T15" fmla="*/ 166 h 492"/>
                <a:gd name="T16" fmla="*/ 584 w 867"/>
                <a:gd name="T17" fmla="*/ 87 h 492"/>
                <a:gd name="T18" fmla="*/ 497 w 867"/>
                <a:gd name="T19" fmla="*/ 86 h 492"/>
                <a:gd name="T20" fmla="*/ 540 w 867"/>
                <a:gd name="T21" fmla="*/ 29 h 492"/>
                <a:gd name="T22" fmla="*/ 540 w 867"/>
                <a:gd name="T23" fmla="*/ 0 h 492"/>
                <a:gd name="T24" fmla="*/ 392 w 867"/>
                <a:gd name="T25" fmla="*/ 0 h 492"/>
                <a:gd name="T26" fmla="*/ 392 w 867"/>
                <a:gd name="T27" fmla="*/ 40 h 492"/>
                <a:gd name="T28" fmla="*/ 369 w 867"/>
                <a:gd name="T29" fmla="*/ 0 h 492"/>
                <a:gd name="T30" fmla="*/ 249 w 867"/>
                <a:gd name="T31" fmla="*/ 0 h 492"/>
                <a:gd name="T32" fmla="*/ 248 w 867"/>
                <a:gd name="T33" fmla="*/ 1 h 492"/>
                <a:gd name="T34" fmla="*/ 254 w 867"/>
                <a:gd name="T35" fmla="*/ 122 h 492"/>
                <a:gd name="T36" fmla="*/ 194 w 867"/>
                <a:gd name="T37" fmla="*/ 58 h 492"/>
                <a:gd name="T38" fmla="*/ 117 w 867"/>
                <a:gd name="T39" fmla="*/ 74 h 492"/>
                <a:gd name="T40" fmla="*/ 119 w 867"/>
                <a:gd name="T41" fmla="*/ 0 h 492"/>
                <a:gd name="T42" fmla="*/ 37 w 867"/>
                <a:gd name="T43" fmla="*/ 0 h 492"/>
                <a:gd name="T44" fmla="*/ 0 w 867"/>
                <a:gd name="T45" fmla="*/ 213 h 492"/>
                <a:gd name="T46" fmla="*/ 203 w 867"/>
                <a:gd name="T47" fmla="*/ 303 h 492"/>
                <a:gd name="T48" fmla="*/ 267 w 867"/>
                <a:gd name="T49" fmla="*/ 260 h 492"/>
                <a:gd name="T50" fmla="*/ 428 w 867"/>
                <a:gd name="T51" fmla="*/ 263 h 492"/>
                <a:gd name="T52" fmla="*/ 509 w 867"/>
                <a:gd name="T53" fmla="*/ 365 h 492"/>
                <a:gd name="T54" fmla="*/ 489 w 867"/>
                <a:gd name="T55" fmla="*/ 428 h 492"/>
                <a:gd name="T56" fmla="*/ 636 w 867"/>
                <a:gd name="T57" fmla="*/ 492 h 492"/>
                <a:gd name="T58" fmla="*/ 867 w 867"/>
                <a:gd name="T59" fmla="*/ 190 h 492"/>
                <a:gd name="T60" fmla="*/ 867 w 867"/>
                <a:gd name="T61" fmla="*/ 13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67" h="492">
                  <a:moveTo>
                    <a:pt x="867" y="130"/>
                  </a:moveTo>
                  <a:cubicBezTo>
                    <a:pt x="859" y="132"/>
                    <a:pt x="851" y="135"/>
                    <a:pt x="843" y="139"/>
                  </a:cubicBezTo>
                  <a:cubicBezTo>
                    <a:pt x="806" y="160"/>
                    <a:pt x="797" y="213"/>
                    <a:pt x="801" y="224"/>
                  </a:cubicBezTo>
                  <a:cubicBezTo>
                    <a:pt x="772" y="150"/>
                    <a:pt x="687" y="198"/>
                    <a:pt x="687" y="198"/>
                  </a:cubicBezTo>
                  <a:cubicBezTo>
                    <a:pt x="742" y="285"/>
                    <a:pt x="696" y="321"/>
                    <a:pt x="659" y="311"/>
                  </a:cubicBezTo>
                  <a:cubicBezTo>
                    <a:pt x="610" y="299"/>
                    <a:pt x="618" y="244"/>
                    <a:pt x="618" y="244"/>
                  </a:cubicBezTo>
                  <a:cubicBezTo>
                    <a:pt x="618" y="244"/>
                    <a:pt x="567" y="288"/>
                    <a:pt x="530" y="243"/>
                  </a:cubicBezTo>
                  <a:cubicBezTo>
                    <a:pt x="501" y="209"/>
                    <a:pt x="542" y="163"/>
                    <a:pt x="623" y="166"/>
                  </a:cubicBezTo>
                  <a:cubicBezTo>
                    <a:pt x="623" y="166"/>
                    <a:pt x="628" y="118"/>
                    <a:pt x="584" y="87"/>
                  </a:cubicBezTo>
                  <a:cubicBezTo>
                    <a:pt x="550" y="63"/>
                    <a:pt x="497" y="86"/>
                    <a:pt x="497" y="86"/>
                  </a:cubicBezTo>
                  <a:cubicBezTo>
                    <a:pt x="497" y="86"/>
                    <a:pt x="532" y="68"/>
                    <a:pt x="540" y="29"/>
                  </a:cubicBezTo>
                  <a:cubicBezTo>
                    <a:pt x="542" y="21"/>
                    <a:pt x="542" y="11"/>
                    <a:pt x="540" y="0"/>
                  </a:cubicBezTo>
                  <a:cubicBezTo>
                    <a:pt x="392" y="0"/>
                    <a:pt x="392" y="0"/>
                    <a:pt x="392" y="0"/>
                  </a:cubicBezTo>
                  <a:cubicBezTo>
                    <a:pt x="387" y="22"/>
                    <a:pt x="392" y="40"/>
                    <a:pt x="392" y="40"/>
                  </a:cubicBezTo>
                  <a:cubicBezTo>
                    <a:pt x="392" y="40"/>
                    <a:pt x="385" y="18"/>
                    <a:pt x="369" y="0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248" y="1"/>
                    <a:pt x="248" y="1"/>
                    <a:pt x="248" y="1"/>
                  </a:cubicBezTo>
                  <a:cubicBezTo>
                    <a:pt x="305" y="59"/>
                    <a:pt x="298" y="120"/>
                    <a:pt x="254" y="122"/>
                  </a:cubicBezTo>
                  <a:cubicBezTo>
                    <a:pt x="196" y="125"/>
                    <a:pt x="194" y="58"/>
                    <a:pt x="194" y="58"/>
                  </a:cubicBezTo>
                  <a:cubicBezTo>
                    <a:pt x="194" y="58"/>
                    <a:pt x="159" y="101"/>
                    <a:pt x="117" y="74"/>
                  </a:cubicBezTo>
                  <a:cubicBezTo>
                    <a:pt x="94" y="59"/>
                    <a:pt x="85" y="25"/>
                    <a:pt x="119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203" y="303"/>
                    <a:pt x="203" y="303"/>
                    <a:pt x="203" y="303"/>
                  </a:cubicBezTo>
                  <a:cubicBezTo>
                    <a:pt x="227" y="282"/>
                    <a:pt x="251" y="268"/>
                    <a:pt x="267" y="260"/>
                  </a:cubicBezTo>
                  <a:cubicBezTo>
                    <a:pt x="323" y="236"/>
                    <a:pt x="381" y="242"/>
                    <a:pt x="428" y="263"/>
                  </a:cubicBezTo>
                  <a:cubicBezTo>
                    <a:pt x="498" y="293"/>
                    <a:pt x="506" y="334"/>
                    <a:pt x="509" y="365"/>
                  </a:cubicBezTo>
                  <a:cubicBezTo>
                    <a:pt x="510" y="382"/>
                    <a:pt x="495" y="419"/>
                    <a:pt x="489" y="428"/>
                  </a:cubicBezTo>
                  <a:cubicBezTo>
                    <a:pt x="636" y="492"/>
                    <a:pt x="636" y="492"/>
                    <a:pt x="636" y="492"/>
                  </a:cubicBezTo>
                  <a:cubicBezTo>
                    <a:pt x="867" y="190"/>
                    <a:pt x="867" y="190"/>
                    <a:pt x="867" y="190"/>
                  </a:cubicBezTo>
                  <a:lnTo>
                    <a:pt x="867" y="13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>
            <p:ph type="ctrTitle"/>
          </p:nvPr>
        </p:nvSpPr>
        <p:spPr>
          <a:xfrm>
            <a:off x="812800" y="2571750"/>
            <a:ext cx="5559400" cy="1231432"/>
          </a:xfrm>
        </p:spPr>
        <p:txBody>
          <a:bodyPr anchor="b" anchorCtr="0">
            <a:noAutofit/>
          </a:bodyPr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>
            <p:ph type="subTitle" idx="1"/>
          </p:nvPr>
        </p:nvSpPr>
        <p:spPr>
          <a:xfrm>
            <a:off x="812800" y="3920561"/>
            <a:ext cx="5559400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2" y="681960"/>
            <a:ext cx="2155998" cy="96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573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6277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>
            <a:spLocks noChangeArrowheads="1"/>
          </p:cNvSpPr>
          <p:nvPr userDrawn="1"/>
        </p:nvSpPr>
        <p:spPr bwMode="auto">
          <a:xfrm>
            <a:off x="395288" y="323850"/>
            <a:ext cx="8355013" cy="4497388"/>
          </a:xfrm>
          <a:prstGeom prst="rect">
            <a:avLst/>
          </a:prstGeom>
          <a:solidFill>
            <a:srgbClr val="365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4292600" y="325438"/>
            <a:ext cx="4484688" cy="4495800"/>
            <a:chOff x="4292600" y="325438"/>
            <a:chExt cx="4484688" cy="4495800"/>
          </a:xfrm>
        </p:grpSpPr>
        <p:sp>
          <p:nvSpPr>
            <p:cNvPr id="40" name="Freeform 6"/>
            <p:cNvSpPr>
              <a:spLocks/>
            </p:cNvSpPr>
            <p:nvPr userDrawn="1"/>
          </p:nvSpPr>
          <p:spPr bwMode="auto">
            <a:xfrm>
              <a:off x="5967413" y="328613"/>
              <a:ext cx="282575" cy="1208088"/>
            </a:xfrm>
            <a:custGeom>
              <a:avLst/>
              <a:gdLst>
                <a:gd name="T0" fmla="*/ 27 w 164"/>
                <a:gd name="T1" fmla="*/ 644 h 703"/>
                <a:gd name="T2" fmla="*/ 14 w 164"/>
                <a:gd name="T3" fmla="*/ 672 h 703"/>
                <a:gd name="T4" fmla="*/ 17 w 164"/>
                <a:gd name="T5" fmla="*/ 703 h 703"/>
                <a:gd name="T6" fmla="*/ 146 w 164"/>
                <a:gd name="T7" fmla="*/ 703 h 703"/>
                <a:gd name="T8" fmla="*/ 146 w 164"/>
                <a:gd name="T9" fmla="*/ 661 h 703"/>
                <a:gd name="T10" fmla="*/ 132 w 164"/>
                <a:gd name="T11" fmla="*/ 641 h 703"/>
                <a:gd name="T12" fmla="*/ 131 w 164"/>
                <a:gd name="T13" fmla="*/ 450 h 703"/>
                <a:gd name="T14" fmla="*/ 164 w 164"/>
                <a:gd name="T15" fmla="*/ 372 h 703"/>
                <a:gd name="T16" fmla="*/ 132 w 164"/>
                <a:gd name="T17" fmla="*/ 294 h 703"/>
                <a:gd name="T18" fmla="*/ 134 w 164"/>
                <a:gd name="T19" fmla="*/ 60 h 703"/>
                <a:gd name="T20" fmla="*/ 146 w 164"/>
                <a:gd name="T21" fmla="*/ 40 h 703"/>
                <a:gd name="T22" fmla="*/ 145 w 164"/>
                <a:gd name="T23" fmla="*/ 0 h 703"/>
                <a:gd name="T24" fmla="*/ 8 w 164"/>
                <a:gd name="T25" fmla="*/ 0 h 703"/>
                <a:gd name="T26" fmla="*/ 8 w 164"/>
                <a:gd name="T27" fmla="*/ 33 h 703"/>
                <a:gd name="T28" fmla="*/ 28 w 164"/>
                <a:gd name="T29" fmla="*/ 63 h 703"/>
                <a:gd name="T30" fmla="*/ 28 w 164"/>
                <a:gd name="T31" fmla="*/ 294 h 703"/>
                <a:gd name="T32" fmla="*/ 4 w 164"/>
                <a:gd name="T33" fmla="*/ 369 h 703"/>
                <a:gd name="T34" fmla="*/ 30 w 164"/>
                <a:gd name="T35" fmla="*/ 450 h 703"/>
                <a:gd name="T36" fmla="*/ 27 w 164"/>
                <a:gd name="T37" fmla="*/ 644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703">
                  <a:moveTo>
                    <a:pt x="27" y="644"/>
                  </a:moveTo>
                  <a:cubicBezTo>
                    <a:pt x="27" y="644"/>
                    <a:pt x="16" y="652"/>
                    <a:pt x="14" y="672"/>
                  </a:cubicBezTo>
                  <a:cubicBezTo>
                    <a:pt x="12" y="694"/>
                    <a:pt x="17" y="703"/>
                    <a:pt x="17" y="703"/>
                  </a:cubicBezTo>
                  <a:cubicBezTo>
                    <a:pt x="146" y="703"/>
                    <a:pt x="146" y="703"/>
                    <a:pt x="146" y="703"/>
                  </a:cubicBezTo>
                  <a:cubicBezTo>
                    <a:pt x="147" y="699"/>
                    <a:pt x="149" y="675"/>
                    <a:pt x="146" y="661"/>
                  </a:cubicBezTo>
                  <a:cubicBezTo>
                    <a:pt x="143" y="652"/>
                    <a:pt x="136" y="644"/>
                    <a:pt x="132" y="641"/>
                  </a:cubicBezTo>
                  <a:cubicBezTo>
                    <a:pt x="131" y="450"/>
                    <a:pt x="131" y="450"/>
                    <a:pt x="131" y="450"/>
                  </a:cubicBezTo>
                  <a:cubicBezTo>
                    <a:pt x="143" y="429"/>
                    <a:pt x="164" y="407"/>
                    <a:pt x="164" y="372"/>
                  </a:cubicBezTo>
                  <a:cubicBezTo>
                    <a:pt x="163" y="337"/>
                    <a:pt x="141" y="307"/>
                    <a:pt x="132" y="294"/>
                  </a:cubicBezTo>
                  <a:cubicBezTo>
                    <a:pt x="132" y="294"/>
                    <a:pt x="130" y="69"/>
                    <a:pt x="134" y="60"/>
                  </a:cubicBezTo>
                  <a:cubicBezTo>
                    <a:pt x="134" y="60"/>
                    <a:pt x="141" y="53"/>
                    <a:pt x="146" y="40"/>
                  </a:cubicBezTo>
                  <a:cubicBezTo>
                    <a:pt x="152" y="25"/>
                    <a:pt x="145" y="0"/>
                    <a:pt x="14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6"/>
                    <a:pt x="6" y="25"/>
                    <a:pt x="8" y="33"/>
                  </a:cubicBezTo>
                  <a:cubicBezTo>
                    <a:pt x="11" y="44"/>
                    <a:pt x="19" y="57"/>
                    <a:pt x="28" y="63"/>
                  </a:cubicBezTo>
                  <a:cubicBezTo>
                    <a:pt x="28" y="294"/>
                    <a:pt x="28" y="294"/>
                    <a:pt x="28" y="294"/>
                  </a:cubicBezTo>
                  <a:cubicBezTo>
                    <a:pt x="28" y="294"/>
                    <a:pt x="9" y="317"/>
                    <a:pt x="4" y="369"/>
                  </a:cubicBezTo>
                  <a:cubicBezTo>
                    <a:pt x="0" y="413"/>
                    <a:pt x="30" y="450"/>
                    <a:pt x="30" y="450"/>
                  </a:cubicBezTo>
                  <a:lnTo>
                    <a:pt x="27" y="644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5141913" y="622300"/>
              <a:ext cx="587375" cy="563563"/>
            </a:xfrm>
            <a:custGeom>
              <a:avLst/>
              <a:gdLst>
                <a:gd name="T0" fmla="*/ 7 w 342"/>
                <a:gd name="T1" fmla="*/ 307 h 328"/>
                <a:gd name="T2" fmla="*/ 57 w 342"/>
                <a:gd name="T3" fmla="*/ 294 h 328"/>
                <a:gd name="T4" fmla="*/ 80 w 342"/>
                <a:gd name="T5" fmla="*/ 243 h 328"/>
                <a:gd name="T6" fmla="*/ 83 w 342"/>
                <a:gd name="T7" fmla="*/ 325 h 328"/>
                <a:gd name="T8" fmla="*/ 144 w 342"/>
                <a:gd name="T9" fmla="*/ 307 h 328"/>
                <a:gd name="T10" fmla="*/ 171 w 342"/>
                <a:gd name="T11" fmla="*/ 243 h 328"/>
                <a:gd name="T12" fmla="*/ 176 w 342"/>
                <a:gd name="T13" fmla="*/ 324 h 328"/>
                <a:gd name="T14" fmla="*/ 238 w 342"/>
                <a:gd name="T15" fmla="*/ 304 h 328"/>
                <a:gd name="T16" fmla="*/ 262 w 342"/>
                <a:gd name="T17" fmla="*/ 243 h 328"/>
                <a:gd name="T18" fmla="*/ 264 w 342"/>
                <a:gd name="T19" fmla="*/ 299 h 328"/>
                <a:gd name="T20" fmla="*/ 306 w 342"/>
                <a:gd name="T21" fmla="*/ 286 h 328"/>
                <a:gd name="T22" fmla="*/ 342 w 342"/>
                <a:gd name="T23" fmla="*/ 243 h 328"/>
                <a:gd name="T24" fmla="*/ 341 w 342"/>
                <a:gd name="T25" fmla="*/ 52 h 328"/>
                <a:gd name="T26" fmla="*/ 328 w 342"/>
                <a:gd name="T27" fmla="*/ 0 h 328"/>
                <a:gd name="T28" fmla="*/ 280 w 342"/>
                <a:gd name="T29" fmla="*/ 2 h 328"/>
                <a:gd name="T30" fmla="*/ 262 w 342"/>
                <a:gd name="T31" fmla="*/ 52 h 328"/>
                <a:gd name="T32" fmla="*/ 246 w 342"/>
                <a:gd name="T33" fmla="*/ 4 h 328"/>
                <a:gd name="T34" fmla="*/ 188 w 342"/>
                <a:gd name="T35" fmla="*/ 5 h 328"/>
                <a:gd name="T36" fmla="*/ 171 w 342"/>
                <a:gd name="T37" fmla="*/ 52 h 328"/>
                <a:gd name="T38" fmla="*/ 156 w 342"/>
                <a:gd name="T39" fmla="*/ 7 h 328"/>
                <a:gd name="T40" fmla="*/ 100 w 342"/>
                <a:gd name="T41" fmla="*/ 8 h 328"/>
                <a:gd name="T42" fmla="*/ 80 w 342"/>
                <a:gd name="T43" fmla="*/ 52 h 328"/>
                <a:gd name="T44" fmla="*/ 66 w 342"/>
                <a:gd name="T45" fmla="*/ 8 h 328"/>
                <a:gd name="T46" fmla="*/ 30 w 342"/>
                <a:gd name="T47" fmla="*/ 8 h 328"/>
                <a:gd name="T48" fmla="*/ 0 w 342"/>
                <a:gd name="T49" fmla="*/ 52 h 328"/>
                <a:gd name="T50" fmla="*/ 3 w 342"/>
                <a:gd name="T51" fmla="*/ 170 h 328"/>
                <a:gd name="T52" fmla="*/ 7 w 342"/>
                <a:gd name="T53" fmla="*/ 30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2" h="328">
                  <a:moveTo>
                    <a:pt x="7" y="307"/>
                  </a:moveTo>
                  <a:cubicBezTo>
                    <a:pt x="27" y="307"/>
                    <a:pt x="46" y="304"/>
                    <a:pt x="57" y="294"/>
                  </a:cubicBezTo>
                  <a:cubicBezTo>
                    <a:pt x="75" y="278"/>
                    <a:pt x="80" y="251"/>
                    <a:pt x="80" y="243"/>
                  </a:cubicBezTo>
                  <a:cubicBezTo>
                    <a:pt x="80" y="261"/>
                    <a:pt x="83" y="325"/>
                    <a:pt x="83" y="325"/>
                  </a:cubicBezTo>
                  <a:cubicBezTo>
                    <a:pt x="96" y="325"/>
                    <a:pt x="123" y="328"/>
                    <a:pt x="144" y="307"/>
                  </a:cubicBezTo>
                  <a:cubicBezTo>
                    <a:pt x="162" y="289"/>
                    <a:pt x="166" y="255"/>
                    <a:pt x="171" y="243"/>
                  </a:cubicBezTo>
                  <a:cubicBezTo>
                    <a:pt x="170" y="270"/>
                    <a:pt x="170" y="323"/>
                    <a:pt x="176" y="324"/>
                  </a:cubicBezTo>
                  <a:cubicBezTo>
                    <a:pt x="186" y="325"/>
                    <a:pt x="219" y="321"/>
                    <a:pt x="238" y="304"/>
                  </a:cubicBezTo>
                  <a:cubicBezTo>
                    <a:pt x="254" y="287"/>
                    <a:pt x="257" y="254"/>
                    <a:pt x="262" y="243"/>
                  </a:cubicBezTo>
                  <a:cubicBezTo>
                    <a:pt x="262" y="260"/>
                    <a:pt x="264" y="299"/>
                    <a:pt x="264" y="299"/>
                  </a:cubicBezTo>
                  <a:cubicBezTo>
                    <a:pt x="274" y="299"/>
                    <a:pt x="289" y="298"/>
                    <a:pt x="306" y="286"/>
                  </a:cubicBezTo>
                  <a:cubicBezTo>
                    <a:pt x="326" y="273"/>
                    <a:pt x="336" y="254"/>
                    <a:pt x="342" y="243"/>
                  </a:cubicBezTo>
                  <a:cubicBezTo>
                    <a:pt x="341" y="167"/>
                    <a:pt x="341" y="128"/>
                    <a:pt x="341" y="52"/>
                  </a:cubicBezTo>
                  <a:cubicBezTo>
                    <a:pt x="341" y="52"/>
                    <a:pt x="338" y="0"/>
                    <a:pt x="328" y="0"/>
                  </a:cubicBezTo>
                  <a:cubicBezTo>
                    <a:pt x="317" y="0"/>
                    <a:pt x="285" y="0"/>
                    <a:pt x="280" y="2"/>
                  </a:cubicBezTo>
                  <a:cubicBezTo>
                    <a:pt x="275" y="9"/>
                    <a:pt x="267" y="45"/>
                    <a:pt x="262" y="52"/>
                  </a:cubicBezTo>
                  <a:cubicBezTo>
                    <a:pt x="246" y="4"/>
                    <a:pt x="246" y="4"/>
                    <a:pt x="246" y="4"/>
                  </a:cubicBezTo>
                  <a:cubicBezTo>
                    <a:pt x="238" y="2"/>
                    <a:pt x="195" y="3"/>
                    <a:pt x="188" y="5"/>
                  </a:cubicBezTo>
                  <a:cubicBezTo>
                    <a:pt x="183" y="13"/>
                    <a:pt x="176" y="44"/>
                    <a:pt x="171" y="52"/>
                  </a:cubicBezTo>
                  <a:cubicBezTo>
                    <a:pt x="156" y="7"/>
                    <a:pt x="156" y="7"/>
                    <a:pt x="156" y="7"/>
                  </a:cubicBezTo>
                  <a:cubicBezTo>
                    <a:pt x="152" y="6"/>
                    <a:pt x="103" y="6"/>
                    <a:pt x="100" y="8"/>
                  </a:cubicBezTo>
                  <a:cubicBezTo>
                    <a:pt x="94" y="15"/>
                    <a:pt x="87" y="45"/>
                    <a:pt x="80" y="52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6" y="8"/>
                    <a:pt x="45" y="8"/>
                    <a:pt x="30" y="8"/>
                  </a:cubicBezTo>
                  <a:cubicBezTo>
                    <a:pt x="10" y="9"/>
                    <a:pt x="2" y="36"/>
                    <a:pt x="0" y="52"/>
                  </a:cubicBezTo>
                  <a:cubicBezTo>
                    <a:pt x="0" y="100"/>
                    <a:pt x="3" y="122"/>
                    <a:pt x="3" y="170"/>
                  </a:cubicBezTo>
                  <a:cubicBezTo>
                    <a:pt x="3" y="197"/>
                    <a:pt x="7" y="307"/>
                    <a:pt x="7" y="307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Freeform 8"/>
            <p:cNvSpPr>
              <a:spLocks/>
            </p:cNvSpPr>
            <p:nvPr userDrawn="1"/>
          </p:nvSpPr>
          <p:spPr bwMode="auto">
            <a:xfrm>
              <a:off x="5219700" y="642938"/>
              <a:ext cx="720725" cy="811213"/>
            </a:xfrm>
            <a:custGeom>
              <a:avLst/>
              <a:gdLst>
                <a:gd name="T0" fmla="*/ 238 w 420"/>
                <a:gd name="T1" fmla="*/ 352 h 472"/>
                <a:gd name="T2" fmla="*/ 0 w 420"/>
                <a:gd name="T3" fmla="*/ 367 h 472"/>
                <a:gd name="T4" fmla="*/ 14 w 420"/>
                <a:gd name="T5" fmla="*/ 431 h 472"/>
                <a:gd name="T6" fmla="*/ 48 w 420"/>
                <a:gd name="T7" fmla="*/ 472 h 472"/>
                <a:gd name="T8" fmla="*/ 342 w 420"/>
                <a:gd name="T9" fmla="*/ 472 h 472"/>
                <a:gd name="T10" fmla="*/ 419 w 420"/>
                <a:gd name="T11" fmla="*/ 343 h 472"/>
                <a:gd name="T12" fmla="*/ 420 w 420"/>
                <a:gd name="T13" fmla="*/ 272 h 472"/>
                <a:gd name="T14" fmla="*/ 390 w 420"/>
                <a:gd name="T15" fmla="*/ 186 h 472"/>
                <a:gd name="T16" fmla="*/ 419 w 420"/>
                <a:gd name="T17" fmla="*/ 104 h 472"/>
                <a:gd name="T18" fmla="*/ 418 w 420"/>
                <a:gd name="T19" fmla="*/ 35 h 472"/>
                <a:gd name="T20" fmla="*/ 352 w 420"/>
                <a:gd name="T21" fmla="*/ 3 h 472"/>
                <a:gd name="T22" fmla="*/ 353 w 420"/>
                <a:gd name="T23" fmla="*/ 251 h 472"/>
                <a:gd name="T24" fmla="*/ 238 w 420"/>
                <a:gd name="T25" fmla="*/ 35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0" h="472">
                  <a:moveTo>
                    <a:pt x="238" y="352"/>
                  </a:moveTo>
                  <a:cubicBezTo>
                    <a:pt x="120" y="374"/>
                    <a:pt x="0" y="367"/>
                    <a:pt x="0" y="367"/>
                  </a:cubicBezTo>
                  <a:cubicBezTo>
                    <a:pt x="0" y="367"/>
                    <a:pt x="4" y="401"/>
                    <a:pt x="14" y="431"/>
                  </a:cubicBezTo>
                  <a:cubicBezTo>
                    <a:pt x="22" y="453"/>
                    <a:pt x="48" y="472"/>
                    <a:pt x="48" y="472"/>
                  </a:cubicBezTo>
                  <a:cubicBezTo>
                    <a:pt x="342" y="472"/>
                    <a:pt x="342" y="472"/>
                    <a:pt x="342" y="472"/>
                  </a:cubicBezTo>
                  <a:cubicBezTo>
                    <a:pt x="419" y="343"/>
                    <a:pt x="419" y="343"/>
                    <a:pt x="419" y="343"/>
                  </a:cubicBezTo>
                  <a:cubicBezTo>
                    <a:pt x="420" y="272"/>
                    <a:pt x="420" y="272"/>
                    <a:pt x="420" y="272"/>
                  </a:cubicBezTo>
                  <a:cubicBezTo>
                    <a:pt x="420" y="272"/>
                    <a:pt x="393" y="250"/>
                    <a:pt x="390" y="186"/>
                  </a:cubicBezTo>
                  <a:cubicBezTo>
                    <a:pt x="389" y="145"/>
                    <a:pt x="419" y="104"/>
                    <a:pt x="419" y="104"/>
                  </a:cubicBezTo>
                  <a:cubicBezTo>
                    <a:pt x="418" y="35"/>
                    <a:pt x="418" y="35"/>
                    <a:pt x="418" y="35"/>
                  </a:cubicBezTo>
                  <a:cubicBezTo>
                    <a:pt x="418" y="35"/>
                    <a:pt x="373" y="0"/>
                    <a:pt x="352" y="3"/>
                  </a:cubicBezTo>
                  <a:cubicBezTo>
                    <a:pt x="353" y="251"/>
                    <a:pt x="353" y="251"/>
                    <a:pt x="353" y="251"/>
                  </a:cubicBezTo>
                  <a:cubicBezTo>
                    <a:pt x="353" y="294"/>
                    <a:pt x="290" y="342"/>
                    <a:pt x="238" y="352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4662488" y="698500"/>
              <a:ext cx="390525" cy="481013"/>
            </a:xfrm>
            <a:custGeom>
              <a:avLst/>
              <a:gdLst>
                <a:gd name="T0" fmla="*/ 6 w 227"/>
                <a:gd name="T1" fmla="*/ 177 h 280"/>
                <a:gd name="T2" fmla="*/ 81 w 227"/>
                <a:gd name="T3" fmla="*/ 280 h 280"/>
                <a:gd name="T4" fmla="*/ 227 w 227"/>
                <a:gd name="T5" fmla="*/ 265 h 280"/>
                <a:gd name="T6" fmla="*/ 224 w 227"/>
                <a:gd name="T7" fmla="*/ 34 h 280"/>
                <a:gd name="T8" fmla="*/ 110 w 227"/>
                <a:gd name="T9" fmla="*/ 17 h 280"/>
                <a:gd name="T10" fmla="*/ 3 w 227"/>
                <a:gd name="T11" fmla="*/ 113 h 280"/>
                <a:gd name="T12" fmla="*/ 6 w 227"/>
                <a:gd name="T13" fmla="*/ 17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80">
                  <a:moveTo>
                    <a:pt x="6" y="177"/>
                  </a:moveTo>
                  <a:cubicBezTo>
                    <a:pt x="6" y="177"/>
                    <a:pt x="11" y="280"/>
                    <a:pt x="81" y="280"/>
                  </a:cubicBezTo>
                  <a:cubicBezTo>
                    <a:pt x="136" y="280"/>
                    <a:pt x="227" y="265"/>
                    <a:pt x="227" y="265"/>
                  </a:cubicBezTo>
                  <a:cubicBezTo>
                    <a:pt x="224" y="34"/>
                    <a:pt x="224" y="34"/>
                    <a:pt x="224" y="34"/>
                  </a:cubicBezTo>
                  <a:cubicBezTo>
                    <a:pt x="224" y="34"/>
                    <a:pt x="165" y="25"/>
                    <a:pt x="110" y="17"/>
                  </a:cubicBezTo>
                  <a:cubicBezTo>
                    <a:pt x="0" y="0"/>
                    <a:pt x="3" y="113"/>
                    <a:pt x="3" y="113"/>
                  </a:cubicBezTo>
                  <a:lnTo>
                    <a:pt x="6" y="177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5272088" y="1552575"/>
              <a:ext cx="566738" cy="185738"/>
            </a:xfrm>
            <a:custGeom>
              <a:avLst/>
              <a:gdLst>
                <a:gd name="T0" fmla="*/ 17 w 330"/>
                <a:gd name="T1" fmla="*/ 0 h 108"/>
                <a:gd name="T2" fmla="*/ 0 w 330"/>
                <a:gd name="T3" fmla="*/ 50 h 108"/>
                <a:gd name="T4" fmla="*/ 16 w 330"/>
                <a:gd name="T5" fmla="*/ 108 h 108"/>
                <a:gd name="T6" fmla="*/ 312 w 330"/>
                <a:gd name="T7" fmla="*/ 108 h 108"/>
                <a:gd name="T8" fmla="*/ 330 w 330"/>
                <a:gd name="T9" fmla="*/ 48 h 108"/>
                <a:gd name="T10" fmla="*/ 316 w 330"/>
                <a:gd name="T11" fmla="*/ 0 h 108"/>
                <a:gd name="T12" fmla="*/ 17 w 33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" h="108">
                  <a:moveTo>
                    <a:pt x="17" y="0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16" y="108"/>
                    <a:pt x="16" y="108"/>
                    <a:pt x="16" y="108"/>
                  </a:cubicBezTo>
                  <a:cubicBezTo>
                    <a:pt x="312" y="108"/>
                    <a:pt x="312" y="108"/>
                    <a:pt x="312" y="108"/>
                  </a:cubicBezTo>
                  <a:cubicBezTo>
                    <a:pt x="312" y="108"/>
                    <a:pt x="328" y="62"/>
                    <a:pt x="330" y="48"/>
                  </a:cubicBezTo>
                  <a:cubicBezTo>
                    <a:pt x="316" y="0"/>
                    <a:pt x="316" y="0"/>
                    <a:pt x="316" y="0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11"/>
            <p:cNvSpPr>
              <a:spLocks/>
            </p:cNvSpPr>
            <p:nvPr userDrawn="1"/>
          </p:nvSpPr>
          <p:spPr bwMode="auto">
            <a:xfrm>
              <a:off x="5308600" y="1833563"/>
              <a:ext cx="566738" cy="668338"/>
            </a:xfrm>
            <a:custGeom>
              <a:avLst/>
              <a:gdLst>
                <a:gd name="T0" fmla="*/ 2 w 357"/>
                <a:gd name="T1" fmla="*/ 0 h 421"/>
                <a:gd name="T2" fmla="*/ 0 w 357"/>
                <a:gd name="T3" fmla="*/ 414 h 421"/>
                <a:gd name="T4" fmla="*/ 272 w 357"/>
                <a:gd name="T5" fmla="*/ 421 h 421"/>
                <a:gd name="T6" fmla="*/ 357 w 357"/>
                <a:gd name="T7" fmla="*/ 354 h 421"/>
                <a:gd name="T8" fmla="*/ 315 w 357"/>
                <a:gd name="T9" fmla="*/ 0 h 421"/>
                <a:gd name="T10" fmla="*/ 2 w 357"/>
                <a:gd name="T11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7" h="421">
                  <a:moveTo>
                    <a:pt x="2" y="0"/>
                  </a:moveTo>
                  <a:lnTo>
                    <a:pt x="0" y="414"/>
                  </a:lnTo>
                  <a:lnTo>
                    <a:pt x="272" y="421"/>
                  </a:lnTo>
                  <a:lnTo>
                    <a:pt x="357" y="354"/>
                  </a:lnTo>
                  <a:lnTo>
                    <a:pt x="315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12"/>
            <p:cNvSpPr>
              <a:spLocks/>
            </p:cNvSpPr>
            <p:nvPr userDrawn="1"/>
          </p:nvSpPr>
          <p:spPr bwMode="auto">
            <a:xfrm>
              <a:off x="5278438" y="2473325"/>
              <a:ext cx="760413" cy="688975"/>
            </a:xfrm>
            <a:custGeom>
              <a:avLst/>
              <a:gdLst>
                <a:gd name="T0" fmla="*/ 289 w 443"/>
                <a:gd name="T1" fmla="*/ 74 h 401"/>
                <a:gd name="T2" fmla="*/ 7 w 443"/>
                <a:gd name="T3" fmla="*/ 74 h 401"/>
                <a:gd name="T4" fmla="*/ 0 w 443"/>
                <a:gd name="T5" fmla="*/ 280 h 401"/>
                <a:gd name="T6" fmla="*/ 149 w 443"/>
                <a:gd name="T7" fmla="*/ 396 h 401"/>
                <a:gd name="T8" fmla="*/ 339 w 443"/>
                <a:gd name="T9" fmla="*/ 156 h 401"/>
                <a:gd name="T10" fmla="*/ 443 w 443"/>
                <a:gd name="T11" fmla="*/ 106 h 401"/>
                <a:gd name="T12" fmla="*/ 390 w 443"/>
                <a:gd name="T13" fmla="*/ 65 h 401"/>
                <a:gd name="T14" fmla="*/ 381 w 443"/>
                <a:gd name="T15" fmla="*/ 0 h 401"/>
                <a:gd name="T16" fmla="*/ 289 w 443"/>
                <a:gd name="T17" fmla="*/ 7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3" h="401">
                  <a:moveTo>
                    <a:pt x="289" y="74"/>
                  </a:moveTo>
                  <a:cubicBezTo>
                    <a:pt x="7" y="74"/>
                    <a:pt x="7" y="74"/>
                    <a:pt x="7" y="74"/>
                  </a:cubicBezTo>
                  <a:cubicBezTo>
                    <a:pt x="0" y="73"/>
                    <a:pt x="0" y="280"/>
                    <a:pt x="0" y="280"/>
                  </a:cubicBezTo>
                  <a:cubicBezTo>
                    <a:pt x="0" y="280"/>
                    <a:pt x="143" y="401"/>
                    <a:pt x="149" y="396"/>
                  </a:cubicBezTo>
                  <a:cubicBezTo>
                    <a:pt x="339" y="156"/>
                    <a:pt x="339" y="156"/>
                    <a:pt x="339" y="156"/>
                  </a:cubicBezTo>
                  <a:cubicBezTo>
                    <a:pt x="443" y="106"/>
                    <a:pt x="443" y="106"/>
                    <a:pt x="443" y="106"/>
                  </a:cubicBezTo>
                  <a:cubicBezTo>
                    <a:pt x="443" y="106"/>
                    <a:pt x="394" y="71"/>
                    <a:pt x="390" y="65"/>
                  </a:cubicBezTo>
                  <a:cubicBezTo>
                    <a:pt x="385" y="59"/>
                    <a:pt x="381" y="0"/>
                    <a:pt x="381" y="0"/>
                  </a:cubicBezTo>
                  <a:lnTo>
                    <a:pt x="289" y="74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637213" y="2730500"/>
              <a:ext cx="1143000" cy="660400"/>
            </a:xfrm>
            <a:custGeom>
              <a:avLst/>
              <a:gdLst>
                <a:gd name="T0" fmla="*/ 171 w 666"/>
                <a:gd name="T1" fmla="*/ 49 h 385"/>
                <a:gd name="T2" fmla="*/ 0 w 666"/>
                <a:gd name="T3" fmla="*/ 269 h 385"/>
                <a:gd name="T4" fmla="*/ 279 w 666"/>
                <a:gd name="T5" fmla="*/ 385 h 385"/>
                <a:gd name="T6" fmla="*/ 666 w 666"/>
                <a:gd name="T7" fmla="*/ 148 h 385"/>
                <a:gd name="T8" fmla="*/ 272 w 666"/>
                <a:gd name="T9" fmla="*/ 0 h 385"/>
                <a:gd name="T10" fmla="*/ 171 w 666"/>
                <a:gd name="T11" fmla="*/ 49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6" h="385">
                  <a:moveTo>
                    <a:pt x="171" y="49"/>
                  </a:moveTo>
                  <a:cubicBezTo>
                    <a:pt x="0" y="269"/>
                    <a:pt x="0" y="269"/>
                    <a:pt x="0" y="269"/>
                  </a:cubicBezTo>
                  <a:cubicBezTo>
                    <a:pt x="279" y="385"/>
                    <a:pt x="279" y="385"/>
                    <a:pt x="279" y="385"/>
                  </a:cubicBezTo>
                  <a:cubicBezTo>
                    <a:pt x="440" y="302"/>
                    <a:pt x="666" y="148"/>
                    <a:pt x="666" y="148"/>
                  </a:cubicBezTo>
                  <a:cubicBezTo>
                    <a:pt x="272" y="0"/>
                    <a:pt x="272" y="0"/>
                    <a:pt x="272" y="0"/>
                  </a:cubicBezTo>
                  <a:lnTo>
                    <a:pt x="171" y="49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4"/>
            <p:cNvSpPr>
              <a:spLocks/>
            </p:cNvSpPr>
            <p:nvPr userDrawn="1"/>
          </p:nvSpPr>
          <p:spPr bwMode="auto">
            <a:xfrm>
              <a:off x="8520113" y="819150"/>
              <a:ext cx="227013" cy="292100"/>
            </a:xfrm>
            <a:custGeom>
              <a:avLst/>
              <a:gdLst>
                <a:gd name="T0" fmla="*/ 132 w 132"/>
                <a:gd name="T1" fmla="*/ 0 h 170"/>
                <a:gd name="T2" fmla="*/ 0 w 132"/>
                <a:gd name="T3" fmla="*/ 170 h 170"/>
                <a:gd name="T4" fmla="*/ 132 w 132"/>
                <a:gd name="T5" fmla="*/ 167 h 170"/>
                <a:gd name="T6" fmla="*/ 132 w 132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170">
                  <a:moveTo>
                    <a:pt x="132" y="0"/>
                  </a:moveTo>
                  <a:cubicBezTo>
                    <a:pt x="0" y="170"/>
                    <a:pt x="0" y="170"/>
                    <a:pt x="0" y="170"/>
                  </a:cubicBezTo>
                  <a:cubicBezTo>
                    <a:pt x="45" y="169"/>
                    <a:pt x="89" y="168"/>
                    <a:pt x="132" y="167"/>
                  </a:cubicBezTo>
                  <a:lnTo>
                    <a:pt x="132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5"/>
            <p:cNvSpPr>
              <a:spLocks/>
            </p:cNvSpPr>
            <p:nvPr userDrawn="1"/>
          </p:nvSpPr>
          <p:spPr bwMode="auto">
            <a:xfrm>
              <a:off x="6261100" y="669925"/>
              <a:ext cx="812800" cy="592138"/>
            </a:xfrm>
            <a:custGeom>
              <a:avLst/>
              <a:gdLst>
                <a:gd name="T0" fmla="*/ 39 w 473"/>
                <a:gd name="T1" fmla="*/ 345 h 345"/>
                <a:gd name="T2" fmla="*/ 159 w 473"/>
                <a:gd name="T3" fmla="*/ 292 h 345"/>
                <a:gd name="T4" fmla="*/ 256 w 473"/>
                <a:gd name="T5" fmla="*/ 285 h 345"/>
                <a:gd name="T6" fmla="*/ 473 w 473"/>
                <a:gd name="T7" fmla="*/ 65 h 345"/>
                <a:gd name="T8" fmla="*/ 153 w 473"/>
                <a:gd name="T9" fmla="*/ 63 h 345"/>
                <a:gd name="T10" fmla="*/ 28 w 473"/>
                <a:gd name="T11" fmla="*/ 12 h 345"/>
                <a:gd name="T12" fmla="*/ 1 w 473"/>
                <a:gd name="T13" fmla="*/ 79 h 345"/>
                <a:gd name="T14" fmla="*/ 41 w 473"/>
                <a:gd name="T15" fmla="*/ 174 h 345"/>
                <a:gd name="T16" fmla="*/ 0 w 473"/>
                <a:gd name="T17" fmla="*/ 271 h 345"/>
                <a:gd name="T18" fmla="*/ 39 w 473"/>
                <a:gd name="T19" fmla="*/ 34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3" h="345">
                  <a:moveTo>
                    <a:pt x="39" y="345"/>
                  </a:moveTo>
                  <a:cubicBezTo>
                    <a:pt x="39" y="345"/>
                    <a:pt x="106" y="303"/>
                    <a:pt x="159" y="292"/>
                  </a:cubicBezTo>
                  <a:cubicBezTo>
                    <a:pt x="168" y="290"/>
                    <a:pt x="203" y="288"/>
                    <a:pt x="256" y="285"/>
                  </a:cubicBezTo>
                  <a:cubicBezTo>
                    <a:pt x="473" y="65"/>
                    <a:pt x="473" y="65"/>
                    <a:pt x="473" y="65"/>
                  </a:cubicBezTo>
                  <a:cubicBezTo>
                    <a:pt x="389" y="65"/>
                    <a:pt x="285" y="63"/>
                    <a:pt x="153" y="63"/>
                  </a:cubicBezTo>
                  <a:cubicBezTo>
                    <a:pt x="126" y="63"/>
                    <a:pt x="36" y="0"/>
                    <a:pt x="28" y="12"/>
                  </a:cubicBezTo>
                  <a:cubicBezTo>
                    <a:pt x="28" y="12"/>
                    <a:pt x="7" y="61"/>
                    <a:pt x="1" y="79"/>
                  </a:cubicBezTo>
                  <a:cubicBezTo>
                    <a:pt x="1" y="79"/>
                    <a:pt x="43" y="124"/>
                    <a:pt x="41" y="174"/>
                  </a:cubicBezTo>
                  <a:cubicBezTo>
                    <a:pt x="41" y="186"/>
                    <a:pt x="43" y="229"/>
                    <a:pt x="0" y="271"/>
                  </a:cubicBezTo>
                  <a:cubicBezTo>
                    <a:pt x="0" y="271"/>
                    <a:pt x="33" y="340"/>
                    <a:pt x="39" y="345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6"/>
            <p:cNvSpPr>
              <a:spLocks/>
            </p:cNvSpPr>
            <p:nvPr userDrawn="1"/>
          </p:nvSpPr>
          <p:spPr bwMode="auto">
            <a:xfrm>
              <a:off x="8221663" y="4708525"/>
              <a:ext cx="382588" cy="112713"/>
            </a:xfrm>
            <a:custGeom>
              <a:avLst/>
              <a:gdLst>
                <a:gd name="T0" fmla="*/ 168 w 223"/>
                <a:gd name="T1" fmla="*/ 66 h 66"/>
                <a:gd name="T2" fmla="*/ 214 w 223"/>
                <a:gd name="T3" fmla="*/ 18 h 66"/>
                <a:gd name="T4" fmla="*/ 158 w 223"/>
                <a:gd name="T5" fmla="*/ 0 h 66"/>
                <a:gd name="T6" fmla="*/ 0 w 223"/>
                <a:gd name="T7" fmla="*/ 66 h 66"/>
                <a:gd name="T8" fmla="*/ 168 w 223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66">
                  <a:moveTo>
                    <a:pt x="168" y="66"/>
                  </a:moveTo>
                  <a:cubicBezTo>
                    <a:pt x="190" y="50"/>
                    <a:pt x="223" y="24"/>
                    <a:pt x="214" y="18"/>
                  </a:cubicBezTo>
                  <a:cubicBezTo>
                    <a:pt x="190" y="1"/>
                    <a:pt x="158" y="0"/>
                    <a:pt x="158" y="0"/>
                  </a:cubicBezTo>
                  <a:cubicBezTo>
                    <a:pt x="105" y="20"/>
                    <a:pt x="52" y="43"/>
                    <a:pt x="0" y="66"/>
                  </a:cubicBezTo>
                  <a:lnTo>
                    <a:pt x="168" y="66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7"/>
            <p:cNvSpPr>
              <a:spLocks noEditPoints="1"/>
            </p:cNvSpPr>
            <p:nvPr userDrawn="1"/>
          </p:nvSpPr>
          <p:spPr bwMode="auto">
            <a:xfrm>
              <a:off x="4292600" y="781050"/>
              <a:ext cx="4484688" cy="4040188"/>
            </a:xfrm>
            <a:custGeom>
              <a:avLst/>
              <a:gdLst>
                <a:gd name="T0" fmla="*/ 2530 w 2612"/>
                <a:gd name="T1" fmla="*/ 2350 h 2351"/>
                <a:gd name="T2" fmla="*/ 2594 w 2612"/>
                <a:gd name="T3" fmla="*/ 2351 h 2351"/>
                <a:gd name="T4" fmla="*/ 2363 w 2612"/>
                <a:gd name="T5" fmla="*/ 1468 h 2351"/>
                <a:gd name="T6" fmla="*/ 2529 w 2612"/>
                <a:gd name="T7" fmla="*/ 1387 h 2351"/>
                <a:gd name="T8" fmla="*/ 2538 w 2612"/>
                <a:gd name="T9" fmla="*/ 1203 h 2351"/>
                <a:gd name="T10" fmla="*/ 2400 w 2612"/>
                <a:gd name="T11" fmla="*/ 1121 h 2351"/>
                <a:gd name="T12" fmla="*/ 2556 w 2612"/>
                <a:gd name="T13" fmla="*/ 925 h 2351"/>
                <a:gd name="T14" fmla="*/ 2407 w 2612"/>
                <a:gd name="T15" fmla="*/ 823 h 2351"/>
                <a:gd name="T16" fmla="*/ 2399 w 2612"/>
                <a:gd name="T17" fmla="*/ 762 h 2351"/>
                <a:gd name="T18" fmla="*/ 2571 w 2612"/>
                <a:gd name="T19" fmla="*/ 567 h 2351"/>
                <a:gd name="T20" fmla="*/ 2327 w 2612"/>
                <a:gd name="T21" fmla="*/ 366 h 2351"/>
                <a:gd name="T22" fmla="*/ 2126 w 2612"/>
                <a:gd name="T23" fmla="*/ 192 h 2351"/>
                <a:gd name="T24" fmla="*/ 2041 w 2612"/>
                <a:gd name="T25" fmla="*/ 44 h 2351"/>
                <a:gd name="T26" fmla="*/ 1695 w 2612"/>
                <a:gd name="T27" fmla="*/ 0 h 2351"/>
                <a:gd name="T28" fmla="*/ 1485 w 2612"/>
                <a:gd name="T29" fmla="*/ 237 h 2351"/>
                <a:gd name="T30" fmla="*/ 1481 w 2612"/>
                <a:gd name="T31" fmla="*/ 279 h 2351"/>
                <a:gd name="T32" fmla="*/ 1385 w 2612"/>
                <a:gd name="T33" fmla="*/ 399 h 2351"/>
                <a:gd name="T34" fmla="*/ 1420 w 2612"/>
                <a:gd name="T35" fmla="*/ 606 h 2351"/>
                <a:gd name="T36" fmla="*/ 1435 w 2612"/>
                <a:gd name="T37" fmla="*/ 597 h 2351"/>
                <a:gd name="T38" fmla="*/ 1483 w 2612"/>
                <a:gd name="T39" fmla="*/ 637 h 2351"/>
                <a:gd name="T40" fmla="*/ 1585 w 2612"/>
                <a:gd name="T41" fmla="*/ 505 h 2351"/>
                <a:gd name="T42" fmla="*/ 1754 w 2612"/>
                <a:gd name="T43" fmla="*/ 506 h 2351"/>
                <a:gd name="T44" fmla="*/ 1766 w 2612"/>
                <a:gd name="T45" fmla="*/ 638 h 2351"/>
                <a:gd name="T46" fmla="*/ 1337 w 2612"/>
                <a:gd name="T47" fmla="*/ 705 h 2351"/>
                <a:gd name="T48" fmla="*/ 1243 w 2612"/>
                <a:gd name="T49" fmla="*/ 594 h 2351"/>
                <a:gd name="T50" fmla="*/ 1225 w 2612"/>
                <a:gd name="T51" fmla="*/ 801 h 2351"/>
                <a:gd name="T52" fmla="*/ 1525 w 2612"/>
                <a:gd name="T53" fmla="*/ 692 h 2351"/>
                <a:gd name="T54" fmla="*/ 1757 w 2612"/>
                <a:gd name="T55" fmla="*/ 739 h 2351"/>
                <a:gd name="T56" fmla="*/ 1539 w 2612"/>
                <a:gd name="T57" fmla="*/ 737 h 2351"/>
                <a:gd name="T58" fmla="*/ 1516 w 2612"/>
                <a:gd name="T59" fmla="*/ 853 h 2351"/>
                <a:gd name="T60" fmla="*/ 1329 w 2612"/>
                <a:gd name="T61" fmla="*/ 967 h 2351"/>
                <a:gd name="T62" fmla="*/ 1458 w 2612"/>
                <a:gd name="T63" fmla="*/ 1208 h 2351"/>
                <a:gd name="T64" fmla="*/ 1672 w 2612"/>
                <a:gd name="T65" fmla="*/ 1078 h 2351"/>
                <a:gd name="T66" fmla="*/ 1516 w 2612"/>
                <a:gd name="T67" fmla="*/ 1309 h 2351"/>
                <a:gd name="T68" fmla="*/ 408 w 2612"/>
                <a:gd name="T69" fmla="*/ 1516 h 2351"/>
                <a:gd name="T70" fmla="*/ 141 w 2612"/>
                <a:gd name="T71" fmla="*/ 1594 h 2351"/>
                <a:gd name="T72" fmla="*/ 241 w 2612"/>
                <a:gd name="T73" fmla="*/ 1654 h 2351"/>
                <a:gd name="T74" fmla="*/ 442 w 2612"/>
                <a:gd name="T75" fmla="*/ 1774 h 2351"/>
                <a:gd name="T76" fmla="*/ 119 w 2612"/>
                <a:gd name="T77" fmla="*/ 1743 h 2351"/>
                <a:gd name="T78" fmla="*/ 112 w 2612"/>
                <a:gd name="T79" fmla="*/ 1847 h 2351"/>
                <a:gd name="T80" fmla="*/ 219 w 2612"/>
                <a:gd name="T81" fmla="*/ 2012 h 2351"/>
                <a:gd name="T82" fmla="*/ 281 w 2612"/>
                <a:gd name="T83" fmla="*/ 2097 h 2351"/>
                <a:gd name="T84" fmla="*/ 572 w 2612"/>
                <a:gd name="T85" fmla="*/ 2027 h 2351"/>
                <a:gd name="T86" fmla="*/ 632 w 2612"/>
                <a:gd name="T87" fmla="*/ 2107 h 2351"/>
                <a:gd name="T88" fmla="*/ 699 w 2612"/>
                <a:gd name="T89" fmla="*/ 2120 h 2351"/>
                <a:gd name="T90" fmla="*/ 799 w 2612"/>
                <a:gd name="T91" fmla="*/ 1990 h 2351"/>
                <a:gd name="T92" fmla="*/ 996 w 2612"/>
                <a:gd name="T93" fmla="*/ 2020 h 2351"/>
                <a:gd name="T94" fmla="*/ 1309 w 2612"/>
                <a:gd name="T95" fmla="*/ 1734 h 2351"/>
                <a:gd name="T96" fmla="*/ 1553 w 2612"/>
                <a:gd name="T97" fmla="*/ 1877 h 2351"/>
                <a:gd name="T98" fmla="*/ 1758 w 2612"/>
                <a:gd name="T99" fmla="*/ 2004 h 2351"/>
                <a:gd name="T100" fmla="*/ 2558 w 2612"/>
                <a:gd name="T101" fmla="*/ 2268 h 2351"/>
                <a:gd name="T102" fmla="*/ 1591 w 2612"/>
                <a:gd name="T103" fmla="*/ 250 h 2351"/>
                <a:gd name="T104" fmla="*/ 1598 w 2612"/>
                <a:gd name="T105" fmla="*/ 317 h 2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12" h="2351">
                  <a:moveTo>
                    <a:pt x="2558" y="2268"/>
                  </a:moveTo>
                  <a:cubicBezTo>
                    <a:pt x="2612" y="2295"/>
                    <a:pt x="2530" y="2350"/>
                    <a:pt x="2530" y="2350"/>
                  </a:cubicBezTo>
                  <a:cubicBezTo>
                    <a:pt x="2531" y="2350"/>
                    <a:pt x="2531" y="2351"/>
                    <a:pt x="2532" y="2351"/>
                  </a:cubicBezTo>
                  <a:cubicBezTo>
                    <a:pt x="2594" y="2351"/>
                    <a:pt x="2594" y="2351"/>
                    <a:pt x="2594" y="2351"/>
                  </a:cubicBezTo>
                  <a:cubicBezTo>
                    <a:pt x="2594" y="1745"/>
                    <a:pt x="2594" y="1745"/>
                    <a:pt x="2594" y="1745"/>
                  </a:cubicBezTo>
                  <a:cubicBezTo>
                    <a:pt x="2484" y="1623"/>
                    <a:pt x="2416" y="1535"/>
                    <a:pt x="2363" y="1468"/>
                  </a:cubicBezTo>
                  <a:cubicBezTo>
                    <a:pt x="2435" y="1501"/>
                    <a:pt x="2523" y="1490"/>
                    <a:pt x="2524" y="1490"/>
                  </a:cubicBezTo>
                  <a:cubicBezTo>
                    <a:pt x="2525" y="1490"/>
                    <a:pt x="2529" y="1421"/>
                    <a:pt x="2529" y="1387"/>
                  </a:cubicBezTo>
                  <a:cubicBezTo>
                    <a:pt x="2534" y="1285"/>
                    <a:pt x="2534" y="1285"/>
                    <a:pt x="2534" y="1285"/>
                  </a:cubicBezTo>
                  <a:cubicBezTo>
                    <a:pt x="2534" y="1285"/>
                    <a:pt x="2538" y="1238"/>
                    <a:pt x="2538" y="1203"/>
                  </a:cubicBezTo>
                  <a:cubicBezTo>
                    <a:pt x="2538" y="1203"/>
                    <a:pt x="2327" y="1189"/>
                    <a:pt x="2287" y="1089"/>
                  </a:cubicBezTo>
                  <a:cubicBezTo>
                    <a:pt x="2287" y="1089"/>
                    <a:pt x="2329" y="1116"/>
                    <a:pt x="2400" y="1121"/>
                  </a:cubicBezTo>
                  <a:cubicBezTo>
                    <a:pt x="2464" y="1124"/>
                    <a:pt x="2543" y="1112"/>
                    <a:pt x="2543" y="1112"/>
                  </a:cubicBezTo>
                  <a:cubicBezTo>
                    <a:pt x="2549" y="1095"/>
                    <a:pt x="2556" y="925"/>
                    <a:pt x="2556" y="925"/>
                  </a:cubicBezTo>
                  <a:cubicBezTo>
                    <a:pt x="2558" y="907"/>
                    <a:pt x="2558" y="836"/>
                    <a:pt x="2558" y="836"/>
                  </a:cubicBezTo>
                  <a:cubicBezTo>
                    <a:pt x="2523" y="845"/>
                    <a:pt x="2468" y="837"/>
                    <a:pt x="2407" y="823"/>
                  </a:cubicBezTo>
                  <a:cubicBezTo>
                    <a:pt x="2369" y="814"/>
                    <a:pt x="2305" y="776"/>
                    <a:pt x="2280" y="734"/>
                  </a:cubicBezTo>
                  <a:cubicBezTo>
                    <a:pt x="2280" y="734"/>
                    <a:pt x="2325" y="754"/>
                    <a:pt x="2399" y="762"/>
                  </a:cubicBezTo>
                  <a:cubicBezTo>
                    <a:pt x="2478" y="772"/>
                    <a:pt x="2566" y="756"/>
                    <a:pt x="2567" y="746"/>
                  </a:cubicBezTo>
                  <a:cubicBezTo>
                    <a:pt x="2572" y="702"/>
                    <a:pt x="2571" y="571"/>
                    <a:pt x="2571" y="567"/>
                  </a:cubicBezTo>
                  <a:cubicBezTo>
                    <a:pt x="2571" y="567"/>
                    <a:pt x="2578" y="470"/>
                    <a:pt x="2574" y="471"/>
                  </a:cubicBezTo>
                  <a:cubicBezTo>
                    <a:pt x="2552" y="475"/>
                    <a:pt x="2427" y="471"/>
                    <a:pt x="2327" y="366"/>
                  </a:cubicBezTo>
                  <a:cubicBezTo>
                    <a:pt x="2327" y="366"/>
                    <a:pt x="2289" y="336"/>
                    <a:pt x="2326" y="282"/>
                  </a:cubicBezTo>
                  <a:cubicBezTo>
                    <a:pt x="2326" y="282"/>
                    <a:pt x="2126" y="192"/>
                    <a:pt x="2126" y="192"/>
                  </a:cubicBezTo>
                  <a:cubicBezTo>
                    <a:pt x="2126" y="192"/>
                    <a:pt x="2168" y="151"/>
                    <a:pt x="2169" y="109"/>
                  </a:cubicBezTo>
                  <a:cubicBezTo>
                    <a:pt x="2170" y="62"/>
                    <a:pt x="2098" y="34"/>
                    <a:pt x="2041" y="44"/>
                  </a:cubicBezTo>
                  <a:cubicBezTo>
                    <a:pt x="1987" y="54"/>
                    <a:pt x="1946" y="111"/>
                    <a:pt x="1946" y="111"/>
                  </a:cubicBezTo>
                  <a:cubicBezTo>
                    <a:pt x="1695" y="0"/>
                    <a:pt x="1695" y="0"/>
                    <a:pt x="1695" y="0"/>
                  </a:cubicBezTo>
                  <a:cubicBezTo>
                    <a:pt x="1498" y="199"/>
                    <a:pt x="1498" y="199"/>
                    <a:pt x="1498" y="199"/>
                  </a:cubicBezTo>
                  <a:cubicBezTo>
                    <a:pt x="1496" y="201"/>
                    <a:pt x="1483" y="218"/>
                    <a:pt x="1485" y="237"/>
                  </a:cubicBezTo>
                  <a:cubicBezTo>
                    <a:pt x="1488" y="255"/>
                    <a:pt x="1488" y="255"/>
                    <a:pt x="1488" y="255"/>
                  </a:cubicBezTo>
                  <a:cubicBezTo>
                    <a:pt x="1490" y="268"/>
                    <a:pt x="1483" y="277"/>
                    <a:pt x="1481" y="279"/>
                  </a:cubicBezTo>
                  <a:cubicBezTo>
                    <a:pt x="1464" y="303"/>
                    <a:pt x="1440" y="327"/>
                    <a:pt x="1422" y="349"/>
                  </a:cubicBezTo>
                  <a:cubicBezTo>
                    <a:pt x="1405" y="370"/>
                    <a:pt x="1392" y="388"/>
                    <a:pt x="1385" y="399"/>
                  </a:cubicBezTo>
                  <a:cubicBezTo>
                    <a:pt x="1365" y="432"/>
                    <a:pt x="1358" y="454"/>
                    <a:pt x="1350" y="476"/>
                  </a:cubicBezTo>
                  <a:cubicBezTo>
                    <a:pt x="1350" y="476"/>
                    <a:pt x="1325" y="531"/>
                    <a:pt x="1420" y="606"/>
                  </a:cubicBezTo>
                  <a:cubicBezTo>
                    <a:pt x="1426" y="610"/>
                    <a:pt x="1426" y="610"/>
                    <a:pt x="1426" y="610"/>
                  </a:cubicBezTo>
                  <a:cubicBezTo>
                    <a:pt x="1426" y="610"/>
                    <a:pt x="1435" y="597"/>
                    <a:pt x="1435" y="597"/>
                  </a:cubicBezTo>
                  <a:cubicBezTo>
                    <a:pt x="1443" y="605"/>
                    <a:pt x="1443" y="605"/>
                    <a:pt x="1443" y="605"/>
                  </a:cubicBezTo>
                  <a:cubicBezTo>
                    <a:pt x="1451" y="613"/>
                    <a:pt x="1467" y="628"/>
                    <a:pt x="1483" y="637"/>
                  </a:cubicBezTo>
                  <a:cubicBezTo>
                    <a:pt x="1483" y="637"/>
                    <a:pt x="1490" y="604"/>
                    <a:pt x="1509" y="576"/>
                  </a:cubicBezTo>
                  <a:cubicBezTo>
                    <a:pt x="1525" y="551"/>
                    <a:pt x="1561" y="520"/>
                    <a:pt x="1585" y="505"/>
                  </a:cubicBezTo>
                  <a:cubicBezTo>
                    <a:pt x="1616" y="485"/>
                    <a:pt x="1646" y="475"/>
                    <a:pt x="1682" y="473"/>
                  </a:cubicBezTo>
                  <a:cubicBezTo>
                    <a:pt x="1712" y="472"/>
                    <a:pt x="1733" y="484"/>
                    <a:pt x="1754" y="506"/>
                  </a:cubicBezTo>
                  <a:cubicBezTo>
                    <a:pt x="1785" y="538"/>
                    <a:pt x="1798" y="618"/>
                    <a:pt x="1787" y="652"/>
                  </a:cubicBezTo>
                  <a:cubicBezTo>
                    <a:pt x="1775" y="644"/>
                    <a:pt x="1766" y="638"/>
                    <a:pt x="1766" y="638"/>
                  </a:cubicBezTo>
                  <a:cubicBezTo>
                    <a:pt x="1726" y="618"/>
                    <a:pt x="1646" y="582"/>
                    <a:pt x="1543" y="627"/>
                  </a:cubicBezTo>
                  <a:cubicBezTo>
                    <a:pt x="1508" y="642"/>
                    <a:pt x="1444" y="674"/>
                    <a:pt x="1337" y="705"/>
                  </a:cubicBezTo>
                  <a:cubicBezTo>
                    <a:pt x="1281" y="721"/>
                    <a:pt x="1242" y="715"/>
                    <a:pt x="1232" y="667"/>
                  </a:cubicBezTo>
                  <a:cubicBezTo>
                    <a:pt x="1223" y="625"/>
                    <a:pt x="1243" y="594"/>
                    <a:pt x="1243" y="594"/>
                  </a:cubicBezTo>
                  <a:cubicBezTo>
                    <a:pt x="1243" y="594"/>
                    <a:pt x="1174" y="605"/>
                    <a:pt x="1158" y="667"/>
                  </a:cubicBezTo>
                  <a:cubicBezTo>
                    <a:pt x="1143" y="729"/>
                    <a:pt x="1167" y="787"/>
                    <a:pt x="1225" y="801"/>
                  </a:cubicBezTo>
                  <a:cubicBezTo>
                    <a:pt x="1278" y="815"/>
                    <a:pt x="1363" y="776"/>
                    <a:pt x="1425" y="742"/>
                  </a:cubicBezTo>
                  <a:cubicBezTo>
                    <a:pt x="1448" y="731"/>
                    <a:pt x="1493" y="706"/>
                    <a:pt x="1525" y="692"/>
                  </a:cubicBezTo>
                  <a:cubicBezTo>
                    <a:pt x="1584" y="667"/>
                    <a:pt x="1625" y="664"/>
                    <a:pt x="1686" y="691"/>
                  </a:cubicBezTo>
                  <a:cubicBezTo>
                    <a:pt x="1731" y="711"/>
                    <a:pt x="1757" y="739"/>
                    <a:pt x="1757" y="739"/>
                  </a:cubicBezTo>
                  <a:cubicBezTo>
                    <a:pt x="1757" y="739"/>
                    <a:pt x="1737" y="791"/>
                    <a:pt x="1663" y="795"/>
                  </a:cubicBezTo>
                  <a:cubicBezTo>
                    <a:pt x="1603" y="797"/>
                    <a:pt x="1557" y="766"/>
                    <a:pt x="1539" y="737"/>
                  </a:cubicBezTo>
                  <a:cubicBezTo>
                    <a:pt x="1539" y="737"/>
                    <a:pt x="1526" y="768"/>
                    <a:pt x="1521" y="778"/>
                  </a:cubicBezTo>
                  <a:cubicBezTo>
                    <a:pt x="1501" y="811"/>
                    <a:pt x="1525" y="829"/>
                    <a:pt x="1516" y="853"/>
                  </a:cubicBezTo>
                  <a:cubicBezTo>
                    <a:pt x="1508" y="877"/>
                    <a:pt x="1466" y="905"/>
                    <a:pt x="1443" y="920"/>
                  </a:cubicBezTo>
                  <a:cubicBezTo>
                    <a:pt x="1407" y="945"/>
                    <a:pt x="1344" y="963"/>
                    <a:pt x="1329" y="967"/>
                  </a:cubicBezTo>
                  <a:cubicBezTo>
                    <a:pt x="1329" y="967"/>
                    <a:pt x="1367" y="1053"/>
                    <a:pt x="1372" y="1063"/>
                  </a:cubicBezTo>
                  <a:cubicBezTo>
                    <a:pt x="1392" y="1100"/>
                    <a:pt x="1427" y="1178"/>
                    <a:pt x="1458" y="1208"/>
                  </a:cubicBezTo>
                  <a:cubicBezTo>
                    <a:pt x="1458" y="1208"/>
                    <a:pt x="1529" y="1193"/>
                    <a:pt x="1578" y="1164"/>
                  </a:cubicBezTo>
                  <a:cubicBezTo>
                    <a:pt x="1624" y="1136"/>
                    <a:pt x="1660" y="1104"/>
                    <a:pt x="1672" y="1078"/>
                  </a:cubicBezTo>
                  <a:cubicBezTo>
                    <a:pt x="1672" y="1078"/>
                    <a:pt x="1672" y="1078"/>
                    <a:pt x="1672" y="1078"/>
                  </a:cubicBezTo>
                  <a:cubicBezTo>
                    <a:pt x="1607" y="1229"/>
                    <a:pt x="1558" y="1281"/>
                    <a:pt x="1516" y="1309"/>
                  </a:cubicBezTo>
                  <a:cubicBezTo>
                    <a:pt x="1348" y="1417"/>
                    <a:pt x="1013" y="1656"/>
                    <a:pt x="692" y="1700"/>
                  </a:cubicBezTo>
                  <a:cubicBezTo>
                    <a:pt x="599" y="1703"/>
                    <a:pt x="448" y="1565"/>
                    <a:pt x="408" y="1516"/>
                  </a:cubicBezTo>
                  <a:cubicBezTo>
                    <a:pt x="379" y="1481"/>
                    <a:pt x="319" y="1532"/>
                    <a:pt x="319" y="1532"/>
                  </a:cubicBezTo>
                  <a:cubicBezTo>
                    <a:pt x="319" y="1532"/>
                    <a:pt x="196" y="1511"/>
                    <a:pt x="141" y="1594"/>
                  </a:cubicBezTo>
                  <a:cubicBezTo>
                    <a:pt x="132" y="1607"/>
                    <a:pt x="206" y="1583"/>
                    <a:pt x="252" y="1599"/>
                  </a:cubicBezTo>
                  <a:cubicBezTo>
                    <a:pt x="284" y="1609"/>
                    <a:pt x="241" y="1625"/>
                    <a:pt x="241" y="1654"/>
                  </a:cubicBezTo>
                  <a:cubicBezTo>
                    <a:pt x="241" y="1699"/>
                    <a:pt x="379" y="1733"/>
                    <a:pt x="434" y="1752"/>
                  </a:cubicBezTo>
                  <a:cubicBezTo>
                    <a:pt x="452" y="1758"/>
                    <a:pt x="451" y="1775"/>
                    <a:pt x="442" y="1774"/>
                  </a:cubicBezTo>
                  <a:cubicBezTo>
                    <a:pt x="337" y="1771"/>
                    <a:pt x="274" y="1726"/>
                    <a:pt x="233" y="1713"/>
                  </a:cubicBezTo>
                  <a:cubicBezTo>
                    <a:pt x="151" y="1689"/>
                    <a:pt x="125" y="1705"/>
                    <a:pt x="119" y="1743"/>
                  </a:cubicBezTo>
                  <a:cubicBezTo>
                    <a:pt x="114" y="1772"/>
                    <a:pt x="19" y="1745"/>
                    <a:pt x="2" y="1917"/>
                  </a:cubicBezTo>
                  <a:cubicBezTo>
                    <a:pt x="0" y="1933"/>
                    <a:pt x="105" y="1801"/>
                    <a:pt x="112" y="1847"/>
                  </a:cubicBezTo>
                  <a:cubicBezTo>
                    <a:pt x="135" y="1985"/>
                    <a:pt x="373" y="1870"/>
                    <a:pt x="422" y="1907"/>
                  </a:cubicBezTo>
                  <a:cubicBezTo>
                    <a:pt x="455" y="1931"/>
                    <a:pt x="177" y="1928"/>
                    <a:pt x="219" y="2012"/>
                  </a:cubicBezTo>
                  <a:cubicBezTo>
                    <a:pt x="225" y="2025"/>
                    <a:pt x="97" y="2106"/>
                    <a:pt x="206" y="2208"/>
                  </a:cubicBezTo>
                  <a:cubicBezTo>
                    <a:pt x="206" y="2208"/>
                    <a:pt x="212" y="2092"/>
                    <a:pt x="281" y="2097"/>
                  </a:cubicBezTo>
                  <a:cubicBezTo>
                    <a:pt x="338" y="2100"/>
                    <a:pt x="366" y="2155"/>
                    <a:pt x="437" y="2101"/>
                  </a:cubicBezTo>
                  <a:cubicBezTo>
                    <a:pt x="463" y="2082"/>
                    <a:pt x="477" y="2055"/>
                    <a:pt x="572" y="2027"/>
                  </a:cubicBezTo>
                  <a:cubicBezTo>
                    <a:pt x="579" y="2025"/>
                    <a:pt x="580" y="2059"/>
                    <a:pt x="595" y="2081"/>
                  </a:cubicBezTo>
                  <a:cubicBezTo>
                    <a:pt x="604" y="2095"/>
                    <a:pt x="632" y="2094"/>
                    <a:pt x="632" y="2107"/>
                  </a:cubicBezTo>
                  <a:cubicBezTo>
                    <a:pt x="632" y="2151"/>
                    <a:pt x="577" y="2188"/>
                    <a:pt x="579" y="2190"/>
                  </a:cubicBezTo>
                  <a:cubicBezTo>
                    <a:pt x="581" y="2192"/>
                    <a:pt x="642" y="2223"/>
                    <a:pt x="699" y="2120"/>
                  </a:cubicBezTo>
                  <a:cubicBezTo>
                    <a:pt x="710" y="2100"/>
                    <a:pt x="730" y="2117"/>
                    <a:pt x="753" y="2110"/>
                  </a:cubicBezTo>
                  <a:cubicBezTo>
                    <a:pt x="835" y="2085"/>
                    <a:pt x="752" y="2034"/>
                    <a:pt x="799" y="1990"/>
                  </a:cubicBezTo>
                  <a:cubicBezTo>
                    <a:pt x="859" y="1934"/>
                    <a:pt x="926" y="1903"/>
                    <a:pt x="988" y="1879"/>
                  </a:cubicBezTo>
                  <a:cubicBezTo>
                    <a:pt x="988" y="1879"/>
                    <a:pt x="956" y="1991"/>
                    <a:pt x="996" y="2020"/>
                  </a:cubicBezTo>
                  <a:cubicBezTo>
                    <a:pt x="1243" y="1957"/>
                    <a:pt x="1243" y="1957"/>
                    <a:pt x="1243" y="1957"/>
                  </a:cubicBezTo>
                  <a:cubicBezTo>
                    <a:pt x="1216" y="1893"/>
                    <a:pt x="1259" y="1798"/>
                    <a:pt x="1309" y="1734"/>
                  </a:cubicBezTo>
                  <a:cubicBezTo>
                    <a:pt x="1320" y="1720"/>
                    <a:pt x="1259" y="1907"/>
                    <a:pt x="1296" y="1943"/>
                  </a:cubicBezTo>
                  <a:cubicBezTo>
                    <a:pt x="1553" y="1877"/>
                    <a:pt x="1553" y="1877"/>
                    <a:pt x="1553" y="1877"/>
                  </a:cubicBezTo>
                  <a:cubicBezTo>
                    <a:pt x="1536" y="1836"/>
                    <a:pt x="1545" y="1773"/>
                    <a:pt x="1564" y="1725"/>
                  </a:cubicBezTo>
                  <a:cubicBezTo>
                    <a:pt x="1591" y="1837"/>
                    <a:pt x="1645" y="1955"/>
                    <a:pt x="1758" y="2004"/>
                  </a:cubicBezTo>
                  <a:cubicBezTo>
                    <a:pt x="1941" y="2084"/>
                    <a:pt x="2102" y="2122"/>
                    <a:pt x="2373" y="2202"/>
                  </a:cubicBezTo>
                  <a:cubicBezTo>
                    <a:pt x="2445" y="2223"/>
                    <a:pt x="2523" y="2250"/>
                    <a:pt x="2558" y="2268"/>
                  </a:cubicBezTo>
                  <a:close/>
                  <a:moveTo>
                    <a:pt x="1598" y="317"/>
                  </a:moveTo>
                  <a:cubicBezTo>
                    <a:pt x="1589" y="310"/>
                    <a:pt x="1585" y="261"/>
                    <a:pt x="1591" y="250"/>
                  </a:cubicBezTo>
                  <a:cubicBezTo>
                    <a:pt x="1600" y="236"/>
                    <a:pt x="1700" y="258"/>
                    <a:pt x="1714" y="299"/>
                  </a:cubicBezTo>
                  <a:cubicBezTo>
                    <a:pt x="1717" y="308"/>
                    <a:pt x="1607" y="324"/>
                    <a:pt x="1598" y="317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8"/>
            <p:cNvSpPr>
              <a:spLocks/>
            </p:cNvSpPr>
            <p:nvPr userDrawn="1"/>
          </p:nvSpPr>
          <p:spPr bwMode="auto">
            <a:xfrm>
              <a:off x="7258050" y="325438"/>
              <a:ext cx="1489075" cy="846138"/>
            </a:xfrm>
            <a:custGeom>
              <a:avLst/>
              <a:gdLst>
                <a:gd name="T0" fmla="*/ 867 w 867"/>
                <a:gd name="T1" fmla="*/ 130 h 492"/>
                <a:gd name="T2" fmla="*/ 843 w 867"/>
                <a:gd name="T3" fmla="*/ 139 h 492"/>
                <a:gd name="T4" fmla="*/ 801 w 867"/>
                <a:gd name="T5" fmla="*/ 224 h 492"/>
                <a:gd name="T6" fmla="*/ 687 w 867"/>
                <a:gd name="T7" fmla="*/ 198 h 492"/>
                <a:gd name="T8" fmla="*/ 659 w 867"/>
                <a:gd name="T9" fmla="*/ 311 h 492"/>
                <a:gd name="T10" fmla="*/ 618 w 867"/>
                <a:gd name="T11" fmla="*/ 244 h 492"/>
                <a:gd name="T12" fmla="*/ 530 w 867"/>
                <a:gd name="T13" fmla="*/ 243 h 492"/>
                <a:gd name="T14" fmla="*/ 623 w 867"/>
                <a:gd name="T15" fmla="*/ 166 h 492"/>
                <a:gd name="T16" fmla="*/ 584 w 867"/>
                <a:gd name="T17" fmla="*/ 87 h 492"/>
                <a:gd name="T18" fmla="*/ 497 w 867"/>
                <a:gd name="T19" fmla="*/ 86 h 492"/>
                <a:gd name="T20" fmla="*/ 540 w 867"/>
                <a:gd name="T21" fmla="*/ 29 h 492"/>
                <a:gd name="T22" fmla="*/ 540 w 867"/>
                <a:gd name="T23" fmla="*/ 0 h 492"/>
                <a:gd name="T24" fmla="*/ 392 w 867"/>
                <a:gd name="T25" fmla="*/ 0 h 492"/>
                <a:gd name="T26" fmla="*/ 392 w 867"/>
                <a:gd name="T27" fmla="*/ 40 h 492"/>
                <a:gd name="T28" fmla="*/ 369 w 867"/>
                <a:gd name="T29" fmla="*/ 0 h 492"/>
                <a:gd name="T30" fmla="*/ 249 w 867"/>
                <a:gd name="T31" fmla="*/ 0 h 492"/>
                <a:gd name="T32" fmla="*/ 248 w 867"/>
                <a:gd name="T33" fmla="*/ 1 h 492"/>
                <a:gd name="T34" fmla="*/ 254 w 867"/>
                <a:gd name="T35" fmla="*/ 122 h 492"/>
                <a:gd name="T36" fmla="*/ 194 w 867"/>
                <a:gd name="T37" fmla="*/ 58 h 492"/>
                <a:gd name="T38" fmla="*/ 117 w 867"/>
                <a:gd name="T39" fmla="*/ 74 h 492"/>
                <a:gd name="T40" fmla="*/ 119 w 867"/>
                <a:gd name="T41" fmla="*/ 0 h 492"/>
                <a:gd name="T42" fmla="*/ 37 w 867"/>
                <a:gd name="T43" fmla="*/ 0 h 492"/>
                <a:gd name="T44" fmla="*/ 0 w 867"/>
                <a:gd name="T45" fmla="*/ 213 h 492"/>
                <a:gd name="T46" fmla="*/ 203 w 867"/>
                <a:gd name="T47" fmla="*/ 303 h 492"/>
                <a:gd name="T48" fmla="*/ 267 w 867"/>
                <a:gd name="T49" fmla="*/ 260 h 492"/>
                <a:gd name="T50" fmla="*/ 428 w 867"/>
                <a:gd name="T51" fmla="*/ 263 h 492"/>
                <a:gd name="T52" fmla="*/ 509 w 867"/>
                <a:gd name="T53" fmla="*/ 365 h 492"/>
                <a:gd name="T54" fmla="*/ 489 w 867"/>
                <a:gd name="T55" fmla="*/ 428 h 492"/>
                <a:gd name="T56" fmla="*/ 636 w 867"/>
                <a:gd name="T57" fmla="*/ 492 h 492"/>
                <a:gd name="T58" fmla="*/ 867 w 867"/>
                <a:gd name="T59" fmla="*/ 190 h 492"/>
                <a:gd name="T60" fmla="*/ 867 w 867"/>
                <a:gd name="T61" fmla="*/ 13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67" h="492">
                  <a:moveTo>
                    <a:pt x="867" y="130"/>
                  </a:moveTo>
                  <a:cubicBezTo>
                    <a:pt x="859" y="132"/>
                    <a:pt x="851" y="135"/>
                    <a:pt x="843" y="139"/>
                  </a:cubicBezTo>
                  <a:cubicBezTo>
                    <a:pt x="806" y="160"/>
                    <a:pt x="797" y="213"/>
                    <a:pt x="801" y="224"/>
                  </a:cubicBezTo>
                  <a:cubicBezTo>
                    <a:pt x="772" y="150"/>
                    <a:pt x="687" y="198"/>
                    <a:pt x="687" y="198"/>
                  </a:cubicBezTo>
                  <a:cubicBezTo>
                    <a:pt x="742" y="285"/>
                    <a:pt x="696" y="321"/>
                    <a:pt x="659" y="311"/>
                  </a:cubicBezTo>
                  <a:cubicBezTo>
                    <a:pt x="610" y="299"/>
                    <a:pt x="618" y="244"/>
                    <a:pt x="618" y="244"/>
                  </a:cubicBezTo>
                  <a:cubicBezTo>
                    <a:pt x="618" y="244"/>
                    <a:pt x="567" y="288"/>
                    <a:pt x="530" y="243"/>
                  </a:cubicBezTo>
                  <a:cubicBezTo>
                    <a:pt x="501" y="209"/>
                    <a:pt x="542" y="163"/>
                    <a:pt x="623" y="166"/>
                  </a:cubicBezTo>
                  <a:cubicBezTo>
                    <a:pt x="623" y="166"/>
                    <a:pt x="628" y="118"/>
                    <a:pt x="584" y="87"/>
                  </a:cubicBezTo>
                  <a:cubicBezTo>
                    <a:pt x="550" y="63"/>
                    <a:pt x="497" y="86"/>
                    <a:pt x="497" y="86"/>
                  </a:cubicBezTo>
                  <a:cubicBezTo>
                    <a:pt x="497" y="86"/>
                    <a:pt x="532" y="68"/>
                    <a:pt x="540" y="29"/>
                  </a:cubicBezTo>
                  <a:cubicBezTo>
                    <a:pt x="542" y="21"/>
                    <a:pt x="542" y="11"/>
                    <a:pt x="540" y="0"/>
                  </a:cubicBezTo>
                  <a:cubicBezTo>
                    <a:pt x="392" y="0"/>
                    <a:pt x="392" y="0"/>
                    <a:pt x="392" y="0"/>
                  </a:cubicBezTo>
                  <a:cubicBezTo>
                    <a:pt x="387" y="22"/>
                    <a:pt x="392" y="40"/>
                    <a:pt x="392" y="40"/>
                  </a:cubicBezTo>
                  <a:cubicBezTo>
                    <a:pt x="392" y="40"/>
                    <a:pt x="385" y="18"/>
                    <a:pt x="369" y="0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248" y="1"/>
                    <a:pt x="248" y="1"/>
                    <a:pt x="248" y="1"/>
                  </a:cubicBezTo>
                  <a:cubicBezTo>
                    <a:pt x="305" y="59"/>
                    <a:pt x="298" y="120"/>
                    <a:pt x="254" y="122"/>
                  </a:cubicBezTo>
                  <a:cubicBezTo>
                    <a:pt x="196" y="125"/>
                    <a:pt x="194" y="58"/>
                    <a:pt x="194" y="58"/>
                  </a:cubicBezTo>
                  <a:cubicBezTo>
                    <a:pt x="194" y="58"/>
                    <a:pt x="159" y="101"/>
                    <a:pt x="117" y="74"/>
                  </a:cubicBezTo>
                  <a:cubicBezTo>
                    <a:pt x="94" y="59"/>
                    <a:pt x="85" y="25"/>
                    <a:pt x="119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203" y="303"/>
                    <a:pt x="203" y="303"/>
                    <a:pt x="203" y="303"/>
                  </a:cubicBezTo>
                  <a:cubicBezTo>
                    <a:pt x="227" y="282"/>
                    <a:pt x="251" y="268"/>
                    <a:pt x="267" y="260"/>
                  </a:cubicBezTo>
                  <a:cubicBezTo>
                    <a:pt x="323" y="236"/>
                    <a:pt x="381" y="242"/>
                    <a:pt x="428" y="263"/>
                  </a:cubicBezTo>
                  <a:cubicBezTo>
                    <a:pt x="498" y="293"/>
                    <a:pt x="506" y="334"/>
                    <a:pt x="509" y="365"/>
                  </a:cubicBezTo>
                  <a:cubicBezTo>
                    <a:pt x="510" y="382"/>
                    <a:pt x="495" y="419"/>
                    <a:pt x="489" y="428"/>
                  </a:cubicBezTo>
                  <a:cubicBezTo>
                    <a:pt x="636" y="492"/>
                    <a:pt x="636" y="492"/>
                    <a:pt x="636" y="492"/>
                  </a:cubicBezTo>
                  <a:cubicBezTo>
                    <a:pt x="867" y="190"/>
                    <a:pt x="867" y="190"/>
                    <a:pt x="867" y="190"/>
                  </a:cubicBezTo>
                  <a:lnTo>
                    <a:pt x="867" y="13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812800" y="1923678"/>
            <a:ext cx="5855530" cy="1114418"/>
          </a:xfrm>
        </p:spPr>
        <p:txBody>
          <a:bodyPr anchor="b" anchorCtr="0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3147814"/>
            <a:ext cx="585553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2" y="681960"/>
            <a:ext cx="2155998" cy="96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437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äät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347864" y="323850"/>
            <a:ext cx="5402437" cy="4497388"/>
          </a:xfrm>
          <a:prstGeom prst="rect">
            <a:avLst/>
          </a:prstGeom>
          <a:solidFill>
            <a:srgbClr val="365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Rectangle 2"/>
          <p:cNvSpPr/>
          <p:nvPr userDrawn="1"/>
        </p:nvSpPr>
        <p:spPr>
          <a:xfrm>
            <a:off x="395288" y="323850"/>
            <a:ext cx="2952576" cy="4497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611560" y="540982"/>
            <a:ext cx="2592288" cy="2887616"/>
          </a:xfrm>
        </p:spPr>
        <p:txBody>
          <a:bodyPr anchor="b" anchorCtr="0">
            <a:noAutofit/>
          </a:bodyPr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/>
          </p:nvPr>
        </p:nvSpPr>
        <p:spPr>
          <a:xfrm>
            <a:off x="611560" y="3705357"/>
            <a:ext cx="2576728" cy="102745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010" y="1324446"/>
            <a:ext cx="2286144" cy="25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688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3656" y="1410997"/>
            <a:ext cx="7490792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235340"/>
            <a:ext cx="7490792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39813" y="4790474"/>
            <a:ext cx="539552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900" dirty="0" smtClean="0">
                <a:solidFill>
                  <a:schemeClr val="bg1"/>
                </a:solidFill>
              </a:rPr>
              <a:t>VN.FI</a:t>
            </a:r>
            <a:endParaRPr lang="fi-FI" sz="9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12.5.2021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3" y="331649"/>
            <a:ext cx="267922" cy="36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23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763688" y="1707654"/>
            <a:ext cx="6840760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33164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0" y="4790474"/>
            <a:ext cx="1331640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800" dirty="0" smtClean="0">
                <a:solidFill>
                  <a:schemeClr val="bg1"/>
                </a:solidFill>
              </a:rPr>
              <a:t>GOVERNMENT.FI</a:t>
            </a:r>
            <a:endParaRPr lang="fi-FI" sz="9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3752" y="4727776"/>
            <a:ext cx="122413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0" y="4443958"/>
            <a:ext cx="1331640" cy="25254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12.5.2021</a:t>
            </a:fld>
            <a:endParaRPr lang="fi-FI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1691680" y="2715766"/>
            <a:ext cx="6408712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763688" y="2787774"/>
            <a:ext cx="6769100" cy="649287"/>
          </a:xfrm>
        </p:spPr>
        <p:txBody>
          <a:bodyPr wrap="square" lIns="108000">
            <a:normAutofit/>
          </a:bodyPr>
          <a:lstStyle>
            <a:lvl1pPr marL="0" indent="0">
              <a:buNone/>
              <a:defRPr lang="fi-FI" sz="200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44" y="267598"/>
            <a:ext cx="825552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248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veä laitapal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691680" y="1410997"/>
            <a:ext cx="6912768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691680" y="235340"/>
            <a:ext cx="6912768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33164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0" y="4790474"/>
            <a:ext cx="1331640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800" dirty="0" smtClean="0">
                <a:solidFill>
                  <a:schemeClr val="bg1"/>
                </a:solidFill>
              </a:rPr>
              <a:t>GOVERNMENT.FI</a:t>
            </a:r>
            <a:endParaRPr lang="fi-FI" sz="9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3752" y="4727776"/>
            <a:ext cx="122413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0" y="4443958"/>
            <a:ext cx="1331640" cy="25254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12.5.2021</a:t>
            </a:fld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44" y="267598"/>
            <a:ext cx="825552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4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3656" y="1410997"/>
            <a:ext cx="7490792" cy="3393001"/>
          </a:xfrm>
        </p:spPr>
        <p:txBody>
          <a:bodyPr numCol="2" spcCol="36000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235340"/>
            <a:ext cx="7490792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39813" y="4790474"/>
            <a:ext cx="539552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900" dirty="0" smtClean="0">
                <a:solidFill>
                  <a:schemeClr val="bg1"/>
                </a:solidFill>
              </a:rPr>
              <a:t>VN.FI</a:t>
            </a:r>
            <a:endParaRPr lang="fi-FI" sz="9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12.5.2021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3" y="331649"/>
            <a:ext cx="267922" cy="36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864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3656" y="1410997"/>
            <a:ext cx="4826496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235340"/>
            <a:ext cx="7490792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39813" y="4790474"/>
            <a:ext cx="539552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900" dirty="0" smtClean="0">
                <a:solidFill>
                  <a:schemeClr val="bg1"/>
                </a:solidFill>
              </a:rPr>
              <a:t>VN.FI</a:t>
            </a:r>
            <a:endParaRPr lang="fi-FI" sz="9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12.5.2021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3" y="331649"/>
            <a:ext cx="267922" cy="367893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156176" y="1419621"/>
            <a:ext cx="2448074" cy="3371453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628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iso_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3656" y="1995686"/>
            <a:ext cx="3602360" cy="280831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235340"/>
            <a:ext cx="3602360" cy="154432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39813" y="4790474"/>
            <a:ext cx="539552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900" dirty="0" smtClean="0">
                <a:solidFill>
                  <a:schemeClr val="bg1"/>
                </a:solidFill>
              </a:rPr>
              <a:t>VN.FI</a:t>
            </a:r>
            <a:endParaRPr lang="fi-FI" sz="9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12.5.2021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3" y="331649"/>
            <a:ext cx="267922" cy="367893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076056" y="267494"/>
            <a:ext cx="3528194" cy="4523581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6810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32040" y="3723879"/>
            <a:ext cx="3672408" cy="1152128"/>
          </a:xfrm>
        </p:spPr>
        <p:txBody>
          <a:bodyPr tIns="144000" numCol="1" spcCol="36000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804862" indent="0">
              <a:buNone/>
              <a:defRPr sz="1100"/>
            </a:lvl3pPr>
            <a:lvl4pPr marL="987425" indent="0">
              <a:buNone/>
              <a:defRPr sz="1100"/>
            </a:lvl4pPr>
            <a:lvl5pPr marL="1168400" indent="0">
              <a:buNone/>
              <a:defRPr sz="11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3723877"/>
            <a:ext cx="3602360" cy="1059549"/>
          </a:xfrm>
        </p:spPr>
        <p:txBody>
          <a:bodyPr anchor="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39813" y="4790474"/>
            <a:ext cx="539552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900" dirty="0" smtClean="0">
                <a:solidFill>
                  <a:schemeClr val="bg1"/>
                </a:solidFill>
              </a:rPr>
              <a:t>VN.FI</a:t>
            </a:r>
            <a:endParaRPr lang="fi-FI" sz="9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12.5.2021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3" y="331649"/>
            <a:ext cx="267922" cy="367893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115616" y="331648"/>
            <a:ext cx="7488634" cy="3176206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4453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  <p:sldLayoutId id="2147483676" r:id="rId3"/>
    <p:sldLayoutId id="2147483686" r:id="rId4"/>
    <p:sldLayoutId id="2147483685" r:id="rId5"/>
    <p:sldLayoutId id="2147483677" r:id="rId6"/>
    <p:sldLayoutId id="2147483678" r:id="rId7"/>
    <p:sldLayoutId id="2147483679" r:id="rId8"/>
    <p:sldLayoutId id="2147483680" r:id="rId9"/>
    <p:sldLayoutId id="2147483675" r:id="rId10"/>
    <p:sldLayoutId id="214748366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minedu.fi/en/project?tunnus=OKM057:00/2020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edocs/pubdocs/en/wipo_pub_933_2020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19672" y="1058027"/>
            <a:ext cx="6840760" cy="2054390"/>
          </a:xfrm>
        </p:spPr>
        <p:txBody>
          <a:bodyPr/>
          <a:lstStyle/>
          <a:p>
            <a:r>
              <a:rPr lang="fi-FI" sz="2800" dirty="0" smtClean="0"/>
              <a:t>NORDIC INDIGENOUS TK&amp;IP CONFERENCE</a:t>
            </a:r>
            <a:br>
              <a:rPr lang="fi-FI" sz="2800" dirty="0" smtClean="0"/>
            </a:br>
            <a:r>
              <a:rPr lang="fi-FI" sz="2800" dirty="0" smtClean="0"/>
              <a:t>- TEAM BRIEFING </a:t>
            </a:r>
            <a:r>
              <a:rPr lang="fi-FI" sz="2800" dirty="0" smtClean="0"/>
              <a:t>3 </a:t>
            </a:r>
            <a:r>
              <a:rPr lang="fi-FI" sz="2800" dirty="0" smtClean="0"/>
              <a:t>- </a:t>
            </a:r>
            <a:r>
              <a:rPr lang="fi-FI" sz="2800" dirty="0" smtClean="0"/>
              <a:t>12.5.2021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err="1"/>
              <a:t>Political</a:t>
            </a:r>
            <a:r>
              <a:rPr lang="fi-FI" dirty="0"/>
              <a:t>, </a:t>
            </a:r>
            <a:r>
              <a:rPr lang="fi-FI" dirty="0" err="1"/>
              <a:t>technical</a:t>
            </a:r>
            <a:r>
              <a:rPr lang="fi-FI" dirty="0"/>
              <a:t> and </a:t>
            </a:r>
            <a:r>
              <a:rPr lang="fi-FI" dirty="0" err="1"/>
              <a:t>substantive</a:t>
            </a:r>
            <a:r>
              <a:rPr lang="fi-FI" dirty="0"/>
              <a:t> </a:t>
            </a:r>
            <a:r>
              <a:rPr lang="fi-FI" dirty="0" err="1"/>
              <a:t>goals</a:t>
            </a:r>
            <a:endParaRPr lang="fi-FI" dirty="0"/>
          </a:p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4294967295"/>
          </p:nvPr>
        </p:nvSpPr>
        <p:spPr>
          <a:xfrm>
            <a:off x="1735683" y="3238692"/>
            <a:ext cx="5559425" cy="6667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smtClean="0">
                <a:solidFill>
                  <a:srgbClr val="002060"/>
                </a:solidFill>
              </a:rPr>
              <a:t>Anna Vuopala </a:t>
            </a:r>
          </a:p>
          <a:p>
            <a:pPr marL="0" indent="0">
              <a:buNone/>
            </a:pPr>
            <a:r>
              <a:rPr lang="fi-FI" sz="1200" dirty="0" err="1" smtClean="0">
                <a:solidFill>
                  <a:srgbClr val="002060"/>
                </a:solidFill>
              </a:rPr>
              <a:t>Questions</a:t>
            </a:r>
            <a:r>
              <a:rPr lang="fi-FI" sz="1200" dirty="0" smtClean="0">
                <a:solidFill>
                  <a:srgbClr val="002060"/>
                </a:solidFill>
              </a:rPr>
              <a:t>? </a:t>
            </a:r>
            <a:r>
              <a:rPr lang="fi-FI" sz="1200" dirty="0" err="1" smtClean="0">
                <a:solidFill>
                  <a:srgbClr val="002060"/>
                </a:solidFill>
              </a:rPr>
              <a:t>Please</a:t>
            </a:r>
            <a:r>
              <a:rPr lang="fi-FI" sz="1200" dirty="0" smtClean="0">
                <a:solidFill>
                  <a:srgbClr val="002060"/>
                </a:solidFill>
              </a:rPr>
              <a:t> </a:t>
            </a:r>
            <a:r>
              <a:rPr lang="fi-FI" sz="1200" dirty="0" err="1" smtClean="0">
                <a:solidFill>
                  <a:srgbClr val="002060"/>
                </a:solidFill>
              </a:rPr>
              <a:t>contact</a:t>
            </a:r>
            <a:r>
              <a:rPr lang="fi-FI" sz="1200" dirty="0" smtClean="0">
                <a:solidFill>
                  <a:srgbClr val="002060"/>
                </a:solidFill>
              </a:rPr>
              <a:t>: anna.vuopala@minedu.fi</a:t>
            </a:r>
            <a:endParaRPr lang="fi-FI" sz="1200" dirty="0">
              <a:solidFill>
                <a:srgbClr val="002060"/>
              </a:solidFill>
            </a:endParaRPr>
          </a:p>
        </p:txBody>
      </p:sp>
      <p:pic>
        <p:nvPicPr>
          <p:cNvPr id="4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683" y="334762"/>
            <a:ext cx="3192780" cy="72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0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619672" y="934926"/>
            <a:ext cx="6912768" cy="3735306"/>
          </a:xfrm>
        </p:spPr>
        <p:txBody>
          <a:bodyPr>
            <a:normAutofit/>
          </a:bodyPr>
          <a:lstStyle/>
          <a:p>
            <a:r>
              <a:rPr lang="fi-FI" dirty="0" smtClean="0"/>
              <a:t>Nordic Team 12.3 – </a:t>
            </a:r>
            <a:r>
              <a:rPr lang="fi-FI" dirty="0" err="1" smtClean="0"/>
              <a:t>notes</a:t>
            </a:r>
            <a:r>
              <a:rPr lang="fi-FI" dirty="0" smtClean="0"/>
              <a:t> </a:t>
            </a:r>
          </a:p>
          <a:p>
            <a:r>
              <a:rPr lang="fi-FI" dirty="0" smtClean="0"/>
              <a:t>Nordic Team 16.4 - New </a:t>
            </a:r>
            <a:r>
              <a:rPr lang="fi-FI" dirty="0" err="1" smtClean="0"/>
              <a:t>experts</a:t>
            </a:r>
            <a:r>
              <a:rPr lang="fi-FI" dirty="0" smtClean="0"/>
              <a:t> </a:t>
            </a:r>
            <a:r>
              <a:rPr lang="fi-FI" dirty="0" err="1" smtClean="0"/>
              <a:t>invited</a:t>
            </a:r>
            <a:endParaRPr lang="fi-FI" dirty="0" smtClean="0"/>
          </a:p>
          <a:p>
            <a:pPr lvl="1"/>
            <a:r>
              <a:rPr lang="fi-FI" dirty="0" smtClean="0"/>
              <a:t>WIPO </a:t>
            </a:r>
            <a:r>
              <a:rPr lang="fi-FI" dirty="0" err="1" smtClean="0"/>
              <a:t>colleagues</a:t>
            </a:r>
            <a:endParaRPr lang="fi-FI" dirty="0"/>
          </a:p>
          <a:p>
            <a:pPr lvl="1"/>
            <a:r>
              <a:rPr lang="fi-FI" dirty="0" err="1" smtClean="0"/>
              <a:t>Colleagues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archives</a:t>
            </a:r>
            <a:endParaRPr lang="fi-FI" b="1" dirty="0"/>
          </a:p>
          <a:p>
            <a:pPr lvl="1"/>
            <a:r>
              <a:rPr lang="fi-FI" b="1" dirty="0" smtClean="0"/>
              <a:t>12.5 </a:t>
            </a:r>
            <a:r>
              <a:rPr lang="fi-FI" b="1" dirty="0" err="1" smtClean="0"/>
              <a:t>Representatives</a:t>
            </a:r>
            <a:r>
              <a:rPr lang="fi-FI" b="1" dirty="0" smtClean="0"/>
              <a:t> </a:t>
            </a:r>
            <a:r>
              <a:rPr lang="fi-FI" b="1" dirty="0" err="1" smtClean="0"/>
              <a:t>from</a:t>
            </a:r>
            <a:r>
              <a:rPr lang="fi-FI" b="1" dirty="0" smtClean="0"/>
              <a:t> </a:t>
            </a:r>
            <a:r>
              <a:rPr lang="fi-FI" b="1" dirty="0" err="1" smtClean="0"/>
              <a:t>the</a:t>
            </a:r>
            <a:r>
              <a:rPr lang="fi-FI" b="1" dirty="0" smtClean="0"/>
              <a:t> </a:t>
            </a:r>
            <a:r>
              <a:rPr lang="fi-FI" b="1" dirty="0" err="1" smtClean="0"/>
              <a:t>Greenland</a:t>
            </a:r>
            <a:r>
              <a:rPr lang="fi-FI" b="1" dirty="0" smtClean="0"/>
              <a:t> </a:t>
            </a:r>
            <a:r>
              <a:rPr lang="fi-FI" b="1" dirty="0" err="1" smtClean="0"/>
              <a:t>self</a:t>
            </a:r>
            <a:r>
              <a:rPr lang="fi-FI" b="1" dirty="0" smtClean="0"/>
              <a:t> </a:t>
            </a:r>
            <a:r>
              <a:rPr lang="fi-FI" b="1" dirty="0" err="1" smtClean="0"/>
              <a:t>government</a:t>
            </a:r>
            <a:endParaRPr lang="fi-FI" b="1" dirty="0" smtClean="0"/>
          </a:p>
          <a:p>
            <a:r>
              <a:rPr lang="fi-FI" dirty="0" smtClean="0"/>
              <a:t>New </a:t>
            </a:r>
            <a:r>
              <a:rPr lang="fi-FI" dirty="0" err="1" smtClean="0"/>
              <a:t>materials</a:t>
            </a:r>
            <a:r>
              <a:rPr lang="fi-FI" dirty="0" smtClean="0"/>
              <a:t> </a:t>
            </a:r>
            <a:r>
              <a:rPr lang="fi-FI" dirty="0" err="1" smtClean="0"/>
              <a:t>added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Dialogue</a:t>
            </a:r>
            <a:r>
              <a:rPr lang="fi-FI" dirty="0" smtClean="0"/>
              <a:t> </a:t>
            </a:r>
            <a:r>
              <a:rPr lang="fi-FI" dirty="0" err="1" smtClean="0"/>
              <a:t>portal</a:t>
            </a:r>
            <a:endParaRPr lang="fi-FI" dirty="0" smtClean="0"/>
          </a:p>
          <a:p>
            <a:pPr lvl="1"/>
            <a:r>
              <a:rPr lang="fi-FI" dirty="0">
                <a:hlinkClick r:id="rId2"/>
              </a:rPr>
              <a:t>https://</a:t>
            </a:r>
            <a:r>
              <a:rPr lang="fi-FI" dirty="0" smtClean="0">
                <a:hlinkClick r:id="rId2"/>
              </a:rPr>
              <a:t>minedu.fi/en/project?tunnus=OKM057:00/2020</a:t>
            </a:r>
            <a:endParaRPr lang="fi-FI" dirty="0" smtClean="0"/>
          </a:p>
          <a:p>
            <a:pPr marL="457200" lvl="1" indent="0">
              <a:buNone/>
            </a:pPr>
            <a:endParaRPr lang="fi-FI" dirty="0" smtClean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619672" y="195486"/>
            <a:ext cx="6912768" cy="654084"/>
          </a:xfrm>
        </p:spPr>
        <p:txBody>
          <a:bodyPr/>
          <a:lstStyle/>
          <a:p>
            <a:r>
              <a:rPr lang="fi-FI" dirty="0" smtClean="0"/>
              <a:t>State of Play 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12.5.2021</a:t>
            </a:fld>
            <a:endParaRPr lang="fi-FI" dirty="0"/>
          </a:p>
        </p:txBody>
      </p:sp>
      <p:pic>
        <p:nvPicPr>
          <p:cNvPr id="6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60895"/>
            <a:ext cx="3192780" cy="72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7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727268" y="51470"/>
            <a:ext cx="7887356" cy="864096"/>
          </a:xfrm>
        </p:spPr>
        <p:txBody>
          <a:bodyPr/>
          <a:lstStyle/>
          <a:p>
            <a:r>
              <a:rPr lang="sv-SE" sz="2400" b="1" dirty="0" smtClean="0"/>
              <a:t>Save the dates </a:t>
            </a:r>
            <a:endParaRPr lang="fi-FI" sz="24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12.5.2021</a:t>
            </a:fld>
            <a:endParaRPr lang="fi-FI" dirty="0"/>
          </a:p>
        </p:txBody>
      </p:sp>
      <p:pic>
        <p:nvPicPr>
          <p:cNvPr id="10" name="Sisällön paikkamerkki 9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1" t="10600" r="1193" b="6726"/>
          <a:stretch/>
        </p:blipFill>
        <p:spPr>
          <a:xfrm>
            <a:off x="866139" y="1158910"/>
            <a:ext cx="8011936" cy="3816424"/>
          </a:xfr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4476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971600" y="1085438"/>
            <a:ext cx="7490792" cy="3863032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WIPO TK workshop for the Nordics</a:t>
            </a:r>
            <a:endParaRPr lang="fi-FI" sz="1600" dirty="0"/>
          </a:p>
          <a:p>
            <a:pPr lvl="0"/>
            <a:r>
              <a:rPr lang="en-US" b="1" dirty="0"/>
              <a:t>When: </a:t>
            </a:r>
            <a:r>
              <a:rPr lang="en-US" dirty="0"/>
              <a:t>8-10 November, 2021</a:t>
            </a:r>
            <a:endParaRPr lang="fi-FI" dirty="0"/>
          </a:p>
          <a:p>
            <a:pPr lvl="0"/>
            <a:r>
              <a:rPr lang="en-US" b="1" dirty="0"/>
              <a:t>Where:</a:t>
            </a:r>
            <a:r>
              <a:rPr lang="en-US" dirty="0"/>
              <a:t> Physical event in SAJOS, Inari, Finland (</a:t>
            </a:r>
            <a:r>
              <a:rPr lang="en-US" dirty="0" err="1"/>
              <a:t>Sápmi</a:t>
            </a:r>
            <a:r>
              <a:rPr lang="en-US" dirty="0"/>
              <a:t>)</a:t>
            </a:r>
            <a:endParaRPr lang="fi-FI" dirty="0"/>
          </a:p>
          <a:p>
            <a:pPr lvl="0"/>
            <a:r>
              <a:rPr lang="en-US" b="1" dirty="0"/>
              <a:t>Focus:</a:t>
            </a:r>
            <a:r>
              <a:rPr lang="en-US" dirty="0"/>
              <a:t> representatives of Nordic ministries responsible for IP policy and a respective number of indigenous representatives from the respective countries, 3+3 from each country – 30 persons</a:t>
            </a:r>
            <a:endParaRPr lang="fi-FI" dirty="0"/>
          </a:p>
          <a:p>
            <a:pPr lvl="0"/>
            <a:r>
              <a:rPr lang="en-US" b="1" dirty="0"/>
              <a:t>Aim: </a:t>
            </a:r>
            <a:r>
              <a:rPr lang="en-US" dirty="0"/>
              <a:t>To launch Nordic co-operation in the protection of indigenous traditional knowledge within the IP system; would introduce the topic to be continued in incoming Presidencies programs</a:t>
            </a:r>
            <a:endParaRPr lang="fi-FI" dirty="0"/>
          </a:p>
          <a:p>
            <a:pPr lvl="0"/>
            <a:r>
              <a:rPr lang="en-US" b="1" dirty="0" err="1"/>
              <a:t>Programme</a:t>
            </a:r>
            <a:r>
              <a:rPr lang="en-US" b="1" dirty="0"/>
              <a:t> as previously at WIPO TK workshops (Iqaluit Canada), 1 day among government/ indigenous and 2 days together </a:t>
            </a:r>
            <a:endParaRPr lang="fi-FI" dirty="0"/>
          </a:p>
          <a:p>
            <a:pPr lvl="0"/>
            <a:r>
              <a:rPr lang="en-US" dirty="0"/>
              <a:t>Tasks could be to discuss a more unified Nordic approach in protecting indigenous TK (at Nordic, EU and WIPO level) and also  formulate the content for a booklet on Nordic indigenous TK and IP issues, using existing materials such as </a:t>
            </a:r>
            <a:endParaRPr lang="fi-FI" dirty="0"/>
          </a:p>
          <a:p>
            <a:pPr lvl="1"/>
            <a:r>
              <a:rPr lang="en-US" dirty="0"/>
              <a:t>Studies by Piia Nuorgam and Jacob Adams (”</a:t>
            </a:r>
            <a:r>
              <a:rPr lang="en-US" dirty="0" err="1"/>
              <a:t>Revitalisering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Samisk</a:t>
            </a:r>
            <a:r>
              <a:rPr lang="en-US" dirty="0"/>
              <a:t> </a:t>
            </a:r>
            <a:r>
              <a:rPr lang="en-US" dirty="0" err="1"/>
              <a:t>duodjimerke</a:t>
            </a:r>
            <a:r>
              <a:rPr lang="en-US" dirty="0"/>
              <a:t>” </a:t>
            </a:r>
            <a:r>
              <a:rPr lang="en-US" dirty="0" err="1"/>
              <a:t>Samerådets</a:t>
            </a:r>
            <a:r>
              <a:rPr lang="en-US" dirty="0"/>
              <a:t> </a:t>
            </a:r>
            <a:r>
              <a:rPr lang="en-US" dirty="0" err="1"/>
              <a:t>prosjekt</a:t>
            </a:r>
            <a:r>
              <a:rPr lang="en-US" dirty="0"/>
              <a:t>/the Saami Council),  and study by Tuomas Mattila/ University of Helsinki and others see Dialogue portal </a:t>
            </a:r>
            <a:endParaRPr lang="fi-FI" dirty="0"/>
          </a:p>
          <a:p>
            <a:pPr lvl="1"/>
            <a:r>
              <a:rPr lang="en-US" dirty="0"/>
              <a:t>WIPO booklet Genetic Resources, Traditional Knowledge and Traditional Cultural Expressions </a:t>
            </a:r>
            <a:r>
              <a:rPr lang="en-US" u="sng" dirty="0">
                <a:hlinkClick r:id="rId2"/>
              </a:rPr>
              <a:t>https://www.wipo.int/edocs/pubdocs/en/wipo_pub_933_2020.pdf</a:t>
            </a:r>
            <a:endParaRPr lang="fi-FI" dirty="0"/>
          </a:p>
          <a:p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971600" y="339502"/>
            <a:ext cx="7490792" cy="582076"/>
          </a:xfrm>
        </p:spPr>
        <p:txBody>
          <a:bodyPr/>
          <a:lstStyle/>
          <a:p>
            <a:r>
              <a:rPr lang="fi-FI" dirty="0" smtClean="0"/>
              <a:t>WIPO TK workshop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12.5.2021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2711774"/>
      </p:ext>
    </p:extLst>
  </p:cSld>
  <p:clrMapOvr>
    <a:masterClrMapping/>
  </p:clrMapOvr>
</p:sld>
</file>

<file path=ppt/theme/theme1.xml><?xml version="1.0" encoding="utf-8"?>
<a:theme xmlns:a="http://schemas.openxmlformats.org/drawingml/2006/main" name="Valtioneuvosto-kalvot-FI">
  <a:themeElements>
    <a:clrScheme name="VN">
      <a:dk1>
        <a:srgbClr val="000000"/>
      </a:dk1>
      <a:lt1>
        <a:srgbClr val="FFFFFF"/>
      </a:lt1>
      <a:dk2>
        <a:srgbClr val="365ABD"/>
      </a:dk2>
      <a:lt2>
        <a:srgbClr val="FFFFFF"/>
      </a:lt2>
      <a:accent1>
        <a:srgbClr val="365ABD"/>
      </a:accent1>
      <a:accent2>
        <a:srgbClr val="002060"/>
      </a:accent2>
      <a:accent3>
        <a:srgbClr val="00A9E0"/>
      </a:accent3>
      <a:accent4>
        <a:srgbClr val="DA2723"/>
      </a:accent4>
      <a:accent5>
        <a:srgbClr val="F7AD29"/>
      </a:accent5>
      <a:accent6>
        <a:srgbClr val="9264BD"/>
      </a:accent6>
      <a:hlink>
        <a:srgbClr val="00A9E0"/>
      </a:hlink>
      <a:folHlink>
        <a:srgbClr val="9264BD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Valtioneuvosto-kalvot-EN</Template>
  <TotalTime>1881</TotalTime>
  <Words>270</Words>
  <Application>Microsoft Office PowerPoint</Application>
  <PresentationFormat>Näytössä katseltava esitys (16:9)</PresentationFormat>
  <Paragraphs>29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Valtioneuvosto-kalvot-FI</vt:lpstr>
      <vt:lpstr>NORDIC INDIGENOUS TK&amp;IP CONFERENCE - TEAM BRIEFING 3 - 12.5.2021 </vt:lpstr>
      <vt:lpstr>State of Play </vt:lpstr>
      <vt:lpstr>Save the dates </vt:lpstr>
      <vt:lpstr>WIPO TK workshop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aloitus- sivun otsikko</dc:title>
  <dc:creator>Vuopala Anna</dc:creator>
  <cp:lastModifiedBy>Vuopala Anna (OKM)</cp:lastModifiedBy>
  <cp:revision>195</cp:revision>
  <cp:lastPrinted>2017-08-17T10:32:54Z</cp:lastPrinted>
  <dcterms:created xsi:type="dcterms:W3CDTF">2018-12-07T10:52:50Z</dcterms:created>
  <dcterms:modified xsi:type="dcterms:W3CDTF">2021-05-12T10:56:58Z</dcterms:modified>
</cp:coreProperties>
</file>