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671" r:id="rId3"/>
    <p:sldId id="672" r:id="rId4"/>
    <p:sldId id="54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494C1-BD85-4B84-9337-2625A83052E8}" v="381" dt="2020-10-16T15:33:03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52" autoAdjust="0"/>
    <p:restoredTop sz="93716" autoAdjust="0"/>
  </p:normalViewPr>
  <p:slideViewPr>
    <p:cSldViewPr snapToGrid="0">
      <p:cViewPr varScale="1">
        <p:scale>
          <a:sx n="154" d="100"/>
          <a:sy n="154" d="100"/>
        </p:scale>
        <p:origin x="112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0"/>
    </p:cViewPr>
  </p:sorterViewPr>
  <p:notesViewPr>
    <p:cSldViewPr snapToGrid="0">
      <p:cViewPr varScale="1">
        <p:scale>
          <a:sx n="45" d="100"/>
          <a:sy n="45" d="100"/>
        </p:scale>
        <p:origin x="208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et Deacon" userId="e091e412-75f2-42c3-86cd-df7eb7451b47" providerId="ADAL" clId="{7BA494C1-BD85-4B84-9337-2625A83052E8}"/>
    <pc:docChg chg="undo redo custSel mod addSld delSld modSld modMainMaster">
      <pc:chgData name="Harriet Deacon" userId="e091e412-75f2-42c3-86cd-df7eb7451b47" providerId="ADAL" clId="{7BA494C1-BD85-4B84-9337-2625A83052E8}" dt="2020-10-16T15:33:03.106" v="3260"/>
      <pc:docMkLst>
        <pc:docMk/>
      </pc:docMkLst>
      <pc:sldChg chg="addSp modSp mod">
        <pc:chgData name="Harriet Deacon" userId="e091e412-75f2-42c3-86cd-df7eb7451b47" providerId="ADAL" clId="{7BA494C1-BD85-4B84-9337-2625A83052E8}" dt="2020-10-16T15:32:44.724" v="3258" actId="20577"/>
        <pc:sldMkLst>
          <pc:docMk/>
          <pc:sldMk cId="3042196804" sldId="256"/>
        </pc:sldMkLst>
        <pc:spChg chg="mod">
          <ac:chgData name="Harriet Deacon" userId="e091e412-75f2-42c3-86cd-df7eb7451b47" providerId="ADAL" clId="{7BA494C1-BD85-4B84-9337-2625A83052E8}" dt="2020-10-16T15:32:44.724" v="3258" actId="20577"/>
          <ac:spMkLst>
            <pc:docMk/>
            <pc:sldMk cId="3042196804" sldId="256"/>
            <ac:spMk id="2" creationId="{3DA221BE-608A-4ABA-BB9A-FDD7EEB01434}"/>
          </ac:spMkLst>
        </pc:spChg>
        <pc:spChg chg="add mod">
          <ac:chgData name="Harriet Deacon" userId="e091e412-75f2-42c3-86cd-df7eb7451b47" providerId="ADAL" clId="{7BA494C1-BD85-4B84-9337-2625A83052E8}" dt="2020-10-14T13:14:35.255" v="281" actId="1076"/>
          <ac:spMkLst>
            <pc:docMk/>
            <pc:sldMk cId="3042196804" sldId="256"/>
            <ac:spMk id="3" creationId="{B925E764-94FB-4D07-99E8-2901ADF1A5B1}"/>
          </ac:spMkLst>
        </pc:spChg>
        <pc:spChg chg="mod">
          <ac:chgData name="Harriet Deacon" userId="e091e412-75f2-42c3-86cd-df7eb7451b47" providerId="ADAL" clId="{7BA494C1-BD85-4B84-9337-2625A83052E8}" dt="2020-10-14T13:19:16.750" v="332" actId="20577"/>
          <ac:spMkLst>
            <pc:docMk/>
            <pc:sldMk cId="3042196804" sldId="256"/>
            <ac:spMk id="5" creationId="{F5FE261A-C61F-4B9B-B260-54B4A3E13BBB}"/>
          </ac:spMkLst>
        </pc:spChg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3023280181" sldId="270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1840265529" sldId="279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3009715727" sldId="296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3321103158" sldId="298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4215095474" sldId="299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2402286822" sldId="303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1152840290" sldId="332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1072178430" sldId="366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3955706349" sldId="376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0" sldId="413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0" sldId="439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0" sldId="479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832433878" sldId="480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3945949478" sldId="496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598880059" sldId="497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1018050395" sldId="499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3737268236" sldId="500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2055536153" sldId="502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1005520093" sldId="534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2941050653" sldId="535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1832929634" sldId="541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1489484535" sldId="543"/>
        </pc:sldMkLst>
      </pc:sldChg>
      <pc:sldChg chg="modSp mod">
        <pc:chgData name="Harriet Deacon" userId="e091e412-75f2-42c3-86cd-df7eb7451b47" providerId="ADAL" clId="{7BA494C1-BD85-4B84-9337-2625A83052E8}" dt="2020-10-16T15:32:17.041" v="3215"/>
        <pc:sldMkLst>
          <pc:docMk/>
          <pc:sldMk cId="864402544" sldId="544"/>
        </pc:sldMkLst>
        <pc:spChg chg="mod">
          <ac:chgData name="Harriet Deacon" userId="e091e412-75f2-42c3-86cd-df7eb7451b47" providerId="ADAL" clId="{7BA494C1-BD85-4B84-9337-2625A83052E8}" dt="2020-10-14T13:49:00.537" v="987" actId="20577"/>
          <ac:spMkLst>
            <pc:docMk/>
            <pc:sldMk cId="864402544" sldId="544"/>
            <ac:spMk id="2" creationId="{CEDA71FC-DB10-4D4D-808A-A70C246DE9AE}"/>
          </ac:spMkLst>
        </pc:spChg>
        <pc:spChg chg="mod">
          <ac:chgData name="Harriet Deacon" userId="e091e412-75f2-42c3-86cd-df7eb7451b47" providerId="ADAL" clId="{7BA494C1-BD85-4B84-9337-2625A83052E8}" dt="2020-10-14T13:07:57.502" v="113" actId="14100"/>
          <ac:spMkLst>
            <pc:docMk/>
            <pc:sldMk cId="864402544" sldId="544"/>
            <ac:spMk id="7" creationId="{366E0C9B-CEA9-4A42-9211-7AE7F8874BB1}"/>
          </ac:spMkLst>
        </pc:spChg>
        <pc:spChg chg="mod">
          <ac:chgData name="Harriet Deacon" userId="e091e412-75f2-42c3-86cd-df7eb7451b47" providerId="ADAL" clId="{7BA494C1-BD85-4B84-9337-2625A83052E8}" dt="2020-10-16T15:32:17.041" v="3215"/>
          <ac:spMkLst>
            <pc:docMk/>
            <pc:sldMk cId="864402544" sldId="544"/>
            <ac:spMk id="13" creationId="{6ECD3F2D-7994-4657-A4FC-1A153E2F37CE}"/>
          </ac:spMkLst>
        </pc:spChg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3201658353" sldId="547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4247986975" sldId="548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4177180002" sldId="554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4071104508" sldId="555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2550893780" sldId="556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2856800731" sldId="557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2570264748" sldId="558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3970168326" sldId="559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2596084642" sldId="652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2858097127" sldId="653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1817007032" sldId="668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563402323" sldId="669"/>
        </pc:sldMkLst>
      </pc:sldChg>
      <pc:sldChg chg="del">
        <pc:chgData name="Harriet Deacon" userId="e091e412-75f2-42c3-86cd-df7eb7451b47" providerId="ADAL" clId="{7BA494C1-BD85-4B84-9337-2625A83052E8}" dt="2020-10-14T13:49:56.211" v="1041" actId="47"/>
        <pc:sldMkLst>
          <pc:docMk/>
          <pc:sldMk cId="549685919" sldId="670"/>
        </pc:sldMkLst>
      </pc:sldChg>
      <pc:sldChg chg="addSp delSp modSp mod setBg setFolMasterObjs modClrScheme delDesignElem chgLayout">
        <pc:chgData name="Harriet Deacon" userId="e091e412-75f2-42c3-86cd-df7eb7451b47" providerId="ADAL" clId="{7BA494C1-BD85-4B84-9337-2625A83052E8}" dt="2020-10-16T15:33:03.106" v="3260"/>
        <pc:sldMkLst>
          <pc:docMk/>
          <pc:sldMk cId="3671961830" sldId="671"/>
        </pc:sldMkLst>
        <pc:spChg chg="mod ord">
          <ac:chgData name="Harriet Deacon" userId="e091e412-75f2-42c3-86cd-df7eb7451b47" providerId="ADAL" clId="{7BA494C1-BD85-4B84-9337-2625A83052E8}" dt="2020-10-14T13:45:37.213" v="960" actId="20577"/>
          <ac:spMkLst>
            <pc:docMk/>
            <pc:sldMk cId="3671961830" sldId="671"/>
            <ac:spMk id="2" creationId="{D24DF1C3-CBFC-46A4-8FB8-D44998ED5467}"/>
          </ac:spMkLst>
        </pc:spChg>
        <pc:spChg chg="del">
          <ac:chgData name="Harriet Deacon" userId="e091e412-75f2-42c3-86cd-df7eb7451b47" providerId="ADAL" clId="{7BA494C1-BD85-4B84-9337-2625A83052E8}" dt="2020-10-14T13:17:21.531" v="315" actId="478"/>
          <ac:spMkLst>
            <pc:docMk/>
            <pc:sldMk cId="3671961830" sldId="671"/>
            <ac:spMk id="3" creationId="{C9FC5860-F3FE-420F-8295-944C8507C6EF}"/>
          </ac:spMkLst>
        </pc:spChg>
        <pc:spChg chg="add del mod ord">
          <ac:chgData name="Harriet Deacon" userId="e091e412-75f2-42c3-86cd-df7eb7451b47" providerId="ADAL" clId="{7BA494C1-BD85-4B84-9337-2625A83052E8}" dt="2020-10-14T13:18:08.369" v="321" actId="700"/>
          <ac:spMkLst>
            <pc:docMk/>
            <pc:sldMk cId="3671961830" sldId="671"/>
            <ac:spMk id="5" creationId="{97EB960F-5D1E-4A7A-BB6F-457215AE6523}"/>
          </ac:spMkLst>
        </pc:spChg>
        <pc:spChg chg="add mod">
          <ac:chgData name="Harriet Deacon" userId="e091e412-75f2-42c3-86cd-df7eb7451b47" providerId="ADAL" clId="{7BA494C1-BD85-4B84-9337-2625A83052E8}" dt="2020-10-14T13:43:44.365" v="928" actId="14100"/>
          <ac:spMkLst>
            <pc:docMk/>
            <pc:sldMk cId="3671961830" sldId="671"/>
            <ac:spMk id="8" creationId="{CD64B29C-8E63-4168-A92D-2A1E6FFBB887}"/>
          </ac:spMkLst>
        </pc:spChg>
        <pc:spChg chg="add del mod ord">
          <ac:chgData name="Harriet Deacon" userId="e091e412-75f2-42c3-86cd-df7eb7451b47" providerId="ADAL" clId="{7BA494C1-BD85-4B84-9337-2625A83052E8}" dt="2020-10-14T13:21:25.764" v="346" actId="1032"/>
          <ac:spMkLst>
            <pc:docMk/>
            <pc:sldMk cId="3671961830" sldId="671"/>
            <ac:spMk id="9" creationId="{E785F2E0-F544-4E6A-871D-199DE4D8F329}"/>
          </ac:spMkLst>
        </pc:spChg>
        <pc:spChg chg="add del">
          <ac:chgData name="Harriet Deacon" userId="e091e412-75f2-42c3-86cd-df7eb7451b47" providerId="ADAL" clId="{7BA494C1-BD85-4B84-9337-2625A83052E8}" dt="2020-10-14T13:18:08.369" v="321" actId="700"/>
          <ac:spMkLst>
            <pc:docMk/>
            <pc:sldMk cId="3671961830" sldId="671"/>
            <ac:spMk id="12" creationId="{8E20FA99-AAAC-4AF3-9FAE-707420324F1C}"/>
          </ac:spMkLst>
        </pc:spChg>
        <pc:spChg chg="add del">
          <ac:chgData name="Harriet Deacon" userId="e091e412-75f2-42c3-86cd-df7eb7451b47" providerId="ADAL" clId="{7BA494C1-BD85-4B84-9337-2625A83052E8}" dt="2020-10-14T13:20:21.704" v="339" actId="26606"/>
          <ac:spMkLst>
            <pc:docMk/>
            <pc:sldMk cId="3671961830" sldId="671"/>
            <ac:spMk id="13" creationId="{7D9D36D6-2AC5-46A1-A849-4C82D5264A3A}"/>
          </ac:spMkLst>
        </pc:spChg>
        <pc:spChg chg="add del">
          <ac:chgData name="Harriet Deacon" userId="e091e412-75f2-42c3-86cd-df7eb7451b47" providerId="ADAL" clId="{7BA494C1-BD85-4B84-9337-2625A83052E8}" dt="2020-10-14T13:18:08.369" v="321" actId="700"/>
          <ac:spMkLst>
            <pc:docMk/>
            <pc:sldMk cId="3671961830" sldId="671"/>
            <ac:spMk id="14" creationId="{9573BE85-6043-4C3A-A7DD-483A0A5FB740}"/>
          </ac:spMkLst>
        </pc:spChg>
        <pc:spChg chg="add del">
          <ac:chgData name="Harriet Deacon" userId="e091e412-75f2-42c3-86cd-df7eb7451b47" providerId="ADAL" clId="{7BA494C1-BD85-4B84-9337-2625A83052E8}" dt="2020-10-14T13:21:54.448" v="360" actId="26606"/>
          <ac:spMkLst>
            <pc:docMk/>
            <pc:sldMk cId="3671961830" sldId="671"/>
            <ac:spMk id="16" creationId="{8E20FA99-AAAC-4AF3-9FAE-707420324F1C}"/>
          </ac:spMkLst>
        </pc:spChg>
        <pc:spChg chg="add del mod">
          <ac:chgData name="Harriet Deacon" userId="e091e412-75f2-42c3-86cd-df7eb7451b47" providerId="ADAL" clId="{7BA494C1-BD85-4B84-9337-2625A83052E8}" dt="2020-10-14T13:33:55.008" v="713" actId="21"/>
          <ac:spMkLst>
            <pc:docMk/>
            <pc:sldMk cId="3671961830" sldId="671"/>
            <ac:spMk id="17" creationId="{A82D0920-6F43-4663-B144-BE1CBE9E5102}"/>
          </ac:spMkLst>
        </pc:spChg>
        <pc:spChg chg="add del">
          <ac:chgData name="Harriet Deacon" userId="e091e412-75f2-42c3-86cd-df7eb7451b47" providerId="ADAL" clId="{7BA494C1-BD85-4B84-9337-2625A83052E8}" dt="2020-10-14T13:21:54.448" v="360" actId="26606"/>
          <ac:spMkLst>
            <pc:docMk/>
            <pc:sldMk cId="3671961830" sldId="671"/>
            <ac:spMk id="18" creationId="{9573BE85-6043-4C3A-A7DD-483A0A5FB740}"/>
          </ac:spMkLst>
        </pc:spChg>
        <pc:spChg chg="add mod">
          <ac:chgData name="Harriet Deacon" userId="e091e412-75f2-42c3-86cd-df7eb7451b47" providerId="ADAL" clId="{7BA494C1-BD85-4B84-9337-2625A83052E8}" dt="2020-10-14T13:43:52.491" v="929" actId="14100"/>
          <ac:spMkLst>
            <pc:docMk/>
            <pc:sldMk cId="3671961830" sldId="671"/>
            <ac:spMk id="19" creationId="{C1E38ED0-0A5A-4A45-8466-F175A60126C1}"/>
          </ac:spMkLst>
        </pc:spChg>
        <pc:spChg chg="add del">
          <ac:chgData name="Harriet Deacon" userId="e091e412-75f2-42c3-86cd-df7eb7451b47" providerId="ADAL" clId="{7BA494C1-BD85-4B84-9337-2625A83052E8}" dt="2020-10-14T13:21:56.797" v="362" actId="26606"/>
          <ac:spMkLst>
            <pc:docMk/>
            <pc:sldMk cId="3671961830" sldId="671"/>
            <ac:spMk id="20" creationId="{460B0EFB-53ED-4F35-B05D-F658EA021C65}"/>
          </ac:spMkLst>
        </pc:spChg>
        <pc:spChg chg="add del">
          <ac:chgData name="Harriet Deacon" userId="e091e412-75f2-42c3-86cd-df7eb7451b47" providerId="ADAL" clId="{7BA494C1-BD85-4B84-9337-2625A83052E8}" dt="2020-10-14T13:21:56.797" v="362" actId="26606"/>
          <ac:spMkLst>
            <pc:docMk/>
            <pc:sldMk cId="3671961830" sldId="671"/>
            <ac:spMk id="21" creationId="{835EF3DD-7D43-4A27-8967-A92FD8CC9365}"/>
          </ac:spMkLst>
        </pc:spChg>
        <pc:spChg chg="add mod">
          <ac:chgData name="Harriet Deacon" userId="e091e412-75f2-42c3-86cd-df7eb7451b47" providerId="ADAL" clId="{7BA494C1-BD85-4B84-9337-2625A83052E8}" dt="2020-10-14T13:44:10.718" v="932" actId="1076"/>
          <ac:spMkLst>
            <pc:docMk/>
            <pc:sldMk cId="3671961830" sldId="671"/>
            <ac:spMk id="22" creationId="{53C0B05A-CB54-4262-A2DD-6A7DD7407174}"/>
          </ac:spMkLst>
        </pc:spChg>
        <pc:spChg chg="add del">
          <ac:chgData name="Harriet Deacon" userId="e091e412-75f2-42c3-86cd-df7eb7451b47" providerId="ADAL" clId="{7BA494C1-BD85-4B84-9337-2625A83052E8}" dt="2020-10-14T13:22:01.757" v="364" actId="26606"/>
          <ac:spMkLst>
            <pc:docMk/>
            <pc:sldMk cId="3671961830" sldId="671"/>
            <ac:spMk id="23" creationId="{8E20FA99-AAAC-4AF3-9FAE-707420324F1C}"/>
          </ac:spMkLst>
        </pc:spChg>
        <pc:spChg chg="add del">
          <ac:chgData name="Harriet Deacon" userId="e091e412-75f2-42c3-86cd-df7eb7451b47" providerId="ADAL" clId="{7BA494C1-BD85-4B84-9337-2625A83052E8}" dt="2020-10-14T13:22:01.757" v="364" actId="26606"/>
          <ac:spMkLst>
            <pc:docMk/>
            <pc:sldMk cId="3671961830" sldId="671"/>
            <ac:spMk id="24" creationId="{9573BE85-6043-4C3A-A7DD-483A0A5FB740}"/>
          </ac:spMkLst>
        </pc:spChg>
        <pc:spChg chg="add mod">
          <ac:chgData name="Harriet Deacon" userId="e091e412-75f2-42c3-86cd-df7eb7451b47" providerId="ADAL" clId="{7BA494C1-BD85-4B84-9337-2625A83052E8}" dt="2020-10-14T13:44:06.724" v="931" actId="1076"/>
          <ac:spMkLst>
            <pc:docMk/>
            <pc:sldMk cId="3671961830" sldId="671"/>
            <ac:spMk id="25" creationId="{8742D732-F1D7-40FE-92B5-BF49420FC87B}"/>
          </ac:spMkLst>
        </pc:spChg>
        <pc:spChg chg="add del">
          <ac:chgData name="Harriet Deacon" userId="e091e412-75f2-42c3-86cd-df7eb7451b47" providerId="ADAL" clId="{7BA494C1-BD85-4B84-9337-2625A83052E8}" dt="2020-10-14T13:22:52.833" v="433" actId="26606"/>
          <ac:spMkLst>
            <pc:docMk/>
            <pc:sldMk cId="3671961830" sldId="671"/>
            <ac:spMk id="26" creationId="{8E20FA99-AAAC-4AF3-9FAE-707420324F1C}"/>
          </ac:spMkLst>
        </pc:spChg>
        <pc:spChg chg="add del">
          <ac:chgData name="Harriet Deacon" userId="e091e412-75f2-42c3-86cd-df7eb7451b47" providerId="ADAL" clId="{7BA494C1-BD85-4B84-9337-2625A83052E8}" dt="2020-10-14T13:22:52.833" v="433" actId="26606"/>
          <ac:spMkLst>
            <pc:docMk/>
            <pc:sldMk cId="3671961830" sldId="671"/>
            <ac:spMk id="27" creationId="{9573BE85-6043-4C3A-A7DD-483A0A5FB740}"/>
          </ac:spMkLst>
        </pc:spChg>
        <pc:spChg chg="add mod">
          <ac:chgData name="Harriet Deacon" userId="e091e412-75f2-42c3-86cd-df7eb7451b47" providerId="ADAL" clId="{7BA494C1-BD85-4B84-9337-2625A83052E8}" dt="2020-10-16T15:32:56.106" v="3259"/>
          <ac:spMkLst>
            <pc:docMk/>
            <pc:sldMk cId="3671961830" sldId="671"/>
            <ac:spMk id="28" creationId="{6663EBD6-D06E-4D63-B82C-816B79EAAFDE}"/>
          </ac:spMkLst>
        </pc:spChg>
        <pc:spChg chg="add del">
          <ac:chgData name="Harriet Deacon" userId="e091e412-75f2-42c3-86cd-df7eb7451b47" providerId="ADAL" clId="{7BA494C1-BD85-4B84-9337-2625A83052E8}" dt="2020-10-14T13:38:26.988" v="868" actId="22"/>
          <ac:spMkLst>
            <pc:docMk/>
            <pc:sldMk cId="3671961830" sldId="671"/>
            <ac:spMk id="31" creationId="{E31E4F5A-ED93-4C91-84C1-FCB412DF247E}"/>
          </ac:spMkLst>
        </pc:spChg>
        <pc:spChg chg="add">
          <ac:chgData name="Harriet Deacon" userId="e091e412-75f2-42c3-86cd-df7eb7451b47" providerId="ADAL" clId="{7BA494C1-BD85-4B84-9337-2625A83052E8}" dt="2020-10-14T13:22:52.833" v="433" actId="26606"/>
          <ac:spMkLst>
            <pc:docMk/>
            <pc:sldMk cId="3671961830" sldId="671"/>
            <ac:spMk id="32" creationId="{460B0EFB-53ED-4F35-B05D-F658EA021C65}"/>
          </ac:spMkLst>
        </pc:spChg>
        <pc:spChg chg="add">
          <ac:chgData name="Harriet Deacon" userId="e091e412-75f2-42c3-86cd-df7eb7451b47" providerId="ADAL" clId="{7BA494C1-BD85-4B84-9337-2625A83052E8}" dt="2020-10-14T13:22:52.833" v="433" actId="26606"/>
          <ac:spMkLst>
            <pc:docMk/>
            <pc:sldMk cId="3671961830" sldId="671"/>
            <ac:spMk id="34" creationId="{835EF3DD-7D43-4A27-8967-A92FD8CC9365}"/>
          </ac:spMkLst>
        </pc:spChg>
        <pc:spChg chg="add mod">
          <ac:chgData name="Harriet Deacon" userId="e091e412-75f2-42c3-86cd-df7eb7451b47" providerId="ADAL" clId="{7BA494C1-BD85-4B84-9337-2625A83052E8}" dt="2020-10-14T13:49:26.251" v="1040" actId="1076"/>
          <ac:spMkLst>
            <pc:docMk/>
            <pc:sldMk cId="3671961830" sldId="671"/>
            <ac:spMk id="37" creationId="{9E6B716E-5A6E-41ED-B133-D156BC2A5BD5}"/>
          </ac:spMkLst>
        </pc:spChg>
        <pc:graphicFrameChg chg="add mod ord modGraphic">
          <ac:chgData name="Harriet Deacon" userId="e091e412-75f2-42c3-86cd-df7eb7451b47" providerId="ADAL" clId="{7BA494C1-BD85-4B84-9337-2625A83052E8}" dt="2020-10-16T15:33:03.106" v="3260"/>
          <ac:graphicFrameMkLst>
            <pc:docMk/>
            <pc:sldMk cId="3671961830" sldId="671"/>
            <ac:graphicFrameMk id="11" creationId="{ACEE6A4C-B89A-4018-BABD-751F68BAA7FD}"/>
          </ac:graphicFrameMkLst>
        </pc:graphicFrameChg>
        <pc:picChg chg="add mod">
          <ac:chgData name="Harriet Deacon" userId="e091e412-75f2-42c3-86cd-df7eb7451b47" providerId="ADAL" clId="{7BA494C1-BD85-4B84-9337-2625A83052E8}" dt="2020-10-14T13:43:36.226" v="927" actId="14100"/>
          <ac:picMkLst>
            <pc:docMk/>
            <pc:sldMk cId="3671961830" sldId="671"/>
            <ac:picMk id="7" creationId="{124F575C-FD7C-48A0-95AD-747E7587228D}"/>
          </ac:picMkLst>
        </pc:picChg>
      </pc:sldChg>
      <pc:sldChg chg="new del">
        <pc:chgData name="Harriet Deacon" userId="e091e412-75f2-42c3-86cd-df7eb7451b47" providerId="ADAL" clId="{7BA494C1-BD85-4B84-9337-2625A83052E8}" dt="2020-10-14T13:01:20.651" v="12" actId="680"/>
        <pc:sldMkLst>
          <pc:docMk/>
          <pc:sldMk cId="3942069148" sldId="671"/>
        </pc:sldMkLst>
      </pc:sldChg>
      <pc:sldChg chg="addSp delSp modSp new mod setBg modClrScheme delDesignElem chgLayout">
        <pc:chgData name="Harriet Deacon" userId="e091e412-75f2-42c3-86cd-df7eb7451b47" providerId="ADAL" clId="{7BA494C1-BD85-4B84-9337-2625A83052E8}" dt="2020-10-16T15:32:00.493" v="3214" actId="255"/>
        <pc:sldMkLst>
          <pc:docMk/>
          <pc:sldMk cId="180923244" sldId="672"/>
        </pc:sldMkLst>
        <pc:spChg chg="mod ord">
          <ac:chgData name="Harriet Deacon" userId="e091e412-75f2-42c3-86cd-df7eb7451b47" providerId="ADAL" clId="{7BA494C1-BD85-4B84-9337-2625A83052E8}" dt="2020-10-14T14:31:16.932" v="2807" actId="20577"/>
          <ac:spMkLst>
            <pc:docMk/>
            <pc:sldMk cId="180923244" sldId="672"/>
            <ac:spMk id="2" creationId="{BDFC5BF7-A832-4EA6-8A25-5E10880E71A7}"/>
          </ac:spMkLst>
        </pc:spChg>
        <pc:spChg chg="mod ord">
          <ac:chgData name="Harriet Deacon" userId="e091e412-75f2-42c3-86cd-df7eb7451b47" providerId="ADAL" clId="{7BA494C1-BD85-4B84-9337-2625A83052E8}" dt="2020-10-16T15:32:00.493" v="3214" actId="255"/>
          <ac:spMkLst>
            <pc:docMk/>
            <pc:sldMk cId="180923244" sldId="672"/>
            <ac:spMk id="3" creationId="{A583F673-1E2C-4B08-B9F2-CD683DC5CFDB}"/>
          </ac:spMkLst>
        </pc:spChg>
        <pc:spChg chg="add mod ord">
          <ac:chgData name="Harriet Deacon" userId="e091e412-75f2-42c3-86cd-df7eb7451b47" providerId="ADAL" clId="{7BA494C1-BD85-4B84-9337-2625A83052E8}" dt="2020-10-14T14:30:59.367" v="2804" actId="14100"/>
          <ac:spMkLst>
            <pc:docMk/>
            <pc:sldMk cId="180923244" sldId="672"/>
            <ac:spMk id="6" creationId="{694E3B86-C559-4D58-AA76-1DCC35AA501E}"/>
          </ac:spMkLst>
        </pc:spChg>
        <pc:spChg chg="add del">
          <ac:chgData name="Harriet Deacon" userId="e091e412-75f2-42c3-86cd-df7eb7451b47" providerId="ADAL" clId="{7BA494C1-BD85-4B84-9337-2625A83052E8}" dt="2020-10-14T14:30:17.068" v="2792" actId="700"/>
          <ac:spMkLst>
            <pc:docMk/>
            <pc:sldMk cId="180923244" sldId="672"/>
            <ac:spMk id="14" creationId="{F9A95BEE-6BB1-4A28-A8E6-A34B2E42EF87}"/>
          </ac:spMkLst>
        </pc:spChg>
        <pc:spChg chg="add del">
          <ac:chgData name="Harriet Deacon" userId="e091e412-75f2-42c3-86cd-df7eb7451b47" providerId="ADAL" clId="{7BA494C1-BD85-4B84-9337-2625A83052E8}" dt="2020-10-14T14:30:17.068" v="2792" actId="700"/>
          <ac:spMkLst>
            <pc:docMk/>
            <pc:sldMk cId="180923244" sldId="672"/>
            <ac:spMk id="15" creationId="{F56F5174-31D9-4DBB-AAB7-A1FD7BDB1352}"/>
          </ac:spMkLst>
        </pc:spChg>
        <pc:spChg chg="add del">
          <ac:chgData name="Harriet Deacon" userId="e091e412-75f2-42c3-86cd-df7eb7451b47" providerId="ADAL" clId="{7BA494C1-BD85-4B84-9337-2625A83052E8}" dt="2020-10-14T14:30:11.272" v="2791" actId="26606"/>
          <ac:spMkLst>
            <pc:docMk/>
            <pc:sldMk cId="180923244" sldId="672"/>
            <ac:spMk id="21" creationId="{49CD2D09-B1BB-4DF5-9E1C-3D21B21EDEFD}"/>
          </ac:spMkLst>
        </pc:spChg>
        <pc:spChg chg="add del">
          <ac:chgData name="Harriet Deacon" userId="e091e412-75f2-42c3-86cd-df7eb7451b47" providerId="ADAL" clId="{7BA494C1-BD85-4B84-9337-2625A83052E8}" dt="2020-10-14T14:30:11.272" v="2791" actId="26606"/>
          <ac:spMkLst>
            <pc:docMk/>
            <pc:sldMk cId="180923244" sldId="672"/>
            <ac:spMk id="25" creationId="{967C29FE-FD32-4AFB-AD20-DBDF5864B2D8}"/>
          </ac:spMkLst>
        </pc:spChg>
        <pc:picChg chg="add del mod ord">
          <ac:chgData name="Harriet Deacon" userId="e091e412-75f2-42c3-86cd-df7eb7451b47" providerId="ADAL" clId="{7BA494C1-BD85-4B84-9337-2625A83052E8}" dt="2020-10-14T14:29:54.856" v="2788" actId="478"/>
          <ac:picMkLst>
            <pc:docMk/>
            <pc:sldMk cId="180923244" sldId="672"/>
            <ac:picMk id="5" creationId="{3708A537-CD9A-438A-945B-5CED9EB0A8D4}"/>
          </ac:picMkLst>
        </pc:picChg>
        <pc:picChg chg="add mod">
          <ac:chgData name="Harriet Deacon" userId="e091e412-75f2-42c3-86cd-df7eb7451b47" providerId="ADAL" clId="{7BA494C1-BD85-4B84-9337-2625A83052E8}" dt="2020-10-14T14:30:52.991" v="2803" actId="26606"/>
          <ac:picMkLst>
            <pc:docMk/>
            <pc:sldMk cId="180923244" sldId="672"/>
            <ac:picMk id="7" creationId="{FC68F3D9-E62A-4AE8-B300-CB5AA2C17747}"/>
          </ac:picMkLst>
        </pc:picChg>
        <pc:picChg chg="add del">
          <ac:chgData name="Harriet Deacon" userId="e091e412-75f2-42c3-86cd-df7eb7451b47" providerId="ADAL" clId="{7BA494C1-BD85-4B84-9337-2625A83052E8}" dt="2020-10-14T14:23:22.461" v="2750" actId="26606"/>
          <ac:picMkLst>
            <pc:docMk/>
            <pc:sldMk cId="180923244" sldId="672"/>
            <ac:picMk id="12" creationId="{54DDEBDD-D8BD-41A6-8A0D-B00E3768B0F9}"/>
          </ac:picMkLst>
        </pc:picChg>
        <pc:picChg chg="add del">
          <ac:chgData name="Harriet Deacon" userId="e091e412-75f2-42c3-86cd-df7eb7451b47" providerId="ADAL" clId="{7BA494C1-BD85-4B84-9337-2625A83052E8}" dt="2020-10-14T14:30:17.068" v="2792" actId="700"/>
          <ac:picMkLst>
            <pc:docMk/>
            <pc:sldMk cId="180923244" sldId="672"/>
            <ac:picMk id="16" creationId="{AE113210-7872-481A-ADE6-3A05CCAF5EB2}"/>
          </ac:picMkLst>
        </pc:picChg>
        <pc:picChg chg="add del">
          <ac:chgData name="Harriet Deacon" userId="e091e412-75f2-42c3-86cd-df7eb7451b47" providerId="ADAL" clId="{7BA494C1-BD85-4B84-9337-2625A83052E8}" dt="2020-10-14T14:30:11.272" v="2791" actId="26606"/>
          <ac:picMkLst>
            <pc:docMk/>
            <pc:sldMk cId="180923244" sldId="672"/>
            <ac:picMk id="23" creationId="{83355637-BA71-4F63-94C9-E77BF81BDFC0}"/>
          </ac:picMkLst>
        </pc:picChg>
        <pc:cxnChg chg="add">
          <ac:chgData name="Harriet Deacon" userId="e091e412-75f2-42c3-86cd-df7eb7451b47" providerId="ADAL" clId="{7BA494C1-BD85-4B84-9337-2625A83052E8}" dt="2020-10-14T14:30:52.991" v="2803" actId="26606"/>
          <ac:cxnSpMkLst>
            <pc:docMk/>
            <pc:sldMk cId="180923244" sldId="672"/>
            <ac:cxnSpMk id="9" creationId="{A7F400EE-A8A5-48AF-B4D6-291B52C6F0B0}"/>
          </ac:cxnSpMkLst>
        </pc:cxnChg>
        <pc:cxnChg chg="add del">
          <ac:chgData name="Harriet Deacon" userId="e091e412-75f2-42c3-86cd-df7eb7451b47" providerId="ADAL" clId="{7BA494C1-BD85-4B84-9337-2625A83052E8}" dt="2020-10-14T14:23:19.984" v="2748" actId="26606"/>
          <ac:cxnSpMkLst>
            <pc:docMk/>
            <pc:sldMk cId="180923244" sldId="672"/>
            <ac:cxnSpMk id="10" creationId="{A7F400EE-A8A5-48AF-B4D6-291B52C6F0B0}"/>
          </ac:cxnSpMkLst>
        </pc:cxnChg>
      </pc:sldChg>
      <pc:sldChg chg="add del">
        <pc:chgData name="Harriet Deacon" userId="e091e412-75f2-42c3-86cd-df7eb7451b47" providerId="ADAL" clId="{7BA494C1-BD85-4B84-9337-2625A83052E8}" dt="2020-10-14T13:17:33.252" v="317"/>
        <pc:sldMkLst>
          <pc:docMk/>
          <pc:sldMk cId="2366926888" sldId="672"/>
        </pc:sldMkLst>
      </pc:sldChg>
      <pc:sldMasterChg chg="delSp modSp mod addSldLayout modSldLayout">
        <pc:chgData name="Harriet Deacon" userId="e091e412-75f2-42c3-86cd-df7eb7451b47" providerId="ADAL" clId="{7BA494C1-BD85-4B84-9337-2625A83052E8}" dt="2020-10-14T13:18:53.690" v="330" actId="478"/>
        <pc:sldMasterMkLst>
          <pc:docMk/>
          <pc:sldMasterMk cId="278530584" sldId="2147483648"/>
        </pc:sldMasterMkLst>
        <pc:spChg chg="del">
          <ac:chgData name="Harriet Deacon" userId="e091e412-75f2-42c3-86cd-df7eb7451b47" providerId="ADAL" clId="{7BA494C1-BD85-4B84-9337-2625A83052E8}" dt="2020-10-14T13:18:47.052" v="324" actId="478"/>
          <ac:spMkLst>
            <pc:docMk/>
            <pc:sldMasterMk cId="278530584" sldId="2147483648"/>
            <ac:spMk id="4" creationId="{ED2F426B-38B8-4045-AD18-FA2A3778ACFD}"/>
          </ac:spMkLst>
        </pc:spChg>
        <pc:spChg chg="del">
          <ac:chgData name="Harriet Deacon" userId="e091e412-75f2-42c3-86cd-df7eb7451b47" providerId="ADAL" clId="{7BA494C1-BD85-4B84-9337-2625A83052E8}" dt="2020-10-14T13:18:51.952" v="329" actId="478"/>
          <ac:spMkLst>
            <pc:docMk/>
            <pc:sldMasterMk cId="278530584" sldId="2147483648"/>
            <ac:spMk id="5" creationId="{09B2DF51-8C40-45FF-9E03-E31B242E9ECC}"/>
          </ac:spMkLst>
        </pc:spChg>
        <pc:spChg chg="del">
          <ac:chgData name="Harriet Deacon" userId="e091e412-75f2-42c3-86cd-df7eb7451b47" providerId="ADAL" clId="{7BA494C1-BD85-4B84-9337-2625A83052E8}" dt="2020-10-14T13:18:53.690" v="330" actId="478"/>
          <ac:spMkLst>
            <pc:docMk/>
            <pc:sldMasterMk cId="278530584" sldId="2147483648"/>
            <ac:spMk id="6" creationId="{A98B2568-6056-4B92-A1DB-337E0F128264}"/>
          </ac:spMkLst>
        </pc:spChg>
        <pc:spChg chg="del">
          <ac:chgData name="Harriet Deacon" userId="e091e412-75f2-42c3-86cd-df7eb7451b47" providerId="ADAL" clId="{7BA494C1-BD85-4B84-9337-2625A83052E8}" dt="2020-10-14T13:18:44.168" v="323" actId="478"/>
          <ac:spMkLst>
            <pc:docMk/>
            <pc:sldMasterMk cId="278530584" sldId="2147483648"/>
            <ac:spMk id="7" creationId="{93D405A4-9008-42B2-8B16-96B1DAB8095A}"/>
          </ac:spMkLst>
        </pc:spChg>
        <pc:spChg chg="del mod">
          <ac:chgData name="Harriet Deacon" userId="e091e412-75f2-42c3-86cd-df7eb7451b47" providerId="ADAL" clId="{7BA494C1-BD85-4B84-9337-2625A83052E8}" dt="2020-10-14T13:18:51.067" v="328" actId="478"/>
          <ac:spMkLst>
            <pc:docMk/>
            <pc:sldMasterMk cId="278530584" sldId="2147483648"/>
            <ac:spMk id="10" creationId="{083EB75C-49D5-40DA-892F-3D10CECBEA1A}"/>
          </ac:spMkLst>
        </pc:spChg>
        <pc:picChg chg="del">
          <ac:chgData name="Harriet Deacon" userId="e091e412-75f2-42c3-86cd-df7eb7451b47" providerId="ADAL" clId="{7BA494C1-BD85-4B84-9337-2625A83052E8}" dt="2020-10-14T13:18:49.125" v="326" actId="478"/>
          <ac:picMkLst>
            <pc:docMk/>
            <pc:sldMasterMk cId="278530584" sldId="2147483648"/>
            <ac:picMk id="9" creationId="{D0131FC4-769F-4EF8-AD53-5038202403BD}"/>
          </ac:picMkLst>
        </pc:picChg>
        <pc:sldLayoutChg chg="new mod">
          <pc:chgData name="Harriet Deacon" userId="e091e412-75f2-42c3-86cd-df7eb7451b47" providerId="ADAL" clId="{7BA494C1-BD85-4B84-9337-2625A83052E8}" dt="2020-10-14T13:18:34.324" v="322" actId="11236"/>
          <pc:sldLayoutMkLst>
            <pc:docMk/>
            <pc:sldMasterMk cId="278530584" sldId="2147483648"/>
            <pc:sldLayoutMk cId="3182880508" sldId="214748366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69963-EFAF-4326-A2AC-A4AC931DACDD}" type="doc">
      <dgm:prSet loTypeId="urn:microsoft.com/office/officeart/2005/8/layout/radial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D2E0956-E049-4BE8-90C6-D2AF1789EE92}">
      <dgm:prSet phldrT="[Text]"/>
      <dgm:spPr/>
      <dgm:t>
        <a:bodyPr/>
        <a:lstStyle/>
        <a:p>
          <a:r>
            <a:rPr lang="en-GB" dirty="0"/>
            <a:t>Sámi ICH/TK</a:t>
          </a:r>
        </a:p>
      </dgm:t>
    </dgm:pt>
    <dgm:pt modelId="{EC233F6D-4C60-46CA-9C68-55C735EA540A}" type="parTrans" cxnId="{EB2FDAB0-0EB3-4159-9C04-AB92AAAB5AF9}">
      <dgm:prSet/>
      <dgm:spPr/>
      <dgm:t>
        <a:bodyPr/>
        <a:lstStyle/>
        <a:p>
          <a:endParaRPr lang="en-GB"/>
        </a:p>
      </dgm:t>
    </dgm:pt>
    <dgm:pt modelId="{C5A11F36-40BA-466C-B62B-29B30CC4ED14}" type="sibTrans" cxnId="{EB2FDAB0-0EB3-4159-9C04-AB92AAAB5AF9}">
      <dgm:prSet/>
      <dgm:spPr/>
      <dgm:t>
        <a:bodyPr/>
        <a:lstStyle/>
        <a:p>
          <a:endParaRPr lang="en-GB"/>
        </a:p>
      </dgm:t>
    </dgm:pt>
    <dgm:pt modelId="{5A5AC30D-CE2A-43A0-B48C-DBD01584222C}">
      <dgm:prSet phldrT="[Text]"/>
      <dgm:spPr/>
      <dgm:t>
        <a:bodyPr/>
        <a:lstStyle/>
        <a:p>
          <a:r>
            <a:rPr lang="en-GB" dirty="0"/>
            <a:t>Intellectual property law / WIPO</a:t>
          </a:r>
        </a:p>
      </dgm:t>
    </dgm:pt>
    <dgm:pt modelId="{6549820E-7314-423D-9616-C7050DEFF47D}" type="parTrans" cxnId="{763D4146-6C68-4812-8439-42EAE01C9AFD}">
      <dgm:prSet/>
      <dgm:spPr/>
      <dgm:t>
        <a:bodyPr/>
        <a:lstStyle/>
        <a:p>
          <a:endParaRPr lang="en-GB"/>
        </a:p>
      </dgm:t>
    </dgm:pt>
    <dgm:pt modelId="{CB72F0AC-09B2-482B-92E3-61893E84B940}" type="sibTrans" cxnId="{763D4146-6C68-4812-8439-42EAE01C9AFD}">
      <dgm:prSet/>
      <dgm:spPr/>
      <dgm:t>
        <a:bodyPr/>
        <a:lstStyle/>
        <a:p>
          <a:endParaRPr lang="en-GB"/>
        </a:p>
      </dgm:t>
    </dgm:pt>
    <dgm:pt modelId="{0FB23C8D-88DE-4398-B462-D82E48F23BFC}">
      <dgm:prSet phldrT="[Text]"/>
      <dgm:spPr/>
      <dgm:t>
        <a:bodyPr/>
        <a:lstStyle/>
        <a:p>
          <a:r>
            <a:rPr lang="en-GB" dirty="0"/>
            <a:t>Cultural heritage / UNESCO</a:t>
          </a:r>
        </a:p>
      </dgm:t>
    </dgm:pt>
    <dgm:pt modelId="{5367BD25-27D6-4431-ABB4-8A54DDB88F78}" type="parTrans" cxnId="{CE155452-8BDF-47DB-97C6-CC329DB7815B}">
      <dgm:prSet/>
      <dgm:spPr/>
      <dgm:t>
        <a:bodyPr/>
        <a:lstStyle/>
        <a:p>
          <a:endParaRPr lang="en-GB"/>
        </a:p>
      </dgm:t>
    </dgm:pt>
    <dgm:pt modelId="{0771830E-9935-4C6C-A821-D0C347F5BEC4}" type="sibTrans" cxnId="{CE155452-8BDF-47DB-97C6-CC329DB7815B}">
      <dgm:prSet/>
      <dgm:spPr/>
      <dgm:t>
        <a:bodyPr/>
        <a:lstStyle/>
        <a:p>
          <a:endParaRPr lang="en-GB"/>
        </a:p>
      </dgm:t>
    </dgm:pt>
    <dgm:pt modelId="{9854D019-A28E-43E3-94CC-90567402F72F}">
      <dgm:prSet phldrT="[Text]"/>
      <dgm:spPr/>
      <dgm:t>
        <a:bodyPr/>
        <a:lstStyle/>
        <a:p>
          <a:r>
            <a:rPr lang="en-GB" dirty="0"/>
            <a:t>Broader issues</a:t>
          </a:r>
        </a:p>
      </dgm:t>
    </dgm:pt>
    <dgm:pt modelId="{1D83CC48-BB42-43E9-88DE-6EBC2093A976}" type="parTrans" cxnId="{C8AB27E2-4970-4040-8665-2900F5E8E2B1}">
      <dgm:prSet/>
      <dgm:spPr/>
      <dgm:t>
        <a:bodyPr/>
        <a:lstStyle/>
        <a:p>
          <a:endParaRPr lang="en-GB"/>
        </a:p>
      </dgm:t>
    </dgm:pt>
    <dgm:pt modelId="{71DB32FC-2EAD-428C-8D9B-EDDE862EB6E0}" type="sibTrans" cxnId="{C8AB27E2-4970-4040-8665-2900F5E8E2B1}">
      <dgm:prSet/>
      <dgm:spPr/>
      <dgm:t>
        <a:bodyPr/>
        <a:lstStyle/>
        <a:p>
          <a:endParaRPr lang="en-GB"/>
        </a:p>
      </dgm:t>
    </dgm:pt>
    <dgm:pt modelId="{CE018275-F72A-463A-9FCB-AB9CAE93F8EC}">
      <dgm:prSet phldrT="[Text]"/>
      <dgm:spPr/>
      <dgm:t>
        <a:bodyPr/>
        <a:lstStyle/>
        <a:p>
          <a:r>
            <a:rPr lang="en-GB" dirty="0"/>
            <a:t>Case</a:t>
          </a:r>
          <a:r>
            <a:rPr lang="en-GB" baseline="0" dirty="0"/>
            <a:t> studies</a:t>
          </a:r>
          <a:endParaRPr lang="en-GB" dirty="0"/>
        </a:p>
      </dgm:t>
    </dgm:pt>
    <dgm:pt modelId="{927756B6-509C-4A78-BA49-334C168E7CB9}" type="parTrans" cxnId="{F064157D-22A6-43E6-AC4A-0A29D61BF7A3}">
      <dgm:prSet/>
      <dgm:spPr/>
      <dgm:t>
        <a:bodyPr/>
        <a:lstStyle/>
        <a:p>
          <a:endParaRPr lang="en-GB"/>
        </a:p>
      </dgm:t>
    </dgm:pt>
    <dgm:pt modelId="{167EE6E9-5A49-4D9C-A537-24726B31EC7F}" type="sibTrans" cxnId="{F064157D-22A6-43E6-AC4A-0A29D61BF7A3}">
      <dgm:prSet/>
      <dgm:spPr/>
      <dgm:t>
        <a:bodyPr/>
        <a:lstStyle/>
        <a:p>
          <a:endParaRPr lang="en-GB"/>
        </a:p>
      </dgm:t>
    </dgm:pt>
    <dgm:pt modelId="{CB6C2E42-DD03-43B6-9783-98F01A93E20C}" type="pres">
      <dgm:prSet presAssocID="{32E69963-EFAF-4326-A2AC-A4AC931DACDD}" presName="composite" presStyleCnt="0">
        <dgm:presLayoutVars>
          <dgm:chMax val="1"/>
          <dgm:dir/>
          <dgm:resizeHandles val="exact"/>
        </dgm:presLayoutVars>
      </dgm:prSet>
      <dgm:spPr/>
    </dgm:pt>
    <dgm:pt modelId="{35E808C6-DB2C-47C3-ABC7-6A0B54E57564}" type="pres">
      <dgm:prSet presAssocID="{32E69963-EFAF-4326-A2AC-A4AC931DACDD}" presName="radial" presStyleCnt="0">
        <dgm:presLayoutVars>
          <dgm:animLvl val="ctr"/>
        </dgm:presLayoutVars>
      </dgm:prSet>
      <dgm:spPr/>
    </dgm:pt>
    <dgm:pt modelId="{B2C4F492-011E-451E-8FDF-EF4013D9980D}" type="pres">
      <dgm:prSet presAssocID="{0D2E0956-E049-4BE8-90C6-D2AF1789EE92}" presName="centerShape" presStyleLbl="vennNode1" presStyleIdx="0" presStyleCnt="5"/>
      <dgm:spPr/>
    </dgm:pt>
    <dgm:pt modelId="{C4D75603-A147-4337-8782-6494C4C36D83}" type="pres">
      <dgm:prSet presAssocID="{5A5AC30D-CE2A-43A0-B48C-DBD01584222C}" presName="node" presStyleLbl="vennNode1" presStyleIdx="1" presStyleCnt="5">
        <dgm:presLayoutVars>
          <dgm:bulletEnabled val="1"/>
        </dgm:presLayoutVars>
      </dgm:prSet>
      <dgm:spPr/>
    </dgm:pt>
    <dgm:pt modelId="{754DE705-014D-49F3-AB68-0AFF7740FF7C}" type="pres">
      <dgm:prSet presAssocID="{0FB23C8D-88DE-4398-B462-D82E48F23BFC}" presName="node" presStyleLbl="vennNode1" presStyleIdx="2" presStyleCnt="5">
        <dgm:presLayoutVars>
          <dgm:bulletEnabled val="1"/>
        </dgm:presLayoutVars>
      </dgm:prSet>
      <dgm:spPr/>
    </dgm:pt>
    <dgm:pt modelId="{87B1CEA8-429B-410E-A412-EA7BFF228E33}" type="pres">
      <dgm:prSet presAssocID="{9854D019-A28E-43E3-94CC-90567402F72F}" presName="node" presStyleLbl="vennNode1" presStyleIdx="3" presStyleCnt="5">
        <dgm:presLayoutVars>
          <dgm:bulletEnabled val="1"/>
        </dgm:presLayoutVars>
      </dgm:prSet>
      <dgm:spPr/>
    </dgm:pt>
    <dgm:pt modelId="{05F90EB0-DB37-4C5E-BFAD-3A7B498FEABD}" type="pres">
      <dgm:prSet presAssocID="{CE018275-F72A-463A-9FCB-AB9CAE93F8EC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009D3E05-6209-4B50-B63E-F45F2BD26CB2}" type="presOf" srcId="{5A5AC30D-CE2A-43A0-B48C-DBD01584222C}" destId="{C4D75603-A147-4337-8782-6494C4C36D83}" srcOrd="0" destOrd="0" presId="urn:microsoft.com/office/officeart/2005/8/layout/radial3"/>
    <dgm:cxn modelId="{CD8DC544-BF0A-446B-9F2A-4EB18B9A5DC9}" type="presOf" srcId="{32E69963-EFAF-4326-A2AC-A4AC931DACDD}" destId="{CB6C2E42-DD03-43B6-9783-98F01A93E20C}" srcOrd="0" destOrd="0" presId="urn:microsoft.com/office/officeart/2005/8/layout/radial3"/>
    <dgm:cxn modelId="{763D4146-6C68-4812-8439-42EAE01C9AFD}" srcId="{0D2E0956-E049-4BE8-90C6-D2AF1789EE92}" destId="{5A5AC30D-CE2A-43A0-B48C-DBD01584222C}" srcOrd="0" destOrd="0" parTransId="{6549820E-7314-423D-9616-C7050DEFF47D}" sibTransId="{CB72F0AC-09B2-482B-92E3-61893E84B940}"/>
    <dgm:cxn modelId="{CE155452-8BDF-47DB-97C6-CC329DB7815B}" srcId="{0D2E0956-E049-4BE8-90C6-D2AF1789EE92}" destId="{0FB23C8D-88DE-4398-B462-D82E48F23BFC}" srcOrd="1" destOrd="0" parTransId="{5367BD25-27D6-4431-ABB4-8A54DDB88F78}" sibTransId="{0771830E-9935-4C6C-A821-D0C347F5BEC4}"/>
    <dgm:cxn modelId="{F064157D-22A6-43E6-AC4A-0A29D61BF7A3}" srcId="{0D2E0956-E049-4BE8-90C6-D2AF1789EE92}" destId="{CE018275-F72A-463A-9FCB-AB9CAE93F8EC}" srcOrd="3" destOrd="0" parTransId="{927756B6-509C-4A78-BA49-334C168E7CB9}" sibTransId="{167EE6E9-5A49-4D9C-A537-24726B31EC7F}"/>
    <dgm:cxn modelId="{B7BA8E82-F18C-4FF3-A90E-B5983CBBC52B}" type="presOf" srcId="{0FB23C8D-88DE-4398-B462-D82E48F23BFC}" destId="{754DE705-014D-49F3-AB68-0AFF7740FF7C}" srcOrd="0" destOrd="0" presId="urn:microsoft.com/office/officeart/2005/8/layout/radial3"/>
    <dgm:cxn modelId="{EB2FDAB0-0EB3-4159-9C04-AB92AAAB5AF9}" srcId="{32E69963-EFAF-4326-A2AC-A4AC931DACDD}" destId="{0D2E0956-E049-4BE8-90C6-D2AF1789EE92}" srcOrd="0" destOrd="0" parTransId="{EC233F6D-4C60-46CA-9C68-55C735EA540A}" sibTransId="{C5A11F36-40BA-466C-B62B-29B30CC4ED14}"/>
    <dgm:cxn modelId="{4C827EBB-4610-4864-9D29-0AC3DDB3CC9A}" type="presOf" srcId="{0D2E0956-E049-4BE8-90C6-D2AF1789EE92}" destId="{B2C4F492-011E-451E-8FDF-EF4013D9980D}" srcOrd="0" destOrd="0" presId="urn:microsoft.com/office/officeart/2005/8/layout/radial3"/>
    <dgm:cxn modelId="{68CD84BD-2652-430F-B224-2B49E29C7578}" type="presOf" srcId="{9854D019-A28E-43E3-94CC-90567402F72F}" destId="{87B1CEA8-429B-410E-A412-EA7BFF228E33}" srcOrd="0" destOrd="0" presId="urn:microsoft.com/office/officeart/2005/8/layout/radial3"/>
    <dgm:cxn modelId="{851999D2-FE4A-4085-8552-D0689DC233EA}" type="presOf" srcId="{CE018275-F72A-463A-9FCB-AB9CAE93F8EC}" destId="{05F90EB0-DB37-4C5E-BFAD-3A7B498FEABD}" srcOrd="0" destOrd="0" presId="urn:microsoft.com/office/officeart/2005/8/layout/radial3"/>
    <dgm:cxn modelId="{C8AB27E2-4970-4040-8665-2900F5E8E2B1}" srcId="{0D2E0956-E049-4BE8-90C6-D2AF1789EE92}" destId="{9854D019-A28E-43E3-94CC-90567402F72F}" srcOrd="2" destOrd="0" parTransId="{1D83CC48-BB42-43E9-88DE-6EBC2093A976}" sibTransId="{71DB32FC-2EAD-428C-8D9B-EDDE862EB6E0}"/>
    <dgm:cxn modelId="{BD3B34BA-3DB7-4CE6-85B7-65D88510484D}" type="presParOf" srcId="{CB6C2E42-DD03-43B6-9783-98F01A93E20C}" destId="{35E808C6-DB2C-47C3-ABC7-6A0B54E57564}" srcOrd="0" destOrd="0" presId="urn:microsoft.com/office/officeart/2005/8/layout/radial3"/>
    <dgm:cxn modelId="{3FA74CBF-7964-423C-A675-D6206366307C}" type="presParOf" srcId="{35E808C6-DB2C-47C3-ABC7-6A0B54E57564}" destId="{B2C4F492-011E-451E-8FDF-EF4013D9980D}" srcOrd="0" destOrd="0" presId="urn:microsoft.com/office/officeart/2005/8/layout/radial3"/>
    <dgm:cxn modelId="{EBF36527-B238-4BBF-957F-9F6C73278F63}" type="presParOf" srcId="{35E808C6-DB2C-47C3-ABC7-6A0B54E57564}" destId="{C4D75603-A147-4337-8782-6494C4C36D83}" srcOrd="1" destOrd="0" presId="urn:microsoft.com/office/officeart/2005/8/layout/radial3"/>
    <dgm:cxn modelId="{1B122515-5B90-438C-AC07-4BD788D06DC8}" type="presParOf" srcId="{35E808C6-DB2C-47C3-ABC7-6A0B54E57564}" destId="{754DE705-014D-49F3-AB68-0AFF7740FF7C}" srcOrd="2" destOrd="0" presId="urn:microsoft.com/office/officeart/2005/8/layout/radial3"/>
    <dgm:cxn modelId="{09682DBE-AB69-496E-9AC4-4807A42B3221}" type="presParOf" srcId="{35E808C6-DB2C-47C3-ABC7-6A0B54E57564}" destId="{87B1CEA8-429B-410E-A412-EA7BFF228E33}" srcOrd="3" destOrd="0" presId="urn:microsoft.com/office/officeart/2005/8/layout/radial3"/>
    <dgm:cxn modelId="{B1973F65-F68D-47EB-8110-59C3E61EFFE0}" type="presParOf" srcId="{35E808C6-DB2C-47C3-ABC7-6A0B54E57564}" destId="{05F90EB0-DB37-4C5E-BFAD-3A7B498FEAB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4F492-011E-451E-8FDF-EF4013D9980D}">
      <dsp:nvSpPr>
        <dsp:cNvPr id="0" name=""/>
        <dsp:cNvSpPr/>
      </dsp:nvSpPr>
      <dsp:spPr>
        <a:xfrm>
          <a:off x="1653925" y="968852"/>
          <a:ext cx="2413632" cy="24136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Sámi ICH/TK</a:t>
          </a:r>
        </a:p>
      </dsp:txBody>
      <dsp:txXfrm>
        <a:off x="2007393" y="1322320"/>
        <a:ext cx="1706696" cy="1706696"/>
      </dsp:txXfrm>
    </dsp:sp>
    <dsp:sp modelId="{C4D75603-A147-4337-8782-6494C4C36D83}">
      <dsp:nvSpPr>
        <dsp:cNvPr id="0" name=""/>
        <dsp:cNvSpPr/>
      </dsp:nvSpPr>
      <dsp:spPr>
        <a:xfrm>
          <a:off x="2257333" y="430"/>
          <a:ext cx="1206816" cy="12068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Intellectual property law / WIPO</a:t>
          </a:r>
        </a:p>
      </dsp:txBody>
      <dsp:txXfrm>
        <a:off x="2434067" y="177164"/>
        <a:ext cx="853348" cy="853348"/>
      </dsp:txXfrm>
    </dsp:sp>
    <dsp:sp modelId="{754DE705-014D-49F3-AB68-0AFF7740FF7C}">
      <dsp:nvSpPr>
        <dsp:cNvPr id="0" name=""/>
        <dsp:cNvSpPr/>
      </dsp:nvSpPr>
      <dsp:spPr>
        <a:xfrm>
          <a:off x="3829163" y="1572260"/>
          <a:ext cx="1206816" cy="12068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Cultural heritage / UNESCO</a:t>
          </a:r>
        </a:p>
      </dsp:txBody>
      <dsp:txXfrm>
        <a:off x="4005897" y="1748994"/>
        <a:ext cx="853348" cy="853348"/>
      </dsp:txXfrm>
    </dsp:sp>
    <dsp:sp modelId="{87B1CEA8-429B-410E-A412-EA7BFF228E33}">
      <dsp:nvSpPr>
        <dsp:cNvPr id="0" name=""/>
        <dsp:cNvSpPr/>
      </dsp:nvSpPr>
      <dsp:spPr>
        <a:xfrm>
          <a:off x="2257333" y="3144090"/>
          <a:ext cx="1206816" cy="12068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Broader issues</a:t>
          </a:r>
        </a:p>
      </dsp:txBody>
      <dsp:txXfrm>
        <a:off x="2434067" y="3320824"/>
        <a:ext cx="853348" cy="853348"/>
      </dsp:txXfrm>
    </dsp:sp>
    <dsp:sp modelId="{05F90EB0-DB37-4C5E-BFAD-3A7B498FEABD}">
      <dsp:nvSpPr>
        <dsp:cNvPr id="0" name=""/>
        <dsp:cNvSpPr/>
      </dsp:nvSpPr>
      <dsp:spPr>
        <a:xfrm>
          <a:off x="685503" y="1572260"/>
          <a:ext cx="1206816" cy="120681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Case</a:t>
          </a:r>
          <a:r>
            <a:rPr lang="en-GB" sz="1400" kern="1200" baseline="0" dirty="0"/>
            <a:t> studies</a:t>
          </a:r>
          <a:endParaRPr lang="en-GB" sz="1400" kern="1200" dirty="0"/>
        </a:p>
      </dsp:txBody>
      <dsp:txXfrm>
        <a:off x="862237" y="1748994"/>
        <a:ext cx="853348" cy="853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C8653-1861-489A-9FAB-4858E2ABB4D3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AAADA-9BE7-4360-A6F8-C396C3078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9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https://www.instagram.com/p/BzQQ1LHClVS/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AADA-9BE7-4360-A6F8-C396C3078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4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</a:t>
            </a:r>
          </a:p>
          <a:p>
            <a:r>
              <a:rPr lang="en-GB" dirty="0" err="1"/>
              <a:t>Saamiblog</a:t>
            </a:r>
            <a:r>
              <a:rPr lang="en-GB" dirty="0"/>
              <a:t> https://www.flickr.com/photos/28772513@N07/10765165644/in/photostream/ </a:t>
            </a:r>
          </a:p>
          <a:p>
            <a:r>
              <a:rPr lang="en-GB" dirty="0"/>
              <a:t>Norske </a:t>
            </a:r>
            <a:r>
              <a:rPr lang="en-GB" dirty="0" err="1"/>
              <a:t>samer</a:t>
            </a:r>
            <a:r>
              <a:rPr lang="en-GB" dirty="0"/>
              <a:t>. Norwegian Sami </a:t>
            </a:r>
          </a:p>
          <a:p>
            <a:r>
              <a:rPr lang="en-GB" dirty="0"/>
              <a:t>Photo by Karin Beate </a:t>
            </a:r>
            <a:r>
              <a:rPr lang="en-GB" dirty="0" err="1"/>
              <a:t>Nøsterud</a:t>
            </a:r>
            <a:r>
              <a:rPr lang="en-GB" dirty="0"/>
              <a:t>, 2010. Source Nordic co-operation website (norden.org): Licensed under Creative Commons Attribution 2.5 Denmark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AAADA-9BE7-4360-A6F8-C396C3078E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2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55C4-43F7-432B-9CF4-C90F425DA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9A91-A104-4460-9963-74D6377FE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6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865D-C2C5-4D97-A69D-7A31ACCA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D2F5B-4332-46D6-BD34-3F9BE4CC1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51DF0-2175-4826-A201-7803261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08317-0177-438F-91D8-5B0430BF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BEE3-B92D-44E5-8238-0EB956B2214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5CA7A-7610-45B6-A203-16FA2131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FB524-FDC7-4B6D-B472-19EABAEB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C0F68-A17C-4C07-BBEC-E7FCD8F4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0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6277-F531-4D05-A446-D2C53C52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AC0DC-2F9E-40CC-9EF2-E85F6FFAC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9B44D-25F4-4820-8372-58A93CE9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BEE3-B92D-44E5-8238-0EB956B2214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AD6F9-3676-49C9-99E3-773FA490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F43C2-18D2-44B9-983F-837E1BEA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C0F68-A17C-4C07-BBEC-E7FCD8F4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3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BA767-F59E-41FB-9B5B-EFA47DABF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81A65-D56B-4E1E-BD33-3ADAFC2C7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0F87-456E-42B7-9ACD-F87C005C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BEE3-B92D-44E5-8238-0EB956B2214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C35A4-79B5-433B-AED9-72CA4D94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0DA57-1111-4267-88A3-73834541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C0F68-A17C-4C07-BBEC-E7FCD8F4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97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000" y="1836000"/>
            <a:ext cx="6883997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555413" y="1908000"/>
            <a:ext cx="3840000" cy="3672206"/>
          </a:xfrm>
        </p:spPr>
        <p:txBody>
          <a:bodyPr rtlCol="0">
            <a:normAutofit/>
          </a:bodyPr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555414" y="5647094"/>
            <a:ext cx="3839633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C1ADB51-AF94-4D7D-AAA0-9A07243B8C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842933" y="6470650"/>
            <a:ext cx="5901267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15442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DD54-EC98-42A3-9818-444AD8F4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2E098-4E85-4454-A01A-DF5A31EB9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CCA1B-5BCE-4C28-BE40-9630B6D1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BEE3-B92D-44E5-8238-0EB956B2214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400F4-8371-4BB0-91DE-45F6DC46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BD8F0-B974-4633-AB6A-6D0FAFB3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C0F68-A17C-4C07-BBEC-E7FCD8F4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9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71F1-6E88-4D93-8EDD-13C5F1E6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E84A1-A12F-4841-909D-7F042C8D5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55DF2-D0B0-4F68-818A-277528BC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BEE3-B92D-44E5-8238-0EB956B2214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6AE6-5800-4A29-A265-27D05535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C1D6-AB3E-4EE8-BB40-B2776F11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C0F68-A17C-4C07-BBEC-E7FCD8F4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6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95F6-80F3-4F27-B85B-1577A538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0821-5E4F-44B0-A754-526A07999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B57C4-0A5D-4F46-92C0-FF53C2CB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D0CCD-EF17-4247-9057-4D192F92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BEE3-B92D-44E5-8238-0EB956B2214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7E5F2-F444-4ED2-8C69-CCA4AF94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9B946-721D-4E57-9B99-1ADDE925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C0F68-A17C-4C07-BBEC-E7FCD8F4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0CA3-9984-4FBB-A73E-F55808AA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D0A6E-4C71-4881-8745-DCEC59ECA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80A8F-D33A-4B61-8F97-BB145ED9E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E9B78-8699-4621-8892-7E01B584A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EDC78-5A1D-4FEE-92CE-A44A17A3D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4F871-34CA-47CE-8693-3B635CF2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BEE3-B92D-44E5-8238-0EB956B2214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738D7-F9C9-49AF-A537-CE556303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12C16-3682-4714-A050-F5269CA1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C0F68-A17C-4C07-BBEC-E7FCD8F4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95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C2B4-25D8-445C-A6C1-C511F073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47B59-BA39-4880-BF8B-472B9D4E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BEE3-B92D-44E5-8238-0EB956B2214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5A15F-2F30-48D8-B410-6DC881E2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8BBE1-ACDC-41E1-B6D1-72EFEE70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C0F68-A17C-4C07-BBEC-E7FCD8F4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BE4BC-F447-4093-AE7E-98C4F396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BEE3-B92D-44E5-8238-0EB956B2214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B135B5-5E39-47E4-A6BE-E5D13AAE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AA267-63C7-4A7A-A351-2AB3C208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C0F68-A17C-4C07-BBEC-E7FCD8F4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3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672A-3F15-4868-9EDE-544EC20C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31419-39FF-4BE2-9102-75B898F7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BEE3-B92D-44E5-8238-0EB956B2214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49CAF-BC89-43CC-B3E5-C1F0A00F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4CF34-3115-401C-BB6B-216BB489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C0F68-A17C-4C07-BBEC-E7FCD8F4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8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FC6D-AC15-4EB3-A971-89B80857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B072-4F5C-4F03-998D-95031F6D6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DF76F-BCCF-44F7-9C86-B62805A41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78EC3-627C-4F87-A367-A843BED4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BEE3-B92D-44E5-8238-0EB956B2214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588EE-F54D-4147-8FB6-969A57E8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D75E5-BBC7-4AC2-B528-2E39A338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C0F68-A17C-4C07-BBEC-E7FCD8F4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2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5828B-B2F8-4F1D-BED9-714247B7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42D2E-D838-40F7-8EB1-5D5FDC6F2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1C2D7-F90A-4420-91C0-521EAD1A644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0" y="6326881"/>
            <a:ext cx="1102451" cy="5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56" r:id="rId9"/>
    <p:sldLayoutId id="2147483657" r:id="rId10"/>
    <p:sldLayoutId id="2147483658" r:id="rId11"/>
    <p:sldLayoutId id="2147483659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commons.wikimedia.org/wiki/User:Karl_Brodowsky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eur02.safelinks.protection.outlook.com/?url=https%3A%2F%2Fwww.sametinget.no%2FNyhetsarkiv%2FRapport-om-samisk-immateriell-kulturarv&amp;data=01%7C01%7Charriet%40conjunction.me.uk%7C726a3db80728423cff6b08d7f04d4c34%7C7c6acbf416ba4831bb61fffd7b03ecf9%7C0&amp;sdata=%2FDway%2FbGr5xTyTm9pQ6jNPm13g06hIA%2B3sAA3q5EwTk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02.safelinks.protection.outlook.com/?url=https%3A%2F%2Fwww.kulturradet.no%2Fenglish%2Fpublications&amp;data=01%7C01%7Charriet%40conjunction.me.uk%7C726a3db80728423cff6b08d7f04d4c34%7C7c6acbf416ba4831bb61fffd7b03ecf9%7C0&amp;sdata=af4cZhKXlPkcJyQblt%2BRyHqMnvrvu454ooo5j1MXxlc%3D&amp;reserved=0" TargetMode="External"/><Relationship Id="rId5" Type="http://schemas.openxmlformats.org/officeDocument/2006/relationships/hyperlink" Target="https://eur02.safelinks.protection.outlook.com/?url=https%3A%2F%2Fwww.kulturradet.no%2Fmuseum-kulturarv%2Fvis-artikkel%2F-%2Frapport-om-samisk-immateriell-kulturarv&amp;data=01%7C01%7Charriet%40conjunction.me.uk%7C726a3db80728423cff6b08d7f04d4c34%7C7c6acbf416ba4831bb61fffd7b03ecf9%7C0&amp;sdata=rIDddIf81GL3opLoa47vfp5Unb6xdZjR6BV36uJ%2Fh5A%3D&amp;reserved=0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21BE-608A-4ABA-BB9A-FDD7EEB01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144" y="932950"/>
            <a:ext cx="4673680" cy="47506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4400" b="1" dirty="0"/>
              <a:t>Results of the workshop on Sámi intangible cultural heritage</a:t>
            </a:r>
            <a:br>
              <a:rPr lang="en-GB" sz="4400" b="1" dirty="0"/>
            </a:br>
            <a:br>
              <a:rPr lang="en-GB" sz="4400" b="1" dirty="0"/>
            </a:br>
            <a:endParaRPr lang="en-GB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5D0FF-298E-4033-AB80-46C1EA7C57F1}"/>
              </a:ext>
            </a:extLst>
          </p:cNvPr>
          <p:cNvSpPr/>
          <p:nvPr/>
        </p:nvSpPr>
        <p:spPr>
          <a:xfrm>
            <a:off x="197224" y="6176062"/>
            <a:ext cx="193637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 b="1" dirty="0">
                <a:latin typeface="+mj-lt"/>
              </a:rPr>
              <a:t>Photo: Anna </a:t>
            </a:r>
            <a:r>
              <a:rPr lang="en-GB" sz="1100" b="1" dirty="0" err="1">
                <a:latin typeface="+mj-lt"/>
              </a:rPr>
              <a:t>Ciucka</a:t>
            </a:r>
            <a:r>
              <a:rPr lang="en-GB" sz="1100" b="1" dirty="0">
                <a:latin typeface="+mj-lt"/>
              </a:rPr>
              <a:t> </a:t>
            </a:r>
            <a:r>
              <a:rPr lang="en-GB" sz="1100" b="1" dirty="0" err="1">
                <a:latin typeface="+mj-lt"/>
              </a:rPr>
              <a:t>Sjursen</a:t>
            </a:r>
            <a:endParaRPr lang="en-GB" sz="1100" b="1" dirty="0">
              <a:latin typeface="+mj-lt"/>
            </a:endParaRPr>
          </a:p>
          <a:p>
            <a:r>
              <a:rPr lang="en-GB" sz="1100" b="1" dirty="0">
                <a:latin typeface="+mj-lt"/>
              </a:rPr>
              <a:t>Sami weaving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FE261A-C61F-4B9B-B260-54B4A3E13BBB}"/>
              </a:ext>
            </a:extLst>
          </p:cNvPr>
          <p:cNvSpPr txBox="1">
            <a:spLocks/>
          </p:cNvSpPr>
          <p:nvPr/>
        </p:nvSpPr>
        <p:spPr>
          <a:xfrm>
            <a:off x="6010674" y="4622242"/>
            <a:ext cx="3741252" cy="975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Harriet Deacon (and Rieks Smeets)</a:t>
            </a:r>
          </a:p>
          <a:p>
            <a:pPr algn="l"/>
            <a:r>
              <a:rPr lang="en-GB" dirty="0"/>
              <a:t>UNESCO facilitators</a:t>
            </a:r>
          </a:p>
          <a:p>
            <a:pPr algn="l"/>
            <a:r>
              <a:rPr lang="en-GB" b="1" dirty="0"/>
              <a:t>Karasjok, 13-15 Nov  2019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5E764-94FB-4D07-99E8-2901ADF1A5B1}"/>
              </a:ext>
            </a:extLst>
          </p:cNvPr>
          <p:cNvSpPr txBox="1"/>
          <p:nvPr/>
        </p:nvSpPr>
        <p:spPr>
          <a:xfrm>
            <a:off x="5664006" y="1032842"/>
            <a:ext cx="397412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Nordic expert seminar, 22 October 2020</a:t>
            </a:r>
          </a:p>
        </p:txBody>
      </p:sp>
    </p:spTree>
    <p:extLst>
      <p:ext uri="{BB962C8B-B14F-4D97-AF65-F5344CB8AC3E}">
        <p14:creationId xmlns:p14="http://schemas.microsoft.com/office/powerpoint/2010/main" val="304219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F575C-FD7C-48A0-95AD-747E75872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568" y="348942"/>
            <a:ext cx="3760517" cy="5878286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Arc 33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DF1C3-CBFC-46A4-8FB8-D44998ED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GB" dirty="0"/>
              <a:t>Workshop themes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4B29C-8E63-4168-A92D-2A1E6FFBB887}"/>
              </a:ext>
            </a:extLst>
          </p:cNvPr>
          <p:cNvSpPr/>
          <p:nvPr/>
        </p:nvSpPr>
        <p:spPr>
          <a:xfrm>
            <a:off x="394568" y="6334390"/>
            <a:ext cx="3760517" cy="32484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  <a:hlinkClick r:id="rId3" tooltip="User:Karl Brodowsk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 </a:t>
            </a:r>
            <a:r>
              <a:rPr lang="en-GB" sz="1300" dirty="0" err="1">
                <a:solidFill>
                  <a:srgbClr val="FFFFFF"/>
                </a:solidFill>
                <a:hlinkClick r:id="rId3" tooltip="User:Karl Brodowsk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Brodowsky</a:t>
            </a:r>
            <a:r>
              <a:rPr lang="en-GB" sz="1300" dirty="0">
                <a:solidFill>
                  <a:srgbClr val="FFFFFF"/>
                </a:solidFill>
                <a:hlinkClick r:id="rId3" tooltip="User:Karl Brodowsk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300" dirty="0">
                <a:solidFill>
                  <a:srgbClr val="FFFFFF"/>
                </a:solidFill>
              </a:rPr>
              <a:t>Alta-Carvings 2012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CEE6A4C-B89A-4018-BABD-751F68BAA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382970"/>
              </p:ext>
            </p:extLst>
          </p:nvPr>
        </p:nvGraphicFramePr>
        <p:xfrm>
          <a:off x="4816603" y="1782941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663EBD6-D06E-4D63-B82C-816B79EAAFDE}"/>
              </a:ext>
            </a:extLst>
          </p:cNvPr>
          <p:cNvSpPr txBox="1"/>
          <p:nvPr/>
        </p:nvSpPr>
        <p:spPr>
          <a:xfrm>
            <a:off x="5631728" y="2917408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Sámi</a:t>
            </a:r>
            <a:r>
              <a:rPr lang="en-GB" dirty="0"/>
              <a:t> community, parliament and organizations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E38ED0-0A5A-4A45-8466-F175A60126C1}"/>
              </a:ext>
            </a:extLst>
          </p:cNvPr>
          <p:cNvSpPr txBox="1"/>
          <p:nvPr/>
        </p:nvSpPr>
        <p:spPr>
          <a:xfrm>
            <a:off x="10003134" y="3404337"/>
            <a:ext cx="1954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Museums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Natural and cultural heritage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Intangible heritage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C0B05A-CB54-4262-A2DD-6A7DD7407174}"/>
              </a:ext>
            </a:extLst>
          </p:cNvPr>
          <p:cNvSpPr txBox="1"/>
          <p:nvPr/>
        </p:nvSpPr>
        <p:spPr>
          <a:xfrm>
            <a:off x="8347460" y="1941602"/>
            <a:ext cx="1834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Trade secrets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Trademarks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Copyright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42D732-F1D7-40FE-92B5-BF49420FC87B}"/>
              </a:ext>
            </a:extLst>
          </p:cNvPr>
          <p:cNvSpPr txBox="1"/>
          <p:nvPr/>
        </p:nvSpPr>
        <p:spPr>
          <a:xfrm>
            <a:off x="8242596" y="5180172"/>
            <a:ext cx="2488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Indigenous rights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Land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Human rights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Cultural rights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6B716E-5A6E-41ED-B133-D156BC2A5BD5}"/>
              </a:ext>
            </a:extLst>
          </p:cNvPr>
          <p:cNvSpPr txBox="1"/>
          <p:nvPr/>
        </p:nvSpPr>
        <p:spPr>
          <a:xfrm>
            <a:off x="4714295" y="4421207"/>
            <a:ext cx="18348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Disney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Sun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Sámi Duodji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Zia sun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Cowichan</a:t>
            </a:r>
          </a:p>
        </p:txBody>
      </p:sp>
    </p:spTree>
    <p:extLst>
      <p:ext uri="{BB962C8B-B14F-4D97-AF65-F5344CB8AC3E}">
        <p14:creationId xmlns:p14="http://schemas.microsoft.com/office/powerpoint/2010/main" val="367196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5BF7-A832-4EA6-8A25-5E10880E71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Main results </a:t>
            </a:r>
            <a:br>
              <a:rPr lang="en-US" sz="4100" dirty="0"/>
            </a:br>
            <a:r>
              <a:rPr lang="en-US" sz="4100" dirty="0"/>
              <a:t>(facilitators’ perspective)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F673-1E2C-4B08-B9F2-CD683DC5CF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81863" y="2314807"/>
            <a:ext cx="6052678" cy="41789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/>
              <a:t>Importance of acknowledging interconnections between indigenous histories, broader rights issues, tangible, natural and intangible heritage, museums, archives and education about culture.</a:t>
            </a:r>
          </a:p>
          <a:p>
            <a:r>
              <a:rPr lang="en-US" sz="1600" dirty="0"/>
              <a:t>Case studies can inform pan-</a:t>
            </a:r>
            <a:r>
              <a:rPr lang="en-US" sz="1600" dirty="0" err="1"/>
              <a:t>Sápmi</a:t>
            </a:r>
            <a:r>
              <a:rPr lang="en-US" sz="1600" dirty="0"/>
              <a:t> strategic planning on the practice, transmission and safeguarding of Sámi intangible heritage and intellectual property rights protection of TK and TCEs. This can support heritage-sensitive promotion in the market of Sámi duodji and other forms of Sámi ICH. </a:t>
            </a:r>
          </a:p>
          <a:p>
            <a:r>
              <a:rPr lang="en-US" sz="1600" dirty="0"/>
              <a:t>Consultations with community representatives across </a:t>
            </a:r>
            <a:r>
              <a:rPr lang="en-GB" sz="1600" dirty="0" err="1"/>
              <a:t>Sápmi</a:t>
            </a:r>
            <a:r>
              <a:rPr lang="en-US" sz="1600" dirty="0"/>
              <a:t>, policymakers and intellectual property offices in Norway, Sweden and Finland could lead to more effective positive and/or defensive protection of Sámi-related cultural heritage (including symbols). </a:t>
            </a:r>
          </a:p>
          <a:p>
            <a:r>
              <a:rPr lang="en-US" sz="1600" dirty="0"/>
              <a:t>Various possible avenues exist for greater Sámi engagement with UNESCO and WIPO, if community participation and consent processes indicate possible benefits for Sámi.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8F3D9-E62A-4AE8-B300-CB5AA2C17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07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94E3B86-C559-4D58-AA76-1DCC35AA501E}"/>
              </a:ext>
            </a:extLst>
          </p:cNvPr>
          <p:cNvSpPr/>
          <p:nvPr/>
        </p:nvSpPr>
        <p:spPr>
          <a:xfrm>
            <a:off x="20" y="6057901"/>
            <a:ext cx="4635571" cy="8001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Skaller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Sami fur shoes with grass called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sennegress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Samiske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skaller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sennegress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Sør-Varanger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Norway. Item: NFSA.0360AB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Norsk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Folkemuseum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Norway.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Reinsfelt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Anne-Lise /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Norsk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Folkemuseum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Dette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bildet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lisensiert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Creative Commons 3.0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lisens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2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A71FC-DB10-4D4D-808A-A70C246D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2465740" cy="150993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000"/>
                </a:solidFill>
              </a:rPr>
              <a:t>Workshop reports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22979-ED53-4D58-BE95-5C42960577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818939"/>
            <a:ext cx="12191999" cy="81141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6E0C9B-CEA9-4A42-9211-7AE7F8874BB1}"/>
              </a:ext>
            </a:extLst>
          </p:cNvPr>
          <p:cNvSpPr/>
          <p:nvPr/>
        </p:nvSpPr>
        <p:spPr>
          <a:xfrm>
            <a:off x="106509" y="3802002"/>
            <a:ext cx="20187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Photo by Karin Beate </a:t>
            </a:r>
            <a:r>
              <a:rPr lang="en-GB" sz="1100" dirty="0" err="1"/>
              <a:t>Nøsterud</a:t>
            </a:r>
            <a:r>
              <a:rPr lang="en-GB" sz="1100" dirty="0"/>
              <a:t>, 2010.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CD3F2D-7994-4657-A4FC-1A153E2F37CE}"/>
              </a:ext>
            </a:extLst>
          </p:cNvPr>
          <p:cNvSpPr txBox="1">
            <a:spLocks/>
          </p:cNvSpPr>
          <p:nvPr/>
        </p:nvSpPr>
        <p:spPr>
          <a:xfrm>
            <a:off x="3446542" y="4606082"/>
            <a:ext cx="8490899" cy="2065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Norwegian Arts Council: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https://www.kulturradet.no/museum-kulturarv/vis-artikkel/-/rapport-om-samisk-immateriell-kulturarv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English report: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https://www.kulturradet.no/english/publications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1800" dirty="0"/>
              <a:t>Sámi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Parliament: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https://www.sametinget.no/Nyhetsarkiv/Rapport-om-samisk-immateriell-kulturarv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02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Widescreen</PresentationFormat>
  <Paragraphs>52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Results of the workshop on Sámi intangible cultural heritage  </vt:lpstr>
      <vt:lpstr>Workshop themes</vt:lpstr>
      <vt:lpstr>Main results  (facilitators’ perspective)</vt:lpstr>
      <vt:lpstr>Workshop reports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the WORKSHOP ON SAMI INTANGIBLE CULTURAL HERITAGE   </dc:title>
  <dc:creator>Harriet Deacon</dc:creator>
  <cp:lastModifiedBy>Harriet Deacon</cp:lastModifiedBy>
  <cp:revision>2</cp:revision>
  <dcterms:created xsi:type="dcterms:W3CDTF">2020-10-14T14:30:52Z</dcterms:created>
  <dcterms:modified xsi:type="dcterms:W3CDTF">2020-10-16T15:33:06Z</dcterms:modified>
</cp:coreProperties>
</file>