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7" r:id="rId1"/>
    <p:sldMasterId id="2147483673" r:id="rId2"/>
    <p:sldMasterId id="2147483676" r:id="rId3"/>
    <p:sldMasterId id="2147483705" r:id="rId4"/>
  </p:sldMasterIdLst>
  <p:notesMasterIdLst>
    <p:notesMasterId r:id="rId24"/>
  </p:notesMasterIdLst>
  <p:sldIdLst>
    <p:sldId id="256" r:id="rId5"/>
    <p:sldId id="302" r:id="rId6"/>
    <p:sldId id="269" r:id="rId7"/>
    <p:sldId id="304" r:id="rId8"/>
    <p:sldId id="303" r:id="rId9"/>
    <p:sldId id="292" r:id="rId10"/>
    <p:sldId id="291" r:id="rId11"/>
    <p:sldId id="306" r:id="rId12"/>
    <p:sldId id="294" r:id="rId13"/>
    <p:sldId id="293" r:id="rId14"/>
    <p:sldId id="295" r:id="rId15"/>
    <p:sldId id="297" r:id="rId16"/>
    <p:sldId id="290" r:id="rId17"/>
    <p:sldId id="298" r:id="rId18"/>
    <p:sldId id="299" r:id="rId19"/>
    <p:sldId id="285" r:id="rId20"/>
    <p:sldId id="301" r:id="rId21"/>
    <p:sldId id="305" r:id="rId22"/>
    <p:sldId id="264" r:id="rId23"/>
  </p:sldIdLst>
  <p:sldSz cx="9144000" cy="6858000" type="screen4x3"/>
  <p:notesSz cx="6799263" cy="99298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4">
          <p15:clr>
            <a:srgbClr val="A4A3A4"/>
          </p15:clr>
        </p15:guide>
        <p15:guide id="2" pos="1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16" autoAdjust="0"/>
    <p:restoredTop sz="94660"/>
  </p:normalViewPr>
  <p:slideViewPr>
    <p:cSldViewPr>
      <p:cViewPr>
        <p:scale>
          <a:sx n="118" d="100"/>
          <a:sy n="118" d="100"/>
        </p:scale>
        <p:origin x="-58" y="-58"/>
      </p:cViewPr>
      <p:guideLst>
        <p:guide orient="horz" pos="164"/>
        <p:guide pos="11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80212BE7-12CD-400C-A170-99CAD3E160EC}" type="datetimeFigureOut">
              <a:rPr lang="fi-FI" smtClean="0"/>
              <a:pPr/>
              <a:t>14.11.2014</a:t>
            </a:fld>
            <a:endParaRPr lang="fi-FI"/>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79CD62EA-3D08-4FA1-B6F7-F9F9DF18C038}" type="slidenum">
              <a:rPr lang="fi-FI" smtClean="0"/>
              <a:pPr/>
              <a:t>‹#›</a:t>
            </a:fld>
            <a:endParaRPr lang="fi-FI"/>
          </a:p>
        </p:txBody>
      </p:sp>
    </p:spTree>
    <p:extLst>
      <p:ext uri="{BB962C8B-B14F-4D97-AF65-F5344CB8AC3E}">
        <p14:creationId xmlns:p14="http://schemas.microsoft.com/office/powerpoint/2010/main" val="1026454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eruskalv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1" smtClean="0"/>
              <a:t>Muokkaa perustyyl. napsautt.</a:t>
            </a:r>
            <a:endParaRPr lang="fi-FI" noProof="1"/>
          </a:p>
        </p:txBody>
      </p:sp>
      <p:sp>
        <p:nvSpPr>
          <p:cNvPr id="3" name="Content Placeholder 2"/>
          <p:cNvSpPr>
            <a:spLocks noGrp="1"/>
          </p:cNvSpPr>
          <p:nvPr>
            <p:ph idx="1"/>
          </p:nvPr>
        </p:nvSpPr>
        <p:spPr/>
        <p:txBody>
          <a:bodyPr/>
          <a:lstStyle/>
          <a:p>
            <a:pPr lvl="0"/>
            <a:r>
              <a:rPr lang="fi-FI" noProof="1" smtClean="0"/>
              <a:t>Muokkaa tekstin perustyylejä napsauttamalla</a:t>
            </a:r>
          </a:p>
          <a:p>
            <a:pPr lvl="1"/>
            <a:r>
              <a:rPr lang="fi-FI" noProof="1" smtClean="0"/>
              <a:t>toinen taso</a:t>
            </a:r>
          </a:p>
          <a:p>
            <a:pPr lvl="2"/>
            <a:r>
              <a:rPr lang="fi-FI" noProof="1" smtClean="0"/>
              <a:t>kolmas taso</a:t>
            </a:r>
          </a:p>
          <a:p>
            <a:pPr lvl="3"/>
            <a:r>
              <a:rPr lang="fi-FI" noProof="1" smtClean="0"/>
              <a:t>neljäs taso</a:t>
            </a:r>
          </a:p>
          <a:p>
            <a:pPr lvl="4"/>
            <a:r>
              <a:rPr lang="fi-FI" noProof="1" smtClean="0"/>
              <a:t>viides taso</a:t>
            </a:r>
            <a:endParaRPr lang="fi-FI" noProof="1"/>
          </a:p>
        </p:txBody>
      </p:sp>
      <p:sp>
        <p:nvSpPr>
          <p:cNvPr id="5" name="Footer Placeholder 4"/>
          <p:cNvSpPr>
            <a:spLocks noGrp="1"/>
          </p:cNvSpPr>
          <p:nvPr>
            <p:ph type="ftr" sz="quarter" idx="11"/>
          </p:nvPr>
        </p:nvSpPr>
        <p:spPr/>
        <p:txBody>
          <a:bodyPr/>
          <a:lstStyle/>
          <a:p>
            <a:r>
              <a:rPr lang="fi-FI" smtClean="0"/>
              <a:t>Esittäjän nimi alatunnisteeseen</a:t>
            </a:r>
            <a:endParaRPr lang="fi-FI"/>
          </a:p>
        </p:txBody>
      </p:sp>
      <p:sp>
        <p:nvSpPr>
          <p:cNvPr id="6" name="Slide Number Placeholder 5"/>
          <p:cNvSpPr>
            <a:spLocks noGrp="1"/>
          </p:cNvSpPr>
          <p:nvPr>
            <p:ph type="sldNum" sz="quarter" idx="12"/>
          </p:nvPr>
        </p:nvSpPr>
        <p:spPr/>
        <p:txBody>
          <a:bodyPr/>
          <a:lstStyle/>
          <a:p>
            <a:fld id="{B63888E4-B065-43EF-8E16-5918655F770D}" type="slidenum">
              <a:rPr lang="fi-FI" smtClean="0"/>
              <a:pPr/>
              <a:t>‹#›</a:t>
            </a:fld>
            <a:endParaRPr lang="fi-FI"/>
          </a:p>
        </p:txBody>
      </p:sp>
      <p:sp>
        <p:nvSpPr>
          <p:cNvPr id="7" name="Text Placeholder 9"/>
          <p:cNvSpPr>
            <a:spLocks noGrp="1"/>
          </p:cNvSpPr>
          <p:nvPr>
            <p:ph type="body" sz="quarter" idx="14"/>
          </p:nvPr>
        </p:nvSpPr>
        <p:spPr>
          <a:xfrm>
            <a:off x="539553" y="6381328"/>
            <a:ext cx="3024336" cy="180020"/>
          </a:xfrm>
        </p:spPr>
        <p:txBody>
          <a:bodyPr anchor="t" anchorCtr="0"/>
          <a:lstStyle>
            <a:lvl1pPr>
              <a:lnSpc>
                <a:spcPts val="1300"/>
              </a:lnSpc>
              <a:defRPr sz="1200"/>
            </a:lvl1pPr>
          </a:lstStyle>
          <a:p>
            <a:pPr lvl="0"/>
            <a:r>
              <a:rPr lang="fi-FI" noProof="1" smtClean="0"/>
              <a:t>Muokkaa tekstin perustyylejä napsauttamalla</a:t>
            </a:r>
          </a:p>
        </p:txBody>
      </p:sp>
    </p:spTree>
    <p:extLst>
      <p:ext uri="{BB962C8B-B14F-4D97-AF65-F5344CB8AC3E}">
        <p14:creationId xmlns:p14="http://schemas.microsoft.com/office/powerpoint/2010/main" val="8321419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Footer Placeholder 3"/>
          <p:cNvSpPr>
            <a:spLocks noGrp="1"/>
          </p:cNvSpPr>
          <p:nvPr>
            <p:ph type="ftr" sz="quarter" idx="10"/>
          </p:nvPr>
        </p:nvSpPr>
        <p:spPr/>
        <p:txBody>
          <a:bodyPr/>
          <a:lstStyle>
            <a:lvl1pPr>
              <a:defRPr/>
            </a:lvl1pPr>
          </a:lstStyle>
          <a:p>
            <a:r>
              <a:rPr lang="fi-FI" smtClean="0">
                <a:solidFill>
                  <a:srgbClr val="008CCC"/>
                </a:solidFill>
              </a:rPr>
              <a:t>esittäjän nimi / organisaatio / mahdollinen avainsana</a:t>
            </a:r>
            <a:endParaRPr lang="fi-FI">
              <a:solidFill>
                <a:srgbClr val="008CCC"/>
              </a:solidFill>
            </a:endParaRPr>
          </a:p>
        </p:txBody>
      </p:sp>
      <p:sp>
        <p:nvSpPr>
          <p:cNvPr id="5" name="Date Placeholder 4"/>
          <p:cNvSpPr>
            <a:spLocks noGrp="1"/>
          </p:cNvSpPr>
          <p:nvPr>
            <p:ph type="dt" sz="half" idx="11"/>
          </p:nvPr>
        </p:nvSpPr>
        <p:spPr/>
        <p:txBody>
          <a:bodyPr/>
          <a:lstStyle>
            <a:lvl1pPr>
              <a:defRPr/>
            </a:lvl1pPr>
          </a:lstStyle>
          <a:p>
            <a:fld id="{EF2B5658-E2F3-4975-A62F-3834C839F5AD}" type="datetime1">
              <a:rPr lang="fi-FI" smtClean="0">
                <a:solidFill>
                  <a:srgbClr val="008CCC"/>
                </a:solidFill>
              </a:rPr>
              <a:pPr/>
              <a:t>14.11.2014</a:t>
            </a:fld>
            <a:endParaRPr lang="fi-FI">
              <a:solidFill>
                <a:srgbClr val="008CCC"/>
              </a:solidFill>
            </a:endParaRPr>
          </a:p>
        </p:txBody>
      </p:sp>
      <p:sp>
        <p:nvSpPr>
          <p:cNvPr id="6" name="Slide Number Placeholder 5"/>
          <p:cNvSpPr>
            <a:spLocks noGrp="1"/>
          </p:cNvSpPr>
          <p:nvPr>
            <p:ph type="sldNum" sz="quarter" idx="12"/>
          </p:nvPr>
        </p:nvSpPr>
        <p:spPr/>
        <p:txBody>
          <a:bodyPr/>
          <a:lstStyle>
            <a:lvl1pPr>
              <a:defRPr/>
            </a:lvl1pPr>
          </a:lstStyle>
          <a:p>
            <a:fld id="{265B02CB-38A0-4AC0-99A4-5818777A3CC0}" type="slidenum">
              <a:rPr lang="fi-FI">
                <a:solidFill>
                  <a:srgbClr val="008CCC"/>
                </a:solidFill>
              </a:rPr>
              <a:pPr/>
              <a:t>‹#›</a:t>
            </a:fld>
            <a:endParaRPr lang="fi-FI">
              <a:solidFill>
                <a:srgbClr val="008CCC"/>
              </a:solidFill>
            </a:endParaRPr>
          </a:p>
        </p:txBody>
      </p:sp>
    </p:spTree>
    <p:extLst>
      <p:ext uri="{BB962C8B-B14F-4D97-AF65-F5344CB8AC3E}">
        <p14:creationId xmlns:p14="http://schemas.microsoft.com/office/powerpoint/2010/main" val="160073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a:p>
        </p:txBody>
      </p:sp>
      <p:sp>
        <p:nvSpPr>
          <p:cNvPr id="3" name="Content Placeholder 2"/>
          <p:cNvSpPr>
            <a:spLocks noGrp="1"/>
          </p:cNvSpPr>
          <p:nvPr>
            <p:ph sz="half" idx="1"/>
          </p:nvPr>
        </p:nvSpPr>
        <p:spPr>
          <a:xfrm>
            <a:off x="827089" y="1700214"/>
            <a:ext cx="3919537" cy="460851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Content Placeholder 3"/>
          <p:cNvSpPr>
            <a:spLocks noGrp="1"/>
          </p:cNvSpPr>
          <p:nvPr>
            <p:ph sz="half" idx="2"/>
          </p:nvPr>
        </p:nvSpPr>
        <p:spPr>
          <a:xfrm>
            <a:off x="4899026" y="1700214"/>
            <a:ext cx="3921125" cy="460851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Footer Placeholder 4"/>
          <p:cNvSpPr>
            <a:spLocks noGrp="1"/>
          </p:cNvSpPr>
          <p:nvPr>
            <p:ph type="ftr" sz="quarter" idx="10"/>
          </p:nvPr>
        </p:nvSpPr>
        <p:spPr/>
        <p:txBody>
          <a:bodyPr/>
          <a:lstStyle>
            <a:lvl1pPr>
              <a:defRPr/>
            </a:lvl1pPr>
          </a:lstStyle>
          <a:p>
            <a:r>
              <a:rPr lang="fi-FI" smtClean="0">
                <a:solidFill>
                  <a:srgbClr val="008CCC"/>
                </a:solidFill>
              </a:rPr>
              <a:t>esittäjän nimi / organisaatio / mahdollinen avainsana</a:t>
            </a:r>
            <a:endParaRPr lang="fi-FI">
              <a:solidFill>
                <a:srgbClr val="008CCC"/>
              </a:solidFill>
            </a:endParaRPr>
          </a:p>
        </p:txBody>
      </p:sp>
      <p:sp>
        <p:nvSpPr>
          <p:cNvPr id="6" name="Date Placeholder 5"/>
          <p:cNvSpPr>
            <a:spLocks noGrp="1"/>
          </p:cNvSpPr>
          <p:nvPr>
            <p:ph type="dt" sz="half" idx="11"/>
          </p:nvPr>
        </p:nvSpPr>
        <p:spPr/>
        <p:txBody>
          <a:bodyPr/>
          <a:lstStyle>
            <a:lvl1pPr>
              <a:defRPr/>
            </a:lvl1pPr>
          </a:lstStyle>
          <a:p>
            <a:fld id="{A72412F2-5D4A-4F88-B114-B77F58D4D531}" type="datetime1">
              <a:rPr lang="fi-FI" smtClean="0">
                <a:solidFill>
                  <a:srgbClr val="008CCC"/>
                </a:solidFill>
              </a:rPr>
              <a:pPr/>
              <a:t>14.11.2014</a:t>
            </a:fld>
            <a:endParaRPr lang="fi-FI">
              <a:solidFill>
                <a:srgbClr val="008CCC"/>
              </a:solidFill>
            </a:endParaRPr>
          </a:p>
        </p:txBody>
      </p:sp>
      <p:sp>
        <p:nvSpPr>
          <p:cNvPr id="7" name="Slide Number Placeholder 6"/>
          <p:cNvSpPr>
            <a:spLocks noGrp="1"/>
          </p:cNvSpPr>
          <p:nvPr>
            <p:ph type="sldNum" sz="quarter" idx="12"/>
          </p:nvPr>
        </p:nvSpPr>
        <p:spPr/>
        <p:txBody>
          <a:bodyPr/>
          <a:lstStyle>
            <a:lvl1pPr>
              <a:defRPr/>
            </a:lvl1pPr>
          </a:lstStyle>
          <a:p>
            <a:fld id="{5FA48D54-1D62-4564-BDF3-AD721D02CB28}" type="slidenum">
              <a:rPr lang="fi-FI">
                <a:solidFill>
                  <a:srgbClr val="008CCC"/>
                </a:solidFill>
              </a:rPr>
              <a:pPr/>
              <a:t>‹#›</a:t>
            </a:fld>
            <a:endParaRPr lang="fi-FI">
              <a:solidFill>
                <a:srgbClr val="008CCC"/>
              </a:solidFill>
            </a:endParaRPr>
          </a:p>
        </p:txBody>
      </p:sp>
    </p:spTree>
    <p:extLst>
      <p:ext uri="{BB962C8B-B14F-4D97-AF65-F5344CB8AC3E}">
        <p14:creationId xmlns:p14="http://schemas.microsoft.com/office/powerpoint/2010/main" val="15540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27088" y="620713"/>
            <a:ext cx="7993063" cy="936625"/>
          </a:xfrm>
        </p:spPr>
        <p:txBody>
          <a:bodyPr/>
          <a:lstStyle>
            <a:lvl1pPr>
              <a:defRPr/>
            </a:lvl1pPr>
          </a:lstStyle>
          <a:p>
            <a:r>
              <a:rPr lang="fi-FI" smtClean="0"/>
              <a:t>Muokkaa perustyyl. napsautt.</a:t>
            </a:r>
            <a:endParaRPr lang="fi-FI"/>
          </a:p>
        </p:txBody>
      </p:sp>
      <p:sp>
        <p:nvSpPr>
          <p:cNvPr id="3" name="Text Placeholder 2"/>
          <p:cNvSpPr>
            <a:spLocks noGrp="1"/>
          </p:cNvSpPr>
          <p:nvPr>
            <p:ph type="body" idx="1"/>
          </p:nvPr>
        </p:nvSpPr>
        <p:spPr>
          <a:xfrm>
            <a:off x="827089" y="1700214"/>
            <a:ext cx="4070351" cy="474662"/>
          </a:xfrm>
        </p:spPr>
        <p:txBody>
          <a:bodyPr anchor="b"/>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827089" y="2174875"/>
            <a:ext cx="3925887" cy="413385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xt Placeholder 4"/>
          <p:cNvSpPr>
            <a:spLocks noGrp="1"/>
          </p:cNvSpPr>
          <p:nvPr>
            <p:ph type="body" sz="quarter" idx="3"/>
          </p:nvPr>
        </p:nvSpPr>
        <p:spPr>
          <a:xfrm>
            <a:off x="4897439" y="1700214"/>
            <a:ext cx="3922712" cy="474662"/>
          </a:xfrm>
        </p:spPr>
        <p:txBody>
          <a:bodyPr anchor="b"/>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897439" y="2174875"/>
            <a:ext cx="3922712" cy="413385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Footer Placeholder 6"/>
          <p:cNvSpPr>
            <a:spLocks noGrp="1"/>
          </p:cNvSpPr>
          <p:nvPr>
            <p:ph type="ftr" sz="quarter" idx="10"/>
          </p:nvPr>
        </p:nvSpPr>
        <p:spPr/>
        <p:txBody>
          <a:bodyPr/>
          <a:lstStyle>
            <a:lvl1pPr>
              <a:defRPr/>
            </a:lvl1pPr>
          </a:lstStyle>
          <a:p>
            <a:r>
              <a:rPr lang="fi-FI" smtClean="0">
                <a:solidFill>
                  <a:srgbClr val="008CCC"/>
                </a:solidFill>
              </a:rPr>
              <a:t>esittäjän nimi / organisaatio / mahdollinen avainsana</a:t>
            </a:r>
            <a:endParaRPr lang="fi-FI">
              <a:solidFill>
                <a:srgbClr val="008CCC"/>
              </a:solidFill>
            </a:endParaRPr>
          </a:p>
        </p:txBody>
      </p:sp>
      <p:sp>
        <p:nvSpPr>
          <p:cNvPr id="8" name="Date Placeholder 7"/>
          <p:cNvSpPr>
            <a:spLocks noGrp="1"/>
          </p:cNvSpPr>
          <p:nvPr>
            <p:ph type="dt" sz="half" idx="11"/>
          </p:nvPr>
        </p:nvSpPr>
        <p:spPr/>
        <p:txBody>
          <a:bodyPr/>
          <a:lstStyle>
            <a:lvl1pPr>
              <a:defRPr/>
            </a:lvl1pPr>
          </a:lstStyle>
          <a:p>
            <a:fld id="{8BB42828-C7D8-45FC-8A0B-E9059714D213}" type="datetime1">
              <a:rPr lang="fi-FI" smtClean="0">
                <a:solidFill>
                  <a:srgbClr val="008CCC"/>
                </a:solidFill>
              </a:rPr>
              <a:pPr/>
              <a:t>14.11.2014</a:t>
            </a:fld>
            <a:endParaRPr lang="fi-FI">
              <a:solidFill>
                <a:srgbClr val="008CCC"/>
              </a:solidFill>
            </a:endParaRPr>
          </a:p>
        </p:txBody>
      </p:sp>
      <p:sp>
        <p:nvSpPr>
          <p:cNvPr id="9" name="Slide Number Placeholder 8"/>
          <p:cNvSpPr>
            <a:spLocks noGrp="1"/>
          </p:cNvSpPr>
          <p:nvPr>
            <p:ph type="sldNum" sz="quarter" idx="12"/>
          </p:nvPr>
        </p:nvSpPr>
        <p:spPr/>
        <p:txBody>
          <a:bodyPr/>
          <a:lstStyle>
            <a:lvl1pPr>
              <a:defRPr/>
            </a:lvl1pPr>
          </a:lstStyle>
          <a:p>
            <a:fld id="{C0C05476-2D2E-4D9A-8D73-78DDCB0D6A31}" type="slidenum">
              <a:rPr lang="fi-FI">
                <a:solidFill>
                  <a:srgbClr val="008CCC"/>
                </a:solidFill>
              </a:rPr>
              <a:pPr/>
              <a:t>‹#›</a:t>
            </a:fld>
            <a:endParaRPr lang="fi-FI">
              <a:solidFill>
                <a:srgbClr val="008CCC"/>
              </a:solidFill>
            </a:endParaRPr>
          </a:p>
        </p:txBody>
      </p:sp>
    </p:spTree>
    <p:extLst>
      <p:ext uri="{BB962C8B-B14F-4D97-AF65-F5344CB8AC3E}">
        <p14:creationId xmlns:p14="http://schemas.microsoft.com/office/powerpoint/2010/main" val="3337679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a:p>
        </p:txBody>
      </p:sp>
      <p:sp>
        <p:nvSpPr>
          <p:cNvPr id="3" name="Footer Placeholder 2"/>
          <p:cNvSpPr>
            <a:spLocks noGrp="1"/>
          </p:cNvSpPr>
          <p:nvPr>
            <p:ph type="ftr" sz="quarter" idx="10"/>
          </p:nvPr>
        </p:nvSpPr>
        <p:spPr/>
        <p:txBody>
          <a:bodyPr/>
          <a:lstStyle>
            <a:lvl1pPr>
              <a:defRPr/>
            </a:lvl1pPr>
          </a:lstStyle>
          <a:p>
            <a:r>
              <a:rPr lang="fi-FI" smtClean="0">
                <a:solidFill>
                  <a:srgbClr val="008CCC"/>
                </a:solidFill>
              </a:rPr>
              <a:t>esittäjän nimi / organisaatio / mahdollinen avainsana</a:t>
            </a:r>
            <a:endParaRPr lang="fi-FI">
              <a:solidFill>
                <a:srgbClr val="008CCC"/>
              </a:solidFill>
            </a:endParaRPr>
          </a:p>
        </p:txBody>
      </p:sp>
      <p:sp>
        <p:nvSpPr>
          <p:cNvPr id="4" name="Date Placeholder 3"/>
          <p:cNvSpPr>
            <a:spLocks noGrp="1"/>
          </p:cNvSpPr>
          <p:nvPr>
            <p:ph type="dt" sz="half" idx="11"/>
          </p:nvPr>
        </p:nvSpPr>
        <p:spPr/>
        <p:txBody>
          <a:bodyPr/>
          <a:lstStyle>
            <a:lvl1pPr>
              <a:defRPr/>
            </a:lvl1pPr>
          </a:lstStyle>
          <a:p>
            <a:fld id="{0EB821E7-783A-4E5D-A76F-90804DBC79D3}" type="datetime1">
              <a:rPr lang="fi-FI" smtClean="0">
                <a:solidFill>
                  <a:srgbClr val="008CCC"/>
                </a:solidFill>
              </a:rPr>
              <a:pPr/>
              <a:t>14.11.2014</a:t>
            </a:fld>
            <a:endParaRPr lang="fi-FI">
              <a:solidFill>
                <a:srgbClr val="008CCC"/>
              </a:solidFill>
            </a:endParaRPr>
          </a:p>
        </p:txBody>
      </p:sp>
      <p:sp>
        <p:nvSpPr>
          <p:cNvPr id="5" name="Slide Number Placeholder 4"/>
          <p:cNvSpPr>
            <a:spLocks noGrp="1"/>
          </p:cNvSpPr>
          <p:nvPr>
            <p:ph type="sldNum" sz="quarter" idx="12"/>
          </p:nvPr>
        </p:nvSpPr>
        <p:spPr/>
        <p:txBody>
          <a:bodyPr/>
          <a:lstStyle>
            <a:lvl1pPr>
              <a:defRPr/>
            </a:lvl1pPr>
          </a:lstStyle>
          <a:p>
            <a:fld id="{73A72247-917A-4922-8B90-D4A4F8A9C6B6}" type="slidenum">
              <a:rPr lang="fi-FI">
                <a:solidFill>
                  <a:srgbClr val="008CCC"/>
                </a:solidFill>
              </a:rPr>
              <a:pPr/>
              <a:t>‹#›</a:t>
            </a:fld>
            <a:endParaRPr lang="fi-FI">
              <a:solidFill>
                <a:srgbClr val="008CCC"/>
              </a:solidFill>
            </a:endParaRPr>
          </a:p>
        </p:txBody>
      </p:sp>
    </p:spTree>
    <p:extLst>
      <p:ext uri="{BB962C8B-B14F-4D97-AF65-F5344CB8AC3E}">
        <p14:creationId xmlns:p14="http://schemas.microsoft.com/office/powerpoint/2010/main" val="231748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fi-FI" smtClean="0">
                <a:solidFill>
                  <a:srgbClr val="008CCC"/>
                </a:solidFill>
              </a:rPr>
              <a:t>esittäjän nimi / organisaatio / mahdollinen avainsana</a:t>
            </a:r>
            <a:endParaRPr lang="fi-FI">
              <a:solidFill>
                <a:srgbClr val="008CCC"/>
              </a:solidFill>
            </a:endParaRPr>
          </a:p>
        </p:txBody>
      </p:sp>
      <p:sp>
        <p:nvSpPr>
          <p:cNvPr id="3" name="Date Placeholder 2"/>
          <p:cNvSpPr>
            <a:spLocks noGrp="1"/>
          </p:cNvSpPr>
          <p:nvPr>
            <p:ph type="dt" sz="half" idx="11"/>
          </p:nvPr>
        </p:nvSpPr>
        <p:spPr/>
        <p:txBody>
          <a:bodyPr/>
          <a:lstStyle>
            <a:lvl1pPr>
              <a:defRPr/>
            </a:lvl1pPr>
          </a:lstStyle>
          <a:p>
            <a:fld id="{1CA009BE-7DE9-40FE-B24A-C8B2259FEE8A}" type="datetime1">
              <a:rPr lang="fi-FI" smtClean="0">
                <a:solidFill>
                  <a:srgbClr val="008CCC"/>
                </a:solidFill>
              </a:rPr>
              <a:pPr/>
              <a:t>14.11.2014</a:t>
            </a:fld>
            <a:endParaRPr lang="fi-FI">
              <a:solidFill>
                <a:srgbClr val="008CCC"/>
              </a:solidFill>
            </a:endParaRPr>
          </a:p>
        </p:txBody>
      </p:sp>
      <p:sp>
        <p:nvSpPr>
          <p:cNvPr id="4" name="Slide Number Placeholder 3"/>
          <p:cNvSpPr>
            <a:spLocks noGrp="1"/>
          </p:cNvSpPr>
          <p:nvPr>
            <p:ph type="sldNum" sz="quarter" idx="12"/>
          </p:nvPr>
        </p:nvSpPr>
        <p:spPr/>
        <p:txBody>
          <a:bodyPr/>
          <a:lstStyle>
            <a:lvl1pPr>
              <a:defRPr/>
            </a:lvl1pPr>
          </a:lstStyle>
          <a:p>
            <a:fld id="{B707C42E-DFED-4917-9D92-8BD7DC389EE0}" type="slidenum">
              <a:rPr lang="fi-FI">
                <a:solidFill>
                  <a:srgbClr val="008CCC"/>
                </a:solidFill>
              </a:rPr>
              <a:pPr/>
              <a:t>‹#›</a:t>
            </a:fld>
            <a:endParaRPr lang="fi-FI">
              <a:solidFill>
                <a:srgbClr val="008CCC"/>
              </a:solidFill>
            </a:endParaRPr>
          </a:p>
        </p:txBody>
      </p:sp>
    </p:spTree>
    <p:extLst>
      <p:ext uri="{BB962C8B-B14F-4D97-AF65-F5344CB8AC3E}">
        <p14:creationId xmlns:p14="http://schemas.microsoft.com/office/powerpoint/2010/main" val="2122404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f Picture">
    <p:spTree>
      <p:nvGrpSpPr>
        <p:cNvPr id="1" name=""/>
        <p:cNvGrpSpPr/>
        <p:nvPr/>
      </p:nvGrpSpPr>
      <p:grpSpPr>
        <a:xfrm>
          <a:off x="0" y="0"/>
          <a:ext cx="0" cy="0"/>
          <a:chOff x="0" y="0"/>
          <a:chExt cx="0" cy="0"/>
        </a:xfrm>
      </p:grpSpPr>
      <p:sp>
        <p:nvSpPr>
          <p:cNvPr id="2" name="Title 1"/>
          <p:cNvSpPr>
            <a:spLocks noGrp="1"/>
          </p:cNvSpPr>
          <p:nvPr>
            <p:ph type="title"/>
          </p:nvPr>
        </p:nvSpPr>
        <p:spPr>
          <a:xfrm>
            <a:off x="827088" y="620714"/>
            <a:ext cx="7993063" cy="936625"/>
          </a:xfrm>
        </p:spPr>
        <p:txBody>
          <a:bodyPr/>
          <a:lstStyle/>
          <a:p>
            <a:r>
              <a:rPr lang="fi-FI" smtClean="0"/>
              <a:t>Muokkaa perustyyl. napsautt.</a:t>
            </a:r>
            <a:endParaRPr lang="fi-FI"/>
          </a:p>
        </p:txBody>
      </p:sp>
      <p:sp>
        <p:nvSpPr>
          <p:cNvPr id="3" name="Text Placeholder 2"/>
          <p:cNvSpPr>
            <a:spLocks noGrp="1"/>
          </p:cNvSpPr>
          <p:nvPr>
            <p:ph type="body" sz="half" idx="1"/>
          </p:nvPr>
        </p:nvSpPr>
        <p:spPr>
          <a:xfrm>
            <a:off x="827088" y="1700214"/>
            <a:ext cx="3816349" cy="4608512"/>
          </a:xfrm>
        </p:spPr>
        <p:txBody>
          <a:bodyPr/>
          <a:lstStyle>
            <a:lvl1pPr>
              <a:defRPr sz="2000"/>
            </a:lvl1pPr>
            <a:lvl2pPr>
              <a:defRPr sz="2000"/>
            </a:lvl2pPr>
            <a:lvl3pPr>
              <a:defRPr sz="1800"/>
            </a:lvl3pPr>
            <a:lvl4pPr>
              <a:defRPr sz="1600"/>
            </a:lvl4pPr>
            <a:lvl5pPr>
              <a:defRPr sz="140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Footer Placeholder 4"/>
          <p:cNvSpPr>
            <a:spLocks noGrp="1"/>
          </p:cNvSpPr>
          <p:nvPr>
            <p:ph type="ftr" sz="quarter" idx="10"/>
          </p:nvPr>
        </p:nvSpPr>
        <p:spPr>
          <a:xfrm>
            <a:off x="2268539" y="6524626"/>
            <a:ext cx="6551612" cy="144463"/>
          </a:xfrm>
        </p:spPr>
        <p:txBody>
          <a:bodyPr/>
          <a:lstStyle>
            <a:lvl1pPr>
              <a:defRPr/>
            </a:lvl1pPr>
          </a:lstStyle>
          <a:p>
            <a:r>
              <a:rPr lang="fi-FI" smtClean="0">
                <a:solidFill>
                  <a:srgbClr val="008CCC"/>
                </a:solidFill>
              </a:rPr>
              <a:t>esittäjän nimi / organisaatio / mahdollinen avainsana</a:t>
            </a:r>
            <a:endParaRPr lang="fi-FI">
              <a:solidFill>
                <a:srgbClr val="008CCC"/>
              </a:solidFill>
            </a:endParaRPr>
          </a:p>
        </p:txBody>
      </p:sp>
      <p:sp>
        <p:nvSpPr>
          <p:cNvPr id="6" name="Date Placeholder 5"/>
          <p:cNvSpPr>
            <a:spLocks noGrp="1"/>
          </p:cNvSpPr>
          <p:nvPr>
            <p:ph type="dt" sz="half" idx="11"/>
          </p:nvPr>
        </p:nvSpPr>
        <p:spPr>
          <a:xfrm>
            <a:off x="827088" y="6524626"/>
            <a:ext cx="1441451" cy="144463"/>
          </a:xfrm>
        </p:spPr>
        <p:txBody>
          <a:bodyPr/>
          <a:lstStyle>
            <a:lvl1pPr>
              <a:defRPr/>
            </a:lvl1pPr>
          </a:lstStyle>
          <a:p>
            <a:fld id="{B25824F7-F6E8-4E17-9B4C-B59EA7FDFD4F}" type="datetime1">
              <a:rPr lang="fi-FI" smtClean="0">
                <a:solidFill>
                  <a:srgbClr val="008CCC"/>
                </a:solidFill>
              </a:rPr>
              <a:pPr/>
              <a:t>14.11.2014</a:t>
            </a:fld>
            <a:endParaRPr lang="fi-FI">
              <a:solidFill>
                <a:srgbClr val="008CCC"/>
              </a:solidFill>
            </a:endParaRPr>
          </a:p>
        </p:txBody>
      </p:sp>
      <p:sp>
        <p:nvSpPr>
          <p:cNvPr id="7" name="Slide Number Placeholder 6"/>
          <p:cNvSpPr>
            <a:spLocks noGrp="1"/>
          </p:cNvSpPr>
          <p:nvPr>
            <p:ph type="sldNum" sz="quarter" idx="12"/>
          </p:nvPr>
        </p:nvSpPr>
        <p:spPr>
          <a:xfrm>
            <a:off x="250826" y="6524626"/>
            <a:ext cx="503239" cy="144463"/>
          </a:xfrm>
        </p:spPr>
        <p:txBody>
          <a:bodyPr/>
          <a:lstStyle>
            <a:lvl1pPr>
              <a:defRPr/>
            </a:lvl1pPr>
          </a:lstStyle>
          <a:p>
            <a:fld id="{A855A18B-1710-4FD4-ABEC-B7C7732E517A}" type="slidenum">
              <a:rPr lang="fi-FI">
                <a:solidFill>
                  <a:srgbClr val="008CCC"/>
                </a:solidFill>
              </a:rPr>
              <a:pPr/>
              <a:t>‹#›</a:t>
            </a:fld>
            <a:endParaRPr lang="fi-FI">
              <a:solidFill>
                <a:srgbClr val="008CCC"/>
              </a:solidFill>
            </a:endParaRPr>
          </a:p>
        </p:txBody>
      </p:sp>
      <p:sp>
        <p:nvSpPr>
          <p:cNvPr id="9" name="Picture Placeholder 8"/>
          <p:cNvSpPr>
            <a:spLocks noGrp="1"/>
          </p:cNvSpPr>
          <p:nvPr>
            <p:ph type="pic" sz="quarter" idx="13"/>
          </p:nvPr>
        </p:nvSpPr>
        <p:spPr>
          <a:xfrm>
            <a:off x="4752977" y="1700214"/>
            <a:ext cx="4391025" cy="4608512"/>
          </a:xfrm>
        </p:spPr>
        <p:txBody>
          <a:bodyPr/>
          <a:lstStyle/>
          <a:p>
            <a:r>
              <a:rPr lang="fi-FI" smtClean="0"/>
              <a:t>Lisää kuva napsauttamalla kuvaketta</a:t>
            </a:r>
            <a:endParaRPr lang="fi-FI"/>
          </a:p>
        </p:txBody>
      </p:sp>
    </p:spTree>
    <p:extLst>
      <p:ext uri="{BB962C8B-B14F-4D97-AF65-F5344CB8AC3E}">
        <p14:creationId xmlns:p14="http://schemas.microsoft.com/office/powerpoint/2010/main" val="3589216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in Picture">
    <p:spTree>
      <p:nvGrpSpPr>
        <p:cNvPr id="1" name=""/>
        <p:cNvGrpSpPr/>
        <p:nvPr/>
      </p:nvGrpSpPr>
      <p:grpSpPr>
        <a:xfrm>
          <a:off x="0" y="0"/>
          <a:ext cx="0" cy="0"/>
          <a:chOff x="0" y="0"/>
          <a:chExt cx="0" cy="0"/>
        </a:xfrm>
      </p:grpSpPr>
      <p:sp>
        <p:nvSpPr>
          <p:cNvPr id="2" name="Title 1"/>
          <p:cNvSpPr>
            <a:spLocks noGrp="1"/>
          </p:cNvSpPr>
          <p:nvPr>
            <p:ph type="title"/>
          </p:nvPr>
        </p:nvSpPr>
        <p:spPr>
          <a:xfrm>
            <a:off x="827088" y="620714"/>
            <a:ext cx="7993063" cy="936625"/>
          </a:xfrm>
        </p:spPr>
        <p:txBody>
          <a:bodyPr/>
          <a:lstStyle/>
          <a:p>
            <a:r>
              <a:rPr lang="fi-FI" smtClean="0"/>
              <a:t>Muokkaa perustyyl. napsautt.</a:t>
            </a:r>
            <a:endParaRPr lang="fi-FI"/>
          </a:p>
        </p:txBody>
      </p:sp>
      <p:sp>
        <p:nvSpPr>
          <p:cNvPr id="3" name="Text Placeholder 2"/>
          <p:cNvSpPr>
            <a:spLocks noGrp="1"/>
          </p:cNvSpPr>
          <p:nvPr>
            <p:ph type="body" sz="half" idx="1"/>
          </p:nvPr>
        </p:nvSpPr>
        <p:spPr>
          <a:xfrm>
            <a:off x="827088" y="1700214"/>
            <a:ext cx="5959491" cy="4608512"/>
          </a:xfrm>
        </p:spPr>
        <p:txBody>
          <a:bodyPr/>
          <a:lstStyle>
            <a:lvl1pPr>
              <a:defRPr sz="2400"/>
            </a:lvl1pPr>
            <a:lvl2pPr>
              <a:defRPr sz="2200"/>
            </a:lvl2pPr>
            <a:lvl3pPr>
              <a:defRPr sz="2000"/>
            </a:lvl3pPr>
            <a:lvl4pPr>
              <a:defRPr sz="1800"/>
            </a:lvl4pPr>
            <a:lvl5pPr>
              <a:defRPr sz="160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Footer Placeholder 4"/>
          <p:cNvSpPr>
            <a:spLocks noGrp="1"/>
          </p:cNvSpPr>
          <p:nvPr>
            <p:ph type="ftr" sz="quarter" idx="10"/>
          </p:nvPr>
        </p:nvSpPr>
        <p:spPr>
          <a:xfrm>
            <a:off x="2268539" y="6524626"/>
            <a:ext cx="6551612" cy="144463"/>
          </a:xfrm>
        </p:spPr>
        <p:txBody>
          <a:bodyPr/>
          <a:lstStyle>
            <a:lvl1pPr>
              <a:defRPr/>
            </a:lvl1pPr>
          </a:lstStyle>
          <a:p>
            <a:r>
              <a:rPr lang="fi-FI" smtClean="0">
                <a:solidFill>
                  <a:srgbClr val="008CCC"/>
                </a:solidFill>
              </a:rPr>
              <a:t>esittäjän nimi / organisaatio / mahdollinen avainsana</a:t>
            </a:r>
            <a:endParaRPr lang="fi-FI">
              <a:solidFill>
                <a:srgbClr val="008CCC"/>
              </a:solidFill>
            </a:endParaRPr>
          </a:p>
        </p:txBody>
      </p:sp>
      <p:sp>
        <p:nvSpPr>
          <p:cNvPr id="6" name="Date Placeholder 5"/>
          <p:cNvSpPr>
            <a:spLocks noGrp="1"/>
          </p:cNvSpPr>
          <p:nvPr>
            <p:ph type="dt" sz="half" idx="11"/>
          </p:nvPr>
        </p:nvSpPr>
        <p:spPr>
          <a:xfrm>
            <a:off x="827088" y="6524626"/>
            <a:ext cx="1441451" cy="144463"/>
          </a:xfrm>
        </p:spPr>
        <p:txBody>
          <a:bodyPr/>
          <a:lstStyle>
            <a:lvl1pPr>
              <a:defRPr/>
            </a:lvl1pPr>
          </a:lstStyle>
          <a:p>
            <a:fld id="{AF6453E9-B30E-4AFA-88DD-CCAD8DCA4732}" type="datetime1">
              <a:rPr lang="fi-FI" smtClean="0">
                <a:solidFill>
                  <a:srgbClr val="008CCC"/>
                </a:solidFill>
              </a:rPr>
              <a:pPr/>
              <a:t>14.11.2014</a:t>
            </a:fld>
            <a:endParaRPr lang="fi-FI">
              <a:solidFill>
                <a:srgbClr val="008CCC"/>
              </a:solidFill>
            </a:endParaRPr>
          </a:p>
        </p:txBody>
      </p:sp>
      <p:sp>
        <p:nvSpPr>
          <p:cNvPr id="7" name="Slide Number Placeholder 6"/>
          <p:cNvSpPr>
            <a:spLocks noGrp="1"/>
          </p:cNvSpPr>
          <p:nvPr>
            <p:ph type="sldNum" sz="quarter" idx="12"/>
          </p:nvPr>
        </p:nvSpPr>
        <p:spPr>
          <a:xfrm>
            <a:off x="250826" y="6524626"/>
            <a:ext cx="503239" cy="144463"/>
          </a:xfrm>
        </p:spPr>
        <p:txBody>
          <a:bodyPr/>
          <a:lstStyle>
            <a:lvl1pPr>
              <a:defRPr/>
            </a:lvl1pPr>
          </a:lstStyle>
          <a:p>
            <a:fld id="{A855A18B-1710-4FD4-ABEC-B7C7732E517A}" type="slidenum">
              <a:rPr lang="fi-FI">
                <a:solidFill>
                  <a:srgbClr val="008CCC"/>
                </a:solidFill>
              </a:rPr>
              <a:pPr/>
              <a:t>‹#›</a:t>
            </a:fld>
            <a:endParaRPr lang="fi-FI">
              <a:solidFill>
                <a:srgbClr val="008CCC"/>
              </a:solidFill>
            </a:endParaRPr>
          </a:p>
        </p:txBody>
      </p:sp>
      <p:sp>
        <p:nvSpPr>
          <p:cNvPr id="9" name="Picture Placeholder 8"/>
          <p:cNvSpPr>
            <a:spLocks noGrp="1"/>
          </p:cNvSpPr>
          <p:nvPr>
            <p:ph type="pic" sz="quarter" idx="13"/>
          </p:nvPr>
        </p:nvSpPr>
        <p:spPr>
          <a:xfrm>
            <a:off x="6948488" y="1700214"/>
            <a:ext cx="2195512" cy="4608512"/>
          </a:xfrm>
        </p:spPr>
        <p:txBody>
          <a:bodyPr/>
          <a:lstStyle/>
          <a:p>
            <a:r>
              <a:rPr lang="fi-FI" smtClean="0"/>
              <a:t>Lisää kuva napsauttamalla kuvaketta</a:t>
            </a:r>
            <a:endParaRPr lang="fi-FI"/>
          </a:p>
        </p:txBody>
      </p:sp>
    </p:spTree>
    <p:extLst>
      <p:ext uri="{BB962C8B-B14F-4D97-AF65-F5344CB8AC3E}">
        <p14:creationId xmlns:p14="http://schemas.microsoft.com/office/powerpoint/2010/main" val="1822185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lf Wide Picture">
    <p:spTree>
      <p:nvGrpSpPr>
        <p:cNvPr id="1" name=""/>
        <p:cNvGrpSpPr/>
        <p:nvPr/>
      </p:nvGrpSpPr>
      <p:grpSpPr>
        <a:xfrm>
          <a:off x="0" y="0"/>
          <a:ext cx="0" cy="0"/>
          <a:chOff x="0" y="0"/>
          <a:chExt cx="0" cy="0"/>
        </a:xfrm>
      </p:grpSpPr>
      <p:sp>
        <p:nvSpPr>
          <p:cNvPr id="2" name="Title 1"/>
          <p:cNvSpPr>
            <a:spLocks noGrp="1"/>
          </p:cNvSpPr>
          <p:nvPr>
            <p:ph type="title"/>
          </p:nvPr>
        </p:nvSpPr>
        <p:spPr>
          <a:xfrm>
            <a:off x="827088" y="620714"/>
            <a:ext cx="7993063" cy="936625"/>
          </a:xfrm>
        </p:spPr>
        <p:txBody>
          <a:bodyPr/>
          <a:lstStyle/>
          <a:p>
            <a:r>
              <a:rPr lang="fi-FI" smtClean="0"/>
              <a:t>Muokkaa perustyyl. napsautt.</a:t>
            </a:r>
            <a:endParaRPr lang="fi-FI"/>
          </a:p>
        </p:txBody>
      </p:sp>
      <p:sp>
        <p:nvSpPr>
          <p:cNvPr id="3" name="Text Placeholder 2"/>
          <p:cNvSpPr>
            <a:spLocks noGrp="1"/>
          </p:cNvSpPr>
          <p:nvPr>
            <p:ph type="body" sz="half" idx="1"/>
          </p:nvPr>
        </p:nvSpPr>
        <p:spPr>
          <a:xfrm>
            <a:off x="827088" y="1700214"/>
            <a:ext cx="7993063" cy="2157415"/>
          </a:xfrm>
        </p:spPr>
        <p:txBody>
          <a:bodyPr/>
          <a:lstStyle>
            <a:lvl1pPr>
              <a:defRPr sz="2400"/>
            </a:lvl1pPr>
            <a:lvl2pPr>
              <a:defRPr sz="2200"/>
            </a:lvl2pPr>
            <a:lvl3pPr>
              <a:defRPr sz="2000"/>
            </a:lvl3pPr>
            <a:lvl4pPr>
              <a:defRPr sz="1800"/>
            </a:lvl4pPr>
            <a:lvl5pPr>
              <a:defRPr sz="160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Footer Placeholder 4"/>
          <p:cNvSpPr>
            <a:spLocks noGrp="1"/>
          </p:cNvSpPr>
          <p:nvPr>
            <p:ph type="ftr" sz="quarter" idx="10"/>
          </p:nvPr>
        </p:nvSpPr>
        <p:spPr>
          <a:xfrm>
            <a:off x="2268539" y="6524626"/>
            <a:ext cx="6551612" cy="144463"/>
          </a:xfrm>
        </p:spPr>
        <p:txBody>
          <a:bodyPr/>
          <a:lstStyle>
            <a:lvl1pPr>
              <a:defRPr/>
            </a:lvl1pPr>
          </a:lstStyle>
          <a:p>
            <a:r>
              <a:rPr lang="fi-FI" smtClean="0">
                <a:solidFill>
                  <a:srgbClr val="008CCC"/>
                </a:solidFill>
              </a:rPr>
              <a:t>esittäjän nimi / organisaatio / mahdollinen avainsana</a:t>
            </a:r>
            <a:endParaRPr lang="fi-FI">
              <a:solidFill>
                <a:srgbClr val="008CCC"/>
              </a:solidFill>
            </a:endParaRPr>
          </a:p>
        </p:txBody>
      </p:sp>
      <p:sp>
        <p:nvSpPr>
          <p:cNvPr id="6" name="Date Placeholder 5"/>
          <p:cNvSpPr>
            <a:spLocks noGrp="1"/>
          </p:cNvSpPr>
          <p:nvPr>
            <p:ph type="dt" sz="half" idx="11"/>
          </p:nvPr>
        </p:nvSpPr>
        <p:spPr>
          <a:xfrm>
            <a:off x="827088" y="6524626"/>
            <a:ext cx="1441451" cy="144463"/>
          </a:xfrm>
        </p:spPr>
        <p:txBody>
          <a:bodyPr/>
          <a:lstStyle>
            <a:lvl1pPr>
              <a:defRPr/>
            </a:lvl1pPr>
          </a:lstStyle>
          <a:p>
            <a:fld id="{FFFACFD0-FF59-4CF3-B9D9-7397FBAEB6F2}" type="datetime1">
              <a:rPr lang="fi-FI" smtClean="0">
                <a:solidFill>
                  <a:srgbClr val="008CCC"/>
                </a:solidFill>
              </a:rPr>
              <a:pPr/>
              <a:t>14.11.2014</a:t>
            </a:fld>
            <a:endParaRPr lang="fi-FI">
              <a:solidFill>
                <a:srgbClr val="008CCC"/>
              </a:solidFill>
            </a:endParaRPr>
          </a:p>
        </p:txBody>
      </p:sp>
      <p:sp>
        <p:nvSpPr>
          <p:cNvPr id="7" name="Slide Number Placeholder 6"/>
          <p:cNvSpPr>
            <a:spLocks noGrp="1"/>
          </p:cNvSpPr>
          <p:nvPr>
            <p:ph type="sldNum" sz="quarter" idx="12"/>
          </p:nvPr>
        </p:nvSpPr>
        <p:spPr>
          <a:xfrm>
            <a:off x="250826" y="6524626"/>
            <a:ext cx="503239" cy="144463"/>
          </a:xfrm>
        </p:spPr>
        <p:txBody>
          <a:bodyPr/>
          <a:lstStyle>
            <a:lvl1pPr>
              <a:defRPr/>
            </a:lvl1pPr>
          </a:lstStyle>
          <a:p>
            <a:fld id="{A855A18B-1710-4FD4-ABEC-B7C7732E517A}" type="slidenum">
              <a:rPr lang="fi-FI">
                <a:solidFill>
                  <a:srgbClr val="008CCC"/>
                </a:solidFill>
              </a:rPr>
              <a:pPr/>
              <a:t>‹#›</a:t>
            </a:fld>
            <a:endParaRPr lang="fi-FI">
              <a:solidFill>
                <a:srgbClr val="008CCC"/>
              </a:solidFill>
            </a:endParaRPr>
          </a:p>
        </p:txBody>
      </p:sp>
      <p:sp>
        <p:nvSpPr>
          <p:cNvPr id="9" name="Picture Placeholder 8"/>
          <p:cNvSpPr>
            <a:spLocks noGrp="1"/>
          </p:cNvSpPr>
          <p:nvPr>
            <p:ph type="pic" sz="quarter" idx="13"/>
          </p:nvPr>
        </p:nvSpPr>
        <p:spPr>
          <a:xfrm>
            <a:off x="0" y="4005264"/>
            <a:ext cx="9144000" cy="2303462"/>
          </a:xfrm>
        </p:spPr>
        <p:txBody>
          <a:bodyPr/>
          <a:lstStyle/>
          <a:p>
            <a:r>
              <a:rPr lang="fi-FI" smtClean="0"/>
              <a:t>Lisää kuva napsauttamalla kuvaketta</a:t>
            </a:r>
            <a:endParaRPr lang="fi-FI"/>
          </a:p>
        </p:txBody>
      </p:sp>
    </p:spTree>
    <p:extLst>
      <p:ext uri="{BB962C8B-B14F-4D97-AF65-F5344CB8AC3E}">
        <p14:creationId xmlns:p14="http://schemas.microsoft.com/office/powerpoint/2010/main" val="2929537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827088" y="620714"/>
            <a:ext cx="7993063" cy="936625"/>
          </a:xfrm>
        </p:spPr>
        <p:txBody>
          <a:bodyPr/>
          <a:lstStyle/>
          <a:p>
            <a:r>
              <a:rPr lang="fi-FI" smtClean="0"/>
              <a:t>Muokkaa perustyyl. napsautt.</a:t>
            </a:r>
            <a:endParaRPr lang="fi-FI"/>
          </a:p>
        </p:txBody>
      </p:sp>
      <p:sp>
        <p:nvSpPr>
          <p:cNvPr id="5" name="Footer Placeholder 4"/>
          <p:cNvSpPr>
            <a:spLocks noGrp="1"/>
          </p:cNvSpPr>
          <p:nvPr>
            <p:ph type="ftr" sz="quarter" idx="10"/>
          </p:nvPr>
        </p:nvSpPr>
        <p:spPr>
          <a:xfrm>
            <a:off x="2268539" y="6524626"/>
            <a:ext cx="6551612" cy="144463"/>
          </a:xfrm>
        </p:spPr>
        <p:txBody>
          <a:bodyPr/>
          <a:lstStyle>
            <a:lvl1pPr>
              <a:defRPr/>
            </a:lvl1pPr>
          </a:lstStyle>
          <a:p>
            <a:r>
              <a:rPr lang="fi-FI" smtClean="0">
                <a:solidFill>
                  <a:srgbClr val="008CCC"/>
                </a:solidFill>
              </a:rPr>
              <a:t>esittäjän nimi / organisaatio / mahdollinen avainsana</a:t>
            </a:r>
            <a:endParaRPr lang="fi-FI">
              <a:solidFill>
                <a:srgbClr val="008CCC"/>
              </a:solidFill>
            </a:endParaRPr>
          </a:p>
        </p:txBody>
      </p:sp>
      <p:sp>
        <p:nvSpPr>
          <p:cNvPr id="6" name="Date Placeholder 5"/>
          <p:cNvSpPr>
            <a:spLocks noGrp="1"/>
          </p:cNvSpPr>
          <p:nvPr>
            <p:ph type="dt" sz="half" idx="11"/>
          </p:nvPr>
        </p:nvSpPr>
        <p:spPr>
          <a:xfrm>
            <a:off x="827088" y="6524626"/>
            <a:ext cx="1441451" cy="144463"/>
          </a:xfrm>
        </p:spPr>
        <p:txBody>
          <a:bodyPr/>
          <a:lstStyle>
            <a:lvl1pPr>
              <a:defRPr/>
            </a:lvl1pPr>
          </a:lstStyle>
          <a:p>
            <a:fld id="{5614580F-B7B1-4155-980E-D77334EBBF6D}" type="datetime1">
              <a:rPr lang="fi-FI" smtClean="0">
                <a:solidFill>
                  <a:srgbClr val="008CCC"/>
                </a:solidFill>
              </a:rPr>
              <a:pPr/>
              <a:t>14.11.2014</a:t>
            </a:fld>
            <a:endParaRPr lang="fi-FI">
              <a:solidFill>
                <a:srgbClr val="008CCC"/>
              </a:solidFill>
            </a:endParaRPr>
          </a:p>
        </p:txBody>
      </p:sp>
      <p:sp>
        <p:nvSpPr>
          <p:cNvPr id="7" name="Slide Number Placeholder 6"/>
          <p:cNvSpPr>
            <a:spLocks noGrp="1"/>
          </p:cNvSpPr>
          <p:nvPr>
            <p:ph type="sldNum" sz="quarter" idx="12"/>
          </p:nvPr>
        </p:nvSpPr>
        <p:spPr>
          <a:xfrm>
            <a:off x="250826" y="6524626"/>
            <a:ext cx="503239" cy="144463"/>
          </a:xfrm>
        </p:spPr>
        <p:txBody>
          <a:bodyPr/>
          <a:lstStyle>
            <a:lvl1pPr>
              <a:defRPr/>
            </a:lvl1pPr>
          </a:lstStyle>
          <a:p>
            <a:fld id="{A855A18B-1710-4FD4-ABEC-B7C7732E517A}" type="slidenum">
              <a:rPr lang="fi-FI">
                <a:solidFill>
                  <a:srgbClr val="008CCC"/>
                </a:solidFill>
              </a:rPr>
              <a:pPr/>
              <a:t>‹#›</a:t>
            </a:fld>
            <a:endParaRPr lang="fi-FI">
              <a:solidFill>
                <a:srgbClr val="008CCC"/>
              </a:solidFill>
            </a:endParaRPr>
          </a:p>
        </p:txBody>
      </p:sp>
      <p:sp>
        <p:nvSpPr>
          <p:cNvPr id="9" name="Picture Placeholder 8"/>
          <p:cNvSpPr>
            <a:spLocks noGrp="1"/>
          </p:cNvSpPr>
          <p:nvPr>
            <p:ph type="pic" sz="quarter" idx="13"/>
          </p:nvPr>
        </p:nvSpPr>
        <p:spPr>
          <a:xfrm>
            <a:off x="827088" y="1700214"/>
            <a:ext cx="8316912" cy="4608512"/>
          </a:xfrm>
        </p:spPr>
        <p:txBody>
          <a:bodyPr/>
          <a:lstStyle/>
          <a:p>
            <a:r>
              <a:rPr lang="fi-FI" smtClean="0"/>
              <a:t>Lisää kuva napsauttamalla kuvaketta</a:t>
            </a:r>
            <a:endParaRPr lang="fi-FI"/>
          </a:p>
        </p:txBody>
      </p:sp>
    </p:spTree>
    <p:extLst>
      <p:ext uri="{BB962C8B-B14F-4D97-AF65-F5344CB8AC3E}">
        <p14:creationId xmlns:p14="http://schemas.microsoft.com/office/powerpoint/2010/main" val="259842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g Picture">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2268539" y="6524626"/>
            <a:ext cx="6551612" cy="144463"/>
          </a:xfrm>
        </p:spPr>
        <p:txBody>
          <a:bodyPr/>
          <a:lstStyle>
            <a:lvl1pPr>
              <a:defRPr/>
            </a:lvl1pPr>
          </a:lstStyle>
          <a:p>
            <a:r>
              <a:rPr lang="fi-FI" smtClean="0">
                <a:solidFill>
                  <a:srgbClr val="008CCC"/>
                </a:solidFill>
              </a:rPr>
              <a:t>esittäjän nimi / organisaatio / mahdollinen avainsana</a:t>
            </a:r>
            <a:endParaRPr lang="fi-FI">
              <a:solidFill>
                <a:srgbClr val="008CCC"/>
              </a:solidFill>
            </a:endParaRPr>
          </a:p>
        </p:txBody>
      </p:sp>
      <p:sp>
        <p:nvSpPr>
          <p:cNvPr id="6" name="Date Placeholder 5"/>
          <p:cNvSpPr>
            <a:spLocks noGrp="1"/>
          </p:cNvSpPr>
          <p:nvPr>
            <p:ph type="dt" sz="half" idx="11"/>
          </p:nvPr>
        </p:nvSpPr>
        <p:spPr>
          <a:xfrm>
            <a:off x="827088" y="6524626"/>
            <a:ext cx="1441451" cy="144463"/>
          </a:xfrm>
        </p:spPr>
        <p:txBody>
          <a:bodyPr/>
          <a:lstStyle>
            <a:lvl1pPr>
              <a:defRPr/>
            </a:lvl1pPr>
          </a:lstStyle>
          <a:p>
            <a:fld id="{C00F24BE-7365-4F88-B86A-63512B3B8C65}" type="datetime1">
              <a:rPr lang="fi-FI" smtClean="0">
                <a:solidFill>
                  <a:srgbClr val="008CCC"/>
                </a:solidFill>
              </a:rPr>
              <a:pPr/>
              <a:t>14.11.2014</a:t>
            </a:fld>
            <a:endParaRPr lang="fi-FI">
              <a:solidFill>
                <a:srgbClr val="008CCC"/>
              </a:solidFill>
            </a:endParaRPr>
          </a:p>
        </p:txBody>
      </p:sp>
      <p:sp>
        <p:nvSpPr>
          <p:cNvPr id="7" name="Slide Number Placeholder 6"/>
          <p:cNvSpPr>
            <a:spLocks noGrp="1"/>
          </p:cNvSpPr>
          <p:nvPr>
            <p:ph type="sldNum" sz="quarter" idx="12"/>
          </p:nvPr>
        </p:nvSpPr>
        <p:spPr>
          <a:xfrm>
            <a:off x="250826" y="6524626"/>
            <a:ext cx="503239" cy="144463"/>
          </a:xfrm>
        </p:spPr>
        <p:txBody>
          <a:bodyPr/>
          <a:lstStyle>
            <a:lvl1pPr>
              <a:defRPr/>
            </a:lvl1pPr>
          </a:lstStyle>
          <a:p>
            <a:fld id="{A855A18B-1710-4FD4-ABEC-B7C7732E517A}" type="slidenum">
              <a:rPr lang="fi-FI">
                <a:solidFill>
                  <a:srgbClr val="008CCC"/>
                </a:solidFill>
              </a:rPr>
              <a:pPr/>
              <a:t>‹#›</a:t>
            </a:fld>
            <a:endParaRPr lang="fi-FI">
              <a:solidFill>
                <a:srgbClr val="008CCC"/>
              </a:solidFill>
            </a:endParaRPr>
          </a:p>
        </p:txBody>
      </p:sp>
      <p:sp>
        <p:nvSpPr>
          <p:cNvPr id="9" name="Picture Placeholder 8"/>
          <p:cNvSpPr>
            <a:spLocks noGrp="1"/>
          </p:cNvSpPr>
          <p:nvPr>
            <p:ph type="pic" sz="quarter" idx="13"/>
          </p:nvPr>
        </p:nvSpPr>
        <p:spPr>
          <a:xfrm>
            <a:off x="0" y="1"/>
            <a:ext cx="9144000" cy="6308725"/>
          </a:xfrm>
        </p:spPr>
        <p:txBody>
          <a:bodyPr/>
          <a:lstStyle/>
          <a:p>
            <a:r>
              <a:rPr lang="fi-FI" smtClean="0"/>
              <a:t>Lisää kuva napsauttamalla kuvaketta</a:t>
            </a:r>
            <a:endParaRPr lang="fi-FI"/>
          </a:p>
        </p:txBody>
      </p:sp>
    </p:spTree>
    <p:extLst>
      <p:ext uri="{BB962C8B-B14F-4D97-AF65-F5344CB8AC3E}">
        <p14:creationId xmlns:p14="http://schemas.microsoft.com/office/powerpoint/2010/main" val="3512618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eruskalvo - 2 palst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1" smtClean="0"/>
              <a:t>Muokkaa perustyyl. napsautt.</a:t>
            </a:r>
            <a:endParaRPr lang="fi-FI" noProof="1"/>
          </a:p>
        </p:txBody>
      </p:sp>
      <p:sp>
        <p:nvSpPr>
          <p:cNvPr id="3" name="Content Placeholder 2"/>
          <p:cNvSpPr>
            <a:spLocks noGrp="1"/>
          </p:cNvSpPr>
          <p:nvPr>
            <p:ph idx="1"/>
          </p:nvPr>
        </p:nvSpPr>
        <p:spPr>
          <a:xfrm>
            <a:off x="539552" y="1800000"/>
            <a:ext cx="4777200" cy="4266000"/>
          </a:xfrm>
        </p:spPr>
        <p:txBody>
          <a:bodyPr/>
          <a:lstStyle/>
          <a:p>
            <a:pPr lvl="0"/>
            <a:r>
              <a:rPr lang="fi-FI" noProof="1" smtClean="0"/>
              <a:t>Muokkaa tekstin perustyylejä napsauttamalla</a:t>
            </a:r>
          </a:p>
          <a:p>
            <a:pPr lvl="1"/>
            <a:r>
              <a:rPr lang="fi-FI" noProof="1" smtClean="0"/>
              <a:t>toinen taso</a:t>
            </a:r>
          </a:p>
          <a:p>
            <a:pPr lvl="2"/>
            <a:r>
              <a:rPr lang="fi-FI" noProof="1" smtClean="0"/>
              <a:t>kolmas taso</a:t>
            </a:r>
          </a:p>
          <a:p>
            <a:pPr lvl="3"/>
            <a:r>
              <a:rPr lang="fi-FI" noProof="1" smtClean="0"/>
              <a:t>neljäs taso</a:t>
            </a:r>
          </a:p>
          <a:p>
            <a:pPr lvl="4"/>
            <a:r>
              <a:rPr lang="fi-FI" noProof="1" smtClean="0"/>
              <a:t>viides taso</a:t>
            </a:r>
            <a:endParaRPr lang="fi-FI" noProof="1"/>
          </a:p>
        </p:txBody>
      </p:sp>
      <p:sp>
        <p:nvSpPr>
          <p:cNvPr id="5" name="Footer Placeholder 4"/>
          <p:cNvSpPr>
            <a:spLocks noGrp="1"/>
          </p:cNvSpPr>
          <p:nvPr>
            <p:ph type="ftr" sz="quarter" idx="11"/>
          </p:nvPr>
        </p:nvSpPr>
        <p:spPr/>
        <p:txBody>
          <a:bodyPr/>
          <a:lstStyle/>
          <a:p>
            <a:r>
              <a:rPr lang="fi-FI" smtClean="0"/>
              <a:t>Esittäjän nimi alatunnisteeseen</a:t>
            </a:r>
            <a:endParaRPr lang="fi-FI"/>
          </a:p>
        </p:txBody>
      </p:sp>
      <p:sp>
        <p:nvSpPr>
          <p:cNvPr id="6" name="Slide Number Placeholder 5"/>
          <p:cNvSpPr>
            <a:spLocks noGrp="1"/>
          </p:cNvSpPr>
          <p:nvPr>
            <p:ph type="sldNum" sz="quarter" idx="12"/>
          </p:nvPr>
        </p:nvSpPr>
        <p:spPr/>
        <p:txBody>
          <a:bodyPr/>
          <a:lstStyle/>
          <a:p>
            <a:fld id="{B63888E4-B065-43EF-8E16-5918655F770D}" type="slidenum">
              <a:rPr lang="fi-FI" smtClean="0"/>
              <a:pPr/>
              <a:t>‹#›</a:t>
            </a:fld>
            <a:endParaRPr lang="fi-FI"/>
          </a:p>
        </p:txBody>
      </p:sp>
      <p:sp>
        <p:nvSpPr>
          <p:cNvPr id="7" name="Content Placeholder 2"/>
          <p:cNvSpPr>
            <a:spLocks noGrp="1"/>
          </p:cNvSpPr>
          <p:nvPr>
            <p:ph idx="13"/>
          </p:nvPr>
        </p:nvSpPr>
        <p:spPr>
          <a:xfrm>
            <a:off x="5400092" y="1800000"/>
            <a:ext cx="3384376" cy="4266000"/>
          </a:xfrm>
        </p:spPr>
        <p:txBody>
          <a:bodyPr/>
          <a:lstStyle/>
          <a:p>
            <a:pPr lvl="0"/>
            <a:r>
              <a:rPr lang="fi-FI" noProof="1" smtClean="0"/>
              <a:t>Muokkaa tekstin perustyylejä napsauttamalla</a:t>
            </a:r>
          </a:p>
          <a:p>
            <a:pPr lvl="1"/>
            <a:r>
              <a:rPr lang="fi-FI" noProof="1" smtClean="0"/>
              <a:t>toinen taso</a:t>
            </a:r>
          </a:p>
          <a:p>
            <a:pPr lvl="2"/>
            <a:r>
              <a:rPr lang="fi-FI" noProof="1" smtClean="0"/>
              <a:t>kolmas taso</a:t>
            </a:r>
          </a:p>
          <a:p>
            <a:pPr lvl="3"/>
            <a:r>
              <a:rPr lang="fi-FI" noProof="1" smtClean="0"/>
              <a:t>neljäs taso</a:t>
            </a:r>
          </a:p>
          <a:p>
            <a:pPr lvl="4"/>
            <a:r>
              <a:rPr lang="fi-FI" noProof="1" smtClean="0"/>
              <a:t>viides taso</a:t>
            </a:r>
            <a:endParaRPr lang="fi-FI" noProof="1"/>
          </a:p>
        </p:txBody>
      </p:sp>
      <p:sp>
        <p:nvSpPr>
          <p:cNvPr id="12" name="Text Placeholder 9"/>
          <p:cNvSpPr>
            <a:spLocks noGrp="1"/>
          </p:cNvSpPr>
          <p:nvPr>
            <p:ph type="body" sz="quarter" idx="14"/>
          </p:nvPr>
        </p:nvSpPr>
        <p:spPr>
          <a:xfrm>
            <a:off x="539553" y="6381328"/>
            <a:ext cx="3024336" cy="180020"/>
          </a:xfrm>
        </p:spPr>
        <p:txBody>
          <a:bodyPr anchor="t" anchorCtr="0"/>
          <a:lstStyle>
            <a:lvl1pPr>
              <a:lnSpc>
                <a:spcPts val="1300"/>
              </a:lnSpc>
              <a:defRPr sz="1200"/>
            </a:lvl1pPr>
          </a:lstStyle>
          <a:p>
            <a:pPr lvl="0"/>
            <a:r>
              <a:rPr lang="fi-FI" noProof="1" smtClean="0"/>
              <a:t>Muokkaa tekstin perustyylejä napsauttamalla</a:t>
            </a:r>
          </a:p>
        </p:txBody>
      </p:sp>
    </p:spTree>
    <p:extLst>
      <p:ext uri="{BB962C8B-B14F-4D97-AF65-F5344CB8AC3E}">
        <p14:creationId xmlns:p14="http://schemas.microsoft.com/office/powerpoint/2010/main" val="186007163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chartAndTx" preserve="1">
  <p:cSld name="Otsikko, kaavio ja teksti">
    <p:spTree>
      <p:nvGrpSpPr>
        <p:cNvPr id="1" name=""/>
        <p:cNvGrpSpPr/>
        <p:nvPr/>
      </p:nvGrpSpPr>
      <p:grpSpPr>
        <a:xfrm>
          <a:off x="0" y="0"/>
          <a:ext cx="0" cy="0"/>
          <a:chOff x="0" y="0"/>
          <a:chExt cx="0" cy="0"/>
        </a:xfrm>
      </p:grpSpPr>
      <p:sp>
        <p:nvSpPr>
          <p:cNvPr id="2" name="Title 1"/>
          <p:cNvSpPr>
            <a:spLocks noGrp="1"/>
          </p:cNvSpPr>
          <p:nvPr>
            <p:ph type="title"/>
          </p:nvPr>
        </p:nvSpPr>
        <p:spPr>
          <a:xfrm>
            <a:off x="827088" y="620714"/>
            <a:ext cx="7993063" cy="936625"/>
          </a:xfrm>
        </p:spPr>
        <p:txBody>
          <a:bodyPr/>
          <a:lstStyle/>
          <a:p>
            <a:r>
              <a:rPr lang="fi-FI" smtClean="0"/>
              <a:t>Muokkaa perustyyl. napsautt.</a:t>
            </a:r>
            <a:endParaRPr lang="fi-FI"/>
          </a:p>
        </p:txBody>
      </p:sp>
      <p:sp>
        <p:nvSpPr>
          <p:cNvPr id="3" name="Chart Placeholder 2"/>
          <p:cNvSpPr>
            <a:spLocks noGrp="1"/>
          </p:cNvSpPr>
          <p:nvPr>
            <p:ph type="chart" sz="half" idx="1"/>
          </p:nvPr>
        </p:nvSpPr>
        <p:spPr>
          <a:xfrm>
            <a:off x="827089" y="1700214"/>
            <a:ext cx="3919537" cy="4608512"/>
          </a:xfrm>
        </p:spPr>
        <p:txBody>
          <a:bodyPr/>
          <a:lstStyle/>
          <a:p>
            <a:r>
              <a:rPr lang="fi-FI" smtClean="0"/>
              <a:t>Lisää kaavio napsauttamalla kuvaketta</a:t>
            </a:r>
            <a:endParaRPr lang="fi-FI"/>
          </a:p>
        </p:txBody>
      </p:sp>
      <p:sp>
        <p:nvSpPr>
          <p:cNvPr id="4" name="Text Placeholder 3"/>
          <p:cNvSpPr>
            <a:spLocks noGrp="1"/>
          </p:cNvSpPr>
          <p:nvPr>
            <p:ph type="body" sz="half" idx="2"/>
          </p:nvPr>
        </p:nvSpPr>
        <p:spPr>
          <a:xfrm>
            <a:off x="4899026" y="1700214"/>
            <a:ext cx="3921125" cy="4608512"/>
          </a:xfrm>
        </p:spPr>
        <p:txBody>
          <a:bodyPr/>
          <a:lstStyle>
            <a:lvl1pPr>
              <a:defRPr sz="2000"/>
            </a:lvl1pPr>
            <a:lvl2pPr>
              <a:defRPr sz="2000"/>
            </a:lvl2pPr>
            <a:lvl3pPr>
              <a:defRPr sz="1800"/>
            </a:lvl3pPr>
            <a:lvl4pPr>
              <a:defRPr sz="1600"/>
            </a:lvl4pPr>
            <a:lvl5pPr>
              <a:defRPr sz="140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Footer Placeholder 4"/>
          <p:cNvSpPr>
            <a:spLocks noGrp="1"/>
          </p:cNvSpPr>
          <p:nvPr>
            <p:ph type="ftr" sz="quarter" idx="10"/>
          </p:nvPr>
        </p:nvSpPr>
        <p:spPr>
          <a:xfrm>
            <a:off x="2268539" y="6524626"/>
            <a:ext cx="6551612" cy="144463"/>
          </a:xfrm>
        </p:spPr>
        <p:txBody>
          <a:bodyPr/>
          <a:lstStyle>
            <a:lvl1pPr>
              <a:defRPr/>
            </a:lvl1pPr>
          </a:lstStyle>
          <a:p>
            <a:r>
              <a:rPr lang="fi-FI" smtClean="0">
                <a:solidFill>
                  <a:srgbClr val="008CCC"/>
                </a:solidFill>
              </a:rPr>
              <a:t>esittäjän nimi / organisaatio / mahdollinen avainsana</a:t>
            </a:r>
            <a:endParaRPr lang="fi-FI">
              <a:solidFill>
                <a:srgbClr val="008CCC"/>
              </a:solidFill>
            </a:endParaRPr>
          </a:p>
        </p:txBody>
      </p:sp>
      <p:sp>
        <p:nvSpPr>
          <p:cNvPr id="6" name="Date Placeholder 5"/>
          <p:cNvSpPr>
            <a:spLocks noGrp="1"/>
          </p:cNvSpPr>
          <p:nvPr>
            <p:ph type="dt" sz="half" idx="11"/>
          </p:nvPr>
        </p:nvSpPr>
        <p:spPr>
          <a:xfrm>
            <a:off x="827088" y="6524626"/>
            <a:ext cx="1441451" cy="144463"/>
          </a:xfrm>
        </p:spPr>
        <p:txBody>
          <a:bodyPr/>
          <a:lstStyle>
            <a:lvl1pPr>
              <a:defRPr/>
            </a:lvl1pPr>
          </a:lstStyle>
          <a:p>
            <a:fld id="{EAE346C8-1B6E-4F60-AC32-E152FD52BF94}" type="datetime1">
              <a:rPr lang="fi-FI" smtClean="0">
                <a:solidFill>
                  <a:srgbClr val="008CCC"/>
                </a:solidFill>
              </a:rPr>
              <a:pPr/>
              <a:t>14.11.2014</a:t>
            </a:fld>
            <a:endParaRPr lang="fi-FI">
              <a:solidFill>
                <a:srgbClr val="008CCC"/>
              </a:solidFill>
            </a:endParaRPr>
          </a:p>
        </p:txBody>
      </p:sp>
      <p:sp>
        <p:nvSpPr>
          <p:cNvPr id="7" name="Slide Number Placeholder 6"/>
          <p:cNvSpPr>
            <a:spLocks noGrp="1"/>
          </p:cNvSpPr>
          <p:nvPr>
            <p:ph type="sldNum" sz="quarter" idx="12"/>
          </p:nvPr>
        </p:nvSpPr>
        <p:spPr>
          <a:xfrm>
            <a:off x="250826" y="6524626"/>
            <a:ext cx="503239" cy="144463"/>
          </a:xfrm>
        </p:spPr>
        <p:txBody>
          <a:bodyPr/>
          <a:lstStyle>
            <a:lvl1pPr>
              <a:defRPr/>
            </a:lvl1pPr>
          </a:lstStyle>
          <a:p>
            <a:fld id="{173B836C-C12C-4874-B052-285AADB0B5A7}" type="slidenum">
              <a:rPr lang="fi-FI">
                <a:solidFill>
                  <a:srgbClr val="008CCC"/>
                </a:solidFill>
              </a:rPr>
              <a:pPr/>
              <a:t>‹#›</a:t>
            </a:fld>
            <a:endParaRPr lang="fi-FI">
              <a:solidFill>
                <a:srgbClr val="008CCC"/>
              </a:solidFill>
            </a:endParaRPr>
          </a:p>
        </p:txBody>
      </p:sp>
    </p:spTree>
    <p:extLst>
      <p:ext uri="{BB962C8B-B14F-4D97-AF65-F5344CB8AC3E}">
        <p14:creationId xmlns:p14="http://schemas.microsoft.com/office/powerpoint/2010/main" val="635027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Otsikko ja taulukko">
    <p:spTree>
      <p:nvGrpSpPr>
        <p:cNvPr id="1" name=""/>
        <p:cNvGrpSpPr/>
        <p:nvPr/>
      </p:nvGrpSpPr>
      <p:grpSpPr>
        <a:xfrm>
          <a:off x="0" y="0"/>
          <a:ext cx="0" cy="0"/>
          <a:chOff x="0" y="0"/>
          <a:chExt cx="0" cy="0"/>
        </a:xfrm>
      </p:grpSpPr>
      <p:sp>
        <p:nvSpPr>
          <p:cNvPr id="2" name="Title 1"/>
          <p:cNvSpPr>
            <a:spLocks noGrp="1"/>
          </p:cNvSpPr>
          <p:nvPr>
            <p:ph type="title"/>
          </p:nvPr>
        </p:nvSpPr>
        <p:spPr>
          <a:xfrm>
            <a:off x="827088" y="620714"/>
            <a:ext cx="7993063" cy="936625"/>
          </a:xfrm>
        </p:spPr>
        <p:txBody>
          <a:bodyPr/>
          <a:lstStyle/>
          <a:p>
            <a:r>
              <a:rPr lang="fi-FI" smtClean="0"/>
              <a:t>Muokkaa perustyyl. napsautt.</a:t>
            </a:r>
            <a:endParaRPr lang="fi-FI"/>
          </a:p>
        </p:txBody>
      </p:sp>
      <p:sp>
        <p:nvSpPr>
          <p:cNvPr id="3" name="Table Placeholder 2"/>
          <p:cNvSpPr>
            <a:spLocks noGrp="1"/>
          </p:cNvSpPr>
          <p:nvPr>
            <p:ph type="tbl" idx="1"/>
          </p:nvPr>
        </p:nvSpPr>
        <p:spPr>
          <a:xfrm>
            <a:off x="827088" y="1700214"/>
            <a:ext cx="7993063" cy="4608512"/>
          </a:xfrm>
        </p:spPr>
        <p:txBody>
          <a:bodyPr/>
          <a:lstStyle/>
          <a:p>
            <a:r>
              <a:rPr lang="fi-FI" smtClean="0"/>
              <a:t>Lisää taulukko napsauttamalla kuvaketta</a:t>
            </a:r>
            <a:endParaRPr lang="fi-FI"/>
          </a:p>
        </p:txBody>
      </p:sp>
      <p:sp>
        <p:nvSpPr>
          <p:cNvPr id="4" name="Footer Placeholder 3"/>
          <p:cNvSpPr>
            <a:spLocks noGrp="1"/>
          </p:cNvSpPr>
          <p:nvPr>
            <p:ph type="ftr" sz="quarter" idx="10"/>
          </p:nvPr>
        </p:nvSpPr>
        <p:spPr>
          <a:xfrm>
            <a:off x="2268539" y="6524626"/>
            <a:ext cx="6551612" cy="144463"/>
          </a:xfrm>
        </p:spPr>
        <p:txBody>
          <a:bodyPr/>
          <a:lstStyle>
            <a:lvl1pPr>
              <a:defRPr/>
            </a:lvl1pPr>
          </a:lstStyle>
          <a:p>
            <a:r>
              <a:rPr lang="fi-FI" smtClean="0">
                <a:solidFill>
                  <a:srgbClr val="008CCC"/>
                </a:solidFill>
              </a:rPr>
              <a:t>esittäjän nimi / organisaatio / mahdollinen avainsana</a:t>
            </a:r>
            <a:endParaRPr lang="fi-FI">
              <a:solidFill>
                <a:srgbClr val="008CCC"/>
              </a:solidFill>
            </a:endParaRPr>
          </a:p>
        </p:txBody>
      </p:sp>
      <p:sp>
        <p:nvSpPr>
          <p:cNvPr id="5" name="Date Placeholder 4"/>
          <p:cNvSpPr>
            <a:spLocks noGrp="1"/>
          </p:cNvSpPr>
          <p:nvPr>
            <p:ph type="dt" sz="half" idx="11"/>
          </p:nvPr>
        </p:nvSpPr>
        <p:spPr>
          <a:xfrm>
            <a:off x="827088" y="6524626"/>
            <a:ext cx="1441451" cy="144463"/>
          </a:xfrm>
        </p:spPr>
        <p:txBody>
          <a:bodyPr/>
          <a:lstStyle>
            <a:lvl1pPr>
              <a:defRPr/>
            </a:lvl1pPr>
          </a:lstStyle>
          <a:p>
            <a:fld id="{30031E76-0A74-4E90-9C88-E26570BA9E61}" type="datetime1">
              <a:rPr lang="fi-FI" smtClean="0">
                <a:solidFill>
                  <a:srgbClr val="008CCC"/>
                </a:solidFill>
              </a:rPr>
              <a:pPr/>
              <a:t>14.11.2014</a:t>
            </a:fld>
            <a:endParaRPr lang="fi-FI">
              <a:solidFill>
                <a:srgbClr val="008CCC"/>
              </a:solidFill>
            </a:endParaRPr>
          </a:p>
        </p:txBody>
      </p:sp>
      <p:sp>
        <p:nvSpPr>
          <p:cNvPr id="6" name="Slide Number Placeholder 5"/>
          <p:cNvSpPr>
            <a:spLocks noGrp="1"/>
          </p:cNvSpPr>
          <p:nvPr>
            <p:ph type="sldNum" sz="quarter" idx="12"/>
          </p:nvPr>
        </p:nvSpPr>
        <p:spPr>
          <a:xfrm>
            <a:off x="250826" y="6524626"/>
            <a:ext cx="503239" cy="144463"/>
          </a:xfrm>
        </p:spPr>
        <p:txBody>
          <a:bodyPr/>
          <a:lstStyle>
            <a:lvl1pPr>
              <a:defRPr/>
            </a:lvl1pPr>
          </a:lstStyle>
          <a:p>
            <a:fld id="{3E9C6144-80D4-4EC2-8AEA-F8BB2AFE8601}" type="slidenum">
              <a:rPr lang="fi-FI">
                <a:solidFill>
                  <a:srgbClr val="008CCC"/>
                </a:solidFill>
              </a:rPr>
              <a:pPr/>
              <a:t>‹#›</a:t>
            </a:fld>
            <a:endParaRPr lang="fi-FI">
              <a:solidFill>
                <a:srgbClr val="008CCC"/>
              </a:solidFill>
            </a:endParaRPr>
          </a:p>
        </p:txBody>
      </p:sp>
    </p:spTree>
    <p:extLst>
      <p:ext uri="{BB962C8B-B14F-4D97-AF65-F5344CB8AC3E}">
        <p14:creationId xmlns:p14="http://schemas.microsoft.com/office/powerpoint/2010/main" val="1594078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eruskalv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1" smtClean="0"/>
              <a:t>Muokkaa perustyyl. napsautt.</a:t>
            </a:r>
            <a:endParaRPr lang="fi-FI" noProof="1"/>
          </a:p>
        </p:txBody>
      </p:sp>
      <p:sp>
        <p:nvSpPr>
          <p:cNvPr id="3" name="Content Placeholder 2"/>
          <p:cNvSpPr>
            <a:spLocks noGrp="1"/>
          </p:cNvSpPr>
          <p:nvPr>
            <p:ph idx="1"/>
          </p:nvPr>
        </p:nvSpPr>
        <p:spPr/>
        <p:txBody>
          <a:bodyPr/>
          <a:lstStyle/>
          <a:p>
            <a:pPr lvl="0"/>
            <a:r>
              <a:rPr lang="fi-FI" noProof="1" smtClean="0"/>
              <a:t>Muokkaa tekstin perustyylejä napsauttamalla</a:t>
            </a:r>
          </a:p>
          <a:p>
            <a:pPr lvl="1"/>
            <a:r>
              <a:rPr lang="fi-FI" noProof="1" smtClean="0"/>
              <a:t>toinen taso</a:t>
            </a:r>
          </a:p>
          <a:p>
            <a:pPr lvl="2"/>
            <a:r>
              <a:rPr lang="fi-FI" noProof="1" smtClean="0"/>
              <a:t>kolmas taso</a:t>
            </a:r>
          </a:p>
          <a:p>
            <a:pPr lvl="3"/>
            <a:r>
              <a:rPr lang="fi-FI" noProof="1" smtClean="0"/>
              <a:t>neljäs taso</a:t>
            </a:r>
          </a:p>
          <a:p>
            <a:pPr lvl="4"/>
            <a:r>
              <a:rPr lang="fi-FI" noProof="1" smtClean="0"/>
              <a:t>viides taso</a:t>
            </a:r>
            <a:endParaRPr lang="fi-FI" noProof="1"/>
          </a:p>
        </p:txBody>
      </p:sp>
      <p:sp>
        <p:nvSpPr>
          <p:cNvPr id="5" name="Footer Placeholder 4"/>
          <p:cNvSpPr>
            <a:spLocks noGrp="1"/>
          </p:cNvSpPr>
          <p:nvPr>
            <p:ph type="ftr" sz="quarter" idx="11"/>
          </p:nvPr>
        </p:nvSpPr>
        <p:spPr/>
        <p:txBody>
          <a:bodyPr/>
          <a:lstStyle/>
          <a:p>
            <a:endParaRPr lang="fi-FI">
              <a:solidFill>
                <a:prstClr val="white"/>
              </a:solidFill>
            </a:endParaRPr>
          </a:p>
        </p:txBody>
      </p:sp>
      <p:sp>
        <p:nvSpPr>
          <p:cNvPr id="6" name="Slide Number Placeholder 5"/>
          <p:cNvSpPr>
            <a:spLocks noGrp="1"/>
          </p:cNvSpPr>
          <p:nvPr>
            <p:ph type="sldNum" sz="quarter" idx="12"/>
          </p:nvPr>
        </p:nvSpPr>
        <p:spPr/>
        <p:txBody>
          <a:bodyPr/>
          <a:lstStyle/>
          <a:p>
            <a:fld id="{B63888E4-B065-43EF-8E16-5918655F770D}" type="slidenum">
              <a:rPr lang="fi-FI" smtClean="0">
                <a:solidFill>
                  <a:prstClr val="white"/>
                </a:solidFill>
              </a:rPr>
              <a:pPr/>
              <a:t>‹#›</a:t>
            </a:fld>
            <a:endParaRPr lang="fi-FI">
              <a:solidFill>
                <a:prstClr val="white"/>
              </a:solidFill>
            </a:endParaRPr>
          </a:p>
        </p:txBody>
      </p:sp>
      <p:sp>
        <p:nvSpPr>
          <p:cNvPr id="7" name="Text Placeholder 9"/>
          <p:cNvSpPr>
            <a:spLocks noGrp="1"/>
          </p:cNvSpPr>
          <p:nvPr>
            <p:ph type="body" sz="quarter" idx="14"/>
          </p:nvPr>
        </p:nvSpPr>
        <p:spPr>
          <a:xfrm>
            <a:off x="539553" y="6381328"/>
            <a:ext cx="3024336" cy="180020"/>
          </a:xfrm>
        </p:spPr>
        <p:txBody>
          <a:bodyPr anchor="t" anchorCtr="0"/>
          <a:lstStyle>
            <a:lvl1pPr>
              <a:lnSpc>
                <a:spcPts val="1300"/>
              </a:lnSpc>
              <a:defRPr sz="1200"/>
            </a:lvl1pPr>
          </a:lstStyle>
          <a:p>
            <a:pPr lvl="0"/>
            <a:r>
              <a:rPr lang="fi-FI" noProof="1" smtClean="0"/>
              <a:t>Muokkaa tekstin perustyylejä napsauttamalla</a:t>
            </a:r>
          </a:p>
        </p:txBody>
      </p:sp>
    </p:spTree>
    <p:extLst>
      <p:ext uri="{BB962C8B-B14F-4D97-AF65-F5344CB8AC3E}">
        <p14:creationId xmlns:p14="http://schemas.microsoft.com/office/powerpoint/2010/main" val="346919610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eruskalvo - 2 palst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1" smtClean="0"/>
              <a:t>Muokkaa perustyyl. napsautt.</a:t>
            </a:r>
            <a:endParaRPr lang="fi-FI" noProof="1"/>
          </a:p>
        </p:txBody>
      </p:sp>
      <p:sp>
        <p:nvSpPr>
          <p:cNvPr id="3" name="Content Placeholder 2"/>
          <p:cNvSpPr>
            <a:spLocks noGrp="1"/>
          </p:cNvSpPr>
          <p:nvPr>
            <p:ph idx="1"/>
          </p:nvPr>
        </p:nvSpPr>
        <p:spPr>
          <a:xfrm>
            <a:off x="539552" y="1800000"/>
            <a:ext cx="4777200" cy="4266000"/>
          </a:xfrm>
        </p:spPr>
        <p:txBody>
          <a:bodyPr/>
          <a:lstStyle/>
          <a:p>
            <a:pPr lvl="0"/>
            <a:r>
              <a:rPr lang="fi-FI" noProof="1" smtClean="0"/>
              <a:t>Muokkaa tekstin perustyylejä napsauttamalla</a:t>
            </a:r>
          </a:p>
          <a:p>
            <a:pPr lvl="1"/>
            <a:r>
              <a:rPr lang="fi-FI" noProof="1" smtClean="0"/>
              <a:t>toinen taso</a:t>
            </a:r>
          </a:p>
          <a:p>
            <a:pPr lvl="2"/>
            <a:r>
              <a:rPr lang="fi-FI" noProof="1" smtClean="0"/>
              <a:t>kolmas taso</a:t>
            </a:r>
          </a:p>
          <a:p>
            <a:pPr lvl="3"/>
            <a:r>
              <a:rPr lang="fi-FI" noProof="1" smtClean="0"/>
              <a:t>neljäs taso</a:t>
            </a:r>
          </a:p>
          <a:p>
            <a:pPr lvl="4"/>
            <a:r>
              <a:rPr lang="fi-FI" noProof="1" smtClean="0"/>
              <a:t>viides taso</a:t>
            </a:r>
            <a:endParaRPr lang="fi-FI" noProof="1"/>
          </a:p>
        </p:txBody>
      </p:sp>
      <p:sp>
        <p:nvSpPr>
          <p:cNvPr id="5" name="Footer Placeholder 4"/>
          <p:cNvSpPr>
            <a:spLocks noGrp="1"/>
          </p:cNvSpPr>
          <p:nvPr>
            <p:ph type="ftr" sz="quarter" idx="11"/>
          </p:nvPr>
        </p:nvSpPr>
        <p:spPr/>
        <p:txBody>
          <a:bodyPr/>
          <a:lstStyle/>
          <a:p>
            <a:endParaRPr lang="fi-FI">
              <a:solidFill>
                <a:prstClr val="white"/>
              </a:solidFill>
            </a:endParaRPr>
          </a:p>
        </p:txBody>
      </p:sp>
      <p:sp>
        <p:nvSpPr>
          <p:cNvPr id="6" name="Slide Number Placeholder 5"/>
          <p:cNvSpPr>
            <a:spLocks noGrp="1"/>
          </p:cNvSpPr>
          <p:nvPr>
            <p:ph type="sldNum" sz="quarter" idx="12"/>
          </p:nvPr>
        </p:nvSpPr>
        <p:spPr/>
        <p:txBody>
          <a:bodyPr/>
          <a:lstStyle/>
          <a:p>
            <a:fld id="{B63888E4-B065-43EF-8E16-5918655F770D}" type="slidenum">
              <a:rPr lang="fi-FI" smtClean="0">
                <a:solidFill>
                  <a:prstClr val="white"/>
                </a:solidFill>
              </a:rPr>
              <a:pPr/>
              <a:t>‹#›</a:t>
            </a:fld>
            <a:endParaRPr lang="fi-FI">
              <a:solidFill>
                <a:prstClr val="white"/>
              </a:solidFill>
            </a:endParaRPr>
          </a:p>
        </p:txBody>
      </p:sp>
      <p:sp>
        <p:nvSpPr>
          <p:cNvPr id="7" name="Content Placeholder 2"/>
          <p:cNvSpPr>
            <a:spLocks noGrp="1"/>
          </p:cNvSpPr>
          <p:nvPr>
            <p:ph idx="13"/>
          </p:nvPr>
        </p:nvSpPr>
        <p:spPr>
          <a:xfrm>
            <a:off x="5400092" y="1800000"/>
            <a:ext cx="3384376" cy="4266000"/>
          </a:xfrm>
        </p:spPr>
        <p:txBody>
          <a:bodyPr/>
          <a:lstStyle/>
          <a:p>
            <a:pPr lvl="0"/>
            <a:r>
              <a:rPr lang="fi-FI" noProof="1" smtClean="0"/>
              <a:t>Muokkaa tekstin perustyylejä napsauttamalla</a:t>
            </a:r>
          </a:p>
          <a:p>
            <a:pPr lvl="1"/>
            <a:r>
              <a:rPr lang="fi-FI" noProof="1" smtClean="0"/>
              <a:t>toinen taso</a:t>
            </a:r>
          </a:p>
          <a:p>
            <a:pPr lvl="2"/>
            <a:r>
              <a:rPr lang="fi-FI" noProof="1" smtClean="0"/>
              <a:t>kolmas taso</a:t>
            </a:r>
          </a:p>
          <a:p>
            <a:pPr lvl="3"/>
            <a:r>
              <a:rPr lang="fi-FI" noProof="1" smtClean="0"/>
              <a:t>neljäs taso</a:t>
            </a:r>
          </a:p>
          <a:p>
            <a:pPr lvl="4"/>
            <a:r>
              <a:rPr lang="fi-FI" noProof="1" smtClean="0"/>
              <a:t>viides taso</a:t>
            </a:r>
            <a:endParaRPr lang="fi-FI" noProof="1"/>
          </a:p>
        </p:txBody>
      </p:sp>
      <p:sp>
        <p:nvSpPr>
          <p:cNvPr id="12" name="Text Placeholder 9"/>
          <p:cNvSpPr>
            <a:spLocks noGrp="1"/>
          </p:cNvSpPr>
          <p:nvPr>
            <p:ph type="body" sz="quarter" idx="14"/>
          </p:nvPr>
        </p:nvSpPr>
        <p:spPr>
          <a:xfrm>
            <a:off x="539553" y="6381328"/>
            <a:ext cx="3024336" cy="180020"/>
          </a:xfrm>
        </p:spPr>
        <p:txBody>
          <a:bodyPr anchor="t" anchorCtr="0"/>
          <a:lstStyle>
            <a:lvl1pPr>
              <a:lnSpc>
                <a:spcPts val="1300"/>
              </a:lnSpc>
              <a:defRPr sz="1200"/>
            </a:lvl1pPr>
          </a:lstStyle>
          <a:p>
            <a:pPr lvl="0"/>
            <a:r>
              <a:rPr lang="fi-FI" noProof="1" smtClean="0"/>
              <a:t>Muokkaa tekstin perustyylejä napsauttamalla</a:t>
            </a:r>
          </a:p>
        </p:txBody>
      </p:sp>
    </p:spTree>
    <p:extLst>
      <p:ext uri="{BB962C8B-B14F-4D97-AF65-F5344CB8AC3E}">
        <p14:creationId xmlns:p14="http://schemas.microsoft.com/office/powerpoint/2010/main" val="28763694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i ja kuva - vierekkä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1" smtClean="0"/>
              <a:t>Muokkaa perustyyl. napsautt.</a:t>
            </a:r>
            <a:endParaRPr lang="fi-FI" noProof="1"/>
          </a:p>
        </p:txBody>
      </p:sp>
      <p:sp>
        <p:nvSpPr>
          <p:cNvPr id="3" name="Content Placeholder 2"/>
          <p:cNvSpPr>
            <a:spLocks noGrp="1"/>
          </p:cNvSpPr>
          <p:nvPr>
            <p:ph idx="1"/>
          </p:nvPr>
        </p:nvSpPr>
        <p:spPr>
          <a:xfrm>
            <a:off x="539552" y="1800000"/>
            <a:ext cx="3240000" cy="4194000"/>
          </a:xfrm>
        </p:spPr>
        <p:txBody>
          <a:bodyPr/>
          <a:lstStyle/>
          <a:p>
            <a:pPr lvl="0"/>
            <a:r>
              <a:rPr lang="fi-FI" noProof="1" smtClean="0"/>
              <a:t>Muokkaa tekstin perustyylejä napsauttamalla</a:t>
            </a:r>
          </a:p>
          <a:p>
            <a:pPr lvl="1"/>
            <a:r>
              <a:rPr lang="fi-FI" noProof="1" smtClean="0"/>
              <a:t>toinen taso</a:t>
            </a:r>
          </a:p>
          <a:p>
            <a:pPr lvl="2"/>
            <a:r>
              <a:rPr lang="fi-FI" noProof="1" smtClean="0"/>
              <a:t>kolmas taso</a:t>
            </a:r>
          </a:p>
          <a:p>
            <a:pPr lvl="3"/>
            <a:r>
              <a:rPr lang="fi-FI" noProof="1" smtClean="0"/>
              <a:t>neljäs taso</a:t>
            </a:r>
          </a:p>
          <a:p>
            <a:pPr lvl="4"/>
            <a:r>
              <a:rPr lang="fi-FI" noProof="1" smtClean="0"/>
              <a:t>viides taso</a:t>
            </a:r>
            <a:endParaRPr lang="fi-FI" noProof="1"/>
          </a:p>
        </p:txBody>
      </p:sp>
      <p:sp>
        <p:nvSpPr>
          <p:cNvPr id="5" name="Footer Placeholder 4"/>
          <p:cNvSpPr>
            <a:spLocks noGrp="1"/>
          </p:cNvSpPr>
          <p:nvPr>
            <p:ph type="ftr" sz="quarter" idx="11"/>
          </p:nvPr>
        </p:nvSpPr>
        <p:spPr/>
        <p:txBody>
          <a:bodyPr/>
          <a:lstStyle/>
          <a:p>
            <a:endParaRPr lang="fi-FI">
              <a:solidFill>
                <a:prstClr val="white"/>
              </a:solidFill>
            </a:endParaRPr>
          </a:p>
        </p:txBody>
      </p:sp>
      <p:sp>
        <p:nvSpPr>
          <p:cNvPr id="6" name="Slide Number Placeholder 5"/>
          <p:cNvSpPr>
            <a:spLocks noGrp="1"/>
          </p:cNvSpPr>
          <p:nvPr>
            <p:ph type="sldNum" sz="quarter" idx="12"/>
          </p:nvPr>
        </p:nvSpPr>
        <p:spPr/>
        <p:txBody>
          <a:bodyPr/>
          <a:lstStyle/>
          <a:p>
            <a:fld id="{B63888E4-B065-43EF-8E16-5918655F770D}" type="slidenum">
              <a:rPr lang="fi-FI" smtClean="0">
                <a:solidFill>
                  <a:prstClr val="white"/>
                </a:solidFill>
              </a:rPr>
              <a:pPr/>
              <a:t>‹#›</a:t>
            </a:fld>
            <a:endParaRPr lang="fi-FI">
              <a:solidFill>
                <a:prstClr val="white"/>
              </a:solidFill>
            </a:endParaRPr>
          </a:p>
        </p:txBody>
      </p:sp>
      <p:sp>
        <p:nvSpPr>
          <p:cNvPr id="8" name="Picture Placeholder 7"/>
          <p:cNvSpPr>
            <a:spLocks noGrp="1"/>
          </p:cNvSpPr>
          <p:nvPr>
            <p:ph type="pic" sz="quarter" idx="13"/>
          </p:nvPr>
        </p:nvSpPr>
        <p:spPr>
          <a:xfrm>
            <a:off x="4104000" y="1476000"/>
            <a:ext cx="4680000" cy="4104000"/>
          </a:xfrm>
        </p:spPr>
        <p:txBody>
          <a:bodyPr/>
          <a:lstStyle/>
          <a:p>
            <a:r>
              <a:rPr lang="fi-FI" smtClean="0"/>
              <a:t>Lisää kuva napsauttamalla kuvaketta</a:t>
            </a:r>
            <a:endParaRPr lang="fi-FI"/>
          </a:p>
        </p:txBody>
      </p:sp>
      <p:sp>
        <p:nvSpPr>
          <p:cNvPr id="7" name="Text Placeholder 9"/>
          <p:cNvSpPr>
            <a:spLocks noGrp="1"/>
          </p:cNvSpPr>
          <p:nvPr>
            <p:ph type="body" sz="quarter" idx="14"/>
          </p:nvPr>
        </p:nvSpPr>
        <p:spPr>
          <a:xfrm>
            <a:off x="4103948" y="5661248"/>
            <a:ext cx="3024336" cy="180020"/>
          </a:xfrm>
        </p:spPr>
        <p:txBody>
          <a:bodyPr anchor="t" anchorCtr="0"/>
          <a:lstStyle>
            <a:lvl1pPr>
              <a:lnSpc>
                <a:spcPts val="1300"/>
              </a:lnSpc>
              <a:defRPr sz="1200"/>
            </a:lvl1pPr>
          </a:lstStyle>
          <a:p>
            <a:pPr lvl="0"/>
            <a:r>
              <a:rPr lang="fi-FI" noProof="1" smtClean="0"/>
              <a:t>Muokkaa tekstin perustyylejä napsauttamalla</a:t>
            </a:r>
          </a:p>
        </p:txBody>
      </p:sp>
    </p:spTree>
    <p:extLst>
      <p:ext uri="{BB962C8B-B14F-4D97-AF65-F5344CB8AC3E}">
        <p14:creationId xmlns:p14="http://schemas.microsoft.com/office/powerpoint/2010/main" val="94195100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i ja kuva - päällekkä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1" smtClean="0"/>
              <a:t>Muokkaa perustyyl. napsautt.</a:t>
            </a:r>
            <a:endParaRPr lang="fi-FI" noProof="1"/>
          </a:p>
        </p:txBody>
      </p:sp>
      <p:sp>
        <p:nvSpPr>
          <p:cNvPr id="3" name="Content Placeholder 2"/>
          <p:cNvSpPr>
            <a:spLocks noGrp="1"/>
          </p:cNvSpPr>
          <p:nvPr>
            <p:ph idx="1"/>
          </p:nvPr>
        </p:nvSpPr>
        <p:spPr>
          <a:xfrm>
            <a:off x="539552" y="1800000"/>
            <a:ext cx="8244000" cy="1296000"/>
          </a:xfrm>
        </p:spPr>
        <p:txBody>
          <a:bodyPr/>
          <a:lstStyle/>
          <a:p>
            <a:pPr lvl="0"/>
            <a:r>
              <a:rPr lang="fi-FI" noProof="1" smtClean="0"/>
              <a:t>Muokkaa tekstin perustyylejä napsauttamalla</a:t>
            </a:r>
          </a:p>
          <a:p>
            <a:pPr lvl="1"/>
            <a:r>
              <a:rPr lang="fi-FI" noProof="1" smtClean="0"/>
              <a:t>toinen taso</a:t>
            </a:r>
          </a:p>
          <a:p>
            <a:pPr lvl="2"/>
            <a:r>
              <a:rPr lang="fi-FI" noProof="1" smtClean="0"/>
              <a:t>kolmas taso</a:t>
            </a:r>
          </a:p>
          <a:p>
            <a:pPr lvl="3"/>
            <a:r>
              <a:rPr lang="fi-FI" noProof="1" smtClean="0"/>
              <a:t>neljäs taso</a:t>
            </a:r>
          </a:p>
          <a:p>
            <a:pPr lvl="4"/>
            <a:r>
              <a:rPr lang="fi-FI" noProof="1" smtClean="0"/>
              <a:t>viides taso</a:t>
            </a:r>
            <a:endParaRPr lang="fi-FI" noProof="1"/>
          </a:p>
        </p:txBody>
      </p:sp>
      <p:sp>
        <p:nvSpPr>
          <p:cNvPr id="5" name="Footer Placeholder 4"/>
          <p:cNvSpPr>
            <a:spLocks noGrp="1"/>
          </p:cNvSpPr>
          <p:nvPr>
            <p:ph type="ftr" sz="quarter" idx="11"/>
          </p:nvPr>
        </p:nvSpPr>
        <p:spPr/>
        <p:txBody>
          <a:bodyPr/>
          <a:lstStyle/>
          <a:p>
            <a:endParaRPr lang="fi-FI">
              <a:solidFill>
                <a:prstClr val="white"/>
              </a:solidFill>
            </a:endParaRPr>
          </a:p>
        </p:txBody>
      </p:sp>
      <p:sp>
        <p:nvSpPr>
          <p:cNvPr id="6" name="Slide Number Placeholder 5"/>
          <p:cNvSpPr>
            <a:spLocks noGrp="1"/>
          </p:cNvSpPr>
          <p:nvPr>
            <p:ph type="sldNum" sz="quarter" idx="12"/>
          </p:nvPr>
        </p:nvSpPr>
        <p:spPr/>
        <p:txBody>
          <a:bodyPr/>
          <a:lstStyle/>
          <a:p>
            <a:fld id="{B63888E4-B065-43EF-8E16-5918655F770D}" type="slidenum">
              <a:rPr lang="fi-FI" smtClean="0">
                <a:solidFill>
                  <a:prstClr val="white"/>
                </a:solidFill>
              </a:rPr>
              <a:pPr/>
              <a:t>‹#›</a:t>
            </a:fld>
            <a:endParaRPr lang="fi-FI">
              <a:solidFill>
                <a:prstClr val="white"/>
              </a:solidFill>
            </a:endParaRPr>
          </a:p>
        </p:txBody>
      </p:sp>
      <p:sp>
        <p:nvSpPr>
          <p:cNvPr id="8" name="Picture Placeholder 7"/>
          <p:cNvSpPr>
            <a:spLocks noGrp="1"/>
          </p:cNvSpPr>
          <p:nvPr>
            <p:ph type="pic" sz="quarter" idx="13"/>
          </p:nvPr>
        </p:nvSpPr>
        <p:spPr>
          <a:xfrm>
            <a:off x="539552" y="3150000"/>
            <a:ext cx="8244448" cy="2916000"/>
          </a:xfrm>
        </p:spPr>
        <p:txBody>
          <a:bodyPr/>
          <a:lstStyle/>
          <a:p>
            <a:r>
              <a:rPr lang="fi-FI" smtClean="0"/>
              <a:t>Lisää kuva napsauttamalla kuvaketta</a:t>
            </a:r>
            <a:endParaRPr lang="fi-FI"/>
          </a:p>
        </p:txBody>
      </p:sp>
      <p:sp>
        <p:nvSpPr>
          <p:cNvPr id="9" name="Text Placeholder 9"/>
          <p:cNvSpPr>
            <a:spLocks noGrp="1"/>
          </p:cNvSpPr>
          <p:nvPr>
            <p:ph type="body" sz="quarter" idx="14"/>
          </p:nvPr>
        </p:nvSpPr>
        <p:spPr>
          <a:xfrm>
            <a:off x="539552" y="6129300"/>
            <a:ext cx="6733505" cy="250825"/>
          </a:xfrm>
        </p:spPr>
        <p:txBody>
          <a:bodyPr anchor="t" anchorCtr="0"/>
          <a:lstStyle>
            <a:lvl1pPr>
              <a:lnSpc>
                <a:spcPts val="1600"/>
              </a:lnSpc>
              <a:defRPr sz="1400"/>
            </a:lvl1pPr>
          </a:lstStyle>
          <a:p>
            <a:pPr lvl="0"/>
            <a:r>
              <a:rPr lang="fi-FI" noProof="1" smtClean="0"/>
              <a:t>Muokkaa tekstin perustyylejä napsauttamalla</a:t>
            </a:r>
          </a:p>
        </p:txBody>
      </p:sp>
    </p:spTree>
    <p:extLst>
      <p:ext uri="{BB962C8B-B14F-4D97-AF65-F5344CB8AC3E}">
        <p14:creationId xmlns:p14="http://schemas.microsoft.com/office/powerpoint/2010/main" val="384595413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uvakalv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fi-FI">
              <a:solidFill>
                <a:prstClr val="white"/>
              </a:solidFill>
            </a:endParaRPr>
          </a:p>
        </p:txBody>
      </p:sp>
      <p:sp>
        <p:nvSpPr>
          <p:cNvPr id="4" name="Footer Placeholder 3"/>
          <p:cNvSpPr>
            <a:spLocks noGrp="1"/>
          </p:cNvSpPr>
          <p:nvPr>
            <p:ph type="ftr" sz="quarter" idx="11"/>
          </p:nvPr>
        </p:nvSpPr>
        <p:spPr/>
        <p:txBody>
          <a:bodyPr/>
          <a:lstStyle/>
          <a:p>
            <a:endParaRPr lang="fi-FI">
              <a:solidFill>
                <a:prstClr val="white"/>
              </a:solidFill>
            </a:endParaRPr>
          </a:p>
        </p:txBody>
      </p:sp>
      <p:sp>
        <p:nvSpPr>
          <p:cNvPr id="5" name="Slide Number Placeholder 4"/>
          <p:cNvSpPr>
            <a:spLocks noGrp="1"/>
          </p:cNvSpPr>
          <p:nvPr>
            <p:ph type="sldNum" sz="quarter" idx="12"/>
          </p:nvPr>
        </p:nvSpPr>
        <p:spPr/>
        <p:txBody>
          <a:bodyPr/>
          <a:lstStyle/>
          <a:p>
            <a:fld id="{B63888E4-B065-43EF-8E16-5918655F770D}" type="slidenum">
              <a:rPr lang="fi-FI" smtClean="0">
                <a:solidFill>
                  <a:prstClr val="white"/>
                </a:solidFill>
              </a:rPr>
              <a:pPr/>
              <a:t>‹#›</a:t>
            </a:fld>
            <a:endParaRPr lang="fi-FI">
              <a:solidFill>
                <a:prstClr val="white"/>
              </a:solidFill>
            </a:endParaRPr>
          </a:p>
        </p:txBody>
      </p:sp>
      <p:sp>
        <p:nvSpPr>
          <p:cNvPr id="7" name="Picture Placeholder 6"/>
          <p:cNvSpPr>
            <a:spLocks noGrp="1"/>
          </p:cNvSpPr>
          <p:nvPr>
            <p:ph type="pic" sz="quarter" idx="13"/>
          </p:nvPr>
        </p:nvSpPr>
        <p:spPr>
          <a:xfrm>
            <a:off x="360000" y="360000"/>
            <a:ext cx="8424000" cy="5634000"/>
          </a:xfrm>
        </p:spPr>
        <p:txBody>
          <a:bodyPr/>
          <a:lstStyle/>
          <a:p>
            <a:r>
              <a:rPr lang="fi-FI" smtClean="0"/>
              <a:t>Lisää kuva napsauttamalla kuvaketta</a:t>
            </a:r>
            <a:endParaRPr lang="fi-FI"/>
          </a:p>
        </p:txBody>
      </p:sp>
      <p:sp>
        <p:nvSpPr>
          <p:cNvPr id="10" name="Text Placeholder 9"/>
          <p:cNvSpPr>
            <a:spLocks noGrp="1"/>
          </p:cNvSpPr>
          <p:nvPr>
            <p:ph type="body" sz="quarter" idx="14"/>
          </p:nvPr>
        </p:nvSpPr>
        <p:spPr>
          <a:xfrm>
            <a:off x="359532" y="6048000"/>
            <a:ext cx="6733505" cy="250825"/>
          </a:xfrm>
        </p:spPr>
        <p:txBody>
          <a:bodyPr anchor="t" anchorCtr="0"/>
          <a:lstStyle>
            <a:lvl1pPr>
              <a:lnSpc>
                <a:spcPts val="1600"/>
              </a:lnSpc>
              <a:defRPr sz="1400"/>
            </a:lvl1pPr>
          </a:lstStyle>
          <a:p>
            <a:pPr lvl="0"/>
            <a:r>
              <a:rPr lang="fi-FI" noProof="1" smtClean="0"/>
              <a:t>Muokkaa tekstin perustyylejä napsauttamalla</a:t>
            </a:r>
          </a:p>
        </p:txBody>
      </p:sp>
    </p:spTree>
    <p:extLst>
      <p:ext uri="{BB962C8B-B14F-4D97-AF65-F5344CB8AC3E}">
        <p14:creationId xmlns:p14="http://schemas.microsoft.com/office/powerpoint/2010/main" val="305332352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prstClr val="white"/>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C5E2064D-94B8-4023-872E-445FC0426DC9}"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3217515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i ja kuva - vierekkä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1" smtClean="0"/>
              <a:t>Muokkaa perustyyl. napsautt.</a:t>
            </a:r>
            <a:endParaRPr lang="fi-FI" noProof="1"/>
          </a:p>
        </p:txBody>
      </p:sp>
      <p:sp>
        <p:nvSpPr>
          <p:cNvPr id="3" name="Content Placeholder 2"/>
          <p:cNvSpPr>
            <a:spLocks noGrp="1"/>
          </p:cNvSpPr>
          <p:nvPr>
            <p:ph idx="1"/>
          </p:nvPr>
        </p:nvSpPr>
        <p:spPr>
          <a:xfrm>
            <a:off x="539552" y="1800000"/>
            <a:ext cx="3240000" cy="4194000"/>
          </a:xfrm>
        </p:spPr>
        <p:txBody>
          <a:bodyPr/>
          <a:lstStyle/>
          <a:p>
            <a:pPr lvl="0"/>
            <a:r>
              <a:rPr lang="fi-FI" noProof="1" smtClean="0"/>
              <a:t>Muokkaa tekstin perustyylejä napsauttamalla</a:t>
            </a:r>
          </a:p>
          <a:p>
            <a:pPr lvl="1"/>
            <a:r>
              <a:rPr lang="fi-FI" noProof="1" smtClean="0"/>
              <a:t>toinen taso</a:t>
            </a:r>
          </a:p>
          <a:p>
            <a:pPr lvl="2"/>
            <a:r>
              <a:rPr lang="fi-FI" noProof="1" smtClean="0"/>
              <a:t>kolmas taso</a:t>
            </a:r>
          </a:p>
          <a:p>
            <a:pPr lvl="3"/>
            <a:r>
              <a:rPr lang="fi-FI" noProof="1" smtClean="0"/>
              <a:t>neljäs taso</a:t>
            </a:r>
          </a:p>
          <a:p>
            <a:pPr lvl="4"/>
            <a:r>
              <a:rPr lang="fi-FI" noProof="1" smtClean="0"/>
              <a:t>viides taso</a:t>
            </a:r>
            <a:endParaRPr lang="fi-FI" noProof="1"/>
          </a:p>
        </p:txBody>
      </p:sp>
      <p:sp>
        <p:nvSpPr>
          <p:cNvPr id="5" name="Footer Placeholder 4"/>
          <p:cNvSpPr>
            <a:spLocks noGrp="1"/>
          </p:cNvSpPr>
          <p:nvPr>
            <p:ph type="ftr" sz="quarter" idx="11"/>
          </p:nvPr>
        </p:nvSpPr>
        <p:spPr/>
        <p:txBody>
          <a:bodyPr/>
          <a:lstStyle/>
          <a:p>
            <a:r>
              <a:rPr lang="fi-FI" smtClean="0"/>
              <a:t>Esittäjän nimi alatunnisteeseen</a:t>
            </a:r>
            <a:endParaRPr lang="fi-FI"/>
          </a:p>
        </p:txBody>
      </p:sp>
      <p:sp>
        <p:nvSpPr>
          <p:cNvPr id="6" name="Slide Number Placeholder 5"/>
          <p:cNvSpPr>
            <a:spLocks noGrp="1"/>
          </p:cNvSpPr>
          <p:nvPr>
            <p:ph type="sldNum" sz="quarter" idx="12"/>
          </p:nvPr>
        </p:nvSpPr>
        <p:spPr/>
        <p:txBody>
          <a:bodyPr/>
          <a:lstStyle/>
          <a:p>
            <a:fld id="{B63888E4-B065-43EF-8E16-5918655F770D}" type="slidenum">
              <a:rPr lang="fi-FI" smtClean="0"/>
              <a:pPr/>
              <a:t>‹#›</a:t>
            </a:fld>
            <a:endParaRPr lang="fi-FI"/>
          </a:p>
        </p:txBody>
      </p:sp>
      <p:sp>
        <p:nvSpPr>
          <p:cNvPr id="8" name="Picture Placeholder 7"/>
          <p:cNvSpPr>
            <a:spLocks noGrp="1"/>
          </p:cNvSpPr>
          <p:nvPr>
            <p:ph type="pic" sz="quarter" idx="13"/>
          </p:nvPr>
        </p:nvSpPr>
        <p:spPr>
          <a:xfrm>
            <a:off x="4104000" y="1476000"/>
            <a:ext cx="4680000" cy="4104000"/>
          </a:xfrm>
        </p:spPr>
        <p:txBody>
          <a:bodyPr/>
          <a:lstStyle/>
          <a:p>
            <a:r>
              <a:rPr lang="fi-FI" smtClean="0"/>
              <a:t>Lisää kuva napsauttamalla kuvaketta</a:t>
            </a:r>
            <a:endParaRPr lang="fi-FI"/>
          </a:p>
        </p:txBody>
      </p:sp>
      <p:sp>
        <p:nvSpPr>
          <p:cNvPr id="7" name="Text Placeholder 9"/>
          <p:cNvSpPr>
            <a:spLocks noGrp="1"/>
          </p:cNvSpPr>
          <p:nvPr>
            <p:ph type="body" sz="quarter" idx="14"/>
          </p:nvPr>
        </p:nvSpPr>
        <p:spPr>
          <a:xfrm>
            <a:off x="4103948" y="5661248"/>
            <a:ext cx="3024336" cy="180020"/>
          </a:xfrm>
        </p:spPr>
        <p:txBody>
          <a:bodyPr anchor="t" anchorCtr="0"/>
          <a:lstStyle>
            <a:lvl1pPr>
              <a:lnSpc>
                <a:spcPts val="1300"/>
              </a:lnSpc>
              <a:defRPr sz="1200"/>
            </a:lvl1pPr>
          </a:lstStyle>
          <a:p>
            <a:pPr lvl="0"/>
            <a:r>
              <a:rPr lang="fi-FI" noProof="1" smtClean="0"/>
              <a:t>Muokkaa tekstin perustyylejä napsauttamalla</a:t>
            </a:r>
          </a:p>
        </p:txBody>
      </p:sp>
    </p:spTree>
    <p:extLst>
      <p:ext uri="{BB962C8B-B14F-4D97-AF65-F5344CB8AC3E}">
        <p14:creationId xmlns:p14="http://schemas.microsoft.com/office/powerpoint/2010/main" val="32769395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i ja kuva - päällekkä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1" smtClean="0"/>
              <a:t>Muokkaa perustyyl. napsautt.</a:t>
            </a:r>
            <a:endParaRPr lang="fi-FI" noProof="1"/>
          </a:p>
        </p:txBody>
      </p:sp>
      <p:sp>
        <p:nvSpPr>
          <p:cNvPr id="3" name="Content Placeholder 2"/>
          <p:cNvSpPr>
            <a:spLocks noGrp="1"/>
          </p:cNvSpPr>
          <p:nvPr>
            <p:ph idx="1"/>
          </p:nvPr>
        </p:nvSpPr>
        <p:spPr>
          <a:xfrm>
            <a:off x="539552" y="1800000"/>
            <a:ext cx="8244000" cy="1296000"/>
          </a:xfrm>
        </p:spPr>
        <p:txBody>
          <a:bodyPr/>
          <a:lstStyle/>
          <a:p>
            <a:pPr lvl="0"/>
            <a:r>
              <a:rPr lang="fi-FI" noProof="1" smtClean="0"/>
              <a:t>Muokkaa tekstin perustyylejä napsauttamalla</a:t>
            </a:r>
          </a:p>
          <a:p>
            <a:pPr lvl="1"/>
            <a:r>
              <a:rPr lang="fi-FI" noProof="1" smtClean="0"/>
              <a:t>toinen taso</a:t>
            </a:r>
          </a:p>
          <a:p>
            <a:pPr lvl="2"/>
            <a:r>
              <a:rPr lang="fi-FI" noProof="1" smtClean="0"/>
              <a:t>kolmas taso</a:t>
            </a:r>
          </a:p>
          <a:p>
            <a:pPr lvl="3"/>
            <a:r>
              <a:rPr lang="fi-FI" noProof="1" smtClean="0"/>
              <a:t>neljäs taso</a:t>
            </a:r>
          </a:p>
          <a:p>
            <a:pPr lvl="4"/>
            <a:r>
              <a:rPr lang="fi-FI" noProof="1" smtClean="0"/>
              <a:t>viides taso</a:t>
            </a:r>
            <a:endParaRPr lang="fi-FI" noProof="1"/>
          </a:p>
        </p:txBody>
      </p:sp>
      <p:sp>
        <p:nvSpPr>
          <p:cNvPr id="5" name="Footer Placeholder 4"/>
          <p:cNvSpPr>
            <a:spLocks noGrp="1"/>
          </p:cNvSpPr>
          <p:nvPr>
            <p:ph type="ftr" sz="quarter" idx="11"/>
          </p:nvPr>
        </p:nvSpPr>
        <p:spPr/>
        <p:txBody>
          <a:bodyPr/>
          <a:lstStyle/>
          <a:p>
            <a:r>
              <a:rPr lang="fi-FI" smtClean="0"/>
              <a:t>Esittäjän nimi alatunnisteeseen</a:t>
            </a:r>
            <a:endParaRPr lang="fi-FI"/>
          </a:p>
        </p:txBody>
      </p:sp>
      <p:sp>
        <p:nvSpPr>
          <p:cNvPr id="6" name="Slide Number Placeholder 5"/>
          <p:cNvSpPr>
            <a:spLocks noGrp="1"/>
          </p:cNvSpPr>
          <p:nvPr>
            <p:ph type="sldNum" sz="quarter" idx="12"/>
          </p:nvPr>
        </p:nvSpPr>
        <p:spPr/>
        <p:txBody>
          <a:bodyPr/>
          <a:lstStyle/>
          <a:p>
            <a:fld id="{B63888E4-B065-43EF-8E16-5918655F770D}" type="slidenum">
              <a:rPr lang="fi-FI" smtClean="0"/>
              <a:pPr/>
              <a:t>‹#›</a:t>
            </a:fld>
            <a:endParaRPr lang="fi-FI"/>
          </a:p>
        </p:txBody>
      </p:sp>
      <p:sp>
        <p:nvSpPr>
          <p:cNvPr id="8" name="Picture Placeholder 7"/>
          <p:cNvSpPr>
            <a:spLocks noGrp="1"/>
          </p:cNvSpPr>
          <p:nvPr>
            <p:ph type="pic" sz="quarter" idx="13"/>
          </p:nvPr>
        </p:nvSpPr>
        <p:spPr>
          <a:xfrm>
            <a:off x="539552" y="3150000"/>
            <a:ext cx="8244448" cy="2916000"/>
          </a:xfrm>
        </p:spPr>
        <p:txBody>
          <a:bodyPr/>
          <a:lstStyle/>
          <a:p>
            <a:r>
              <a:rPr lang="fi-FI" smtClean="0"/>
              <a:t>Lisää kuva napsauttamalla kuvaketta</a:t>
            </a:r>
            <a:endParaRPr lang="fi-FI"/>
          </a:p>
        </p:txBody>
      </p:sp>
      <p:sp>
        <p:nvSpPr>
          <p:cNvPr id="9" name="Text Placeholder 9"/>
          <p:cNvSpPr>
            <a:spLocks noGrp="1"/>
          </p:cNvSpPr>
          <p:nvPr>
            <p:ph type="body" sz="quarter" idx="14"/>
          </p:nvPr>
        </p:nvSpPr>
        <p:spPr>
          <a:xfrm>
            <a:off x="539552" y="6129300"/>
            <a:ext cx="6733505" cy="250825"/>
          </a:xfrm>
        </p:spPr>
        <p:txBody>
          <a:bodyPr anchor="t" anchorCtr="0"/>
          <a:lstStyle>
            <a:lvl1pPr>
              <a:lnSpc>
                <a:spcPts val="1600"/>
              </a:lnSpc>
              <a:defRPr sz="1400"/>
            </a:lvl1pPr>
          </a:lstStyle>
          <a:p>
            <a:pPr lvl="0"/>
            <a:r>
              <a:rPr lang="fi-FI" noProof="1" smtClean="0"/>
              <a:t>Muokkaa tekstin perustyylejä napsauttamalla</a:t>
            </a:r>
          </a:p>
        </p:txBody>
      </p:sp>
    </p:spTree>
    <p:extLst>
      <p:ext uri="{BB962C8B-B14F-4D97-AF65-F5344CB8AC3E}">
        <p14:creationId xmlns:p14="http://schemas.microsoft.com/office/powerpoint/2010/main" val="25614350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uvakalv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fi-FI"/>
          </a:p>
        </p:txBody>
      </p:sp>
      <p:sp>
        <p:nvSpPr>
          <p:cNvPr id="4" name="Footer Placeholder 3"/>
          <p:cNvSpPr>
            <a:spLocks noGrp="1"/>
          </p:cNvSpPr>
          <p:nvPr>
            <p:ph type="ftr" sz="quarter" idx="11"/>
          </p:nvPr>
        </p:nvSpPr>
        <p:spPr/>
        <p:txBody>
          <a:bodyPr/>
          <a:lstStyle/>
          <a:p>
            <a:r>
              <a:rPr lang="fi-FI" smtClean="0"/>
              <a:t>Esittäjän nimi alatunnisteeseen</a:t>
            </a:r>
            <a:endParaRPr lang="fi-FI"/>
          </a:p>
        </p:txBody>
      </p:sp>
      <p:sp>
        <p:nvSpPr>
          <p:cNvPr id="5" name="Slide Number Placeholder 4"/>
          <p:cNvSpPr>
            <a:spLocks noGrp="1"/>
          </p:cNvSpPr>
          <p:nvPr>
            <p:ph type="sldNum" sz="quarter" idx="12"/>
          </p:nvPr>
        </p:nvSpPr>
        <p:spPr/>
        <p:txBody>
          <a:bodyPr/>
          <a:lstStyle/>
          <a:p>
            <a:fld id="{B63888E4-B065-43EF-8E16-5918655F770D}" type="slidenum">
              <a:rPr lang="fi-FI" smtClean="0"/>
              <a:pPr/>
              <a:t>‹#›</a:t>
            </a:fld>
            <a:endParaRPr lang="fi-FI"/>
          </a:p>
        </p:txBody>
      </p:sp>
      <p:sp>
        <p:nvSpPr>
          <p:cNvPr id="7" name="Picture Placeholder 6"/>
          <p:cNvSpPr>
            <a:spLocks noGrp="1"/>
          </p:cNvSpPr>
          <p:nvPr>
            <p:ph type="pic" sz="quarter" idx="13"/>
          </p:nvPr>
        </p:nvSpPr>
        <p:spPr>
          <a:xfrm>
            <a:off x="360000" y="360000"/>
            <a:ext cx="8424000" cy="5634000"/>
          </a:xfrm>
        </p:spPr>
        <p:txBody>
          <a:bodyPr/>
          <a:lstStyle/>
          <a:p>
            <a:r>
              <a:rPr lang="fi-FI" smtClean="0"/>
              <a:t>Lisää kuva napsauttamalla kuvaketta</a:t>
            </a:r>
            <a:endParaRPr lang="fi-FI"/>
          </a:p>
        </p:txBody>
      </p:sp>
      <p:sp>
        <p:nvSpPr>
          <p:cNvPr id="10" name="Text Placeholder 9"/>
          <p:cNvSpPr>
            <a:spLocks noGrp="1"/>
          </p:cNvSpPr>
          <p:nvPr>
            <p:ph type="body" sz="quarter" idx="14"/>
          </p:nvPr>
        </p:nvSpPr>
        <p:spPr>
          <a:xfrm>
            <a:off x="359532" y="6048000"/>
            <a:ext cx="6733505" cy="250825"/>
          </a:xfrm>
        </p:spPr>
        <p:txBody>
          <a:bodyPr anchor="t" anchorCtr="0"/>
          <a:lstStyle>
            <a:lvl1pPr>
              <a:lnSpc>
                <a:spcPts val="1600"/>
              </a:lnSpc>
              <a:defRPr sz="1400"/>
            </a:lvl1pPr>
          </a:lstStyle>
          <a:p>
            <a:pPr lvl="0"/>
            <a:r>
              <a:rPr lang="fi-FI" noProof="1" smtClean="0"/>
              <a:t>Muokkaa tekstin perustyylejä napsauttamalla</a:t>
            </a:r>
          </a:p>
        </p:txBody>
      </p:sp>
    </p:spTree>
    <p:extLst>
      <p:ext uri="{BB962C8B-B14F-4D97-AF65-F5344CB8AC3E}">
        <p14:creationId xmlns:p14="http://schemas.microsoft.com/office/powerpoint/2010/main" val="3876169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oituskalv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12168" y="2988012"/>
            <a:ext cx="4572000" cy="1305084"/>
          </a:xfrm>
        </p:spPr>
        <p:txBody>
          <a:bodyPr anchor="b" anchorCtr="0"/>
          <a:lstStyle>
            <a:lvl1pPr>
              <a:lnSpc>
                <a:spcPts val="3600"/>
              </a:lnSpc>
              <a:defRPr sz="3600" b="0">
                <a:solidFill>
                  <a:srgbClr val="FFFFFF"/>
                </a:solidFill>
              </a:defRPr>
            </a:lvl1pPr>
          </a:lstStyle>
          <a:p>
            <a:r>
              <a:rPr lang="fi-FI" noProof="1" smtClean="0"/>
              <a:t>Click to edit Master title style</a:t>
            </a:r>
            <a:endParaRPr lang="fi-FI" noProof="1"/>
          </a:p>
        </p:txBody>
      </p:sp>
      <p:sp>
        <p:nvSpPr>
          <p:cNvPr id="3" name="Content Placeholder 2"/>
          <p:cNvSpPr>
            <a:spLocks noGrp="1"/>
          </p:cNvSpPr>
          <p:nvPr>
            <p:ph idx="1"/>
          </p:nvPr>
        </p:nvSpPr>
        <p:spPr>
          <a:xfrm>
            <a:off x="1512000" y="4851248"/>
            <a:ext cx="4626000" cy="810000"/>
          </a:xfrm>
        </p:spPr>
        <p:txBody>
          <a:bodyPr/>
          <a:lstStyle>
            <a:lvl1pPr>
              <a:lnSpc>
                <a:spcPts val="2000"/>
              </a:lnSpc>
              <a:defRPr sz="1800">
                <a:solidFill>
                  <a:srgbClr val="FFFFFF"/>
                </a:solidFill>
              </a:defRPr>
            </a:lvl1pPr>
            <a:lvl2pPr>
              <a:lnSpc>
                <a:spcPts val="2000"/>
              </a:lnSpc>
              <a:defRPr sz="1800">
                <a:solidFill>
                  <a:srgbClr val="FFFFFF"/>
                </a:solidFill>
              </a:defRPr>
            </a:lvl2pPr>
            <a:lvl3pPr>
              <a:lnSpc>
                <a:spcPts val="2000"/>
              </a:lnSpc>
              <a:defRPr sz="1800">
                <a:solidFill>
                  <a:srgbClr val="FFFFFF"/>
                </a:solidFill>
              </a:defRPr>
            </a:lvl3pPr>
            <a:lvl4pPr>
              <a:lnSpc>
                <a:spcPts val="2000"/>
              </a:lnSpc>
              <a:defRPr sz="1800">
                <a:solidFill>
                  <a:srgbClr val="FFFFFF"/>
                </a:solidFill>
              </a:defRPr>
            </a:lvl4pPr>
            <a:lvl5pPr>
              <a:lnSpc>
                <a:spcPts val="2000"/>
              </a:lnSpc>
              <a:defRPr sz="1800">
                <a:solidFill>
                  <a:srgbClr val="FFFFFF"/>
                </a:solidFill>
              </a:defRPr>
            </a:lvl5pPr>
          </a:lstStyle>
          <a:p>
            <a:pPr lvl="0"/>
            <a:r>
              <a:rPr lang="fi-FI" noProof="1" smtClean="0"/>
              <a:t>Click to edit Master text styles</a:t>
            </a:r>
          </a:p>
          <a:p>
            <a:pPr lvl="1"/>
            <a:r>
              <a:rPr lang="fi-FI" noProof="1" smtClean="0"/>
              <a:t>Second level</a:t>
            </a:r>
          </a:p>
          <a:p>
            <a:pPr lvl="2"/>
            <a:r>
              <a:rPr lang="fi-FI" noProof="1" smtClean="0"/>
              <a:t>Third level</a:t>
            </a:r>
          </a:p>
          <a:p>
            <a:pPr lvl="3"/>
            <a:r>
              <a:rPr lang="fi-FI" noProof="1" smtClean="0"/>
              <a:t>Fourth level</a:t>
            </a:r>
          </a:p>
          <a:p>
            <a:pPr lvl="4"/>
            <a:r>
              <a:rPr lang="fi-FI" noProof="1" smtClean="0"/>
              <a:t>Fifth level</a:t>
            </a:r>
            <a:endParaRPr lang="fi-FI" noProof="1"/>
          </a:p>
        </p:txBody>
      </p:sp>
      <p:cxnSp>
        <p:nvCxnSpPr>
          <p:cNvPr id="9" name="Straight Connector 8"/>
          <p:cNvCxnSpPr/>
          <p:nvPr userDrawn="1"/>
        </p:nvCxnSpPr>
        <p:spPr>
          <a:xfrm>
            <a:off x="1512000" y="4546800"/>
            <a:ext cx="4608512" cy="0"/>
          </a:xfrm>
          <a:prstGeom prst="line">
            <a:avLst/>
          </a:prstGeom>
          <a:ln w="12700" cmpd="sng">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539968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petuskalv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12168" y="3320988"/>
            <a:ext cx="4283968" cy="1152128"/>
          </a:xfrm>
        </p:spPr>
        <p:txBody>
          <a:bodyPr anchor="b" anchorCtr="0"/>
          <a:lstStyle>
            <a:lvl1pPr>
              <a:lnSpc>
                <a:spcPts val="3600"/>
              </a:lnSpc>
              <a:defRPr sz="3600" b="0">
                <a:solidFill>
                  <a:srgbClr val="FFFFFF"/>
                </a:solidFill>
              </a:defRPr>
            </a:lvl1pPr>
          </a:lstStyle>
          <a:p>
            <a:r>
              <a:rPr lang="fi-FI" noProof="1" smtClean="0"/>
              <a:t>Click to edit Master title style</a:t>
            </a:r>
            <a:endParaRPr lang="fi-FI" noProof="1"/>
          </a:p>
        </p:txBody>
      </p:sp>
      <p:sp>
        <p:nvSpPr>
          <p:cNvPr id="3" name="Content Placeholder 2"/>
          <p:cNvSpPr>
            <a:spLocks noGrp="1"/>
          </p:cNvSpPr>
          <p:nvPr>
            <p:ph idx="1"/>
          </p:nvPr>
        </p:nvSpPr>
        <p:spPr>
          <a:xfrm>
            <a:off x="1512000" y="4689140"/>
            <a:ext cx="4626000" cy="1692188"/>
          </a:xfrm>
        </p:spPr>
        <p:txBody>
          <a:bodyPr/>
          <a:lstStyle>
            <a:lvl1pPr>
              <a:lnSpc>
                <a:spcPts val="2000"/>
              </a:lnSpc>
              <a:defRPr sz="1800">
                <a:solidFill>
                  <a:srgbClr val="FFFFFF"/>
                </a:solidFill>
              </a:defRPr>
            </a:lvl1pPr>
            <a:lvl2pPr>
              <a:lnSpc>
                <a:spcPts val="2000"/>
              </a:lnSpc>
              <a:defRPr sz="1800">
                <a:solidFill>
                  <a:srgbClr val="FFFFFF"/>
                </a:solidFill>
              </a:defRPr>
            </a:lvl2pPr>
            <a:lvl3pPr>
              <a:lnSpc>
                <a:spcPts val="2000"/>
              </a:lnSpc>
              <a:defRPr sz="1800">
                <a:solidFill>
                  <a:srgbClr val="FFFFFF"/>
                </a:solidFill>
              </a:defRPr>
            </a:lvl3pPr>
            <a:lvl4pPr>
              <a:lnSpc>
                <a:spcPts val="2000"/>
              </a:lnSpc>
              <a:defRPr sz="1800">
                <a:solidFill>
                  <a:srgbClr val="FFFFFF"/>
                </a:solidFill>
              </a:defRPr>
            </a:lvl4pPr>
            <a:lvl5pPr>
              <a:lnSpc>
                <a:spcPts val="2000"/>
              </a:lnSpc>
              <a:defRPr sz="1800">
                <a:solidFill>
                  <a:srgbClr val="FFFFFF"/>
                </a:solidFill>
              </a:defRPr>
            </a:lvl5pPr>
          </a:lstStyle>
          <a:p>
            <a:pPr lvl="0"/>
            <a:r>
              <a:rPr lang="fi-FI" noProof="1" smtClean="0"/>
              <a:t>Click to edit Master text styles</a:t>
            </a:r>
          </a:p>
          <a:p>
            <a:pPr lvl="1"/>
            <a:r>
              <a:rPr lang="fi-FI" noProof="1" smtClean="0"/>
              <a:t>Second level</a:t>
            </a:r>
          </a:p>
          <a:p>
            <a:pPr lvl="2"/>
            <a:r>
              <a:rPr lang="fi-FI" noProof="1" smtClean="0"/>
              <a:t>Third level</a:t>
            </a:r>
          </a:p>
          <a:p>
            <a:pPr lvl="3"/>
            <a:r>
              <a:rPr lang="fi-FI" noProof="1" smtClean="0"/>
              <a:t>Fourth level</a:t>
            </a:r>
          </a:p>
          <a:p>
            <a:pPr lvl="4"/>
            <a:r>
              <a:rPr lang="fi-FI" noProof="1" smtClean="0"/>
              <a:t>Fifth level</a:t>
            </a:r>
            <a:endParaRPr lang="fi-FI" noProof="1"/>
          </a:p>
        </p:txBody>
      </p:sp>
      <p:cxnSp>
        <p:nvCxnSpPr>
          <p:cNvPr id="5" name="Straight Connector 4"/>
          <p:cNvCxnSpPr/>
          <p:nvPr userDrawn="1"/>
        </p:nvCxnSpPr>
        <p:spPr>
          <a:xfrm>
            <a:off x="1512000" y="4546800"/>
            <a:ext cx="4608512" cy="0"/>
          </a:xfrm>
          <a:prstGeom prst="line">
            <a:avLst/>
          </a:prstGeom>
          <a:ln w="12700" cmpd="sng">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687045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216" name="Picture 72" descr="ministeriö"/>
          <p:cNvPicPr>
            <a:picLocks noChangeAspect="1" noChangeArrowheads="1"/>
          </p:cNvPicPr>
          <p:nvPr/>
        </p:nvPicPr>
        <p:blipFill>
          <a:blip r:embed="rId3" cstate="print"/>
          <a:srcRect/>
          <a:stretch>
            <a:fillRect/>
          </a:stretch>
        </p:blipFill>
        <p:spPr bwMode="auto">
          <a:xfrm>
            <a:off x="323851" y="403226"/>
            <a:ext cx="2719388" cy="649288"/>
          </a:xfrm>
          <a:prstGeom prst="rect">
            <a:avLst/>
          </a:prstGeom>
          <a:noFill/>
        </p:spPr>
      </p:pic>
      <p:sp>
        <p:nvSpPr>
          <p:cNvPr id="6147" name="Rectangle 3"/>
          <p:cNvSpPr>
            <a:spLocks noGrp="1" noChangeArrowheads="1"/>
          </p:cNvSpPr>
          <p:nvPr>
            <p:ph type="subTitle" idx="1"/>
          </p:nvPr>
        </p:nvSpPr>
        <p:spPr>
          <a:xfrm>
            <a:off x="2339977" y="3716339"/>
            <a:ext cx="3744913" cy="936625"/>
          </a:xfrm>
        </p:spPr>
        <p:txBody>
          <a:bodyPr/>
          <a:lstStyle>
            <a:lvl1pPr marL="0" indent="0">
              <a:buFont typeface="Wingdings" pitchFamily="2" charset="2"/>
              <a:buNone/>
              <a:defRPr sz="1600">
                <a:solidFill>
                  <a:schemeClr val="bg1"/>
                </a:solidFill>
              </a:defRPr>
            </a:lvl1pPr>
          </a:lstStyle>
          <a:p>
            <a:r>
              <a:rPr lang="fi-FI" smtClean="0"/>
              <a:t>Muokkaa alaotsikon perustyyliä napsautt.</a:t>
            </a:r>
            <a:endParaRPr lang="fi-FI"/>
          </a:p>
        </p:txBody>
      </p:sp>
      <p:sp>
        <p:nvSpPr>
          <p:cNvPr id="6146" name="Rectangle 2"/>
          <p:cNvSpPr>
            <a:spLocks noGrp="1" noChangeArrowheads="1"/>
          </p:cNvSpPr>
          <p:nvPr>
            <p:ph type="ctrTitle"/>
          </p:nvPr>
        </p:nvSpPr>
        <p:spPr>
          <a:xfrm>
            <a:off x="2339977" y="2349501"/>
            <a:ext cx="3744913" cy="1366838"/>
          </a:xfrm>
        </p:spPr>
        <p:txBody>
          <a:bodyPr anchor="b"/>
          <a:lstStyle>
            <a:lvl1pPr>
              <a:defRPr sz="2800">
                <a:solidFill>
                  <a:schemeClr val="bg1"/>
                </a:solidFill>
              </a:defRPr>
            </a:lvl1pPr>
          </a:lstStyle>
          <a:p>
            <a:r>
              <a:rPr lang="fi-FI" smtClean="0"/>
              <a:t>Muokkaa perustyyl. napsautt.</a:t>
            </a:r>
            <a:endParaRPr lang="fi-FI"/>
          </a:p>
        </p:txBody>
      </p:sp>
      <p:sp>
        <p:nvSpPr>
          <p:cNvPr id="6209" name="Rectangle 65"/>
          <p:cNvSpPr>
            <a:spLocks noGrp="1" noChangeArrowheads="1"/>
          </p:cNvSpPr>
          <p:nvPr>
            <p:ph type="ftr" sz="quarter" idx="3"/>
          </p:nvPr>
        </p:nvSpPr>
        <p:spPr>
          <a:xfrm>
            <a:off x="4572001" y="6237289"/>
            <a:ext cx="4248151" cy="142875"/>
          </a:xfrm>
        </p:spPr>
        <p:txBody>
          <a:bodyPr/>
          <a:lstStyle>
            <a:lvl1pPr algn="r">
              <a:defRPr/>
            </a:lvl1pPr>
          </a:lstStyle>
          <a:p>
            <a:r>
              <a:rPr lang="fi-FI" smtClean="0">
                <a:solidFill>
                  <a:srgbClr val="008CCC"/>
                </a:solidFill>
              </a:rPr>
              <a:t>esittäjän nimi / organisaatio / mahdollinen avainsana</a:t>
            </a:r>
            <a:endParaRPr lang="fi-FI">
              <a:solidFill>
                <a:srgbClr val="008CCC"/>
              </a:solidFill>
            </a:endParaRPr>
          </a:p>
        </p:txBody>
      </p:sp>
      <p:sp>
        <p:nvSpPr>
          <p:cNvPr id="6210" name="Rectangle 66"/>
          <p:cNvSpPr>
            <a:spLocks noGrp="1" noChangeArrowheads="1"/>
          </p:cNvSpPr>
          <p:nvPr>
            <p:ph type="dt" sz="half" idx="2"/>
          </p:nvPr>
        </p:nvSpPr>
        <p:spPr>
          <a:xfrm>
            <a:off x="4572001" y="6381751"/>
            <a:ext cx="4248151" cy="142875"/>
          </a:xfrm>
        </p:spPr>
        <p:txBody>
          <a:bodyPr/>
          <a:lstStyle>
            <a:lvl1pPr algn="r">
              <a:defRPr/>
            </a:lvl1pPr>
          </a:lstStyle>
          <a:p>
            <a:fld id="{3EB9270C-3EEA-43C7-8EAA-131212BEDB05}" type="datetime1">
              <a:rPr lang="fi-FI" smtClean="0">
                <a:solidFill>
                  <a:srgbClr val="008CCC"/>
                </a:solidFill>
              </a:rPr>
              <a:pPr/>
              <a:t>14.11.2014</a:t>
            </a:fld>
            <a:endParaRPr lang="fi-FI">
              <a:solidFill>
                <a:srgbClr val="008CCC"/>
              </a:solidFill>
            </a:endParaRPr>
          </a:p>
        </p:txBody>
      </p:sp>
      <p:sp>
        <p:nvSpPr>
          <p:cNvPr id="6211" name="Rectangle 67"/>
          <p:cNvSpPr>
            <a:spLocks noGrp="1" noChangeArrowheads="1"/>
          </p:cNvSpPr>
          <p:nvPr>
            <p:ph type="sldNum" sz="quarter" idx="4"/>
          </p:nvPr>
        </p:nvSpPr>
        <p:spPr>
          <a:xfrm>
            <a:off x="8316914" y="6524626"/>
            <a:ext cx="503237" cy="144463"/>
          </a:xfrm>
        </p:spPr>
        <p:txBody>
          <a:bodyPr/>
          <a:lstStyle>
            <a:lvl1pPr>
              <a:defRPr/>
            </a:lvl1pPr>
          </a:lstStyle>
          <a:p>
            <a:fld id="{CE25211E-1E9B-4648-8608-5457887428C6}" type="slidenum">
              <a:rPr lang="fi-FI">
                <a:solidFill>
                  <a:srgbClr val="008CCC"/>
                </a:solidFill>
              </a:rPr>
              <a:pPr/>
              <a:t>‹#›</a:t>
            </a:fld>
            <a:endParaRPr lang="fi-FI">
              <a:solidFill>
                <a:srgbClr val="008CCC"/>
              </a:solidFill>
            </a:endParaRPr>
          </a:p>
        </p:txBody>
      </p:sp>
    </p:spTree>
    <p:extLst>
      <p:ext uri="{BB962C8B-B14F-4D97-AF65-F5344CB8AC3E}">
        <p14:creationId xmlns:p14="http://schemas.microsoft.com/office/powerpoint/2010/main" val="119203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subTitle" idx="1"/>
          </p:nvPr>
        </p:nvSpPr>
        <p:spPr>
          <a:xfrm>
            <a:off x="4572001" y="5589589"/>
            <a:ext cx="4248151" cy="574675"/>
          </a:xfrm>
        </p:spPr>
        <p:txBody>
          <a:bodyPr anchor="b"/>
          <a:lstStyle>
            <a:lvl1pPr marL="0" indent="0" algn="r">
              <a:buFont typeface="Wingdings" pitchFamily="2" charset="2"/>
              <a:buNone/>
              <a:defRPr sz="1600">
                <a:solidFill>
                  <a:schemeClr val="tx2"/>
                </a:solidFill>
              </a:defRPr>
            </a:lvl1pPr>
          </a:lstStyle>
          <a:p>
            <a:r>
              <a:rPr lang="fi-FI" smtClean="0"/>
              <a:t>Muokkaa alaotsikon perustyyliä napsautt.</a:t>
            </a:r>
            <a:endParaRPr lang="fi-FI"/>
          </a:p>
        </p:txBody>
      </p:sp>
      <p:sp>
        <p:nvSpPr>
          <p:cNvPr id="105475" name="Rectangle 3"/>
          <p:cNvSpPr>
            <a:spLocks noGrp="1" noChangeArrowheads="1"/>
          </p:cNvSpPr>
          <p:nvPr>
            <p:ph type="ctrTitle"/>
          </p:nvPr>
        </p:nvSpPr>
        <p:spPr>
          <a:xfrm>
            <a:off x="3635375" y="2644776"/>
            <a:ext cx="3817939" cy="1366838"/>
          </a:xfrm>
        </p:spPr>
        <p:txBody>
          <a:bodyPr anchor="ctr"/>
          <a:lstStyle>
            <a:lvl1pPr algn="ctr">
              <a:defRPr sz="2800">
                <a:solidFill>
                  <a:schemeClr val="tx1"/>
                </a:solidFill>
              </a:defRPr>
            </a:lvl1pPr>
          </a:lstStyle>
          <a:p>
            <a:r>
              <a:rPr lang="fi-FI" smtClean="0"/>
              <a:t>Muokkaa perustyyl. napsautt.</a:t>
            </a:r>
            <a:endParaRPr lang="fi-FI"/>
          </a:p>
        </p:txBody>
      </p:sp>
      <p:sp>
        <p:nvSpPr>
          <p:cNvPr id="105476" name="Rectangle 4"/>
          <p:cNvSpPr>
            <a:spLocks noGrp="1" noChangeArrowheads="1"/>
          </p:cNvSpPr>
          <p:nvPr>
            <p:ph type="ftr" sz="quarter" idx="3"/>
          </p:nvPr>
        </p:nvSpPr>
        <p:spPr>
          <a:xfrm>
            <a:off x="4572001" y="6237289"/>
            <a:ext cx="4248151" cy="142875"/>
          </a:xfrm>
        </p:spPr>
        <p:txBody>
          <a:bodyPr/>
          <a:lstStyle>
            <a:lvl1pPr algn="r">
              <a:defRPr/>
            </a:lvl1pPr>
          </a:lstStyle>
          <a:p>
            <a:r>
              <a:rPr lang="fi-FI" smtClean="0">
                <a:solidFill>
                  <a:srgbClr val="008CCC"/>
                </a:solidFill>
              </a:rPr>
              <a:t>esittäjän nimi / organisaatio / mahdollinen avainsana</a:t>
            </a:r>
            <a:endParaRPr lang="fi-FI">
              <a:solidFill>
                <a:srgbClr val="008CCC"/>
              </a:solidFill>
            </a:endParaRPr>
          </a:p>
        </p:txBody>
      </p:sp>
      <p:sp>
        <p:nvSpPr>
          <p:cNvPr id="105477" name="Rectangle 5"/>
          <p:cNvSpPr>
            <a:spLocks noGrp="1" noChangeArrowheads="1"/>
          </p:cNvSpPr>
          <p:nvPr>
            <p:ph type="dt" sz="half" idx="2"/>
          </p:nvPr>
        </p:nvSpPr>
        <p:spPr>
          <a:xfrm>
            <a:off x="4572001" y="6381751"/>
            <a:ext cx="4248151" cy="142875"/>
          </a:xfrm>
        </p:spPr>
        <p:txBody>
          <a:bodyPr/>
          <a:lstStyle>
            <a:lvl1pPr algn="r">
              <a:defRPr/>
            </a:lvl1pPr>
          </a:lstStyle>
          <a:p>
            <a:fld id="{F45BC09C-EC29-4D87-A622-6784EEDF347B}" type="datetime1">
              <a:rPr lang="fi-FI" smtClean="0">
                <a:solidFill>
                  <a:srgbClr val="008CCC"/>
                </a:solidFill>
              </a:rPr>
              <a:pPr/>
              <a:t>14.11.2014</a:t>
            </a:fld>
            <a:endParaRPr lang="fi-FI">
              <a:solidFill>
                <a:srgbClr val="008CCC"/>
              </a:solidFill>
            </a:endParaRPr>
          </a:p>
        </p:txBody>
      </p:sp>
      <p:sp>
        <p:nvSpPr>
          <p:cNvPr id="105478" name="Rectangle 6"/>
          <p:cNvSpPr>
            <a:spLocks noGrp="1" noChangeArrowheads="1"/>
          </p:cNvSpPr>
          <p:nvPr>
            <p:ph type="sldNum" sz="quarter" idx="4"/>
          </p:nvPr>
        </p:nvSpPr>
        <p:spPr>
          <a:xfrm>
            <a:off x="8316914" y="6524626"/>
            <a:ext cx="503237" cy="144463"/>
          </a:xfrm>
        </p:spPr>
        <p:txBody>
          <a:bodyPr/>
          <a:lstStyle>
            <a:lvl1pPr>
              <a:defRPr/>
            </a:lvl1pPr>
          </a:lstStyle>
          <a:p>
            <a:fld id="{41C21B4E-6490-4549-B1BF-28EB0839B8E8}" type="slidenum">
              <a:rPr lang="fi-FI">
                <a:solidFill>
                  <a:srgbClr val="008CCC"/>
                </a:solidFill>
              </a:rPr>
              <a:pPr/>
              <a:t>‹#›</a:t>
            </a:fld>
            <a:endParaRPr lang="fi-FI">
              <a:solidFill>
                <a:srgbClr val="008CCC"/>
              </a:solidFill>
            </a:endParaRPr>
          </a:p>
        </p:txBody>
      </p:sp>
      <p:pic>
        <p:nvPicPr>
          <p:cNvPr id="105480" name="Picture 8" descr="ministeriö"/>
          <p:cNvPicPr>
            <a:picLocks noChangeAspect="1" noChangeArrowheads="1"/>
          </p:cNvPicPr>
          <p:nvPr/>
        </p:nvPicPr>
        <p:blipFill>
          <a:blip r:embed="rId3" cstate="print"/>
          <a:srcRect/>
          <a:stretch>
            <a:fillRect/>
          </a:stretch>
        </p:blipFill>
        <p:spPr bwMode="auto">
          <a:xfrm>
            <a:off x="323851" y="403226"/>
            <a:ext cx="2719388" cy="649288"/>
          </a:xfrm>
          <a:prstGeom prst="rect">
            <a:avLst/>
          </a:prstGeom>
          <a:noFill/>
        </p:spPr>
      </p:pic>
    </p:spTree>
    <p:extLst>
      <p:ext uri="{BB962C8B-B14F-4D97-AF65-F5344CB8AC3E}">
        <p14:creationId xmlns:p14="http://schemas.microsoft.com/office/powerpoint/2010/main" val="15091722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3.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 y="6051600"/>
            <a:ext cx="9143245" cy="810701"/>
          </a:xfrm>
          <a:prstGeom prst="rect">
            <a:avLst/>
          </a:prstGeom>
        </p:spPr>
      </p:pic>
      <p:sp>
        <p:nvSpPr>
          <p:cNvPr id="2" name="Title Placeholder 1"/>
          <p:cNvSpPr>
            <a:spLocks noGrp="1"/>
          </p:cNvSpPr>
          <p:nvPr>
            <p:ph type="title"/>
          </p:nvPr>
        </p:nvSpPr>
        <p:spPr>
          <a:xfrm>
            <a:off x="539999" y="540000"/>
            <a:ext cx="8245225" cy="900000"/>
          </a:xfrm>
          <a:prstGeom prst="rect">
            <a:avLst/>
          </a:prstGeom>
        </p:spPr>
        <p:txBody>
          <a:bodyPr vert="horz" lIns="0" tIns="0" rIns="0" bIns="0" rtlCol="0" anchor="t" anchorCtr="0">
            <a:noAutofit/>
          </a:bodyPr>
          <a:lstStyle/>
          <a:p>
            <a:r>
              <a:rPr lang="fi-FI" noProof="1" smtClean="0"/>
              <a:t>Muokkaa perustyyl. napsautt.</a:t>
            </a:r>
            <a:endParaRPr lang="fi-FI" noProof="1"/>
          </a:p>
        </p:txBody>
      </p:sp>
      <p:sp>
        <p:nvSpPr>
          <p:cNvPr id="3" name="Text Placeholder 2"/>
          <p:cNvSpPr>
            <a:spLocks noGrp="1"/>
          </p:cNvSpPr>
          <p:nvPr>
            <p:ph type="body" idx="1"/>
          </p:nvPr>
        </p:nvSpPr>
        <p:spPr>
          <a:xfrm>
            <a:off x="539552" y="1800000"/>
            <a:ext cx="8244000" cy="4266000"/>
          </a:xfrm>
          <a:prstGeom prst="rect">
            <a:avLst/>
          </a:prstGeom>
        </p:spPr>
        <p:txBody>
          <a:bodyPr vert="horz" lIns="0" tIns="0" rIns="0" bIns="0" rtlCol="0">
            <a:noAutofit/>
          </a:bodyPr>
          <a:lstStyle/>
          <a:p>
            <a:pPr lvl="0"/>
            <a:r>
              <a:rPr lang="fi-FI" noProof="1" smtClean="0"/>
              <a:t>Muokkaa tekstin perustyylejä napsauttamalla</a:t>
            </a:r>
          </a:p>
          <a:p>
            <a:pPr lvl="1"/>
            <a:r>
              <a:rPr lang="fi-FI" noProof="1" smtClean="0"/>
              <a:t>toinen taso</a:t>
            </a:r>
          </a:p>
          <a:p>
            <a:pPr lvl="2"/>
            <a:r>
              <a:rPr lang="fi-FI" noProof="1" smtClean="0"/>
              <a:t>kolmas taso</a:t>
            </a:r>
          </a:p>
          <a:p>
            <a:pPr lvl="3"/>
            <a:r>
              <a:rPr lang="fi-FI" noProof="1" smtClean="0"/>
              <a:t>neljäs taso</a:t>
            </a:r>
          </a:p>
          <a:p>
            <a:pPr lvl="4"/>
            <a:r>
              <a:rPr lang="fi-FI" noProof="1" smtClean="0"/>
              <a:t>viides taso</a:t>
            </a:r>
            <a:endParaRPr lang="fi-FI" noProof="1"/>
          </a:p>
        </p:txBody>
      </p:sp>
      <p:sp>
        <p:nvSpPr>
          <p:cNvPr id="4" name="Date Placeholder 3"/>
          <p:cNvSpPr>
            <a:spLocks noGrp="1"/>
          </p:cNvSpPr>
          <p:nvPr>
            <p:ph type="dt" sz="half" idx="2"/>
          </p:nvPr>
        </p:nvSpPr>
        <p:spPr>
          <a:xfrm>
            <a:off x="540000" y="6616800"/>
            <a:ext cx="2555836" cy="180000"/>
          </a:xfrm>
          <a:prstGeom prst="rect">
            <a:avLst/>
          </a:prstGeom>
        </p:spPr>
        <p:txBody>
          <a:bodyPr vert="horz" lIns="0" tIns="0" rIns="0" bIns="0" rtlCol="0" anchor="ctr"/>
          <a:lstStyle>
            <a:lvl1pPr algn="r">
              <a:lnSpc>
                <a:spcPts val="1400"/>
              </a:lnSpc>
              <a:defRPr sz="800">
                <a:solidFill>
                  <a:schemeClr val="bg1"/>
                </a:solidFill>
              </a:defRPr>
            </a:lvl1pPr>
          </a:lstStyle>
          <a:p>
            <a:endParaRPr lang="fi-FI" noProof="1"/>
          </a:p>
        </p:txBody>
      </p:sp>
      <p:sp>
        <p:nvSpPr>
          <p:cNvPr id="5" name="Footer Placeholder 4"/>
          <p:cNvSpPr>
            <a:spLocks noGrp="1"/>
          </p:cNvSpPr>
          <p:nvPr>
            <p:ph type="ftr" sz="quarter" idx="3"/>
          </p:nvPr>
        </p:nvSpPr>
        <p:spPr>
          <a:xfrm>
            <a:off x="3348000" y="6616800"/>
            <a:ext cx="2304120" cy="180000"/>
          </a:xfrm>
          <a:prstGeom prst="rect">
            <a:avLst/>
          </a:prstGeom>
        </p:spPr>
        <p:txBody>
          <a:bodyPr vert="horz" lIns="0" tIns="0" rIns="0" bIns="0" rtlCol="0" anchor="ctr"/>
          <a:lstStyle>
            <a:lvl1pPr algn="l">
              <a:lnSpc>
                <a:spcPts val="1400"/>
              </a:lnSpc>
              <a:defRPr sz="800">
                <a:solidFill>
                  <a:schemeClr val="bg1"/>
                </a:solidFill>
              </a:defRPr>
            </a:lvl1pPr>
          </a:lstStyle>
          <a:p>
            <a:r>
              <a:rPr lang="fi-FI" noProof="1" smtClean="0"/>
              <a:t>Esittäjän nimi alatunnisteeseen</a:t>
            </a:r>
            <a:endParaRPr lang="fi-FI" noProof="1"/>
          </a:p>
        </p:txBody>
      </p:sp>
      <p:sp>
        <p:nvSpPr>
          <p:cNvPr id="6" name="Slide Number Placeholder 5"/>
          <p:cNvSpPr>
            <a:spLocks noGrp="1"/>
          </p:cNvSpPr>
          <p:nvPr>
            <p:ph type="sldNum" sz="quarter" idx="4"/>
          </p:nvPr>
        </p:nvSpPr>
        <p:spPr>
          <a:xfrm>
            <a:off x="6553200" y="6616800"/>
            <a:ext cx="2232025" cy="180000"/>
          </a:xfrm>
          <a:prstGeom prst="rect">
            <a:avLst/>
          </a:prstGeom>
        </p:spPr>
        <p:txBody>
          <a:bodyPr vert="horz" lIns="0" tIns="0" rIns="0" bIns="0" rtlCol="0" anchor="ctr"/>
          <a:lstStyle>
            <a:lvl1pPr algn="r">
              <a:lnSpc>
                <a:spcPts val="1400"/>
              </a:lnSpc>
              <a:defRPr sz="1000" b="1">
                <a:solidFill>
                  <a:schemeClr val="bg1"/>
                </a:solidFill>
              </a:defRPr>
            </a:lvl1pPr>
          </a:lstStyle>
          <a:p>
            <a:fld id="{B63888E4-B065-43EF-8E16-5918655F770D}" type="slidenum">
              <a:rPr lang="fi-FI" noProof="1" dirty="0" smtClean="0"/>
              <a:pPr/>
              <a:t>‹#›</a:t>
            </a:fld>
            <a:endParaRPr lang="fi-FI" noProof="1"/>
          </a:p>
        </p:txBody>
      </p:sp>
    </p:spTree>
    <p:extLst>
      <p:ext uri="{BB962C8B-B14F-4D97-AF65-F5344CB8AC3E}">
        <p14:creationId xmlns:p14="http://schemas.microsoft.com/office/powerpoint/2010/main" val="3171067809"/>
      </p:ext>
    </p:extLst>
  </p:cSld>
  <p:clrMap bg1="lt1" tx1="dk1" bg2="lt2" tx2="dk2" accent1="accent1" accent2="accent2" accent3="accent3" accent4="accent4" accent5="accent5" accent6="accent6" hlink="hlink" folHlink="folHlink"/>
  <p:sldLayoutIdLst>
    <p:sldLayoutId id="2147483668" r:id="rId1"/>
    <p:sldLayoutId id="2147483672" r:id="rId2"/>
    <p:sldLayoutId id="2147483670" r:id="rId3"/>
    <p:sldLayoutId id="2147483671" r:id="rId4"/>
    <p:sldLayoutId id="2147483669" r:id="rId5"/>
  </p:sldLayoutIdLst>
  <p:timing>
    <p:tnLst>
      <p:par>
        <p:cTn id="1" dur="indefinite" restart="never" nodeType="tmRoot"/>
      </p:par>
    </p:tnLst>
  </p:timing>
  <p:hf hdr="0" dt="0"/>
  <p:txStyles>
    <p:titleStyle>
      <a:lvl1pPr algn="l" defTabSz="914400" rtl="0" eaLnBrk="1" latinLnBrk="0" hangingPunct="1">
        <a:lnSpc>
          <a:spcPts val="3200"/>
        </a:lnSpc>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lnSpc>
          <a:spcPts val="2600"/>
        </a:lnSpc>
        <a:spcBef>
          <a:spcPts val="0"/>
        </a:spcBef>
        <a:buFont typeface="Arial" pitchFamily="34" charset="0"/>
        <a:buNone/>
        <a:defRPr sz="2400" kern="1200">
          <a:solidFill>
            <a:schemeClr val="tx1"/>
          </a:solidFill>
          <a:latin typeface="+mn-lt"/>
          <a:ea typeface="+mn-ea"/>
          <a:cs typeface="+mn-cs"/>
        </a:defRPr>
      </a:lvl1pPr>
      <a:lvl2pPr marL="252000" indent="-252000" algn="l" defTabSz="914400" rtl="0" eaLnBrk="1" latinLnBrk="0" hangingPunct="1">
        <a:lnSpc>
          <a:spcPts val="2600"/>
        </a:lnSpc>
        <a:spcBef>
          <a:spcPts val="0"/>
        </a:spcBef>
        <a:buClr>
          <a:schemeClr val="tx2"/>
        </a:buClr>
        <a:buSzPct val="115000"/>
        <a:buFont typeface="Calibri" pitchFamily="34" charset="0"/>
        <a:buChar char="•"/>
        <a:defRPr sz="2400" kern="1200">
          <a:solidFill>
            <a:schemeClr val="tx1"/>
          </a:solidFill>
          <a:latin typeface="+mn-lt"/>
          <a:ea typeface="+mn-ea"/>
          <a:cs typeface="+mn-cs"/>
        </a:defRPr>
      </a:lvl2pPr>
      <a:lvl3pPr marL="504000" indent="-252000" algn="l" defTabSz="914400" rtl="0" eaLnBrk="1" latinLnBrk="0" hangingPunct="1">
        <a:lnSpc>
          <a:spcPts val="2200"/>
        </a:lnSpc>
        <a:spcBef>
          <a:spcPts val="0"/>
        </a:spcBef>
        <a:buClr>
          <a:schemeClr val="tx2"/>
        </a:buClr>
        <a:buSzPct val="115000"/>
        <a:buFont typeface="Calibri" pitchFamily="34" charset="0"/>
        <a:buChar char="•"/>
        <a:defRPr sz="2000" kern="1200">
          <a:solidFill>
            <a:schemeClr val="tx1"/>
          </a:solidFill>
          <a:latin typeface="+mn-lt"/>
          <a:ea typeface="+mn-ea"/>
          <a:cs typeface="+mn-cs"/>
        </a:defRPr>
      </a:lvl3pPr>
      <a:lvl4pPr marL="756000" indent="-252000" algn="l" defTabSz="914400" rtl="0" eaLnBrk="1" latinLnBrk="0" hangingPunct="1">
        <a:lnSpc>
          <a:spcPts val="2200"/>
        </a:lnSpc>
        <a:spcBef>
          <a:spcPts val="0"/>
        </a:spcBef>
        <a:buClr>
          <a:schemeClr val="tx2"/>
        </a:buClr>
        <a:buSzPct val="115000"/>
        <a:buFont typeface="Calibri" pitchFamily="34" charset="0"/>
        <a:buChar char="•"/>
        <a:defRPr sz="2000" kern="1200">
          <a:solidFill>
            <a:schemeClr val="tx1"/>
          </a:solidFill>
          <a:latin typeface="+mn-lt"/>
          <a:ea typeface="+mn-ea"/>
          <a:cs typeface="+mn-cs"/>
        </a:defRPr>
      </a:lvl4pPr>
      <a:lvl5pPr marL="1008000" indent="-252000" algn="l" defTabSz="914400" rtl="0" eaLnBrk="1" latinLnBrk="0" hangingPunct="1">
        <a:lnSpc>
          <a:spcPts val="2200"/>
        </a:lnSpc>
        <a:spcBef>
          <a:spcPts val="0"/>
        </a:spcBef>
        <a:buClr>
          <a:schemeClr val="tx2"/>
        </a:buClr>
        <a:buSzPct val="115000"/>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9532" y="2888940"/>
            <a:ext cx="8245225" cy="900000"/>
          </a:xfrm>
          <a:prstGeom prst="rect">
            <a:avLst/>
          </a:prstGeom>
        </p:spPr>
        <p:txBody>
          <a:bodyPr vert="horz" lIns="0" tIns="0" rIns="0" bIns="0" rtlCol="0" anchor="t" anchorCtr="0">
            <a:noAutofit/>
          </a:bodyPr>
          <a:lstStyle/>
          <a:p>
            <a:r>
              <a:rPr lang="fi-FI" noProof="1" smtClean="0"/>
              <a:t>Click to edit Master title style</a:t>
            </a:r>
            <a:endParaRPr lang="fi-FI" noProof="1"/>
          </a:p>
        </p:txBody>
      </p:sp>
      <p:sp>
        <p:nvSpPr>
          <p:cNvPr id="3" name="Text Placeholder 2"/>
          <p:cNvSpPr>
            <a:spLocks noGrp="1"/>
          </p:cNvSpPr>
          <p:nvPr>
            <p:ph type="body" idx="1"/>
          </p:nvPr>
        </p:nvSpPr>
        <p:spPr>
          <a:xfrm>
            <a:off x="539552" y="4149080"/>
            <a:ext cx="8244000" cy="1916920"/>
          </a:xfrm>
          <a:prstGeom prst="rect">
            <a:avLst/>
          </a:prstGeom>
        </p:spPr>
        <p:txBody>
          <a:bodyPr vert="horz" lIns="0" tIns="0" rIns="0" bIns="0" rtlCol="0">
            <a:noAutofit/>
          </a:bodyPr>
          <a:lstStyle/>
          <a:p>
            <a:pPr lvl="0"/>
            <a:r>
              <a:rPr lang="fi-FI" noProof="1" smtClean="0"/>
              <a:t>Click to edit Master text styles</a:t>
            </a:r>
          </a:p>
          <a:p>
            <a:pPr lvl="1"/>
            <a:r>
              <a:rPr lang="fi-FI" noProof="1" smtClean="0"/>
              <a:t>Second level</a:t>
            </a:r>
          </a:p>
          <a:p>
            <a:pPr lvl="2"/>
            <a:r>
              <a:rPr lang="fi-FI" noProof="1" smtClean="0"/>
              <a:t>Third level</a:t>
            </a:r>
          </a:p>
          <a:p>
            <a:pPr lvl="3"/>
            <a:r>
              <a:rPr lang="fi-FI" noProof="1" smtClean="0"/>
              <a:t>Fourth level</a:t>
            </a:r>
          </a:p>
          <a:p>
            <a:pPr lvl="4"/>
            <a:r>
              <a:rPr lang="fi-FI" noProof="1" smtClean="0"/>
              <a:t>Fifth level</a:t>
            </a:r>
            <a:endParaRPr lang="fi-FI" noProof="1"/>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457200"/>
            <a:ext cx="3371095" cy="862586"/>
          </a:xfrm>
          <a:prstGeom prst="rect">
            <a:avLst/>
          </a:prstGeom>
        </p:spPr>
      </p:pic>
    </p:spTree>
    <p:extLst>
      <p:ext uri="{BB962C8B-B14F-4D97-AF65-F5344CB8AC3E}">
        <p14:creationId xmlns:p14="http://schemas.microsoft.com/office/powerpoint/2010/main" val="3336674108"/>
      </p:ext>
    </p:extLst>
  </p:cSld>
  <p:clrMap bg1="lt1" tx1="dk1" bg2="lt2" tx2="dk2" accent1="accent1" accent2="accent2" accent3="accent3" accent4="accent4" accent5="accent5" accent6="accent6" hlink="hlink" folHlink="folHlink"/>
  <p:sldLayoutIdLst>
    <p:sldLayoutId id="2147483674" r:id="rId1"/>
    <p:sldLayoutId id="2147483675" r:id="rId2"/>
  </p:sldLayoutIdLst>
  <p:timing>
    <p:tnLst>
      <p:par>
        <p:cTn id="1" dur="indefinite" restart="never" nodeType="tmRoot"/>
      </p:par>
    </p:tnLst>
  </p:timing>
  <p:hf sldNum="0" hdr="0" ftr="0" dt="0"/>
  <p:txStyles>
    <p:titleStyle>
      <a:lvl1pPr algn="l" defTabSz="914400" rtl="0" eaLnBrk="1" latinLnBrk="0" hangingPunct="1">
        <a:lnSpc>
          <a:spcPts val="3200"/>
        </a:lnSpc>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lnSpc>
          <a:spcPts val="2600"/>
        </a:lnSpc>
        <a:spcBef>
          <a:spcPts val="0"/>
        </a:spcBef>
        <a:buFont typeface="Arial" pitchFamily="34" charset="0"/>
        <a:buNone/>
        <a:defRPr sz="2400" kern="1200">
          <a:solidFill>
            <a:schemeClr val="tx1"/>
          </a:solidFill>
          <a:latin typeface="+mn-lt"/>
          <a:ea typeface="+mn-ea"/>
          <a:cs typeface="+mn-cs"/>
        </a:defRPr>
      </a:lvl1pPr>
      <a:lvl2pPr marL="252000" indent="-252000" algn="l" defTabSz="914400" rtl="0" eaLnBrk="1" latinLnBrk="0" hangingPunct="1">
        <a:lnSpc>
          <a:spcPts val="2600"/>
        </a:lnSpc>
        <a:spcBef>
          <a:spcPts val="0"/>
        </a:spcBef>
        <a:buClr>
          <a:schemeClr val="tx2"/>
        </a:buClr>
        <a:buSzPct val="115000"/>
        <a:buFont typeface="Calibri" pitchFamily="34" charset="0"/>
        <a:buChar char="•"/>
        <a:defRPr sz="2400" kern="1200">
          <a:solidFill>
            <a:schemeClr val="tx1"/>
          </a:solidFill>
          <a:latin typeface="+mn-lt"/>
          <a:ea typeface="+mn-ea"/>
          <a:cs typeface="+mn-cs"/>
        </a:defRPr>
      </a:lvl2pPr>
      <a:lvl3pPr marL="504000" indent="-252000" algn="l" defTabSz="914400" rtl="0" eaLnBrk="1" latinLnBrk="0" hangingPunct="1">
        <a:lnSpc>
          <a:spcPts val="2200"/>
        </a:lnSpc>
        <a:spcBef>
          <a:spcPts val="0"/>
        </a:spcBef>
        <a:buClr>
          <a:schemeClr val="tx2"/>
        </a:buClr>
        <a:buSzPct val="115000"/>
        <a:buFont typeface="Calibri" pitchFamily="34" charset="0"/>
        <a:buChar char="•"/>
        <a:defRPr sz="2000" kern="1200">
          <a:solidFill>
            <a:schemeClr val="tx1"/>
          </a:solidFill>
          <a:latin typeface="+mn-lt"/>
          <a:ea typeface="+mn-ea"/>
          <a:cs typeface="+mn-cs"/>
        </a:defRPr>
      </a:lvl3pPr>
      <a:lvl4pPr marL="756000" indent="-252000" algn="l" defTabSz="914400" rtl="0" eaLnBrk="1" latinLnBrk="0" hangingPunct="1">
        <a:lnSpc>
          <a:spcPts val="2200"/>
        </a:lnSpc>
        <a:spcBef>
          <a:spcPts val="0"/>
        </a:spcBef>
        <a:buClr>
          <a:schemeClr val="tx2"/>
        </a:buClr>
        <a:buSzPct val="115000"/>
        <a:buFont typeface="Calibri" pitchFamily="34" charset="0"/>
        <a:buChar char="•"/>
        <a:defRPr sz="2000" kern="1200">
          <a:solidFill>
            <a:schemeClr val="tx1"/>
          </a:solidFill>
          <a:latin typeface="+mn-lt"/>
          <a:ea typeface="+mn-ea"/>
          <a:cs typeface="+mn-cs"/>
        </a:defRPr>
      </a:lvl4pPr>
      <a:lvl5pPr marL="1008000" indent="-252000" algn="l" defTabSz="914400" rtl="0" eaLnBrk="1" latinLnBrk="0" hangingPunct="1">
        <a:lnSpc>
          <a:spcPts val="2200"/>
        </a:lnSpc>
        <a:spcBef>
          <a:spcPts val="0"/>
        </a:spcBef>
        <a:buClr>
          <a:schemeClr val="tx2"/>
        </a:buClr>
        <a:buSzPct val="115000"/>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620714"/>
            <a:ext cx="7993063" cy="936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i-FI" smtClean="0"/>
              <a:t>Muokkaa perustyyl. napsautt.</a:t>
            </a:r>
          </a:p>
        </p:txBody>
      </p:sp>
      <p:sp>
        <p:nvSpPr>
          <p:cNvPr id="1027" name="Rectangle 3"/>
          <p:cNvSpPr>
            <a:spLocks noGrp="1" noChangeArrowheads="1"/>
          </p:cNvSpPr>
          <p:nvPr>
            <p:ph type="body" idx="1"/>
          </p:nvPr>
        </p:nvSpPr>
        <p:spPr bwMode="auto">
          <a:xfrm>
            <a:off x="827088" y="1700214"/>
            <a:ext cx="7993063" cy="4608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1029" name="Rectangle 5"/>
          <p:cNvSpPr>
            <a:spLocks noGrp="1" noChangeArrowheads="1"/>
          </p:cNvSpPr>
          <p:nvPr>
            <p:ph type="ftr" sz="quarter" idx="3"/>
          </p:nvPr>
        </p:nvSpPr>
        <p:spPr bwMode="auto">
          <a:xfrm>
            <a:off x="2268539" y="6524626"/>
            <a:ext cx="6551612" cy="1444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800">
                <a:solidFill>
                  <a:schemeClr val="accent2"/>
                </a:solidFill>
              </a:defRPr>
            </a:lvl1pPr>
          </a:lstStyle>
          <a:p>
            <a:pPr fontAlgn="base">
              <a:spcBef>
                <a:spcPct val="0"/>
              </a:spcBef>
              <a:spcAft>
                <a:spcPct val="0"/>
              </a:spcAft>
            </a:pPr>
            <a:r>
              <a:rPr lang="fi-FI" smtClean="0">
                <a:solidFill>
                  <a:srgbClr val="008CCC"/>
                </a:solidFill>
              </a:rPr>
              <a:t>esittäjän nimi / organisaatio / mahdollinen avainsana</a:t>
            </a:r>
            <a:endParaRPr lang="fi-FI">
              <a:solidFill>
                <a:srgbClr val="008CCC"/>
              </a:solidFill>
            </a:endParaRPr>
          </a:p>
        </p:txBody>
      </p:sp>
      <p:sp>
        <p:nvSpPr>
          <p:cNvPr id="1028" name="Rectangle 4"/>
          <p:cNvSpPr>
            <a:spLocks noGrp="1" noChangeArrowheads="1"/>
          </p:cNvSpPr>
          <p:nvPr>
            <p:ph type="dt" sz="half" idx="2"/>
          </p:nvPr>
        </p:nvSpPr>
        <p:spPr bwMode="auto">
          <a:xfrm>
            <a:off x="827088" y="6524626"/>
            <a:ext cx="1441451" cy="1444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800">
                <a:solidFill>
                  <a:schemeClr val="accent2"/>
                </a:solidFill>
              </a:defRPr>
            </a:lvl1pPr>
          </a:lstStyle>
          <a:p>
            <a:pPr fontAlgn="base">
              <a:spcBef>
                <a:spcPct val="0"/>
              </a:spcBef>
              <a:spcAft>
                <a:spcPct val="0"/>
              </a:spcAft>
            </a:pPr>
            <a:fld id="{84A24259-0063-483F-B967-B08A94E351CA}" type="datetime1">
              <a:rPr lang="fi-FI" smtClean="0">
                <a:solidFill>
                  <a:srgbClr val="008CCC"/>
                </a:solidFill>
              </a:rPr>
              <a:pPr fontAlgn="base">
                <a:spcBef>
                  <a:spcPct val="0"/>
                </a:spcBef>
                <a:spcAft>
                  <a:spcPct val="0"/>
                </a:spcAft>
              </a:pPr>
              <a:t>14.11.2014</a:t>
            </a:fld>
            <a:endParaRPr lang="fi-FI">
              <a:solidFill>
                <a:srgbClr val="008CCC"/>
              </a:solidFill>
            </a:endParaRPr>
          </a:p>
        </p:txBody>
      </p:sp>
      <p:sp>
        <p:nvSpPr>
          <p:cNvPr id="1030" name="Rectangle 6"/>
          <p:cNvSpPr>
            <a:spLocks noGrp="1" noChangeArrowheads="1"/>
          </p:cNvSpPr>
          <p:nvPr>
            <p:ph type="sldNum" sz="quarter" idx="4"/>
          </p:nvPr>
        </p:nvSpPr>
        <p:spPr bwMode="auto">
          <a:xfrm>
            <a:off x="250826" y="6524626"/>
            <a:ext cx="503239" cy="1444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800" b="1">
                <a:solidFill>
                  <a:schemeClr val="accent2"/>
                </a:solidFill>
              </a:defRPr>
            </a:lvl1pPr>
          </a:lstStyle>
          <a:p>
            <a:pPr fontAlgn="base">
              <a:spcBef>
                <a:spcPct val="0"/>
              </a:spcBef>
              <a:spcAft>
                <a:spcPct val="0"/>
              </a:spcAft>
            </a:pPr>
            <a:fld id="{D748E8B8-F28A-414E-A835-DE248F4AFD7C}" type="slidenum">
              <a:rPr lang="fi-FI">
                <a:solidFill>
                  <a:srgbClr val="008CCC"/>
                </a:solidFill>
              </a:rPr>
              <a:pPr fontAlgn="base">
                <a:spcBef>
                  <a:spcPct val="0"/>
                </a:spcBef>
                <a:spcAft>
                  <a:spcPct val="0"/>
                </a:spcAft>
              </a:pPr>
              <a:t>‹#›</a:t>
            </a:fld>
            <a:endParaRPr lang="fi-FI">
              <a:solidFill>
                <a:srgbClr val="008CCC"/>
              </a:solidFill>
            </a:endParaRPr>
          </a:p>
        </p:txBody>
      </p:sp>
      <p:sp>
        <p:nvSpPr>
          <p:cNvPr id="1072" name="Oval 48"/>
          <p:cNvSpPr>
            <a:spLocks noChangeArrowheads="1"/>
          </p:cNvSpPr>
          <p:nvPr/>
        </p:nvSpPr>
        <p:spPr bwMode="auto">
          <a:xfrm>
            <a:off x="558802" y="260351"/>
            <a:ext cx="144463" cy="144463"/>
          </a:xfrm>
          <a:prstGeom prst="ellipse">
            <a:avLst/>
          </a:prstGeom>
          <a:solidFill>
            <a:srgbClr val="CCE8F5"/>
          </a:solidFill>
          <a:ln w="9525">
            <a:noFill/>
            <a:round/>
            <a:headEnd/>
            <a:tailEnd/>
          </a:ln>
          <a:effectLst/>
        </p:spPr>
        <p:txBody>
          <a:bodyPr wrap="none" anchor="ctr"/>
          <a:lstStyle/>
          <a:p>
            <a:pPr fontAlgn="base">
              <a:spcBef>
                <a:spcPct val="0"/>
              </a:spcBef>
              <a:spcAft>
                <a:spcPct val="0"/>
              </a:spcAft>
            </a:pPr>
            <a:endParaRPr lang="fi-FI">
              <a:solidFill>
                <a:srgbClr val="000000"/>
              </a:solidFill>
            </a:endParaRPr>
          </a:p>
        </p:txBody>
      </p:sp>
      <p:sp>
        <p:nvSpPr>
          <p:cNvPr id="1073" name="Oval 49"/>
          <p:cNvSpPr>
            <a:spLocks noChangeArrowheads="1"/>
          </p:cNvSpPr>
          <p:nvPr/>
        </p:nvSpPr>
        <p:spPr bwMode="auto">
          <a:xfrm>
            <a:off x="558802" y="547688"/>
            <a:ext cx="144463" cy="144462"/>
          </a:xfrm>
          <a:prstGeom prst="ellipse">
            <a:avLst/>
          </a:prstGeom>
          <a:solidFill>
            <a:srgbClr val="CCE8F5"/>
          </a:solidFill>
          <a:ln w="9525">
            <a:noFill/>
            <a:round/>
            <a:headEnd/>
            <a:tailEnd/>
          </a:ln>
          <a:effectLst/>
        </p:spPr>
        <p:txBody>
          <a:bodyPr wrap="none" anchor="ctr"/>
          <a:lstStyle/>
          <a:p>
            <a:pPr fontAlgn="base">
              <a:spcBef>
                <a:spcPct val="0"/>
              </a:spcBef>
              <a:spcAft>
                <a:spcPct val="0"/>
              </a:spcAft>
            </a:pPr>
            <a:endParaRPr lang="fi-FI">
              <a:solidFill>
                <a:srgbClr val="000000"/>
              </a:solidFill>
            </a:endParaRPr>
          </a:p>
        </p:txBody>
      </p:sp>
      <p:sp>
        <p:nvSpPr>
          <p:cNvPr id="1074" name="Oval 50"/>
          <p:cNvSpPr>
            <a:spLocks noChangeArrowheads="1"/>
          </p:cNvSpPr>
          <p:nvPr/>
        </p:nvSpPr>
        <p:spPr bwMode="auto">
          <a:xfrm>
            <a:off x="558802" y="836613"/>
            <a:ext cx="144463" cy="144462"/>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fi-FI">
              <a:solidFill>
                <a:srgbClr val="000000"/>
              </a:solidFill>
            </a:endParaRPr>
          </a:p>
        </p:txBody>
      </p:sp>
    </p:spTree>
    <p:extLst>
      <p:ext uri="{BB962C8B-B14F-4D97-AF65-F5344CB8AC3E}">
        <p14:creationId xmlns:p14="http://schemas.microsoft.com/office/powerpoint/2010/main" val="122728369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265113" indent="-265113" algn="l" rtl="0" eaLnBrk="1" fontAlgn="base" hangingPunct="1">
        <a:spcBef>
          <a:spcPct val="0"/>
        </a:spcBef>
        <a:spcAft>
          <a:spcPct val="20000"/>
        </a:spcAft>
        <a:buClr>
          <a:schemeClr val="accent1"/>
        </a:buClr>
        <a:buSzPct val="110000"/>
        <a:buFont typeface="Wingdings" pitchFamily="2" charset="2"/>
        <a:buChar char=""/>
        <a:defRPr sz="2400">
          <a:solidFill>
            <a:schemeClr val="tx1"/>
          </a:solidFill>
          <a:latin typeface="+mn-lt"/>
          <a:ea typeface="+mn-ea"/>
          <a:cs typeface="+mn-cs"/>
        </a:defRPr>
      </a:lvl1pPr>
      <a:lvl2pPr marL="804863" indent="-352425" algn="l" rtl="0" eaLnBrk="1" fontAlgn="base" hangingPunct="1">
        <a:spcBef>
          <a:spcPct val="0"/>
        </a:spcBef>
        <a:spcAft>
          <a:spcPct val="20000"/>
        </a:spcAft>
        <a:buClr>
          <a:schemeClr val="accent1"/>
        </a:buClr>
        <a:buSzPct val="120000"/>
        <a:buFont typeface="Arial" charset="0"/>
        <a:buChar char="–"/>
        <a:defRPr sz="2200">
          <a:solidFill>
            <a:schemeClr val="tx1"/>
          </a:solidFill>
          <a:latin typeface="+mn-lt"/>
        </a:defRPr>
      </a:lvl2pPr>
      <a:lvl3pPr marL="1163638" indent="-179388" algn="l" rtl="0" eaLnBrk="1" fontAlgn="base" hangingPunct="1">
        <a:spcBef>
          <a:spcPct val="0"/>
        </a:spcBef>
        <a:spcAft>
          <a:spcPct val="20000"/>
        </a:spcAft>
        <a:buClr>
          <a:schemeClr val="accent1"/>
        </a:buClr>
        <a:buSzPct val="110000"/>
        <a:buFont typeface="Wingdings" pitchFamily="2" charset="2"/>
        <a:buChar char=""/>
        <a:defRPr sz="2000">
          <a:solidFill>
            <a:schemeClr val="tx1"/>
          </a:solidFill>
          <a:latin typeface="+mn-lt"/>
        </a:defRPr>
      </a:lvl3pPr>
      <a:lvl4pPr marL="1609725" indent="-266700" algn="l" rtl="0" eaLnBrk="1" fontAlgn="base" hangingPunct="1">
        <a:spcBef>
          <a:spcPct val="0"/>
        </a:spcBef>
        <a:spcAft>
          <a:spcPct val="20000"/>
        </a:spcAft>
        <a:buClr>
          <a:schemeClr val="accent1"/>
        </a:buClr>
        <a:buSzPct val="120000"/>
        <a:buFont typeface="Arial" charset="0"/>
        <a:buChar char="–"/>
        <a:defRPr>
          <a:solidFill>
            <a:schemeClr val="tx1"/>
          </a:solidFill>
          <a:latin typeface="+mn-lt"/>
        </a:defRPr>
      </a:lvl4pPr>
      <a:lvl5pPr marL="1968500" indent="-179388" algn="l" rtl="0" eaLnBrk="1" fontAlgn="base" hangingPunct="1">
        <a:spcBef>
          <a:spcPct val="0"/>
        </a:spcBef>
        <a:spcAft>
          <a:spcPct val="20000"/>
        </a:spcAft>
        <a:buClr>
          <a:schemeClr val="accent1"/>
        </a:buClr>
        <a:buSzPct val="110000"/>
        <a:buFont typeface="Wingdings" pitchFamily="2" charset="2"/>
        <a:buChar char=""/>
        <a:defRPr sz="1600">
          <a:solidFill>
            <a:schemeClr val="tx1"/>
          </a:solidFill>
          <a:latin typeface="+mn-lt"/>
        </a:defRPr>
      </a:lvl5pPr>
      <a:lvl6pPr marL="2425700" indent="-179388" algn="l" rtl="0" eaLnBrk="1" fontAlgn="base" hangingPunct="1">
        <a:spcBef>
          <a:spcPct val="0"/>
        </a:spcBef>
        <a:spcAft>
          <a:spcPct val="20000"/>
        </a:spcAft>
        <a:buClr>
          <a:schemeClr val="accent1"/>
        </a:buClr>
        <a:buSzPct val="110000"/>
        <a:buFont typeface="Wingdings" pitchFamily="2" charset="2"/>
        <a:buChar char=""/>
        <a:defRPr sz="1600">
          <a:solidFill>
            <a:schemeClr val="tx1"/>
          </a:solidFill>
          <a:latin typeface="+mn-lt"/>
        </a:defRPr>
      </a:lvl6pPr>
      <a:lvl7pPr marL="2882900" indent="-179388" algn="l" rtl="0" eaLnBrk="1" fontAlgn="base" hangingPunct="1">
        <a:spcBef>
          <a:spcPct val="0"/>
        </a:spcBef>
        <a:spcAft>
          <a:spcPct val="20000"/>
        </a:spcAft>
        <a:buClr>
          <a:schemeClr val="accent1"/>
        </a:buClr>
        <a:buSzPct val="110000"/>
        <a:buFont typeface="Wingdings" pitchFamily="2" charset="2"/>
        <a:buChar char=""/>
        <a:defRPr sz="1600">
          <a:solidFill>
            <a:schemeClr val="tx1"/>
          </a:solidFill>
          <a:latin typeface="+mn-lt"/>
        </a:defRPr>
      </a:lvl7pPr>
      <a:lvl8pPr marL="3340100" indent="-179388" algn="l" rtl="0" eaLnBrk="1" fontAlgn="base" hangingPunct="1">
        <a:spcBef>
          <a:spcPct val="0"/>
        </a:spcBef>
        <a:spcAft>
          <a:spcPct val="20000"/>
        </a:spcAft>
        <a:buClr>
          <a:schemeClr val="accent1"/>
        </a:buClr>
        <a:buSzPct val="110000"/>
        <a:buFont typeface="Wingdings" pitchFamily="2" charset="2"/>
        <a:buChar char=""/>
        <a:defRPr sz="1600">
          <a:solidFill>
            <a:schemeClr val="tx1"/>
          </a:solidFill>
          <a:latin typeface="+mn-lt"/>
        </a:defRPr>
      </a:lvl8pPr>
      <a:lvl9pPr marL="3797300" indent="-179388" algn="l" rtl="0" eaLnBrk="1" fontAlgn="base" hangingPunct="1">
        <a:spcBef>
          <a:spcPct val="0"/>
        </a:spcBef>
        <a:spcAft>
          <a:spcPct val="20000"/>
        </a:spcAft>
        <a:buClr>
          <a:schemeClr val="accent1"/>
        </a:buClr>
        <a:buSzPct val="110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7" y="6051600"/>
            <a:ext cx="9143245" cy="810701"/>
          </a:xfrm>
          <a:prstGeom prst="rect">
            <a:avLst/>
          </a:prstGeom>
        </p:spPr>
      </p:pic>
      <p:sp>
        <p:nvSpPr>
          <p:cNvPr id="2" name="Title Placeholder 1"/>
          <p:cNvSpPr>
            <a:spLocks noGrp="1"/>
          </p:cNvSpPr>
          <p:nvPr>
            <p:ph type="title"/>
          </p:nvPr>
        </p:nvSpPr>
        <p:spPr>
          <a:xfrm>
            <a:off x="539999" y="540000"/>
            <a:ext cx="8245225" cy="900000"/>
          </a:xfrm>
          <a:prstGeom prst="rect">
            <a:avLst/>
          </a:prstGeom>
        </p:spPr>
        <p:txBody>
          <a:bodyPr vert="horz" lIns="0" tIns="0" rIns="0" bIns="0" rtlCol="0" anchor="t" anchorCtr="0">
            <a:noAutofit/>
          </a:bodyPr>
          <a:lstStyle/>
          <a:p>
            <a:r>
              <a:rPr lang="fi-FI" noProof="1" smtClean="0"/>
              <a:t>Muokkaa perustyyl. napsautt.</a:t>
            </a:r>
            <a:endParaRPr lang="fi-FI" noProof="1"/>
          </a:p>
        </p:txBody>
      </p:sp>
      <p:sp>
        <p:nvSpPr>
          <p:cNvPr id="3" name="Text Placeholder 2"/>
          <p:cNvSpPr>
            <a:spLocks noGrp="1"/>
          </p:cNvSpPr>
          <p:nvPr>
            <p:ph type="body" idx="1"/>
          </p:nvPr>
        </p:nvSpPr>
        <p:spPr>
          <a:xfrm>
            <a:off x="539552" y="1800000"/>
            <a:ext cx="8244000" cy="4266000"/>
          </a:xfrm>
          <a:prstGeom prst="rect">
            <a:avLst/>
          </a:prstGeom>
        </p:spPr>
        <p:txBody>
          <a:bodyPr vert="horz" lIns="0" tIns="0" rIns="0" bIns="0" rtlCol="0">
            <a:noAutofit/>
          </a:bodyPr>
          <a:lstStyle/>
          <a:p>
            <a:pPr lvl="0"/>
            <a:r>
              <a:rPr lang="fi-FI" noProof="1" smtClean="0"/>
              <a:t>Muokkaa tekstin perustyylejä napsauttamalla</a:t>
            </a:r>
          </a:p>
          <a:p>
            <a:pPr lvl="1"/>
            <a:r>
              <a:rPr lang="fi-FI" noProof="1" smtClean="0"/>
              <a:t>toinen taso</a:t>
            </a:r>
          </a:p>
          <a:p>
            <a:pPr lvl="2"/>
            <a:r>
              <a:rPr lang="fi-FI" noProof="1" smtClean="0"/>
              <a:t>kolmas taso</a:t>
            </a:r>
          </a:p>
          <a:p>
            <a:pPr lvl="3"/>
            <a:r>
              <a:rPr lang="fi-FI" noProof="1" smtClean="0"/>
              <a:t>neljäs taso</a:t>
            </a:r>
          </a:p>
          <a:p>
            <a:pPr lvl="4"/>
            <a:r>
              <a:rPr lang="fi-FI" noProof="1" smtClean="0"/>
              <a:t>viides taso</a:t>
            </a:r>
            <a:endParaRPr lang="fi-FI" noProof="1"/>
          </a:p>
        </p:txBody>
      </p:sp>
      <p:sp>
        <p:nvSpPr>
          <p:cNvPr id="4" name="Date Placeholder 3"/>
          <p:cNvSpPr>
            <a:spLocks noGrp="1"/>
          </p:cNvSpPr>
          <p:nvPr>
            <p:ph type="dt" sz="half" idx="2"/>
          </p:nvPr>
        </p:nvSpPr>
        <p:spPr>
          <a:xfrm>
            <a:off x="540000" y="6616800"/>
            <a:ext cx="2555836" cy="180000"/>
          </a:xfrm>
          <a:prstGeom prst="rect">
            <a:avLst/>
          </a:prstGeom>
        </p:spPr>
        <p:txBody>
          <a:bodyPr vert="horz" lIns="0" tIns="0" rIns="0" bIns="0" rtlCol="0" anchor="ctr"/>
          <a:lstStyle>
            <a:lvl1pPr algn="r">
              <a:lnSpc>
                <a:spcPts val="1400"/>
              </a:lnSpc>
              <a:defRPr sz="800">
                <a:solidFill>
                  <a:schemeClr val="bg1"/>
                </a:solidFill>
              </a:defRPr>
            </a:lvl1pPr>
          </a:lstStyle>
          <a:p>
            <a:endParaRPr lang="fi-FI" noProof="1">
              <a:solidFill>
                <a:prstClr val="white"/>
              </a:solidFill>
            </a:endParaRPr>
          </a:p>
        </p:txBody>
      </p:sp>
      <p:sp>
        <p:nvSpPr>
          <p:cNvPr id="5" name="Footer Placeholder 4"/>
          <p:cNvSpPr>
            <a:spLocks noGrp="1"/>
          </p:cNvSpPr>
          <p:nvPr>
            <p:ph type="ftr" sz="quarter" idx="3"/>
          </p:nvPr>
        </p:nvSpPr>
        <p:spPr>
          <a:xfrm>
            <a:off x="3348000" y="6616800"/>
            <a:ext cx="2304120" cy="180000"/>
          </a:xfrm>
          <a:prstGeom prst="rect">
            <a:avLst/>
          </a:prstGeom>
        </p:spPr>
        <p:txBody>
          <a:bodyPr vert="horz" lIns="0" tIns="0" rIns="0" bIns="0" rtlCol="0" anchor="ctr"/>
          <a:lstStyle>
            <a:lvl1pPr algn="l">
              <a:lnSpc>
                <a:spcPts val="1400"/>
              </a:lnSpc>
              <a:defRPr sz="800">
                <a:solidFill>
                  <a:schemeClr val="bg1"/>
                </a:solidFill>
              </a:defRPr>
            </a:lvl1pPr>
          </a:lstStyle>
          <a:p>
            <a:endParaRPr lang="fi-FI" noProof="1">
              <a:solidFill>
                <a:prstClr val="white"/>
              </a:solidFill>
            </a:endParaRPr>
          </a:p>
        </p:txBody>
      </p:sp>
      <p:sp>
        <p:nvSpPr>
          <p:cNvPr id="6" name="Slide Number Placeholder 5"/>
          <p:cNvSpPr>
            <a:spLocks noGrp="1"/>
          </p:cNvSpPr>
          <p:nvPr>
            <p:ph type="sldNum" sz="quarter" idx="4"/>
          </p:nvPr>
        </p:nvSpPr>
        <p:spPr>
          <a:xfrm>
            <a:off x="6553200" y="6616800"/>
            <a:ext cx="2232025" cy="180000"/>
          </a:xfrm>
          <a:prstGeom prst="rect">
            <a:avLst/>
          </a:prstGeom>
        </p:spPr>
        <p:txBody>
          <a:bodyPr vert="horz" lIns="0" tIns="0" rIns="0" bIns="0" rtlCol="0" anchor="ctr"/>
          <a:lstStyle>
            <a:lvl1pPr algn="r">
              <a:lnSpc>
                <a:spcPts val="1400"/>
              </a:lnSpc>
              <a:defRPr sz="1000" b="1">
                <a:solidFill>
                  <a:schemeClr val="bg1"/>
                </a:solidFill>
              </a:defRPr>
            </a:lvl1pPr>
          </a:lstStyle>
          <a:p>
            <a:fld id="{B63888E4-B065-43EF-8E16-5918655F770D}" type="slidenum">
              <a:rPr lang="fi-FI" noProof="1" dirty="0" smtClean="0">
                <a:solidFill>
                  <a:prstClr val="white"/>
                </a:solidFill>
              </a:rPr>
              <a:pPr/>
              <a:t>‹#›</a:t>
            </a:fld>
            <a:endParaRPr lang="fi-FI" noProof="1">
              <a:solidFill>
                <a:prstClr val="white"/>
              </a:solidFill>
            </a:endParaRPr>
          </a:p>
        </p:txBody>
      </p:sp>
    </p:spTree>
    <p:extLst>
      <p:ext uri="{BB962C8B-B14F-4D97-AF65-F5344CB8AC3E}">
        <p14:creationId xmlns:p14="http://schemas.microsoft.com/office/powerpoint/2010/main" val="53472822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Lst>
  <p:timing>
    <p:tnLst>
      <p:par>
        <p:cTn id="1" dur="indefinite" restart="never" nodeType="tmRoot"/>
      </p:par>
    </p:tnLst>
  </p:timing>
  <p:hf hdr="0" ftr="0" dt="0"/>
  <p:txStyles>
    <p:titleStyle>
      <a:lvl1pPr algn="l" defTabSz="914400" rtl="0" eaLnBrk="1" latinLnBrk="0" hangingPunct="1">
        <a:lnSpc>
          <a:spcPts val="3200"/>
        </a:lnSpc>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lnSpc>
          <a:spcPts val="2600"/>
        </a:lnSpc>
        <a:spcBef>
          <a:spcPts val="0"/>
        </a:spcBef>
        <a:buFont typeface="Arial" pitchFamily="34" charset="0"/>
        <a:buNone/>
        <a:defRPr sz="2400" kern="1200">
          <a:solidFill>
            <a:schemeClr val="tx1"/>
          </a:solidFill>
          <a:latin typeface="+mn-lt"/>
          <a:ea typeface="+mn-ea"/>
          <a:cs typeface="+mn-cs"/>
        </a:defRPr>
      </a:lvl1pPr>
      <a:lvl2pPr marL="252000" indent="-252000" algn="l" defTabSz="914400" rtl="0" eaLnBrk="1" latinLnBrk="0" hangingPunct="1">
        <a:lnSpc>
          <a:spcPts val="2600"/>
        </a:lnSpc>
        <a:spcBef>
          <a:spcPts val="0"/>
        </a:spcBef>
        <a:buClr>
          <a:schemeClr val="tx2"/>
        </a:buClr>
        <a:buSzPct val="115000"/>
        <a:buFont typeface="Calibri" pitchFamily="34" charset="0"/>
        <a:buChar char="•"/>
        <a:defRPr sz="2400" kern="1200">
          <a:solidFill>
            <a:schemeClr val="tx1"/>
          </a:solidFill>
          <a:latin typeface="+mn-lt"/>
          <a:ea typeface="+mn-ea"/>
          <a:cs typeface="+mn-cs"/>
        </a:defRPr>
      </a:lvl2pPr>
      <a:lvl3pPr marL="504000" indent="-252000" algn="l" defTabSz="914400" rtl="0" eaLnBrk="1" latinLnBrk="0" hangingPunct="1">
        <a:lnSpc>
          <a:spcPts val="2200"/>
        </a:lnSpc>
        <a:spcBef>
          <a:spcPts val="0"/>
        </a:spcBef>
        <a:buClr>
          <a:schemeClr val="tx2"/>
        </a:buClr>
        <a:buSzPct val="115000"/>
        <a:buFont typeface="Calibri" pitchFamily="34" charset="0"/>
        <a:buChar char="•"/>
        <a:defRPr sz="2000" kern="1200">
          <a:solidFill>
            <a:schemeClr val="tx1"/>
          </a:solidFill>
          <a:latin typeface="+mn-lt"/>
          <a:ea typeface="+mn-ea"/>
          <a:cs typeface="+mn-cs"/>
        </a:defRPr>
      </a:lvl3pPr>
      <a:lvl4pPr marL="756000" indent="-252000" algn="l" defTabSz="914400" rtl="0" eaLnBrk="1" latinLnBrk="0" hangingPunct="1">
        <a:lnSpc>
          <a:spcPts val="2200"/>
        </a:lnSpc>
        <a:spcBef>
          <a:spcPts val="0"/>
        </a:spcBef>
        <a:buClr>
          <a:schemeClr val="tx2"/>
        </a:buClr>
        <a:buSzPct val="115000"/>
        <a:buFont typeface="Calibri" pitchFamily="34" charset="0"/>
        <a:buChar char="•"/>
        <a:defRPr sz="2000" kern="1200">
          <a:solidFill>
            <a:schemeClr val="tx1"/>
          </a:solidFill>
          <a:latin typeface="+mn-lt"/>
          <a:ea typeface="+mn-ea"/>
          <a:cs typeface="+mn-cs"/>
        </a:defRPr>
      </a:lvl4pPr>
      <a:lvl5pPr marL="1008000" indent="-252000" algn="l" defTabSz="914400" rtl="0" eaLnBrk="1" latinLnBrk="0" hangingPunct="1">
        <a:lnSpc>
          <a:spcPts val="2200"/>
        </a:lnSpc>
        <a:spcBef>
          <a:spcPts val="0"/>
        </a:spcBef>
        <a:buClr>
          <a:schemeClr val="tx2"/>
        </a:buClr>
        <a:buSzPct val="115000"/>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Word_Document1.doc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i-FI" dirty="0" smtClean="0"/>
              <a:t>EU:n ilmasto- ja energiapolitiikan kehykset vuoteen 2030</a:t>
            </a:r>
            <a:endParaRPr lang="fi-FI" dirty="0"/>
          </a:p>
        </p:txBody>
      </p:sp>
      <p:sp>
        <p:nvSpPr>
          <p:cNvPr id="8" name="Content Placeholder 7"/>
          <p:cNvSpPr>
            <a:spLocks noGrp="1"/>
          </p:cNvSpPr>
          <p:nvPr>
            <p:ph idx="1"/>
          </p:nvPr>
        </p:nvSpPr>
        <p:spPr/>
        <p:txBody>
          <a:bodyPr/>
          <a:lstStyle/>
          <a:p>
            <a:r>
              <a:rPr lang="fi-FI" dirty="0" smtClean="0"/>
              <a:t>Magnus Cederlöf marraskuu 2014</a:t>
            </a:r>
          </a:p>
        </p:txBody>
      </p:sp>
    </p:spTree>
    <p:extLst>
      <p:ext uri="{BB962C8B-B14F-4D97-AF65-F5344CB8AC3E}">
        <p14:creationId xmlns:p14="http://schemas.microsoft.com/office/powerpoint/2010/main" val="2097503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title"/>
          </p:nvPr>
        </p:nvSpPr>
        <p:spPr/>
        <p:txBody>
          <a:bodyPr/>
          <a:lstStyle/>
          <a:p>
            <a:r>
              <a:rPr lang="fi-FI" sz="2800" dirty="0" smtClean="0"/>
              <a:t>Jos taakanjako tehdään kustannustehokkaasti kaikki joutuvat vähentämään päästöjä</a:t>
            </a:r>
            <a:endParaRPr lang="fi-FI" sz="2800" dirty="0"/>
          </a:p>
        </p:txBody>
      </p:sp>
      <p:sp>
        <p:nvSpPr>
          <p:cNvPr id="9" name="Sisällön paikkamerkki 8"/>
          <p:cNvSpPr>
            <a:spLocks noGrp="1"/>
          </p:cNvSpPr>
          <p:nvPr>
            <p:ph idx="1"/>
          </p:nvPr>
        </p:nvSpPr>
        <p:spPr/>
        <p:txBody>
          <a:bodyPr/>
          <a:lstStyle/>
          <a:p>
            <a:endParaRPr lang="fi-FI" dirty="0"/>
          </a:p>
        </p:txBody>
      </p:sp>
      <p:sp>
        <p:nvSpPr>
          <p:cNvPr id="4" name="Alatunnisteen paikkamerkki 3"/>
          <p:cNvSpPr>
            <a:spLocks noGrp="1"/>
          </p:cNvSpPr>
          <p:nvPr>
            <p:ph type="ftr" sz="quarter" idx="11"/>
          </p:nvPr>
        </p:nvSpPr>
        <p:spPr/>
        <p:txBody>
          <a:bodyPr/>
          <a:lstStyle/>
          <a:p>
            <a:r>
              <a:rPr lang="fi-FI" smtClean="0"/>
              <a:t>Esittäjän nimi alatunnisteeseen</a:t>
            </a:r>
            <a:endParaRPr lang="fi-FI"/>
          </a:p>
        </p:txBody>
      </p:sp>
      <p:sp>
        <p:nvSpPr>
          <p:cNvPr id="5" name="Dian numeron paikkamerkki 4"/>
          <p:cNvSpPr>
            <a:spLocks noGrp="1"/>
          </p:cNvSpPr>
          <p:nvPr>
            <p:ph type="sldNum" sz="quarter" idx="12"/>
          </p:nvPr>
        </p:nvSpPr>
        <p:spPr/>
        <p:txBody>
          <a:bodyPr/>
          <a:lstStyle/>
          <a:p>
            <a:fld id="{B63888E4-B065-43EF-8E16-5918655F770D}" type="slidenum">
              <a:rPr lang="fi-FI" smtClean="0"/>
              <a:pPr/>
              <a:t>10</a:t>
            </a:fld>
            <a:endParaRPr lang="fi-FI"/>
          </a:p>
        </p:txBody>
      </p:sp>
      <p:sp>
        <p:nvSpPr>
          <p:cNvPr id="10" name="Tekstin paikkamerkki 9"/>
          <p:cNvSpPr>
            <a:spLocks noGrp="1"/>
          </p:cNvSpPr>
          <p:nvPr>
            <p:ph type="body" sz="quarter" idx="14"/>
          </p:nvPr>
        </p:nvSpPr>
        <p:spPr/>
        <p:txBody>
          <a:bodyPr/>
          <a:lstStyle/>
          <a:p>
            <a:r>
              <a:rPr lang="fi-FI" dirty="0" smtClean="0"/>
              <a:t>Lähde: </a:t>
            </a:r>
            <a:r>
              <a:rPr lang="fi-FI" dirty="0" err="1" smtClean="0"/>
              <a:t>Vtt</a:t>
            </a:r>
            <a:endParaRPr lang="fi-FI"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7421511" cy="3355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0132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title"/>
          </p:nvPr>
        </p:nvSpPr>
        <p:spPr/>
        <p:txBody>
          <a:bodyPr/>
          <a:lstStyle/>
          <a:p>
            <a:r>
              <a:rPr lang="fi-FI" dirty="0" smtClean="0"/>
              <a:t>Jatkovalmistelun osalta Suomen kannalta keskeinen päätelmien lause on</a:t>
            </a:r>
            <a:endParaRPr lang="fi-FI" dirty="0"/>
          </a:p>
        </p:txBody>
      </p:sp>
      <p:sp>
        <p:nvSpPr>
          <p:cNvPr id="9" name="Sisällön paikkamerkki 8"/>
          <p:cNvSpPr>
            <a:spLocks noGrp="1"/>
          </p:cNvSpPr>
          <p:nvPr>
            <p:ph idx="1"/>
          </p:nvPr>
        </p:nvSpPr>
        <p:spPr/>
        <p:txBody>
          <a:bodyPr/>
          <a:lstStyle/>
          <a:p>
            <a:r>
              <a:rPr lang="en-GB" i="1" dirty="0" smtClean="0">
                <a:latin typeface="Times New Roman"/>
                <a:ea typeface="Times New Roman"/>
              </a:rPr>
              <a:t>2.11 targets </a:t>
            </a:r>
            <a:r>
              <a:rPr lang="en-GB" i="1" dirty="0">
                <a:latin typeface="Times New Roman"/>
                <a:ea typeface="Times New Roman"/>
              </a:rPr>
              <a:t>for the Member States with a GDP per capita above the EU average will be relatively adjusted to reflect cost-effectiveness in a fair and balanced manner; </a:t>
            </a:r>
            <a:endParaRPr lang="fi-FI" i="1" dirty="0"/>
          </a:p>
        </p:txBody>
      </p:sp>
      <p:sp>
        <p:nvSpPr>
          <p:cNvPr id="4" name="Alatunnisteen paikkamerkki 3"/>
          <p:cNvSpPr>
            <a:spLocks noGrp="1"/>
          </p:cNvSpPr>
          <p:nvPr>
            <p:ph type="ftr" sz="quarter" idx="11"/>
          </p:nvPr>
        </p:nvSpPr>
        <p:spPr/>
        <p:txBody>
          <a:bodyPr/>
          <a:lstStyle/>
          <a:p>
            <a:r>
              <a:rPr lang="fi-FI" smtClean="0"/>
              <a:t>Esittäjän nimi alatunnisteeseen</a:t>
            </a:r>
            <a:endParaRPr lang="fi-FI"/>
          </a:p>
        </p:txBody>
      </p:sp>
      <p:sp>
        <p:nvSpPr>
          <p:cNvPr id="5" name="Dian numeron paikkamerkki 4"/>
          <p:cNvSpPr>
            <a:spLocks noGrp="1"/>
          </p:cNvSpPr>
          <p:nvPr>
            <p:ph type="sldNum" sz="quarter" idx="12"/>
          </p:nvPr>
        </p:nvSpPr>
        <p:spPr/>
        <p:txBody>
          <a:bodyPr/>
          <a:lstStyle/>
          <a:p>
            <a:fld id="{B63888E4-B065-43EF-8E16-5918655F770D}" type="slidenum">
              <a:rPr lang="fi-FI" smtClean="0"/>
              <a:pPr/>
              <a:t>11</a:t>
            </a:fld>
            <a:endParaRPr lang="fi-FI"/>
          </a:p>
        </p:txBody>
      </p:sp>
      <p:sp>
        <p:nvSpPr>
          <p:cNvPr id="11" name="Sisällön paikkamerkki 10"/>
          <p:cNvSpPr>
            <a:spLocks noGrp="1"/>
          </p:cNvSpPr>
          <p:nvPr>
            <p:ph idx="13"/>
          </p:nvPr>
        </p:nvSpPr>
        <p:spPr/>
        <p:txBody>
          <a:bodyPr/>
          <a:lstStyle/>
          <a:p>
            <a:r>
              <a:rPr lang="fi-FI" dirty="0" smtClean="0"/>
              <a:t>Lause on tulkittu niin että vauraiden (ml. Suomi) jäsenmaiden osalta ei-päästökauppasektorin taakanjako ei voi perustua pelkästään BKT per </a:t>
            </a:r>
            <a:r>
              <a:rPr lang="fi-FI" dirty="0" err="1" smtClean="0"/>
              <a:t>capitaan</a:t>
            </a:r>
            <a:r>
              <a:rPr lang="fi-FI" dirty="0" smtClean="0"/>
              <a:t> vaan laskentaan on otettava mukaan kustannustehokkuutta heijastava elementti</a:t>
            </a:r>
            <a:endParaRPr lang="fi-FI" dirty="0"/>
          </a:p>
        </p:txBody>
      </p:sp>
      <p:sp>
        <p:nvSpPr>
          <p:cNvPr id="12" name="Tekstin paikkamerkki 11"/>
          <p:cNvSpPr>
            <a:spLocks noGrp="1"/>
          </p:cNvSpPr>
          <p:nvPr>
            <p:ph type="body" sz="quarter" idx="14"/>
          </p:nvPr>
        </p:nvSpPr>
        <p:spPr/>
        <p:txBody>
          <a:bodyPr/>
          <a:lstStyle/>
          <a:p>
            <a:endParaRPr lang="fi-FI"/>
          </a:p>
        </p:txBody>
      </p:sp>
    </p:spTree>
    <p:extLst>
      <p:ext uri="{BB962C8B-B14F-4D97-AF65-F5344CB8AC3E}">
        <p14:creationId xmlns:p14="http://schemas.microsoft.com/office/powerpoint/2010/main" val="2767582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title"/>
          </p:nvPr>
        </p:nvSpPr>
        <p:spPr/>
        <p:txBody>
          <a:bodyPr/>
          <a:lstStyle/>
          <a:p>
            <a:r>
              <a:rPr lang="fi-FI" dirty="0" smtClean="0"/>
              <a:t>Taakanjaon hybridimalli</a:t>
            </a:r>
            <a:endParaRPr lang="fi-FI" dirty="0"/>
          </a:p>
        </p:txBody>
      </p:sp>
      <p:sp>
        <p:nvSpPr>
          <p:cNvPr id="9" name="Sisällön paikkamerkki 8"/>
          <p:cNvSpPr>
            <a:spLocks noGrp="1"/>
          </p:cNvSpPr>
          <p:nvPr>
            <p:ph idx="1"/>
          </p:nvPr>
        </p:nvSpPr>
        <p:spPr/>
        <p:txBody>
          <a:bodyPr/>
          <a:lstStyle/>
          <a:p>
            <a:pPr marL="342900" indent="-342900">
              <a:buFont typeface="Arial" panose="020B0604020202020204" pitchFamily="34" charset="0"/>
              <a:buChar char="•"/>
            </a:pPr>
            <a:r>
              <a:rPr lang="fi-FI" dirty="0" smtClean="0"/>
              <a:t>Hybridimalli tarkoittaa että maat jaetaan kahteen ryhmään BKT per </a:t>
            </a:r>
            <a:r>
              <a:rPr lang="fi-FI" dirty="0" err="1" smtClean="0"/>
              <a:t>capitan</a:t>
            </a:r>
            <a:r>
              <a:rPr lang="fi-FI" dirty="0" smtClean="0"/>
              <a:t> mukaan. Keskiarvon alittaville maille lasketaan vähennystavoite vain BKT per </a:t>
            </a:r>
            <a:r>
              <a:rPr lang="fi-FI" dirty="0" err="1" smtClean="0"/>
              <a:t>capitan</a:t>
            </a:r>
            <a:r>
              <a:rPr lang="fi-FI" dirty="0" smtClean="0"/>
              <a:t> mukaan. Keskiarvon ylittävien maiden osalta otettaisiin BKT:n lisäksi huomioon kustannustehokkuus.</a:t>
            </a:r>
          </a:p>
          <a:p>
            <a:pPr marL="342900" indent="-342900">
              <a:buFont typeface="Arial" panose="020B0604020202020204" pitchFamily="34" charset="0"/>
              <a:buChar char="•"/>
            </a:pPr>
            <a:r>
              <a:rPr lang="fi-FI" dirty="0" smtClean="0"/>
              <a:t>Riippuen näiden tekijöiden painotuksesta saadaan tavoitteet liikkuman puhtaan BKT- </a:t>
            </a:r>
            <a:r>
              <a:rPr lang="fi-FI" dirty="0"/>
              <a:t>j</a:t>
            </a:r>
            <a:r>
              <a:rPr lang="fi-FI" dirty="0" smtClean="0"/>
              <a:t>a kustannustehokkuusmallin tulosten välillä.  </a:t>
            </a:r>
          </a:p>
          <a:p>
            <a:pPr marL="342900" indent="-342900">
              <a:buFont typeface="Arial" panose="020B0604020202020204" pitchFamily="34" charset="0"/>
              <a:buChar char="•"/>
            </a:pPr>
            <a:r>
              <a:rPr lang="fi-FI" dirty="0" smtClean="0"/>
              <a:t>Hybridimallissa erityisesti DE joutuisi lisäämään ponnistuksiaan verrattuna BKT-malliin.</a:t>
            </a:r>
            <a:endParaRPr lang="fi-FI" dirty="0"/>
          </a:p>
        </p:txBody>
      </p:sp>
      <p:sp>
        <p:nvSpPr>
          <p:cNvPr id="4" name="Alatunnisteen paikkamerkki 3"/>
          <p:cNvSpPr>
            <a:spLocks noGrp="1"/>
          </p:cNvSpPr>
          <p:nvPr>
            <p:ph type="ftr" sz="quarter" idx="11"/>
          </p:nvPr>
        </p:nvSpPr>
        <p:spPr/>
        <p:txBody>
          <a:bodyPr/>
          <a:lstStyle/>
          <a:p>
            <a:r>
              <a:rPr lang="fi-FI" smtClean="0"/>
              <a:t>Esittäjän nimi alatunnisteeseen</a:t>
            </a:r>
            <a:endParaRPr lang="fi-FI"/>
          </a:p>
        </p:txBody>
      </p:sp>
      <p:sp>
        <p:nvSpPr>
          <p:cNvPr id="5" name="Dian numeron paikkamerkki 4"/>
          <p:cNvSpPr>
            <a:spLocks noGrp="1"/>
          </p:cNvSpPr>
          <p:nvPr>
            <p:ph type="sldNum" sz="quarter" idx="12"/>
          </p:nvPr>
        </p:nvSpPr>
        <p:spPr/>
        <p:txBody>
          <a:bodyPr/>
          <a:lstStyle/>
          <a:p>
            <a:fld id="{B63888E4-B065-43EF-8E16-5918655F770D}" type="slidenum">
              <a:rPr lang="fi-FI" smtClean="0"/>
              <a:pPr/>
              <a:t>12</a:t>
            </a:fld>
            <a:endParaRPr lang="fi-FI"/>
          </a:p>
        </p:txBody>
      </p:sp>
      <p:sp>
        <p:nvSpPr>
          <p:cNvPr id="10" name="Tekstin paikkamerkki 9"/>
          <p:cNvSpPr>
            <a:spLocks noGrp="1"/>
          </p:cNvSpPr>
          <p:nvPr>
            <p:ph type="body" sz="quarter" idx="14"/>
          </p:nvPr>
        </p:nvSpPr>
        <p:spPr/>
        <p:txBody>
          <a:bodyPr/>
          <a:lstStyle/>
          <a:p>
            <a:endParaRPr lang="fi-FI"/>
          </a:p>
        </p:txBody>
      </p:sp>
    </p:spTree>
    <p:extLst>
      <p:ext uri="{BB962C8B-B14F-4D97-AF65-F5344CB8AC3E}">
        <p14:creationId xmlns:p14="http://schemas.microsoft.com/office/powerpoint/2010/main" val="1102614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0"/>
          <p:cNvSpPr>
            <a:spLocks noGrp="1"/>
          </p:cNvSpPr>
          <p:nvPr>
            <p:ph type="title"/>
          </p:nvPr>
        </p:nvSpPr>
        <p:spPr/>
        <p:txBody>
          <a:bodyPr/>
          <a:lstStyle/>
          <a:p>
            <a:r>
              <a:rPr lang="fi-FI" dirty="0" smtClean="0"/>
              <a:t>EU-maiden BKT per </a:t>
            </a:r>
            <a:r>
              <a:rPr lang="fi-FI" dirty="0" err="1" smtClean="0"/>
              <a:t>capita</a:t>
            </a:r>
            <a:r>
              <a:rPr lang="fi-FI" dirty="0" smtClean="0"/>
              <a:t> 2013</a:t>
            </a:r>
            <a:endParaRPr lang="fi-FI" dirty="0"/>
          </a:p>
        </p:txBody>
      </p:sp>
      <p:sp>
        <p:nvSpPr>
          <p:cNvPr id="12" name="Sisällön paikkamerkki 11"/>
          <p:cNvSpPr>
            <a:spLocks noGrp="1"/>
          </p:cNvSpPr>
          <p:nvPr>
            <p:ph idx="1"/>
          </p:nvPr>
        </p:nvSpPr>
        <p:spPr>
          <a:xfrm>
            <a:off x="539552" y="1800000"/>
            <a:ext cx="4464496" cy="4266000"/>
          </a:xfrm>
        </p:spPr>
        <p:txBody>
          <a:bodyPr/>
          <a:lstStyle/>
          <a:p>
            <a:pPr marL="342900" indent="-342900">
              <a:buFont typeface="Arial" panose="020B0604020202020204" pitchFamily="34" charset="0"/>
              <a:buChar char="•"/>
            </a:pPr>
            <a:r>
              <a:rPr lang="fi-FI" dirty="0" smtClean="0"/>
              <a:t>Taulukosta näkee että BKT per </a:t>
            </a:r>
            <a:r>
              <a:rPr lang="fi-FI" dirty="0" err="1" smtClean="0"/>
              <a:t>capita-luvuissa</a:t>
            </a:r>
            <a:r>
              <a:rPr lang="fi-FI" dirty="0" smtClean="0"/>
              <a:t> on huomattavat erot</a:t>
            </a:r>
          </a:p>
          <a:p>
            <a:pPr marL="342900" indent="-342900">
              <a:buFont typeface="Arial" panose="020B0604020202020204" pitchFamily="34" charset="0"/>
              <a:buChar char="•"/>
            </a:pPr>
            <a:r>
              <a:rPr lang="fi-FI" dirty="0" smtClean="0"/>
              <a:t>Taulukkoon on indikoitu mitkä maat jäävät 90 % ja 60% EU:n keskiarvosta kerhoihin</a:t>
            </a:r>
          </a:p>
          <a:p>
            <a:pPr marL="342900" indent="-342900">
              <a:buFont typeface="Arial" panose="020B0604020202020204" pitchFamily="34" charset="0"/>
              <a:buChar char="•"/>
            </a:pPr>
            <a:r>
              <a:rPr lang="fi-FI" dirty="0" smtClean="0"/>
              <a:t>Kyseessä nimelliset BKT-luvut. Näitä ei ole korjattu osto-voimalla.</a:t>
            </a:r>
          </a:p>
          <a:p>
            <a:r>
              <a:rPr lang="fi-FI" dirty="0"/>
              <a:t>	</a:t>
            </a:r>
            <a:endParaRPr lang="fi-FI" dirty="0" smtClean="0"/>
          </a:p>
          <a:p>
            <a:endParaRPr lang="fi-FI" dirty="0"/>
          </a:p>
        </p:txBody>
      </p:sp>
      <p:sp>
        <p:nvSpPr>
          <p:cNvPr id="4" name="Alatunnisteen paikkamerkki 3"/>
          <p:cNvSpPr>
            <a:spLocks noGrp="1"/>
          </p:cNvSpPr>
          <p:nvPr>
            <p:ph type="ftr" sz="quarter" idx="11"/>
          </p:nvPr>
        </p:nvSpPr>
        <p:spPr/>
        <p:txBody>
          <a:bodyPr/>
          <a:lstStyle/>
          <a:p>
            <a:r>
              <a:rPr lang="fi-FI" smtClean="0"/>
              <a:t>Esittäjän nimi alatunnisteeseen</a:t>
            </a:r>
            <a:endParaRPr lang="fi-FI"/>
          </a:p>
        </p:txBody>
      </p:sp>
      <p:sp>
        <p:nvSpPr>
          <p:cNvPr id="5" name="Dian numeron paikkamerkki 4"/>
          <p:cNvSpPr>
            <a:spLocks noGrp="1"/>
          </p:cNvSpPr>
          <p:nvPr>
            <p:ph type="sldNum" sz="quarter" idx="12"/>
          </p:nvPr>
        </p:nvSpPr>
        <p:spPr/>
        <p:txBody>
          <a:bodyPr/>
          <a:lstStyle/>
          <a:p>
            <a:fld id="{B63888E4-B065-43EF-8E16-5918655F770D}" type="slidenum">
              <a:rPr lang="fi-FI" smtClean="0"/>
              <a:pPr/>
              <a:t>13</a:t>
            </a:fld>
            <a:endParaRPr lang="fi-FI"/>
          </a:p>
        </p:txBody>
      </p:sp>
      <p:sp>
        <p:nvSpPr>
          <p:cNvPr id="13" name="Sisällön paikkamerkki 12"/>
          <p:cNvSpPr>
            <a:spLocks noGrp="1"/>
          </p:cNvSpPr>
          <p:nvPr>
            <p:ph idx="13"/>
          </p:nvPr>
        </p:nvSpPr>
        <p:spPr/>
        <p:txBody>
          <a:bodyPr/>
          <a:lstStyle/>
          <a:p>
            <a:endParaRPr lang="fi-FI"/>
          </a:p>
        </p:txBody>
      </p:sp>
      <p:sp>
        <p:nvSpPr>
          <p:cNvPr id="14" name="Tekstin paikkamerkki 13"/>
          <p:cNvSpPr>
            <a:spLocks noGrp="1"/>
          </p:cNvSpPr>
          <p:nvPr>
            <p:ph type="body" sz="quarter" idx="14"/>
          </p:nvPr>
        </p:nvSpPr>
        <p:spPr/>
        <p:txBody>
          <a:bodyPr/>
          <a:lstStyle/>
          <a:p>
            <a:endParaRPr lang="fi-FI"/>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484784"/>
            <a:ext cx="3999137"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kstiruutu 14"/>
          <p:cNvSpPr txBox="1"/>
          <p:nvPr/>
        </p:nvSpPr>
        <p:spPr>
          <a:xfrm>
            <a:off x="8604448" y="3933056"/>
            <a:ext cx="539552" cy="246221"/>
          </a:xfrm>
          <a:prstGeom prst="rect">
            <a:avLst/>
          </a:prstGeom>
          <a:noFill/>
        </p:spPr>
        <p:txBody>
          <a:bodyPr wrap="square" rtlCol="0">
            <a:spAutoFit/>
          </a:bodyPr>
          <a:lstStyle/>
          <a:p>
            <a:r>
              <a:rPr lang="fi-FI" sz="1000" dirty="0" smtClean="0"/>
              <a:t>&lt; 90%</a:t>
            </a:r>
            <a:endParaRPr lang="fi-FI" sz="1000" dirty="0"/>
          </a:p>
        </p:txBody>
      </p:sp>
      <p:sp>
        <p:nvSpPr>
          <p:cNvPr id="16" name="Tekstiruutu 15"/>
          <p:cNvSpPr txBox="1"/>
          <p:nvPr/>
        </p:nvSpPr>
        <p:spPr>
          <a:xfrm>
            <a:off x="8589238" y="4518590"/>
            <a:ext cx="554762" cy="246221"/>
          </a:xfrm>
          <a:prstGeom prst="rect">
            <a:avLst/>
          </a:prstGeom>
          <a:noFill/>
        </p:spPr>
        <p:txBody>
          <a:bodyPr wrap="square" rtlCol="0">
            <a:spAutoFit/>
          </a:bodyPr>
          <a:lstStyle/>
          <a:p>
            <a:r>
              <a:rPr lang="fi-FI" sz="1000" dirty="0" smtClean="0"/>
              <a:t>&lt; 60%</a:t>
            </a:r>
            <a:endParaRPr lang="fi-FI" sz="1000" dirty="0"/>
          </a:p>
        </p:txBody>
      </p:sp>
    </p:spTree>
    <p:extLst>
      <p:ext uri="{BB962C8B-B14F-4D97-AF65-F5344CB8AC3E}">
        <p14:creationId xmlns:p14="http://schemas.microsoft.com/office/powerpoint/2010/main" val="3340703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title"/>
          </p:nvPr>
        </p:nvSpPr>
        <p:spPr/>
        <p:txBody>
          <a:bodyPr/>
          <a:lstStyle/>
          <a:p>
            <a:r>
              <a:rPr lang="fi-FI" dirty="0" smtClean="0"/>
              <a:t>Joustavuuden merkitys</a:t>
            </a:r>
            <a:endParaRPr lang="fi-FI" dirty="0"/>
          </a:p>
        </p:txBody>
      </p:sp>
      <p:sp>
        <p:nvSpPr>
          <p:cNvPr id="9" name="Sisällön paikkamerkki 8"/>
          <p:cNvSpPr>
            <a:spLocks noGrp="1"/>
          </p:cNvSpPr>
          <p:nvPr>
            <p:ph idx="1"/>
          </p:nvPr>
        </p:nvSpPr>
        <p:spPr>
          <a:xfrm>
            <a:off x="539552" y="1412776"/>
            <a:ext cx="8244000" cy="4266000"/>
          </a:xfrm>
        </p:spPr>
        <p:txBody>
          <a:bodyPr/>
          <a:lstStyle/>
          <a:p>
            <a:pPr marL="342900" indent="-342900">
              <a:buFont typeface="Arial" panose="020B0604020202020204" pitchFamily="34" charset="0"/>
              <a:buChar char="•"/>
            </a:pPr>
            <a:r>
              <a:rPr lang="fi-FI" dirty="0" smtClean="0"/>
              <a:t>Joustomekanismien käyttöä ja saatavuutta lisätään tuntuvasti kustannustehokkuuden parantamiseksi</a:t>
            </a:r>
          </a:p>
          <a:p>
            <a:pPr marL="594900" lvl="1" indent="-342900">
              <a:buFont typeface="Wingdings" panose="05000000000000000000" pitchFamily="2" charset="2"/>
              <a:buChar char="ü"/>
            </a:pPr>
            <a:r>
              <a:rPr lang="fi-FI" dirty="0" smtClean="0"/>
              <a:t>Tällä hetkellä joustavuutta on kolmenlaista: </a:t>
            </a:r>
            <a:r>
              <a:rPr lang="fi-FI" dirty="0" err="1" smtClean="0"/>
              <a:t>kv.yksiköiden</a:t>
            </a:r>
            <a:r>
              <a:rPr lang="fi-FI" dirty="0" smtClean="0"/>
              <a:t> käyttö, päästöyksiköiden ajallinen siirto, yksikkökauppa maiden välillä </a:t>
            </a:r>
            <a:r>
              <a:rPr lang="fi-FI" dirty="0" smtClean="0">
                <a:sym typeface="Wingdings" panose="05000000000000000000" pitchFamily="2" charset="2"/>
              </a:rPr>
              <a:t> näistä </a:t>
            </a:r>
            <a:r>
              <a:rPr lang="fi-FI" dirty="0" err="1" smtClean="0">
                <a:sym typeface="Wingdings" panose="05000000000000000000" pitchFamily="2" charset="2"/>
              </a:rPr>
              <a:t>kv.yksiköt</a:t>
            </a:r>
            <a:r>
              <a:rPr lang="fi-FI" dirty="0" smtClean="0">
                <a:sym typeface="Wingdings" panose="05000000000000000000" pitchFamily="2" charset="2"/>
              </a:rPr>
              <a:t> jäävät pois mutta muita on tarkoitus vahvistaa</a:t>
            </a:r>
          </a:p>
          <a:p>
            <a:pPr marL="342900" indent="-342900">
              <a:buFont typeface="Arial" panose="020B0604020202020204" pitchFamily="34" charset="0"/>
              <a:buChar char="•"/>
            </a:pPr>
            <a:r>
              <a:rPr lang="fi-FI" dirty="0" err="1" smtClean="0">
                <a:sym typeface="Wingdings" panose="05000000000000000000" pitchFamily="2" charset="2"/>
              </a:rPr>
              <a:t>ETS:n</a:t>
            </a:r>
            <a:r>
              <a:rPr lang="fi-FI" dirty="0" smtClean="0">
                <a:sym typeface="Wingdings" panose="05000000000000000000" pitchFamily="2" charset="2"/>
              </a:rPr>
              <a:t> päästöoikeuksien käyttö ei-päästökauppasektorin tavoitteiden kattamiseen sallitaan tietyin ehdoin</a:t>
            </a:r>
          </a:p>
          <a:p>
            <a:pPr marL="594900" lvl="1" indent="-342900">
              <a:buFont typeface="Wingdings" panose="05000000000000000000" pitchFamily="2" charset="2"/>
              <a:buChar char="ü"/>
            </a:pPr>
            <a:r>
              <a:rPr lang="fi-FI" dirty="0" smtClean="0">
                <a:sym typeface="Wingdings" panose="05000000000000000000" pitchFamily="2" charset="2"/>
              </a:rPr>
              <a:t>Tämä koskisi Suomen kaltaisia maita kustannusten lieventämiseksi</a:t>
            </a:r>
          </a:p>
          <a:p>
            <a:pPr marL="594900" lvl="1" indent="-342900">
              <a:buFont typeface="Wingdings" panose="05000000000000000000" pitchFamily="2" charset="2"/>
              <a:buChar char="ü"/>
            </a:pPr>
            <a:r>
              <a:rPr lang="fi-FI" dirty="0" smtClean="0">
                <a:sym typeface="Wingdings" panose="05000000000000000000" pitchFamily="2" charset="2"/>
              </a:rPr>
              <a:t>Toimenpide johtaa päästökauppajärjestelmän kokonaiskiintiön kutistumiseen ja </a:t>
            </a:r>
            <a:r>
              <a:rPr lang="fi-FI" dirty="0" err="1" smtClean="0">
                <a:sym typeface="Wingdings" panose="05000000000000000000" pitchFamily="2" charset="2"/>
              </a:rPr>
              <a:t>ei-pk-sektorin</a:t>
            </a:r>
            <a:r>
              <a:rPr lang="fi-FI" dirty="0" smtClean="0">
                <a:sym typeface="Wingdings" panose="05000000000000000000" pitchFamily="2" charset="2"/>
              </a:rPr>
              <a:t> kiintiön kasvuun.</a:t>
            </a:r>
            <a:endParaRPr lang="fi-FI" dirty="0"/>
          </a:p>
        </p:txBody>
      </p:sp>
      <p:sp>
        <p:nvSpPr>
          <p:cNvPr id="4" name="Alatunnisteen paikkamerkki 3"/>
          <p:cNvSpPr>
            <a:spLocks noGrp="1"/>
          </p:cNvSpPr>
          <p:nvPr>
            <p:ph type="ftr" sz="quarter" idx="11"/>
          </p:nvPr>
        </p:nvSpPr>
        <p:spPr/>
        <p:txBody>
          <a:bodyPr/>
          <a:lstStyle/>
          <a:p>
            <a:r>
              <a:rPr lang="fi-FI" smtClean="0"/>
              <a:t>Esittäjän nimi alatunnisteeseen</a:t>
            </a:r>
            <a:endParaRPr lang="fi-FI"/>
          </a:p>
        </p:txBody>
      </p:sp>
      <p:sp>
        <p:nvSpPr>
          <p:cNvPr id="5" name="Dian numeron paikkamerkki 4"/>
          <p:cNvSpPr>
            <a:spLocks noGrp="1"/>
          </p:cNvSpPr>
          <p:nvPr>
            <p:ph type="sldNum" sz="quarter" idx="12"/>
          </p:nvPr>
        </p:nvSpPr>
        <p:spPr/>
        <p:txBody>
          <a:bodyPr/>
          <a:lstStyle/>
          <a:p>
            <a:fld id="{B63888E4-B065-43EF-8E16-5918655F770D}" type="slidenum">
              <a:rPr lang="fi-FI" smtClean="0"/>
              <a:pPr/>
              <a:t>14</a:t>
            </a:fld>
            <a:endParaRPr lang="fi-FI"/>
          </a:p>
        </p:txBody>
      </p:sp>
      <p:sp>
        <p:nvSpPr>
          <p:cNvPr id="10" name="Tekstin paikkamerkki 9"/>
          <p:cNvSpPr>
            <a:spLocks noGrp="1"/>
          </p:cNvSpPr>
          <p:nvPr>
            <p:ph type="body" sz="quarter" idx="14"/>
          </p:nvPr>
        </p:nvSpPr>
        <p:spPr/>
        <p:txBody>
          <a:bodyPr/>
          <a:lstStyle/>
          <a:p>
            <a:endParaRPr lang="fi-FI"/>
          </a:p>
        </p:txBody>
      </p:sp>
    </p:spTree>
    <p:extLst>
      <p:ext uri="{BB962C8B-B14F-4D97-AF65-F5344CB8AC3E}">
        <p14:creationId xmlns:p14="http://schemas.microsoft.com/office/powerpoint/2010/main" val="1155952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title"/>
          </p:nvPr>
        </p:nvSpPr>
        <p:spPr/>
        <p:txBody>
          <a:bodyPr/>
          <a:lstStyle/>
          <a:p>
            <a:r>
              <a:rPr lang="fi-FI" dirty="0" smtClean="0"/>
              <a:t>Solidaarisuus ja sen hinta</a:t>
            </a:r>
            <a:endParaRPr lang="fi-FI" dirty="0"/>
          </a:p>
        </p:txBody>
      </p:sp>
      <p:sp>
        <p:nvSpPr>
          <p:cNvPr id="9" name="Sisällön paikkamerkki 8"/>
          <p:cNvSpPr>
            <a:spLocks noGrp="1"/>
          </p:cNvSpPr>
          <p:nvPr>
            <p:ph idx="1"/>
          </p:nvPr>
        </p:nvSpPr>
        <p:spPr>
          <a:xfrm>
            <a:off x="467544" y="1268760"/>
            <a:ext cx="8244000" cy="4266000"/>
          </a:xfrm>
        </p:spPr>
        <p:txBody>
          <a:bodyPr/>
          <a:lstStyle/>
          <a:p>
            <a:r>
              <a:rPr lang="fi-FI" sz="2000" dirty="0" smtClean="0"/>
              <a:t>Paketti sisältää seuraavat solidaarisuuselementit:</a:t>
            </a:r>
          </a:p>
          <a:p>
            <a:pPr marL="457200" indent="-457200">
              <a:buFont typeface="+mj-lt"/>
              <a:buAutoNum type="arabicPeriod"/>
            </a:pPr>
            <a:r>
              <a:rPr lang="fi-FI" sz="2000" dirty="0" smtClean="0"/>
              <a:t>10% huutokaupattavista yksiköistä jaetaan alle 90 % EU:n BKT-keskiarvosta jääville maille. Karkea arvio tämän solidaarisuuden arvosta on n. 10-20 miljardia € koko kaudella 2021-30 (arvio riippuu vahvasti päästöoikeuden hinnasta)</a:t>
            </a:r>
          </a:p>
          <a:p>
            <a:pPr marL="457200" indent="-457200">
              <a:buFont typeface="+mj-lt"/>
              <a:buAutoNum type="arabicPeriod"/>
            </a:pPr>
            <a:r>
              <a:rPr lang="fi-FI" sz="2000" dirty="0" smtClean="0"/>
              <a:t>2% päästöoikeuksista ohjataan uuteen rahastoon, jolla tuetaan vähemmän vauraiden jäsenmaiden energiasektorin modernisointia</a:t>
            </a:r>
          </a:p>
          <a:p>
            <a:pPr marL="766350" lvl="1" indent="-514350">
              <a:buFont typeface="+mj-lt"/>
              <a:buAutoNum type="romanLcPeriod"/>
            </a:pPr>
            <a:r>
              <a:rPr lang="fi-FI" sz="2000" dirty="0" smtClean="0"/>
              <a:t>Kohderyhmänä alle 60% EU:n BKT:n keskiarvosta jäävät maat</a:t>
            </a:r>
          </a:p>
          <a:p>
            <a:pPr marL="766350" lvl="1" indent="-514350">
              <a:buFont typeface="+mj-lt"/>
              <a:buAutoNum type="romanLcPeriod"/>
            </a:pPr>
            <a:r>
              <a:rPr lang="fi-FI" sz="2000" dirty="0" smtClean="0"/>
              <a:t>EIB osallistuu hankkeiden valintaan</a:t>
            </a:r>
          </a:p>
          <a:p>
            <a:pPr marL="766350" lvl="1" indent="-514350">
              <a:buFont typeface="+mj-lt"/>
              <a:buAutoNum type="romanLcPeriod"/>
            </a:pPr>
            <a:r>
              <a:rPr lang="fi-FI" sz="2000" dirty="0" smtClean="0"/>
              <a:t>Rahaston arvo n. 6 miljardia € koko kaudella</a:t>
            </a:r>
          </a:p>
          <a:p>
            <a:pPr marL="514350" indent="-514350">
              <a:buFont typeface="+mj-lt"/>
              <a:buAutoNum type="arabicPeriod"/>
            </a:pPr>
            <a:r>
              <a:rPr lang="fi-FI" sz="2000" dirty="0" smtClean="0"/>
              <a:t>Ilmaisjaon jatkaminen energiasektorille</a:t>
            </a:r>
          </a:p>
          <a:p>
            <a:pPr marL="766350" lvl="1" indent="-514350">
              <a:buFont typeface="+mj-lt"/>
              <a:buAutoNum type="romanLcPeriod"/>
            </a:pPr>
            <a:r>
              <a:rPr lang="fi-FI" sz="2000" dirty="0" smtClean="0"/>
              <a:t>Tämä poikkeus koskee &lt; 60% BKT-kerhoa</a:t>
            </a:r>
          </a:p>
          <a:p>
            <a:pPr marL="766350" lvl="1" indent="-514350">
              <a:buFont typeface="+mj-lt"/>
              <a:buAutoNum type="romanLcPeriod"/>
            </a:pPr>
            <a:r>
              <a:rPr lang="fi-FI" sz="2000" dirty="0" smtClean="0"/>
              <a:t>Poikkeus tarkoittaa n. 10 miljardin </a:t>
            </a:r>
            <a:r>
              <a:rPr lang="fi-FI" sz="2000" dirty="0" err="1" smtClean="0"/>
              <a:t>€:n</a:t>
            </a:r>
            <a:r>
              <a:rPr lang="fi-FI" sz="2000" dirty="0" smtClean="0"/>
              <a:t> tulonsiirtoa uusien jäsenmaiden energiasektorille kaudella 2021-2030</a:t>
            </a:r>
            <a:endParaRPr lang="fi-FI" sz="2000" dirty="0"/>
          </a:p>
        </p:txBody>
      </p:sp>
      <p:sp>
        <p:nvSpPr>
          <p:cNvPr id="4" name="Alatunnisteen paikkamerkki 3"/>
          <p:cNvSpPr>
            <a:spLocks noGrp="1"/>
          </p:cNvSpPr>
          <p:nvPr>
            <p:ph type="ftr" sz="quarter" idx="11"/>
          </p:nvPr>
        </p:nvSpPr>
        <p:spPr/>
        <p:txBody>
          <a:bodyPr/>
          <a:lstStyle/>
          <a:p>
            <a:r>
              <a:rPr lang="fi-FI" smtClean="0"/>
              <a:t>Esittäjän nimi alatunnisteeseen</a:t>
            </a:r>
            <a:endParaRPr lang="fi-FI"/>
          </a:p>
        </p:txBody>
      </p:sp>
      <p:sp>
        <p:nvSpPr>
          <p:cNvPr id="5" name="Dian numeron paikkamerkki 4"/>
          <p:cNvSpPr>
            <a:spLocks noGrp="1"/>
          </p:cNvSpPr>
          <p:nvPr>
            <p:ph type="sldNum" sz="quarter" idx="12"/>
          </p:nvPr>
        </p:nvSpPr>
        <p:spPr/>
        <p:txBody>
          <a:bodyPr/>
          <a:lstStyle/>
          <a:p>
            <a:fld id="{B63888E4-B065-43EF-8E16-5918655F770D}" type="slidenum">
              <a:rPr lang="fi-FI" smtClean="0"/>
              <a:pPr/>
              <a:t>15</a:t>
            </a:fld>
            <a:endParaRPr lang="fi-FI"/>
          </a:p>
        </p:txBody>
      </p:sp>
      <p:sp>
        <p:nvSpPr>
          <p:cNvPr id="10" name="Tekstin paikkamerkki 9"/>
          <p:cNvSpPr>
            <a:spLocks noGrp="1"/>
          </p:cNvSpPr>
          <p:nvPr>
            <p:ph type="body" sz="quarter" idx="14"/>
          </p:nvPr>
        </p:nvSpPr>
        <p:spPr/>
        <p:txBody>
          <a:bodyPr/>
          <a:lstStyle/>
          <a:p>
            <a:endParaRPr lang="fi-FI"/>
          </a:p>
        </p:txBody>
      </p:sp>
    </p:spTree>
    <p:extLst>
      <p:ext uri="{BB962C8B-B14F-4D97-AF65-F5344CB8AC3E}">
        <p14:creationId xmlns:p14="http://schemas.microsoft.com/office/powerpoint/2010/main" val="1264185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title"/>
          </p:nvPr>
        </p:nvSpPr>
        <p:spPr/>
        <p:txBody>
          <a:bodyPr/>
          <a:lstStyle/>
          <a:p>
            <a:r>
              <a:rPr lang="fi-FI" dirty="0" smtClean="0"/>
              <a:t>Suomen vaikutusarvion keskeiset tulokset</a:t>
            </a:r>
            <a:br>
              <a:rPr lang="fi-FI" dirty="0" smtClean="0"/>
            </a:br>
            <a:r>
              <a:rPr lang="fi-FI" dirty="0" smtClean="0"/>
              <a:t>- </a:t>
            </a:r>
            <a:r>
              <a:rPr lang="fi-FI" sz="2400" dirty="0" smtClean="0"/>
              <a:t>eri taakanjakoprosenttien taloudelliset vaikutukset</a:t>
            </a:r>
            <a:endParaRPr lang="fi-FI" sz="2400" dirty="0"/>
          </a:p>
        </p:txBody>
      </p:sp>
      <p:graphicFrame>
        <p:nvGraphicFramePr>
          <p:cNvPr id="11" name="Sisällön paikkamerkki 10"/>
          <p:cNvGraphicFramePr>
            <a:graphicFrameLocks noGrp="1"/>
          </p:cNvGraphicFramePr>
          <p:nvPr>
            <p:ph idx="1"/>
            <p:extLst>
              <p:ext uri="{D42A27DB-BD31-4B8C-83A1-F6EECF244321}">
                <p14:modId xmlns:p14="http://schemas.microsoft.com/office/powerpoint/2010/main" val="1939830398"/>
              </p:ext>
            </p:extLst>
          </p:nvPr>
        </p:nvGraphicFramePr>
        <p:xfrm>
          <a:off x="539750" y="1800225"/>
          <a:ext cx="8244765" cy="1097280"/>
        </p:xfrm>
        <a:graphic>
          <a:graphicData uri="http://schemas.openxmlformats.org/drawingml/2006/table">
            <a:tbl>
              <a:tblPr firstRow="1" firstCol="1" bandRow="1"/>
              <a:tblGrid>
                <a:gridCol w="1648949"/>
                <a:gridCol w="674572"/>
                <a:gridCol w="749524"/>
                <a:gridCol w="899429"/>
                <a:gridCol w="674572"/>
                <a:gridCol w="749524"/>
                <a:gridCol w="824476"/>
                <a:gridCol w="749524"/>
                <a:gridCol w="674572"/>
                <a:gridCol w="599623"/>
              </a:tblGrid>
              <a:tr h="0">
                <a:tc>
                  <a:txBody>
                    <a:bodyPr/>
                    <a:lstStyle/>
                    <a:p>
                      <a:pPr>
                        <a:spcAft>
                          <a:spcPts val="0"/>
                        </a:spcAft>
                      </a:pPr>
                      <a:r>
                        <a:rPr lang="fi-FI" sz="1200" b="1" dirty="0" err="1">
                          <a:effectLst/>
                          <a:latin typeface="Times New Roman"/>
                          <a:ea typeface="Times New Roman"/>
                          <a:cs typeface="Times New Roman"/>
                        </a:rPr>
                        <a:t>Ei-pks:n</a:t>
                      </a:r>
                      <a:r>
                        <a:rPr lang="fi-FI" sz="1200" b="1" dirty="0">
                          <a:effectLst/>
                          <a:latin typeface="Times New Roman"/>
                          <a:ea typeface="Times New Roman"/>
                          <a:cs typeface="Times New Roman"/>
                        </a:rPr>
                        <a:t> vähennystavoite/%</a:t>
                      </a:r>
                      <a:endParaRPr lang="fi-FI" sz="1100" dirty="0">
                        <a:effectLst/>
                        <a:latin typeface="Arial"/>
                        <a:ea typeface="Times New Roman"/>
                        <a:cs typeface="Times New Roman"/>
                      </a:endParaRPr>
                    </a:p>
                  </a:txBody>
                  <a:tcPr marL="71384" marR="7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200" dirty="0">
                          <a:effectLst/>
                          <a:latin typeface="Times New Roman"/>
                          <a:ea typeface="Times New Roman"/>
                          <a:cs typeface="Times New Roman"/>
                        </a:rPr>
                        <a:t>32</a:t>
                      </a:r>
                      <a:endParaRPr lang="fi-FI" sz="1100" dirty="0">
                        <a:effectLst/>
                        <a:latin typeface="Arial"/>
                        <a:ea typeface="Times New Roman"/>
                        <a:cs typeface="Times New Roman"/>
                      </a:endParaRPr>
                    </a:p>
                  </a:txBody>
                  <a:tcPr marL="71384" marR="7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200" dirty="0">
                          <a:effectLst/>
                          <a:latin typeface="Times New Roman"/>
                          <a:ea typeface="Times New Roman"/>
                          <a:cs typeface="Times New Roman"/>
                        </a:rPr>
                        <a:t>33</a:t>
                      </a:r>
                      <a:endParaRPr lang="fi-FI" sz="1100" dirty="0">
                        <a:effectLst/>
                        <a:latin typeface="Arial"/>
                        <a:ea typeface="Times New Roman"/>
                        <a:cs typeface="Times New Roman"/>
                      </a:endParaRPr>
                    </a:p>
                  </a:txBody>
                  <a:tcPr marL="71384" marR="7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200" dirty="0">
                          <a:effectLst/>
                          <a:latin typeface="Times New Roman"/>
                          <a:ea typeface="Times New Roman"/>
                          <a:cs typeface="Times New Roman"/>
                        </a:rPr>
                        <a:t>34</a:t>
                      </a:r>
                      <a:endParaRPr lang="fi-FI" sz="1100" dirty="0">
                        <a:effectLst/>
                        <a:latin typeface="Arial"/>
                        <a:ea typeface="Times New Roman"/>
                        <a:cs typeface="Times New Roman"/>
                      </a:endParaRPr>
                    </a:p>
                  </a:txBody>
                  <a:tcPr marL="71384" marR="7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200" dirty="0">
                          <a:effectLst/>
                          <a:latin typeface="Times New Roman"/>
                          <a:ea typeface="Times New Roman"/>
                          <a:cs typeface="Times New Roman"/>
                        </a:rPr>
                        <a:t>35</a:t>
                      </a:r>
                      <a:endParaRPr lang="fi-FI" sz="1100" dirty="0">
                        <a:effectLst/>
                        <a:latin typeface="Arial"/>
                        <a:ea typeface="Times New Roman"/>
                        <a:cs typeface="Times New Roman"/>
                      </a:endParaRPr>
                    </a:p>
                  </a:txBody>
                  <a:tcPr marL="71384" marR="7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200" dirty="0">
                          <a:effectLst/>
                          <a:latin typeface="Times New Roman"/>
                          <a:ea typeface="Times New Roman"/>
                          <a:cs typeface="Times New Roman"/>
                        </a:rPr>
                        <a:t>36</a:t>
                      </a:r>
                      <a:endParaRPr lang="fi-FI" sz="1100" dirty="0">
                        <a:effectLst/>
                        <a:latin typeface="Arial"/>
                        <a:ea typeface="Times New Roman"/>
                        <a:cs typeface="Times New Roman"/>
                      </a:endParaRPr>
                    </a:p>
                  </a:txBody>
                  <a:tcPr marL="71384" marR="7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200" dirty="0">
                          <a:effectLst/>
                          <a:latin typeface="Times New Roman"/>
                          <a:ea typeface="Times New Roman"/>
                          <a:cs typeface="Times New Roman"/>
                        </a:rPr>
                        <a:t>37</a:t>
                      </a:r>
                      <a:endParaRPr lang="fi-FI" sz="1100" dirty="0">
                        <a:effectLst/>
                        <a:latin typeface="Arial"/>
                        <a:ea typeface="Times New Roman"/>
                        <a:cs typeface="Times New Roman"/>
                      </a:endParaRPr>
                    </a:p>
                  </a:txBody>
                  <a:tcPr marL="71384" marR="7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200" dirty="0">
                          <a:effectLst/>
                          <a:latin typeface="Times New Roman"/>
                          <a:ea typeface="Times New Roman"/>
                          <a:cs typeface="Times New Roman"/>
                        </a:rPr>
                        <a:t>38</a:t>
                      </a:r>
                      <a:endParaRPr lang="fi-FI" sz="1100" dirty="0">
                        <a:effectLst/>
                        <a:latin typeface="Arial"/>
                        <a:ea typeface="Times New Roman"/>
                        <a:cs typeface="Times New Roman"/>
                      </a:endParaRPr>
                    </a:p>
                  </a:txBody>
                  <a:tcPr marL="71384" marR="7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200" dirty="0">
                          <a:effectLst/>
                          <a:latin typeface="Times New Roman"/>
                          <a:ea typeface="Times New Roman"/>
                          <a:cs typeface="Times New Roman"/>
                        </a:rPr>
                        <a:t>39</a:t>
                      </a:r>
                      <a:endParaRPr lang="fi-FI" sz="1100" dirty="0">
                        <a:effectLst/>
                        <a:latin typeface="Arial"/>
                        <a:ea typeface="Times New Roman"/>
                        <a:cs typeface="Times New Roman"/>
                      </a:endParaRPr>
                    </a:p>
                  </a:txBody>
                  <a:tcPr marL="71384" marR="7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200" dirty="0">
                          <a:effectLst/>
                          <a:latin typeface="Times New Roman"/>
                          <a:ea typeface="Times New Roman"/>
                          <a:cs typeface="Times New Roman"/>
                        </a:rPr>
                        <a:t>40</a:t>
                      </a:r>
                      <a:endParaRPr lang="fi-FI" sz="1100" dirty="0">
                        <a:effectLst/>
                        <a:latin typeface="Arial"/>
                        <a:ea typeface="Times New Roman"/>
                        <a:cs typeface="Times New Roman"/>
                      </a:endParaRPr>
                    </a:p>
                  </a:txBody>
                  <a:tcPr marL="71384" marR="7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fi-FI" sz="1200" b="1" dirty="0">
                          <a:effectLst/>
                          <a:latin typeface="Times New Roman"/>
                          <a:ea typeface="Times New Roman"/>
                          <a:cs typeface="Times New Roman"/>
                        </a:rPr>
                        <a:t>Energiajärjestelmän vuotuiset kustannukset/ M€</a:t>
                      </a:r>
                      <a:endParaRPr lang="fi-FI" sz="1100" b="1" dirty="0">
                        <a:effectLst/>
                        <a:latin typeface="Arial"/>
                        <a:ea typeface="Times New Roman"/>
                        <a:cs typeface="Times New Roman"/>
                      </a:endParaRPr>
                    </a:p>
                  </a:txBody>
                  <a:tcPr marL="71384" marR="7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200" dirty="0">
                          <a:effectLst/>
                          <a:latin typeface="Times New Roman"/>
                          <a:ea typeface="Times New Roman"/>
                          <a:cs typeface="Times New Roman"/>
                        </a:rPr>
                        <a:t>290</a:t>
                      </a:r>
                      <a:endParaRPr lang="fi-FI" sz="1100" dirty="0">
                        <a:effectLst/>
                        <a:latin typeface="Arial"/>
                        <a:ea typeface="Times New Roman"/>
                        <a:cs typeface="Times New Roman"/>
                      </a:endParaRPr>
                    </a:p>
                  </a:txBody>
                  <a:tcPr marL="71384" marR="7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200" dirty="0">
                          <a:effectLst/>
                          <a:latin typeface="Times New Roman"/>
                          <a:ea typeface="Times New Roman"/>
                          <a:cs typeface="Times New Roman"/>
                        </a:rPr>
                        <a:t>310</a:t>
                      </a:r>
                      <a:endParaRPr lang="fi-FI" sz="1100" dirty="0">
                        <a:effectLst/>
                        <a:latin typeface="Arial"/>
                        <a:ea typeface="Times New Roman"/>
                        <a:cs typeface="Times New Roman"/>
                      </a:endParaRPr>
                    </a:p>
                  </a:txBody>
                  <a:tcPr marL="71384" marR="7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200" dirty="0">
                          <a:effectLst/>
                          <a:latin typeface="Times New Roman"/>
                          <a:ea typeface="Times New Roman"/>
                          <a:cs typeface="Times New Roman"/>
                        </a:rPr>
                        <a:t>340</a:t>
                      </a:r>
                      <a:endParaRPr lang="fi-FI" sz="1100" dirty="0">
                        <a:effectLst/>
                        <a:latin typeface="Arial"/>
                        <a:ea typeface="Times New Roman"/>
                        <a:cs typeface="Times New Roman"/>
                      </a:endParaRPr>
                    </a:p>
                  </a:txBody>
                  <a:tcPr marL="71384" marR="7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200" dirty="0">
                          <a:effectLst/>
                          <a:latin typeface="Times New Roman"/>
                          <a:ea typeface="Times New Roman"/>
                          <a:cs typeface="Times New Roman"/>
                        </a:rPr>
                        <a:t>360</a:t>
                      </a:r>
                      <a:endParaRPr lang="fi-FI" sz="1100" dirty="0">
                        <a:effectLst/>
                        <a:latin typeface="Arial"/>
                        <a:ea typeface="Times New Roman"/>
                        <a:cs typeface="Times New Roman"/>
                      </a:endParaRPr>
                    </a:p>
                  </a:txBody>
                  <a:tcPr marL="71384" marR="7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200" dirty="0">
                          <a:effectLst/>
                          <a:latin typeface="Times New Roman"/>
                          <a:ea typeface="Times New Roman"/>
                          <a:cs typeface="Times New Roman"/>
                        </a:rPr>
                        <a:t>380</a:t>
                      </a:r>
                      <a:endParaRPr lang="fi-FI" sz="1100" dirty="0">
                        <a:effectLst/>
                        <a:latin typeface="Arial"/>
                        <a:ea typeface="Times New Roman"/>
                        <a:cs typeface="Times New Roman"/>
                      </a:endParaRPr>
                    </a:p>
                  </a:txBody>
                  <a:tcPr marL="71384" marR="7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200" dirty="0">
                          <a:effectLst/>
                          <a:latin typeface="Times New Roman"/>
                          <a:ea typeface="Times New Roman"/>
                          <a:cs typeface="Times New Roman"/>
                        </a:rPr>
                        <a:t>400</a:t>
                      </a:r>
                      <a:endParaRPr lang="fi-FI" sz="1100" dirty="0">
                        <a:effectLst/>
                        <a:latin typeface="Arial"/>
                        <a:ea typeface="Times New Roman"/>
                        <a:cs typeface="Times New Roman"/>
                      </a:endParaRPr>
                    </a:p>
                  </a:txBody>
                  <a:tcPr marL="71384" marR="7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200" dirty="0">
                          <a:effectLst/>
                          <a:latin typeface="Times New Roman"/>
                          <a:ea typeface="Times New Roman"/>
                          <a:cs typeface="Times New Roman"/>
                        </a:rPr>
                        <a:t>420</a:t>
                      </a:r>
                      <a:endParaRPr lang="fi-FI" sz="1100" dirty="0">
                        <a:effectLst/>
                        <a:latin typeface="Arial"/>
                        <a:ea typeface="Times New Roman"/>
                        <a:cs typeface="Times New Roman"/>
                      </a:endParaRPr>
                    </a:p>
                  </a:txBody>
                  <a:tcPr marL="71384" marR="7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200" dirty="0">
                          <a:effectLst/>
                          <a:latin typeface="Times New Roman"/>
                          <a:ea typeface="Times New Roman"/>
                          <a:cs typeface="Times New Roman"/>
                        </a:rPr>
                        <a:t>440</a:t>
                      </a:r>
                      <a:endParaRPr lang="fi-FI" sz="1100" dirty="0">
                        <a:effectLst/>
                        <a:latin typeface="Arial"/>
                        <a:ea typeface="Times New Roman"/>
                        <a:cs typeface="Times New Roman"/>
                      </a:endParaRPr>
                    </a:p>
                  </a:txBody>
                  <a:tcPr marL="71384" marR="7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200" dirty="0">
                          <a:effectLst/>
                          <a:latin typeface="Times New Roman"/>
                          <a:ea typeface="Times New Roman"/>
                          <a:cs typeface="Times New Roman"/>
                        </a:rPr>
                        <a:t>460</a:t>
                      </a:r>
                      <a:endParaRPr lang="fi-FI" sz="1100" dirty="0">
                        <a:effectLst/>
                        <a:latin typeface="Arial"/>
                        <a:ea typeface="Times New Roman"/>
                        <a:cs typeface="Times New Roman"/>
                      </a:endParaRPr>
                    </a:p>
                  </a:txBody>
                  <a:tcPr marL="71384" marR="7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fi-FI" sz="1200" b="1" dirty="0">
                          <a:effectLst/>
                          <a:latin typeface="Times New Roman"/>
                          <a:ea typeface="Times New Roman"/>
                          <a:cs typeface="Times New Roman"/>
                        </a:rPr>
                        <a:t>BKT-vaikutus/%</a:t>
                      </a:r>
                      <a:endParaRPr lang="fi-FI" sz="1100" b="1" dirty="0">
                        <a:effectLst/>
                        <a:latin typeface="Arial"/>
                        <a:ea typeface="Times New Roman"/>
                        <a:cs typeface="Times New Roman"/>
                      </a:endParaRPr>
                    </a:p>
                  </a:txBody>
                  <a:tcPr marL="71384" marR="7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i-FI" sz="1200">
                          <a:effectLst/>
                          <a:latin typeface="Times New Roman"/>
                          <a:ea typeface="Times New Roman"/>
                          <a:cs typeface="Times New Roman"/>
                        </a:rPr>
                        <a:t>-0,2</a:t>
                      </a:r>
                      <a:endParaRPr lang="fi-FI" sz="1100">
                        <a:effectLst/>
                        <a:latin typeface="Arial"/>
                        <a:ea typeface="Times New Roman"/>
                        <a:cs typeface="Times New Roman"/>
                      </a:endParaRPr>
                    </a:p>
                  </a:txBody>
                  <a:tcPr marL="71384" marR="7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i-FI" sz="1200">
                          <a:effectLst/>
                          <a:latin typeface="Times New Roman"/>
                          <a:ea typeface="Times New Roman"/>
                          <a:cs typeface="Times New Roman"/>
                        </a:rPr>
                        <a:t>-0,25</a:t>
                      </a:r>
                      <a:endParaRPr lang="fi-FI" sz="1100">
                        <a:effectLst/>
                        <a:latin typeface="Arial"/>
                        <a:ea typeface="Times New Roman"/>
                        <a:cs typeface="Times New Roman"/>
                      </a:endParaRPr>
                    </a:p>
                  </a:txBody>
                  <a:tcPr marL="71384" marR="7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i-FI" sz="1200">
                          <a:effectLst/>
                          <a:latin typeface="Times New Roman"/>
                          <a:ea typeface="Times New Roman"/>
                          <a:cs typeface="Times New Roman"/>
                        </a:rPr>
                        <a:t>-0,3</a:t>
                      </a:r>
                      <a:endParaRPr lang="fi-FI" sz="1100">
                        <a:effectLst/>
                        <a:latin typeface="Arial"/>
                        <a:ea typeface="Times New Roman"/>
                        <a:cs typeface="Times New Roman"/>
                      </a:endParaRPr>
                    </a:p>
                  </a:txBody>
                  <a:tcPr marL="71384" marR="7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i-FI" sz="1200">
                          <a:effectLst/>
                          <a:latin typeface="Times New Roman"/>
                          <a:ea typeface="Times New Roman"/>
                          <a:cs typeface="Times New Roman"/>
                        </a:rPr>
                        <a:t>-0,35</a:t>
                      </a:r>
                      <a:endParaRPr lang="fi-FI" sz="1100">
                        <a:effectLst/>
                        <a:latin typeface="Arial"/>
                        <a:ea typeface="Times New Roman"/>
                        <a:cs typeface="Times New Roman"/>
                      </a:endParaRPr>
                    </a:p>
                  </a:txBody>
                  <a:tcPr marL="71384" marR="7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i-FI" sz="1200">
                          <a:effectLst/>
                          <a:latin typeface="Times New Roman"/>
                          <a:ea typeface="Times New Roman"/>
                          <a:cs typeface="Times New Roman"/>
                        </a:rPr>
                        <a:t>-0,4</a:t>
                      </a:r>
                      <a:endParaRPr lang="fi-FI" sz="1100">
                        <a:effectLst/>
                        <a:latin typeface="Arial"/>
                        <a:ea typeface="Times New Roman"/>
                        <a:cs typeface="Times New Roman"/>
                      </a:endParaRPr>
                    </a:p>
                  </a:txBody>
                  <a:tcPr marL="71384" marR="7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i-FI" sz="1200">
                          <a:effectLst/>
                          <a:latin typeface="Times New Roman"/>
                          <a:ea typeface="Times New Roman"/>
                          <a:cs typeface="Times New Roman"/>
                        </a:rPr>
                        <a:t>-0,45</a:t>
                      </a:r>
                      <a:endParaRPr lang="fi-FI" sz="1100">
                        <a:effectLst/>
                        <a:latin typeface="Arial"/>
                        <a:ea typeface="Times New Roman"/>
                        <a:cs typeface="Times New Roman"/>
                      </a:endParaRPr>
                    </a:p>
                  </a:txBody>
                  <a:tcPr marL="71384" marR="7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i-FI" sz="1200">
                          <a:effectLst/>
                          <a:latin typeface="Times New Roman"/>
                          <a:ea typeface="Times New Roman"/>
                          <a:cs typeface="Times New Roman"/>
                        </a:rPr>
                        <a:t>-0,5</a:t>
                      </a:r>
                      <a:endParaRPr lang="fi-FI" sz="1100">
                        <a:effectLst/>
                        <a:latin typeface="Arial"/>
                        <a:ea typeface="Times New Roman"/>
                        <a:cs typeface="Times New Roman"/>
                      </a:endParaRPr>
                    </a:p>
                  </a:txBody>
                  <a:tcPr marL="71384" marR="7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i-FI" sz="1200">
                          <a:effectLst/>
                          <a:latin typeface="Times New Roman"/>
                          <a:ea typeface="Times New Roman"/>
                          <a:cs typeface="Times New Roman"/>
                        </a:rPr>
                        <a:t>-0,6</a:t>
                      </a:r>
                      <a:endParaRPr lang="fi-FI" sz="1100">
                        <a:effectLst/>
                        <a:latin typeface="Arial"/>
                        <a:ea typeface="Times New Roman"/>
                        <a:cs typeface="Times New Roman"/>
                      </a:endParaRPr>
                    </a:p>
                  </a:txBody>
                  <a:tcPr marL="71384" marR="7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i-FI" sz="1200" dirty="0">
                          <a:effectLst/>
                          <a:latin typeface="Times New Roman"/>
                          <a:ea typeface="Times New Roman"/>
                          <a:cs typeface="Times New Roman"/>
                        </a:rPr>
                        <a:t>-0,7</a:t>
                      </a:r>
                      <a:endParaRPr lang="fi-FI" sz="1100" dirty="0">
                        <a:effectLst/>
                        <a:latin typeface="Arial"/>
                        <a:ea typeface="Times New Roman"/>
                        <a:cs typeface="Times New Roman"/>
                      </a:endParaRPr>
                    </a:p>
                  </a:txBody>
                  <a:tcPr marL="71384" marR="7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Alatunnisteen paikkamerkki 3"/>
          <p:cNvSpPr>
            <a:spLocks noGrp="1"/>
          </p:cNvSpPr>
          <p:nvPr>
            <p:ph type="ftr" sz="quarter" idx="11"/>
          </p:nvPr>
        </p:nvSpPr>
        <p:spPr/>
        <p:txBody>
          <a:bodyPr/>
          <a:lstStyle/>
          <a:p>
            <a:r>
              <a:rPr lang="fi-FI" smtClean="0"/>
              <a:t>Esittäjän nimi alatunnisteeseen</a:t>
            </a:r>
            <a:endParaRPr lang="fi-FI"/>
          </a:p>
        </p:txBody>
      </p:sp>
      <p:sp>
        <p:nvSpPr>
          <p:cNvPr id="5" name="Dian numeron paikkamerkki 4"/>
          <p:cNvSpPr>
            <a:spLocks noGrp="1"/>
          </p:cNvSpPr>
          <p:nvPr>
            <p:ph type="sldNum" sz="quarter" idx="12"/>
          </p:nvPr>
        </p:nvSpPr>
        <p:spPr/>
        <p:txBody>
          <a:bodyPr/>
          <a:lstStyle/>
          <a:p>
            <a:fld id="{B63888E4-B065-43EF-8E16-5918655F770D}" type="slidenum">
              <a:rPr lang="fi-FI" smtClean="0"/>
              <a:pPr/>
              <a:t>16</a:t>
            </a:fld>
            <a:endParaRPr lang="fi-FI"/>
          </a:p>
        </p:txBody>
      </p:sp>
      <p:sp>
        <p:nvSpPr>
          <p:cNvPr id="10" name="Tekstin paikkamerkki 9"/>
          <p:cNvSpPr>
            <a:spLocks noGrp="1"/>
          </p:cNvSpPr>
          <p:nvPr>
            <p:ph type="body" sz="quarter" idx="14"/>
          </p:nvPr>
        </p:nvSpPr>
        <p:spPr/>
        <p:txBody>
          <a:bodyPr/>
          <a:lstStyle/>
          <a:p>
            <a:r>
              <a:rPr lang="fi-FI" dirty="0" err="1" smtClean="0"/>
              <a:t>Kust.vaikutukset</a:t>
            </a:r>
            <a:r>
              <a:rPr lang="fi-FI" dirty="0" smtClean="0"/>
              <a:t> perustuvat </a:t>
            </a:r>
            <a:r>
              <a:rPr lang="fi-FI" dirty="0" err="1" smtClean="0"/>
              <a:t>vtt/vatt</a:t>
            </a:r>
            <a:r>
              <a:rPr lang="fi-FI" dirty="0" smtClean="0"/>
              <a:t> selvitykseen 2014</a:t>
            </a:r>
            <a:endParaRPr lang="fi-FI" dirty="0"/>
          </a:p>
        </p:txBody>
      </p:sp>
      <p:sp>
        <p:nvSpPr>
          <p:cNvPr id="2" name="Tekstiruutu 1"/>
          <p:cNvSpPr txBox="1"/>
          <p:nvPr/>
        </p:nvSpPr>
        <p:spPr>
          <a:xfrm>
            <a:off x="757815" y="3717032"/>
            <a:ext cx="5184576" cy="2308324"/>
          </a:xfrm>
          <a:prstGeom prst="rect">
            <a:avLst/>
          </a:prstGeom>
          <a:noFill/>
        </p:spPr>
        <p:txBody>
          <a:bodyPr wrap="square" rtlCol="0">
            <a:spAutoFit/>
          </a:bodyPr>
          <a:lstStyle/>
          <a:p>
            <a:r>
              <a:rPr lang="fi-FI" dirty="0" smtClean="0"/>
              <a:t>Hyötyvaikutukset:</a:t>
            </a:r>
          </a:p>
          <a:p>
            <a:pPr marL="285750" indent="-285750">
              <a:buFont typeface="Arial" panose="020B0604020202020204" pitchFamily="34" charset="0"/>
              <a:buChar char="•"/>
            </a:pPr>
            <a:r>
              <a:rPr lang="fi-FI" dirty="0" err="1" smtClean="0"/>
              <a:t>Cleantech-sektorin</a:t>
            </a:r>
            <a:r>
              <a:rPr lang="fi-FI" dirty="0" smtClean="0"/>
              <a:t> liiketoimintamahdollisuudet</a:t>
            </a:r>
          </a:p>
          <a:p>
            <a:pPr marL="285750" indent="-285750">
              <a:buFont typeface="Arial" panose="020B0604020202020204" pitchFamily="34" charset="0"/>
              <a:buChar char="•"/>
            </a:pPr>
            <a:r>
              <a:rPr lang="fi-FI" dirty="0" smtClean="0"/>
              <a:t>Muiden päästöjen väheneminen, niihin liittyvät terveysvaikutukset</a:t>
            </a:r>
          </a:p>
          <a:p>
            <a:pPr marL="285750" indent="-285750">
              <a:buFont typeface="Arial" panose="020B0604020202020204" pitchFamily="34" charset="0"/>
              <a:buChar char="•"/>
            </a:pPr>
            <a:r>
              <a:rPr lang="fi-FI" dirty="0" smtClean="0"/>
              <a:t>Energian tuontiriippuvuuden väheneminen</a:t>
            </a:r>
          </a:p>
          <a:p>
            <a:pPr marL="285750" indent="-285750">
              <a:buFont typeface="Arial" panose="020B0604020202020204" pitchFamily="34" charset="0"/>
              <a:buChar char="•"/>
            </a:pPr>
            <a:r>
              <a:rPr lang="fi-FI" dirty="0" smtClean="0"/>
              <a:t>Uusiutuvan energian tuet</a:t>
            </a:r>
          </a:p>
          <a:p>
            <a:pPr marL="285750" indent="-285750">
              <a:buFont typeface="Arial" panose="020B0604020202020204" pitchFamily="34" charset="0"/>
              <a:buChar char="•"/>
            </a:pPr>
            <a:r>
              <a:rPr lang="fi-FI" dirty="0" smtClean="0"/>
              <a:t>Hyötyvaikutusten numeerinen arviointi yleensä vaikeaa</a:t>
            </a:r>
            <a:endParaRPr lang="fi-FI" dirty="0"/>
          </a:p>
        </p:txBody>
      </p:sp>
      <p:sp>
        <p:nvSpPr>
          <p:cNvPr id="3" name="Tekstiruutu 2"/>
          <p:cNvSpPr txBox="1"/>
          <p:nvPr/>
        </p:nvSpPr>
        <p:spPr>
          <a:xfrm>
            <a:off x="971600" y="3140968"/>
            <a:ext cx="6336704" cy="307777"/>
          </a:xfrm>
          <a:prstGeom prst="rect">
            <a:avLst/>
          </a:prstGeom>
          <a:noFill/>
        </p:spPr>
        <p:txBody>
          <a:bodyPr wrap="square" rtlCol="0">
            <a:spAutoFit/>
          </a:bodyPr>
          <a:lstStyle/>
          <a:p>
            <a:r>
              <a:rPr lang="fi-FI" sz="1400" dirty="0" smtClean="0"/>
              <a:t>Paketin solidaarisuuserät lisäävät Suomen kustannustaakkaa</a:t>
            </a:r>
            <a:endParaRPr lang="fi-FI" sz="1400" dirty="0"/>
          </a:p>
        </p:txBody>
      </p:sp>
    </p:spTree>
    <p:extLst>
      <p:ext uri="{BB962C8B-B14F-4D97-AF65-F5344CB8AC3E}">
        <p14:creationId xmlns:p14="http://schemas.microsoft.com/office/powerpoint/2010/main" val="2025948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title"/>
          </p:nvPr>
        </p:nvSpPr>
        <p:spPr/>
        <p:txBody>
          <a:bodyPr/>
          <a:lstStyle/>
          <a:p>
            <a:r>
              <a:rPr lang="fi-FI" dirty="0" smtClean="0"/>
              <a:t>Miten Puola saatiin mukaan?</a:t>
            </a:r>
            <a:endParaRPr lang="fi-FI" dirty="0"/>
          </a:p>
        </p:txBody>
      </p:sp>
      <p:sp>
        <p:nvSpPr>
          <p:cNvPr id="9" name="Sisällön paikkamerkki 8"/>
          <p:cNvSpPr>
            <a:spLocks noGrp="1"/>
          </p:cNvSpPr>
          <p:nvPr>
            <p:ph idx="1"/>
          </p:nvPr>
        </p:nvSpPr>
        <p:spPr/>
        <p:txBody>
          <a:bodyPr/>
          <a:lstStyle/>
          <a:p>
            <a:pPr marL="342900" indent="-342900">
              <a:buFont typeface="Arial" panose="020B0604020202020204" pitchFamily="34" charset="0"/>
              <a:buChar char="•"/>
            </a:pPr>
            <a:r>
              <a:rPr lang="fi-FI" dirty="0" err="1" smtClean="0"/>
              <a:t>PL:n</a:t>
            </a:r>
            <a:r>
              <a:rPr lang="fi-FI" dirty="0" smtClean="0"/>
              <a:t> saaminen yhteisen ratkaisun taakse oli suurimpia haasteita</a:t>
            </a:r>
          </a:p>
          <a:p>
            <a:pPr marL="342900" indent="-342900">
              <a:buFont typeface="Arial" panose="020B0604020202020204" pitchFamily="34" charset="0"/>
              <a:buChar char="•"/>
            </a:pPr>
            <a:r>
              <a:rPr lang="fi-FI" dirty="0" smtClean="0"/>
              <a:t>PL linjasi jo varhaisessa vaiheessa ettei energian hinta saa nousta paketin vaikutuksesta</a:t>
            </a:r>
          </a:p>
          <a:p>
            <a:pPr marL="342900" indent="-342900">
              <a:buFont typeface="Arial" panose="020B0604020202020204" pitchFamily="34" charset="0"/>
              <a:buChar char="•"/>
            </a:pPr>
            <a:r>
              <a:rPr lang="fi-FI" dirty="0" smtClean="0"/>
              <a:t>Päästökaupan puolella </a:t>
            </a:r>
            <a:r>
              <a:rPr lang="fi-FI" dirty="0" err="1" smtClean="0"/>
              <a:t>PL:lla</a:t>
            </a:r>
            <a:r>
              <a:rPr lang="fi-FI" dirty="0" smtClean="0"/>
              <a:t> säilyy mahdollisuus jakaa energiasektorin päästöoikeudet ilmaiseksi; </a:t>
            </a:r>
            <a:r>
              <a:rPr lang="fi-FI" dirty="0" err="1" smtClean="0"/>
              <a:t>PL:n</a:t>
            </a:r>
            <a:r>
              <a:rPr lang="fi-FI" dirty="0" smtClean="0"/>
              <a:t> osuus huomattava tästä potista</a:t>
            </a:r>
          </a:p>
          <a:p>
            <a:pPr marL="342900" indent="-342900">
              <a:buFont typeface="Arial" panose="020B0604020202020204" pitchFamily="34" charset="0"/>
              <a:buChar char="•"/>
            </a:pPr>
            <a:r>
              <a:rPr lang="fi-FI" dirty="0" smtClean="0"/>
              <a:t>PL hyötyy myös uudesta 2% päästökaupparahastosta, jolla rahoitetaan vähemmän vauraita maita. </a:t>
            </a:r>
          </a:p>
          <a:p>
            <a:pPr marL="342900" indent="-342900">
              <a:buFont typeface="Arial" panose="020B0604020202020204" pitchFamily="34" charset="0"/>
              <a:buChar char="•"/>
            </a:pPr>
            <a:r>
              <a:rPr lang="fi-FI" dirty="0" smtClean="0"/>
              <a:t>PL saa myös osuutensa 10 % potista, joka jaetaan vähemmän vauraille jäsenmaille (myös nykyisessä paketissa)</a:t>
            </a:r>
          </a:p>
          <a:p>
            <a:pPr marL="342900" indent="-342900">
              <a:buFont typeface="Arial" panose="020B0604020202020204" pitchFamily="34" charset="0"/>
              <a:buChar char="•"/>
            </a:pPr>
            <a:r>
              <a:rPr lang="fi-FI" dirty="0" smtClean="0"/>
              <a:t>PL hyötyy myös siitä että taakanjaon pääsääntönä on edelleen BKT per </a:t>
            </a:r>
            <a:r>
              <a:rPr lang="fi-FI" dirty="0" err="1" smtClean="0"/>
              <a:t>capita</a:t>
            </a:r>
            <a:r>
              <a:rPr lang="fi-FI" dirty="0" smtClean="0"/>
              <a:t> eikä esim. kustannustehokkuus</a:t>
            </a:r>
            <a:endParaRPr lang="fi-FI" dirty="0"/>
          </a:p>
        </p:txBody>
      </p:sp>
      <p:sp>
        <p:nvSpPr>
          <p:cNvPr id="4" name="Alatunnisteen paikkamerkki 3"/>
          <p:cNvSpPr>
            <a:spLocks noGrp="1"/>
          </p:cNvSpPr>
          <p:nvPr>
            <p:ph type="ftr" sz="quarter" idx="11"/>
          </p:nvPr>
        </p:nvSpPr>
        <p:spPr/>
        <p:txBody>
          <a:bodyPr/>
          <a:lstStyle/>
          <a:p>
            <a:r>
              <a:rPr lang="fi-FI" smtClean="0"/>
              <a:t>Esittäjän nimi alatunnisteeseen</a:t>
            </a:r>
            <a:endParaRPr lang="fi-FI"/>
          </a:p>
        </p:txBody>
      </p:sp>
      <p:sp>
        <p:nvSpPr>
          <p:cNvPr id="5" name="Dian numeron paikkamerkki 4"/>
          <p:cNvSpPr>
            <a:spLocks noGrp="1"/>
          </p:cNvSpPr>
          <p:nvPr>
            <p:ph type="sldNum" sz="quarter" idx="12"/>
          </p:nvPr>
        </p:nvSpPr>
        <p:spPr/>
        <p:txBody>
          <a:bodyPr/>
          <a:lstStyle/>
          <a:p>
            <a:fld id="{B63888E4-B065-43EF-8E16-5918655F770D}" type="slidenum">
              <a:rPr lang="fi-FI" smtClean="0"/>
              <a:pPr/>
              <a:t>17</a:t>
            </a:fld>
            <a:endParaRPr lang="fi-FI"/>
          </a:p>
        </p:txBody>
      </p:sp>
      <p:sp>
        <p:nvSpPr>
          <p:cNvPr id="10" name="Tekstin paikkamerkki 9"/>
          <p:cNvSpPr>
            <a:spLocks noGrp="1"/>
          </p:cNvSpPr>
          <p:nvPr>
            <p:ph type="body" sz="quarter" idx="14"/>
          </p:nvPr>
        </p:nvSpPr>
        <p:spPr/>
        <p:txBody>
          <a:bodyPr/>
          <a:lstStyle/>
          <a:p>
            <a:endParaRPr lang="fi-FI"/>
          </a:p>
        </p:txBody>
      </p:sp>
    </p:spTree>
    <p:extLst>
      <p:ext uri="{BB962C8B-B14F-4D97-AF65-F5344CB8AC3E}">
        <p14:creationId xmlns:p14="http://schemas.microsoft.com/office/powerpoint/2010/main" val="483697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FI" dirty="0" smtClean="0"/>
              <a:t>2030 vs. 2020-paketti – </a:t>
            </a:r>
            <a:r>
              <a:rPr lang="sv-FI" dirty="0" err="1" smtClean="0"/>
              <a:t>keskeiset</a:t>
            </a:r>
            <a:r>
              <a:rPr lang="sv-FI" dirty="0" smtClean="0"/>
              <a:t> erot</a:t>
            </a:r>
            <a:endParaRPr lang="sv-FI" dirty="0"/>
          </a:p>
        </p:txBody>
      </p:sp>
      <p:sp>
        <p:nvSpPr>
          <p:cNvPr id="9" name="Platshållare för innehåll 8"/>
          <p:cNvSpPr>
            <a:spLocks noGrp="1"/>
          </p:cNvSpPr>
          <p:nvPr>
            <p:ph idx="1"/>
          </p:nvPr>
        </p:nvSpPr>
        <p:spPr>
          <a:xfrm>
            <a:off x="539552" y="1268760"/>
            <a:ext cx="8244000" cy="4266000"/>
          </a:xfrm>
        </p:spPr>
        <p:txBody>
          <a:bodyPr/>
          <a:lstStyle/>
          <a:p>
            <a:pPr marL="342900" indent="-342900">
              <a:buFont typeface="Arial" panose="020B0604020202020204" pitchFamily="34" charset="0"/>
              <a:buChar char="•"/>
            </a:pPr>
            <a:r>
              <a:rPr lang="sv-FI" dirty="0" err="1" smtClean="0"/>
              <a:t>Tavoitearkkitehtuuri</a:t>
            </a:r>
            <a:r>
              <a:rPr lang="sv-FI" dirty="0" smtClean="0"/>
              <a:t> – </a:t>
            </a:r>
            <a:r>
              <a:rPr lang="sv-FI" dirty="0" err="1" smtClean="0"/>
              <a:t>pääpaino</a:t>
            </a:r>
            <a:r>
              <a:rPr lang="sv-FI" dirty="0" smtClean="0"/>
              <a:t> on </a:t>
            </a:r>
            <a:r>
              <a:rPr lang="sv-FI" dirty="0" err="1" smtClean="0"/>
              <a:t>päästövähennystavoitteessa</a:t>
            </a:r>
            <a:endParaRPr lang="sv-FI" dirty="0" smtClean="0"/>
          </a:p>
          <a:p>
            <a:pPr marL="342900" indent="-342900">
              <a:buFont typeface="Arial" panose="020B0604020202020204" pitchFamily="34" charset="0"/>
              <a:buChar char="•"/>
            </a:pPr>
            <a:r>
              <a:rPr lang="sv-FI" dirty="0" err="1" smtClean="0"/>
              <a:t>Ei</a:t>
            </a:r>
            <a:r>
              <a:rPr lang="sv-FI" dirty="0" smtClean="0"/>
              <a:t> </a:t>
            </a:r>
            <a:r>
              <a:rPr lang="sv-FI" dirty="0" err="1" smtClean="0"/>
              <a:t>enää</a:t>
            </a:r>
            <a:r>
              <a:rPr lang="sv-FI" dirty="0" smtClean="0"/>
              <a:t> </a:t>
            </a:r>
            <a:r>
              <a:rPr lang="sv-FI" dirty="0" err="1" smtClean="0"/>
              <a:t>jäsenmaakohtaisia</a:t>
            </a:r>
            <a:r>
              <a:rPr lang="sv-FI" dirty="0" smtClean="0"/>
              <a:t> RES-</a:t>
            </a:r>
            <a:r>
              <a:rPr lang="sv-FI" dirty="0" err="1" smtClean="0"/>
              <a:t>tavoitteita</a:t>
            </a:r>
            <a:r>
              <a:rPr lang="sv-FI" dirty="0" smtClean="0"/>
              <a:t> </a:t>
            </a:r>
            <a:r>
              <a:rPr lang="sv-FI" dirty="0" err="1" smtClean="0"/>
              <a:t>eikä</a:t>
            </a:r>
            <a:r>
              <a:rPr lang="sv-FI" dirty="0" smtClean="0"/>
              <a:t> </a:t>
            </a:r>
            <a:r>
              <a:rPr lang="sv-FI" dirty="0" err="1" smtClean="0"/>
              <a:t>erillistavoitetta</a:t>
            </a:r>
            <a:r>
              <a:rPr lang="sv-FI" dirty="0" smtClean="0"/>
              <a:t> </a:t>
            </a:r>
            <a:r>
              <a:rPr lang="sv-FI" dirty="0" err="1" smtClean="0"/>
              <a:t>liikenteen</a:t>
            </a:r>
            <a:r>
              <a:rPr lang="sv-FI" dirty="0" smtClean="0"/>
              <a:t> </a:t>
            </a:r>
            <a:r>
              <a:rPr lang="sv-FI" dirty="0" err="1" smtClean="0"/>
              <a:t>RES:ille</a:t>
            </a:r>
            <a:endParaRPr lang="sv-FI" dirty="0" smtClean="0"/>
          </a:p>
          <a:p>
            <a:pPr marL="342900" indent="-342900">
              <a:buFont typeface="Arial" panose="020B0604020202020204" pitchFamily="34" charset="0"/>
              <a:buChar char="•"/>
            </a:pPr>
            <a:r>
              <a:rPr lang="sv-FI" dirty="0" err="1" smtClean="0"/>
              <a:t>Uusi</a:t>
            </a:r>
            <a:r>
              <a:rPr lang="sv-FI" dirty="0" smtClean="0"/>
              <a:t> </a:t>
            </a:r>
            <a:r>
              <a:rPr lang="sv-FI" dirty="0" err="1" smtClean="0"/>
              <a:t>hallinnointimalli</a:t>
            </a:r>
            <a:r>
              <a:rPr lang="sv-FI" dirty="0" smtClean="0"/>
              <a:t>, </a:t>
            </a:r>
            <a:r>
              <a:rPr lang="sv-FI" dirty="0" err="1" smtClean="0"/>
              <a:t>josta</a:t>
            </a:r>
            <a:r>
              <a:rPr lang="sv-FI" dirty="0" smtClean="0"/>
              <a:t> </a:t>
            </a:r>
            <a:r>
              <a:rPr lang="sv-FI" dirty="0" err="1" smtClean="0"/>
              <a:t>toistaiseksi</a:t>
            </a:r>
            <a:r>
              <a:rPr lang="sv-FI" dirty="0" smtClean="0"/>
              <a:t> </a:t>
            </a:r>
            <a:r>
              <a:rPr lang="sv-FI" dirty="0" err="1" smtClean="0"/>
              <a:t>vain</a:t>
            </a:r>
            <a:r>
              <a:rPr lang="sv-FI" dirty="0" smtClean="0"/>
              <a:t> </a:t>
            </a:r>
            <a:r>
              <a:rPr lang="sv-FI" dirty="0" err="1" smtClean="0"/>
              <a:t>yleinen</a:t>
            </a:r>
            <a:r>
              <a:rPr lang="sv-FI" dirty="0" smtClean="0"/>
              <a:t> </a:t>
            </a:r>
            <a:r>
              <a:rPr lang="sv-FI" dirty="0" err="1" smtClean="0"/>
              <a:t>hahmotelma</a:t>
            </a:r>
            <a:endParaRPr lang="sv-FI" dirty="0" smtClean="0"/>
          </a:p>
          <a:p>
            <a:pPr marL="342900" indent="-342900">
              <a:buFont typeface="Arial" panose="020B0604020202020204" pitchFamily="34" charset="0"/>
              <a:buChar char="•"/>
            </a:pPr>
            <a:r>
              <a:rPr lang="sv-FI" dirty="0" err="1" smtClean="0"/>
              <a:t>Taakanjaon</a:t>
            </a:r>
            <a:r>
              <a:rPr lang="sv-FI" dirty="0" smtClean="0"/>
              <a:t> </a:t>
            </a:r>
            <a:r>
              <a:rPr lang="sv-FI" dirty="0" err="1" smtClean="0"/>
              <a:t>perustana</a:t>
            </a:r>
            <a:r>
              <a:rPr lang="sv-FI" dirty="0" smtClean="0"/>
              <a:t> </a:t>
            </a:r>
            <a:r>
              <a:rPr lang="sv-FI" dirty="0" err="1" smtClean="0"/>
              <a:t>edelleen</a:t>
            </a:r>
            <a:r>
              <a:rPr lang="sv-FI" dirty="0" smtClean="0"/>
              <a:t> BKT-per capita, mutta </a:t>
            </a:r>
            <a:r>
              <a:rPr lang="sv-FI" dirty="0" err="1" smtClean="0"/>
              <a:t>kaikki</a:t>
            </a:r>
            <a:r>
              <a:rPr lang="sv-FI" dirty="0" smtClean="0"/>
              <a:t> </a:t>
            </a:r>
            <a:r>
              <a:rPr lang="sv-FI" dirty="0" err="1" smtClean="0"/>
              <a:t>jäsenmaat</a:t>
            </a:r>
            <a:r>
              <a:rPr lang="sv-FI" dirty="0" smtClean="0"/>
              <a:t> </a:t>
            </a:r>
            <a:r>
              <a:rPr lang="sv-FI" dirty="0" err="1" smtClean="0"/>
              <a:t>joutuvat</a:t>
            </a:r>
            <a:r>
              <a:rPr lang="sv-FI" dirty="0" smtClean="0"/>
              <a:t> </a:t>
            </a:r>
            <a:r>
              <a:rPr lang="sv-FI" dirty="0" err="1" smtClean="0"/>
              <a:t>vähentämään</a:t>
            </a:r>
            <a:r>
              <a:rPr lang="sv-FI" dirty="0" smtClean="0"/>
              <a:t> </a:t>
            </a:r>
            <a:r>
              <a:rPr lang="sv-FI" dirty="0" err="1" smtClean="0"/>
              <a:t>päästöjä</a:t>
            </a:r>
            <a:r>
              <a:rPr lang="sv-FI" dirty="0" smtClean="0"/>
              <a:t>. </a:t>
            </a:r>
            <a:r>
              <a:rPr lang="sv-FI" dirty="0" err="1" smtClean="0"/>
              <a:t>Lisäksi</a:t>
            </a:r>
            <a:r>
              <a:rPr lang="sv-FI" dirty="0" smtClean="0"/>
              <a:t> kust. </a:t>
            </a:r>
            <a:r>
              <a:rPr lang="sv-FI" dirty="0" err="1"/>
              <a:t>t</a:t>
            </a:r>
            <a:r>
              <a:rPr lang="sv-FI" dirty="0" err="1" smtClean="0"/>
              <a:t>ehokkuus</a:t>
            </a:r>
            <a:r>
              <a:rPr lang="sv-FI" dirty="0" smtClean="0"/>
              <a:t> </a:t>
            </a:r>
            <a:r>
              <a:rPr lang="sv-FI" dirty="0" err="1" smtClean="0"/>
              <a:t>otetaan</a:t>
            </a:r>
            <a:r>
              <a:rPr lang="sv-FI" dirty="0" smtClean="0"/>
              <a:t> </a:t>
            </a:r>
            <a:r>
              <a:rPr lang="sv-FI" dirty="0" err="1" smtClean="0"/>
              <a:t>huomioon</a:t>
            </a:r>
            <a:r>
              <a:rPr lang="sv-FI" dirty="0" smtClean="0"/>
              <a:t> </a:t>
            </a:r>
            <a:r>
              <a:rPr lang="sv-FI" dirty="0" err="1" smtClean="0"/>
              <a:t>vauraiden</a:t>
            </a:r>
            <a:r>
              <a:rPr lang="sv-FI" dirty="0" smtClean="0"/>
              <a:t> </a:t>
            </a:r>
            <a:r>
              <a:rPr lang="sv-FI" dirty="0" err="1" smtClean="0"/>
              <a:t>osalta</a:t>
            </a:r>
            <a:r>
              <a:rPr lang="sv-FI" dirty="0" smtClean="0"/>
              <a:t>.</a:t>
            </a:r>
          </a:p>
          <a:p>
            <a:pPr marL="342900" indent="-342900">
              <a:buFont typeface="Arial" panose="020B0604020202020204" pitchFamily="34" charset="0"/>
              <a:buChar char="•"/>
            </a:pPr>
            <a:endParaRPr lang="sv-FI" dirty="0"/>
          </a:p>
          <a:p>
            <a:r>
              <a:rPr lang="sv-FI" dirty="0" smtClean="0"/>
              <a:t>EN-</a:t>
            </a:r>
            <a:r>
              <a:rPr lang="sv-FI" dirty="0" err="1" smtClean="0"/>
              <a:t>päätelmät</a:t>
            </a:r>
            <a:r>
              <a:rPr lang="sv-FI" dirty="0" smtClean="0"/>
              <a:t> </a:t>
            </a:r>
            <a:r>
              <a:rPr lang="sv-FI" dirty="0" err="1" smtClean="0"/>
              <a:t>jättävät</a:t>
            </a:r>
            <a:r>
              <a:rPr lang="sv-FI" dirty="0" smtClean="0"/>
              <a:t> </a:t>
            </a:r>
            <a:r>
              <a:rPr lang="sv-FI" dirty="0" err="1" smtClean="0"/>
              <a:t>paljon</a:t>
            </a:r>
            <a:r>
              <a:rPr lang="sv-FI" dirty="0" smtClean="0"/>
              <a:t> </a:t>
            </a:r>
            <a:r>
              <a:rPr lang="sv-FI" dirty="0" err="1" smtClean="0"/>
              <a:t>yksityiskohtia</a:t>
            </a:r>
            <a:r>
              <a:rPr lang="sv-FI" dirty="0" smtClean="0"/>
              <a:t> </a:t>
            </a:r>
            <a:r>
              <a:rPr lang="sv-FI" dirty="0" err="1" smtClean="0"/>
              <a:t>auki</a:t>
            </a:r>
            <a:r>
              <a:rPr lang="sv-FI" dirty="0" smtClean="0"/>
              <a:t> – </a:t>
            </a:r>
            <a:r>
              <a:rPr lang="sv-FI" dirty="0" err="1" smtClean="0"/>
              <a:t>valmistelutyön</a:t>
            </a:r>
            <a:r>
              <a:rPr lang="sv-FI" dirty="0" smtClean="0"/>
              <a:t> </a:t>
            </a:r>
            <a:r>
              <a:rPr lang="sv-FI" dirty="0" err="1" smtClean="0"/>
              <a:t>seuraava</a:t>
            </a:r>
            <a:r>
              <a:rPr lang="sv-FI" dirty="0" smtClean="0"/>
              <a:t> </a:t>
            </a:r>
            <a:r>
              <a:rPr lang="sv-FI" dirty="0" err="1" smtClean="0"/>
              <a:t>vaihe</a:t>
            </a:r>
            <a:r>
              <a:rPr lang="sv-FI" dirty="0" smtClean="0"/>
              <a:t> </a:t>
            </a:r>
            <a:r>
              <a:rPr lang="sv-FI" dirty="0" err="1" smtClean="0"/>
              <a:t>onkin</a:t>
            </a:r>
            <a:r>
              <a:rPr lang="sv-FI" dirty="0" smtClean="0"/>
              <a:t> </a:t>
            </a:r>
            <a:r>
              <a:rPr lang="sv-FI" dirty="0" err="1" smtClean="0"/>
              <a:t>tarvittavien</a:t>
            </a:r>
            <a:r>
              <a:rPr lang="sv-FI" dirty="0" smtClean="0"/>
              <a:t> </a:t>
            </a:r>
            <a:r>
              <a:rPr lang="sv-FI" dirty="0" err="1" smtClean="0"/>
              <a:t>lainsäädäntöehdotusten</a:t>
            </a:r>
            <a:r>
              <a:rPr lang="sv-FI" dirty="0" smtClean="0"/>
              <a:t> </a:t>
            </a:r>
            <a:r>
              <a:rPr lang="sv-FI" dirty="0" err="1" smtClean="0"/>
              <a:t>valmistelu</a:t>
            </a:r>
            <a:r>
              <a:rPr lang="sv-FI" dirty="0" smtClean="0"/>
              <a:t> ja </a:t>
            </a:r>
            <a:r>
              <a:rPr lang="sv-FI" dirty="0" err="1" smtClean="0"/>
              <a:t>käsittely</a:t>
            </a:r>
            <a:r>
              <a:rPr lang="sv-FI" dirty="0" smtClean="0"/>
              <a:t>. </a:t>
            </a:r>
            <a:r>
              <a:rPr lang="sv-FI" dirty="0" err="1" smtClean="0"/>
              <a:t>Suomen</a:t>
            </a:r>
            <a:r>
              <a:rPr lang="sv-FI" dirty="0" smtClean="0"/>
              <a:t> </a:t>
            </a:r>
            <a:r>
              <a:rPr lang="sv-FI" dirty="0" err="1" smtClean="0"/>
              <a:t>kannalta</a:t>
            </a:r>
            <a:r>
              <a:rPr lang="sv-FI" dirty="0" smtClean="0"/>
              <a:t> </a:t>
            </a:r>
            <a:r>
              <a:rPr lang="sv-FI" dirty="0" err="1" smtClean="0"/>
              <a:t>tärkeitä</a:t>
            </a:r>
            <a:r>
              <a:rPr lang="sv-FI" dirty="0" smtClean="0"/>
              <a:t> </a:t>
            </a:r>
            <a:r>
              <a:rPr lang="sv-FI" dirty="0" err="1" smtClean="0"/>
              <a:t>kysymyksiä</a:t>
            </a:r>
            <a:r>
              <a:rPr lang="sv-FI" dirty="0" smtClean="0"/>
              <a:t> </a:t>
            </a:r>
            <a:r>
              <a:rPr lang="sv-FI" dirty="0" err="1" smtClean="0"/>
              <a:t>ovat</a:t>
            </a:r>
            <a:r>
              <a:rPr lang="sv-FI" dirty="0" smtClean="0"/>
              <a:t> mm. </a:t>
            </a:r>
            <a:r>
              <a:rPr lang="sv-FI" dirty="0" err="1"/>
              <a:t>l</a:t>
            </a:r>
            <a:r>
              <a:rPr lang="sv-FI" dirty="0" err="1" smtClean="0"/>
              <a:t>iikennesektori</a:t>
            </a:r>
            <a:r>
              <a:rPr lang="sv-FI" dirty="0" smtClean="0"/>
              <a:t> ja </a:t>
            </a:r>
            <a:r>
              <a:rPr lang="sv-FI" dirty="0" err="1" smtClean="0"/>
              <a:t>biopolttoaineet</a:t>
            </a:r>
            <a:r>
              <a:rPr lang="sv-FI" dirty="0" smtClean="0"/>
              <a:t> </a:t>
            </a:r>
            <a:r>
              <a:rPr lang="sv-FI" dirty="0" err="1" smtClean="0"/>
              <a:t>sekä</a:t>
            </a:r>
            <a:r>
              <a:rPr lang="sv-FI" dirty="0" smtClean="0"/>
              <a:t> </a:t>
            </a:r>
            <a:r>
              <a:rPr lang="sv-FI" dirty="0" err="1" smtClean="0"/>
              <a:t>maankäyttösektorin</a:t>
            </a:r>
            <a:r>
              <a:rPr lang="sv-FI" dirty="0" smtClean="0"/>
              <a:t> </a:t>
            </a:r>
            <a:r>
              <a:rPr lang="sv-FI" dirty="0" err="1" smtClean="0"/>
              <a:t>sisällyttäminen</a:t>
            </a:r>
            <a:endParaRPr lang="sv-FI" dirty="0"/>
          </a:p>
        </p:txBody>
      </p:sp>
      <p:sp>
        <p:nvSpPr>
          <p:cNvPr id="4" name="Platshållare för sidfot 3"/>
          <p:cNvSpPr>
            <a:spLocks noGrp="1"/>
          </p:cNvSpPr>
          <p:nvPr>
            <p:ph type="ftr" sz="quarter" idx="11"/>
          </p:nvPr>
        </p:nvSpPr>
        <p:spPr/>
        <p:txBody>
          <a:bodyPr/>
          <a:lstStyle/>
          <a:p>
            <a:r>
              <a:rPr lang="fi-FI" smtClean="0"/>
              <a:t>Esittäjän nimi alatunnisteeseen</a:t>
            </a:r>
            <a:endParaRPr lang="fi-FI"/>
          </a:p>
        </p:txBody>
      </p:sp>
      <p:sp>
        <p:nvSpPr>
          <p:cNvPr id="5" name="Platshållare för bildnummer 4"/>
          <p:cNvSpPr>
            <a:spLocks noGrp="1"/>
          </p:cNvSpPr>
          <p:nvPr>
            <p:ph type="sldNum" sz="quarter" idx="12"/>
          </p:nvPr>
        </p:nvSpPr>
        <p:spPr/>
        <p:txBody>
          <a:bodyPr/>
          <a:lstStyle/>
          <a:p>
            <a:fld id="{B63888E4-B065-43EF-8E16-5918655F770D}" type="slidenum">
              <a:rPr lang="fi-FI" smtClean="0"/>
              <a:pPr/>
              <a:t>18</a:t>
            </a:fld>
            <a:endParaRPr lang="fi-FI"/>
          </a:p>
        </p:txBody>
      </p:sp>
      <p:sp>
        <p:nvSpPr>
          <p:cNvPr id="10" name="Platshållare för text 9"/>
          <p:cNvSpPr>
            <a:spLocks noGrp="1"/>
          </p:cNvSpPr>
          <p:nvPr>
            <p:ph type="body" sz="quarter" idx="14"/>
          </p:nvPr>
        </p:nvSpPr>
        <p:spPr/>
        <p:txBody>
          <a:bodyPr/>
          <a:lstStyle/>
          <a:p>
            <a:endParaRPr lang="sv-FI"/>
          </a:p>
        </p:txBody>
      </p:sp>
    </p:spTree>
    <p:extLst>
      <p:ext uri="{BB962C8B-B14F-4D97-AF65-F5344CB8AC3E}">
        <p14:creationId xmlns:p14="http://schemas.microsoft.com/office/powerpoint/2010/main" val="970222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ctrTitle"/>
          </p:nvPr>
        </p:nvSpPr>
        <p:spPr/>
        <p:txBody>
          <a:bodyPr/>
          <a:lstStyle/>
          <a:p>
            <a:pPr eaLnBrk="1" hangingPunct="1"/>
            <a:r>
              <a:rPr lang="fi-FI" dirty="0" smtClean="0"/>
              <a:t>	Kiitos!</a:t>
            </a:r>
          </a:p>
        </p:txBody>
      </p:sp>
      <p:sp>
        <p:nvSpPr>
          <p:cNvPr id="23555" name="Rectangle 5"/>
          <p:cNvSpPr>
            <a:spLocks noGrp="1" noChangeArrowheads="1"/>
          </p:cNvSpPr>
          <p:nvPr>
            <p:ph type="dt" sz="half" idx="2"/>
          </p:nvPr>
        </p:nvSpPr>
        <p:spPr>
          <a:xfrm>
            <a:off x="4572001" y="6381751"/>
            <a:ext cx="4248151" cy="142875"/>
          </a:xfrm>
          <a:prstGeom prst="rect">
            <a:avLst/>
          </a:prstGeom>
          <a:noFill/>
        </p:spPr>
        <p:txBody>
          <a:bodyPr/>
          <a:lstStyle/>
          <a:p>
            <a:endParaRPr lang="fi-FI" dirty="0" smtClean="0">
              <a:solidFill>
                <a:srgbClr val="008CCC"/>
              </a:solidFill>
            </a:endParaRPr>
          </a:p>
          <a:p>
            <a:endParaRPr lang="fi-FI" dirty="0" smtClean="0">
              <a:solidFill>
                <a:srgbClr val="008CCC"/>
              </a:solidFill>
            </a:endParaRPr>
          </a:p>
        </p:txBody>
      </p:sp>
    </p:spTree>
    <p:extLst>
      <p:ext uri="{BB962C8B-B14F-4D97-AF65-F5344CB8AC3E}">
        <p14:creationId xmlns:p14="http://schemas.microsoft.com/office/powerpoint/2010/main" val="3150570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p:cNvSpPr>
            <a:spLocks noGrp="1"/>
          </p:cNvSpPr>
          <p:nvPr>
            <p:ph type="ftr" sz="quarter" idx="10"/>
          </p:nvPr>
        </p:nvSpPr>
        <p:spPr/>
        <p:txBody>
          <a:bodyPr/>
          <a:lstStyle/>
          <a:p>
            <a:r>
              <a:rPr lang="fi-FI" smtClean="0"/>
              <a:t>Esittäjän nimi alatunnisteeseen</a:t>
            </a:r>
            <a:endParaRPr lang="fi-FI"/>
          </a:p>
        </p:txBody>
      </p:sp>
      <p:sp>
        <p:nvSpPr>
          <p:cNvPr id="5" name="Dian numeron paikkamerkki 4"/>
          <p:cNvSpPr>
            <a:spLocks noGrp="1"/>
          </p:cNvSpPr>
          <p:nvPr>
            <p:ph type="sldNum" sz="quarter" idx="12"/>
          </p:nvPr>
        </p:nvSpPr>
        <p:spPr/>
        <p:txBody>
          <a:bodyPr/>
          <a:lstStyle/>
          <a:p>
            <a:fld id="{B63888E4-B065-43EF-8E16-5918655F770D}" type="slidenum">
              <a:rPr lang="fi-FI" smtClean="0"/>
              <a:pPr/>
              <a:t>2</a:t>
            </a:fld>
            <a:endParaRPr lang="fi-FI"/>
          </a:p>
        </p:txBody>
      </p:sp>
      <p:graphicFrame>
        <p:nvGraphicFramePr>
          <p:cNvPr id="13" name="Objekti 12"/>
          <p:cNvGraphicFramePr>
            <a:graphicFrameLocks noChangeAspect="1"/>
          </p:cNvGraphicFramePr>
          <p:nvPr>
            <p:extLst>
              <p:ext uri="{D42A27DB-BD31-4B8C-83A1-F6EECF244321}">
                <p14:modId xmlns:p14="http://schemas.microsoft.com/office/powerpoint/2010/main" val="2358985549"/>
              </p:ext>
            </p:extLst>
          </p:nvPr>
        </p:nvGraphicFramePr>
        <p:xfrm>
          <a:off x="251520" y="1340768"/>
          <a:ext cx="8208912" cy="4536504"/>
        </p:xfrm>
        <a:graphic>
          <a:graphicData uri="http://schemas.openxmlformats.org/presentationml/2006/ole">
            <mc:AlternateContent xmlns:mc="http://schemas.openxmlformats.org/markup-compatibility/2006">
              <mc:Choice xmlns:v="urn:schemas-microsoft-com:vml" Requires="v">
                <p:oleObj spid="_x0000_s7199" name="Asiakirja" r:id="rId4" imgW="9244634" imgH="5576946" progId="Word.Document.12">
                  <p:embed/>
                </p:oleObj>
              </mc:Choice>
              <mc:Fallback>
                <p:oleObj name="Asiakirja" r:id="rId4" imgW="9244634" imgH="5576946" progId="Word.Document.12">
                  <p:embed/>
                  <p:pic>
                    <p:nvPicPr>
                      <p:cNvPr id="0" name=""/>
                      <p:cNvPicPr/>
                      <p:nvPr/>
                    </p:nvPicPr>
                    <p:blipFill>
                      <a:blip r:embed="rId5"/>
                      <a:stretch>
                        <a:fillRect/>
                      </a:stretch>
                    </p:blipFill>
                    <p:spPr>
                      <a:xfrm>
                        <a:off x="251520" y="1340768"/>
                        <a:ext cx="8208912" cy="4536504"/>
                      </a:xfrm>
                      <a:prstGeom prst="rect">
                        <a:avLst/>
                      </a:prstGeom>
                    </p:spPr>
                  </p:pic>
                </p:oleObj>
              </mc:Fallback>
            </mc:AlternateContent>
          </a:graphicData>
        </a:graphic>
      </p:graphicFrame>
      <p:sp>
        <p:nvSpPr>
          <p:cNvPr id="14" name="Tekstiruutu 13"/>
          <p:cNvSpPr txBox="1"/>
          <p:nvPr/>
        </p:nvSpPr>
        <p:spPr>
          <a:xfrm>
            <a:off x="1187624" y="620688"/>
            <a:ext cx="6336704" cy="369332"/>
          </a:xfrm>
          <a:prstGeom prst="rect">
            <a:avLst/>
          </a:prstGeom>
          <a:noFill/>
        </p:spPr>
        <p:txBody>
          <a:bodyPr wrap="square" rtlCol="0">
            <a:spAutoFit/>
          </a:bodyPr>
          <a:lstStyle/>
          <a:p>
            <a:r>
              <a:rPr lang="fi-FI" dirty="0" smtClean="0"/>
              <a:t>EU:n ilmastovelvoitteet</a:t>
            </a:r>
            <a:endParaRPr lang="fi-FI" dirty="0"/>
          </a:p>
        </p:txBody>
      </p:sp>
      <p:sp>
        <p:nvSpPr>
          <p:cNvPr id="2" name="textruta 1"/>
          <p:cNvSpPr txBox="1"/>
          <p:nvPr/>
        </p:nvSpPr>
        <p:spPr>
          <a:xfrm>
            <a:off x="827584" y="6093296"/>
            <a:ext cx="1440955" cy="307777"/>
          </a:xfrm>
          <a:prstGeom prst="rect">
            <a:avLst/>
          </a:prstGeom>
          <a:noFill/>
        </p:spPr>
        <p:txBody>
          <a:bodyPr wrap="square" rtlCol="0">
            <a:spAutoFit/>
          </a:bodyPr>
          <a:lstStyle/>
          <a:p>
            <a:r>
              <a:rPr lang="sv-FI" sz="1400" dirty="0" err="1" smtClean="0"/>
              <a:t>Lähde</a:t>
            </a:r>
            <a:r>
              <a:rPr lang="sv-FI" sz="1400" dirty="0" smtClean="0"/>
              <a:t>: EEA</a:t>
            </a:r>
            <a:endParaRPr lang="sv-FI" sz="1400" dirty="0"/>
          </a:p>
        </p:txBody>
      </p:sp>
    </p:spTree>
    <p:extLst>
      <p:ext uri="{BB962C8B-B14F-4D97-AF65-F5344CB8AC3E}">
        <p14:creationId xmlns:p14="http://schemas.microsoft.com/office/powerpoint/2010/main" val="848211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r>
              <a:rPr lang="fi-FI" dirty="0" smtClean="0"/>
              <a:t>Eurooppa-neuvoston päätelmät 24.10.</a:t>
            </a:r>
            <a:endParaRPr lang="fi-FI" dirty="0"/>
          </a:p>
        </p:txBody>
      </p:sp>
      <p:sp>
        <p:nvSpPr>
          <p:cNvPr id="5" name="Sisällön paikkamerkki 4"/>
          <p:cNvSpPr>
            <a:spLocks noGrp="1"/>
          </p:cNvSpPr>
          <p:nvPr>
            <p:ph idx="1"/>
          </p:nvPr>
        </p:nvSpPr>
        <p:spPr>
          <a:xfrm>
            <a:off x="467544" y="1124744"/>
            <a:ext cx="8244000" cy="4266000"/>
          </a:xfrm>
        </p:spPr>
        <p:txBody>
          <a:bodyPr/>
          <a:lstStyle/>
          <a:p>
            <a:pPr marL="457200" indent="-457200">
              <a:lnSpc>
                <a:spcPct val="100000"/>
              </a:lnSpc>
              <a:buFont typeface="Arial" panose="020B0604020202020204" pitchFamily="34" charset="0"/>
              <a:buChar char="•"/>
            </a:pPr>
            <a:r>
              <a:rPr lang="fi-FI" dirty="0" smtClean="0"/>
              <a:t>Perustuvat pitkälti komission tiedonantoon ilmasto- ja energiapolitiikan kehyksistä kaudelle 2020-2030</a:t>
            </a:r>
          </a:p>
          <a:p>
            <a:pPr marL="457200" indent="-457200">
              <a:lnSpc>
                <a:spcPct val="100000"/>
              </a:lnSpc>
              <a:buFont typeface="Arial" panose="020B0604020202020204" pitchFamily="34" charset="0"/>
              <a:buChar char="•"/>
            </a:pPr>
            <a:r>
              <a:rPr lang="fi-FI" dirty="0" smtClean="0"/>
              <a:t>Keskeiset ilmasto- ja energiapolitiikan tavoitteet vuodelle 2030 vahvistettiin: keskiössä </a:t>
            </a:r>
            <a:r>
              <a:rPr lang="fi-FI" u="sng" dirty="0" smtClean="0"/>
              <a:t>vähintään 40%:n sisäinen </a:t>
            </a:r>
            <a:r>
              <a:rPr lang="fi-FI" dirty="0" smtClean="0"/>
              <a:t>päästötavoite</a:t>
            </a:r>
          </a:p>
          <a:p>
            <a:pPr marL="457200" indent="-457200">
              <a:lnSpc>
                <a:spcPct val="100000"/>
              </a:lnSpc>
              <a:buFont typeface="Arial" panose="020B0604020202020204" pitchFamily="34" charset="0"/>
              <a:buChar char="•"/>
            </a:pPr>
            <a:r>
              <a:rPr lang="fi-FI" dirty="0" smtClean="0"/>
              <a:t>EU:n pelinavaus: selkeä viesti kansainvälisille kumppaneille EU:n tahtotilasta Pariisin ilmastokokousta ajatellen</a:t>
            </a:r>
          </a:p>
          <a:p>
            <a:pPr marL="457200" indent="-457200">
              <a:lnSpc>
                <a:spcPct val="100000"/>
              </a:lnSpc>
              <a:buFont typeface="Arial" panose="020B0604020202020204" pitchFamily="34" charset="0"/>
              <a:buChar char="•"/>
            </a:pPr>
            <a:r>
              <a:rPr lang="fi-FI" dirty="0" smtClean="0"/>
              <a:t>Varsinaiset lainsäädäntöehdotukset tulevat seuraavassa vaiheessa</a:t>
            </a:r>
          </a:p>
          <a:p>
            <a:pPr marL="457200" indent="-457200">
              <a:lnSpc>
                <a:spcPct val="100000"/>
              </a:lnSpc>
              <a:buFont typeface="Arial" panose="020B0604020202020204" pitchFamily="34" charset="0"/>
              <a:buChar char="•"/>
            </a:pPr>
            <a:r>
              <a:rPr lang="fi-FI" dirty="0" smtClean="0"/>
              <a:t>EN aikoo palata asiaan Pariisin ilmastokokouksen jälkeen </a:t>
            </a:r>
            <a:r>
              <a:rPr lang="fi-FI" dirty="0" smtClean="0">
                <a:sym typeface="Wingdings" panose="05000000000000000000" pitchFamily="2" charset="2"/>
              </a:rPr>
              <a:t> mahdollinen tavoitteen nosto</a:t>
            </a:r>
            <a:endParaRPr lang="fi-FI" dirty="0" smtClean="0"/>
          </a:p>
          <a:p>
            <a:pPr marL="457200" indent="-457200">
              <a:lnSpc>
                <a:spcPct val="100000"/>
              </a:lnSpc>
              <a:buFont typeface="Arial" panose="020B0604020202020204" pitchFamily="34" charset="0"/>
              <a:buChar char="•"/>
            </a:pPr>
            <a:r>
              <a:rPr lang="fi-FI" dirty="0" smtClean="0"/>
              <a:t>Päästökaupan markkinavakausmekanismiin liittyvä ehdotus on jo käsiteltävänä</a:t>
            </a:r>
            <a:endParaRPr lang="fi-FI" dirty="0"/>
          </a:p>
        </p:txBody>
      </p:sp>
      <p:sp>
        <p:nvSpPr>
          <p:cNvPr id="6" name="Tekstin paikkamerkki 5"/>
          <p:cNvSpPr>
            <a:spLocks noGrp="1"/>
          </p:cNvSpPr>
          <p:nvPr>
            <p:ph type="body" sz="quarter" idx="14"/>
          </p:nvPr>
        </p:nvSpPr>
        <p:spPr/>
        <p:txBody>
          <a:bodyPr/>
          <a:lstStyle/>
          <a:p>
            <a:endParaRPr lang="fi-FI"/>
          </a:p>
        </p:txBody>
      </p:sp>
    </p:spTree>
    <p:extLst>
      <p:ext uri="{BB962C8B-B14F-4D97-AF65-F5344CB8AC3E}">
        <p14:creationId xmlns:p14="http://schemas.microsoft.com/office/powerpoint/2010/main" val="3095619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title"/>
          </p:nvPr>
        </p:nvSpPr>
        <p:spPr>
          <a:xfrm>
            <a:off x="539999" y="540000"/>
            <a:ext cx="8245225" cy="582363"/>
          </a:xfrm>
        </p:spPr>
        <p:txBody>
          <a:bodyPr/>
          <a:lstStyle/>
          <a:p>
            <a:r>
              <a:rPr lang="fi-FI" dirty="0" smtClean="0"/>
              <a:t>EU:n päästövähennyspolut vuoteen 2050</a:t>
            </a:r>
            <a:endParaRPr lang="fi-FI" dirty="0"/>
          </a:p>
        </p:txBody>
      </p:sp>
      <p:sp>
        <p:nvSpPr>
          <p:cNvPr id="9" name="Sisällön paikkamerkki 8"/>
          <p:cNvSpPr>
            <a:spLocks noGrp="1"/>
          </p:cNvSpPr>
          <p:nvPr>
            <p:ph idx="1"/>
          </p:nvPr>
        </p:nvSpPr>
        <p:spPr/>
        <p:txBody>
          <a:bodyPr/>
          <a:lstStyle/>
          <a:p>
            <a:endParaRPr lang="fi-FI"/>
          </a:p>
        </p:txBody>
      </p:sp>
      <p:sp>
        <p:nvSpPr>
          <p:cNvPr id="4" name="Alatunnisteen paikkamerkki 3"/>
          <p:cNvSpPr>
            <a:spLocks noGrp="1"/>
          </p:cNvSpPr>
          <p:nvPr>
            <p:ph type="ftr" sz="quarter" idx="11"/>
          </p:nvPr>
        </p:nvSpPr>
        <p:spPr/>
        <p:txBody>
          <a:bodyPr/>
          <a:lstStyle/>
          <a:p>
            <a:r>
              <a:rPr lang="fi-FI" smtClean="0"/>
              <a:t>Esittäjän nimi alatunnisteeseen</a:t>
            </a:r>
            <a:endParaRPr lang="fi-FI"/>
          </a:p>
        </p:txBody>
      </p:sp>
      <p:sp>
        <p:nvSpPr>
          <p:cNvPr id="5" name="Dian numeron paikkamerkki 4"/>
          <p:cNvSpPr>
            <a:spLocks noGrp="1"/>
          </p:cNvSpPr>
          <p:nvPr>
            <p:ph type="sldNum" sz="quarter" idx="12"/>
          </p:nvPr>
        </p:nvSpPr>
        <p:spPr/>
        <p:txBody>
          <a:bodyPr/>
          <a:lstStyle/>
          <a:p>
            <a:fld id="{B63888E4-B065-43EF-8E16-5918655F770D}" type="slidenum">
              <a:rPr lang="fi-FI" smtClean="0"/>
              <a:pPr/>
              <a:t>4</a:t>
            </a:fld>
            <a:endParaRPr lang="fi-FI"/>
          </a:p>
        </p:txBody>
      </p:sp>
      <p:sp>
        <p:nvSpPr>
          <p:cNvPr id="10" name="Tekstin paikkamerkki 9"/>
          <p:cNvSpPr>
            <a:spLocks noGrp="1"/>
          </p:cNvSpPr>
          <p:nvPr>
            <p:ph type="body" sz="quarter" idx="14"/>
          </p:nvPr>
        </p:nvSpPr>
        <p:spPr/>
        <p:txBody>
          <a:bodyPr/>
          <a:lstStyle/>
          <a:p>
            <a:r>
              <a:rPr lang="fi-FI" dirty="0" smtClean="0"/>
              <a:t>Lähde: </a:t>
            </a:r>
            <a:r>
              <a:rPr lang="fi-FI" dirty="0" err="1" smtClean="0"/>
              <a:t>Ecofys</a:t>
            </a:r>
            <a:endParaRPr lang="fi-FI"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2363"/>
            <a:ext cx="9144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5331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title"/>
          </p:nvPr>
        </p:nvSpPr>
        <p:spPr/>
        <p:txBody>
          <a:bodyPr/>
          <a:lstStyle/>
          <a:p>
            <a:r>
              <a:rPr lang="fi-FI" dirty="0" smtClean="0"/>
              <a:t>EU:n päästökaupan kokonaiskiintiön kehitys vuoteen 2020 ja sen jälkeen</a:t>
            </a:r>
            <a:endParaRPr lang="fi-FI" dirty="0"/>
          </a:p>
        </p:txBody>
      </p:sp>
      <p:sp>
        <p:nvSpPr>
          <p:cNvPr id="9" name="Sisällön paikkamerkki 8"/>
          <p:cNvSpPr>
            <a:spLocks noGrp="1"/>
          </p:cNvSpPr>
          <p:nvPr>
            <p:ph idx="1"/>
          </p:nvPr>
        </p:nvSpPr>
        <p:spPr/>
        <p:txBody>
          <a:bodyPr/>
          <a:lstStyle/>
          <a:p>
            <a:endParaRPr lang="fi-FI"/>
          </a:p>
        </p:txBody>
      </p:sp>
      <p:sp>
        <p:nvSpPr>
          <p:cNvPr id="4" name="Alatunnisteen paikkamerkki 3"/>
          <p:cNvSpPr>
            <a:spLocks noGrp="1"/>
          </p:cNvSpPr>
          <p:nvPr>
            <p:ph type="ftr" sz="quarter" idx="11"/>
          </p:nvPr>
        </p:nvSpPr>
        <p:spPr/>
        <p:txBody>
          <a:bodyPr/>
          <a:lstStyle/>
          <a:p>
            <a:r>
              <a:rPr lang="fi-FI" smtClean="0"/>
              <a:t>Esittäjän nimi alatunnisteeseen</a:t>
            </a:r>
            <a:endParaRPr lang="fi-FI"/>
          </a:p>
        </p:txBody>
      </p:sp>
      <p:sp>
        <p:nvSpPr>
          <p:cNvPr id="5" name="Dian numeron paikkamerkki 4"/>
          <p:cNvSpPr>
            <a:spLocks noGrp="1"/>
          </p:cNvSpPr>
          <p:nvPr>
            <p:ph type="sldNum" sz="quarter" idx="12"/>
          </p:nvPr>
        </p:nvSpPr>
        <p:spPr/>
        <p:txBody>
          <a:bodyPr/>
          <a:lstStyle/>
          <a:p>
            <a:fld id="{B63888E4-B065-43EF-8E16-5918655F770D}" type="slidenum">
              <a:rPr lang="fi-FI" smtClean="0"/>
              <a:pPr/>
              <a:t>5</a:t>
            </a:fld>
            <a:endParaRPr lang="fi-FI"/>
          </a:p>
        </p:txBody>
      </p:sp>
      <p:sp>
        <p:nvSpPr>
          <p:cNvPr id="10" name="Tekstin paikkamerkki 9"/>
          <p:cNvSpPr>
            <a:spLocks noGrp="1"/>
          </p:cNvSpPr>
          <p:nvPr>
            <p:ph type="body" sz="quarter" idx="14"/>
          </p:nvPr>
        </p:nvSpPr>
        <p:spPr/>
        <p:txBody>
          <a:bodyPr/>
          <a:lstStyle/>
          <a:p>
            <a:r>
              <a:rPr lang="fi-FI" dirty="0" smtClean="0"/>
              <a:t>Lähde: EEA</a:t>
            </a:r>
            <a:endParaRPr lang="fi-FI" dirty="0"/>
          </a:p>
        </p:txBody>
      </p:sp>
      <p:pic>
        <p:nvPicPr>
          <p:cNvPr id="11" name="Picture 3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844824"/>
            <a:ext cx="7992888" cy="4320479"/>
          </a:xfrm>
          <a:prstGeom prst="rect">
            <a:avLst/>
          </a:prstGeom>
          <a:noFill/>
        </p:spPr>
      </p:pic>
      <p:sp>
        <p:nvSpPr>
          <p:cNvPr id="2" name="Tekstiruutu 1"/>
          <p:cNvSpPr txBox="1"/>
          <p:nvPr/>
        </p:nvSpPr>
        <p:spPr>
          <a:xfrm>
            <a:off x="755576" y="1484784"/>
            <a:ext cx="5688632" cy="307777"/>
          </a:xfrm>
          <a:prstGeom prst="rect">
            <a:avLst/>
          </a:prstGeom>
          <a:noFill/>
        </p:spPr>
        <p:txBody>
          <a:bodyPr wrap="square" rtlCol="0">
            <a:spAutoFit/>
          </a:bodyPr>
          <a:lstStyle/>
          <a:p>
            <a:r>
              <a:rPr lang="fi-FI" sz="1400" dirty="0" smtClean="0"/>
              <a:t>Päästökaupan vähennys on 43 % vuoteen 2030 verrattuna 2005 tasoon</a:t>
            </a:r>
            <a:endParaRPr lang="fi-FI" sz="1400" dirty="0"/>
          </a:p>
        </p:txBody>
      </p:sp>
    </p:spTree>
    <p:extLst>
      <p:ext uri="{BB962C8B-B14F-4D97-AF65-F5344CB8AC3E}">
        <p14:creationId xmlns:p14="http://schemas.microsoft.com/office/powerpoint/2010/main" val="1781866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Jäsenmaiden </a:t>
            </a:r>
            <a:r>
              <a:rPr lang="fi-FI" dirty="0" err="1" smtClean="0"/>
              <a:t>ei-pk-sektorin</a:t>
            </a:r>
            <a:r>
              <a:rPr lang="fi-FI" dirty="0" smtClean="0"/>
              <a:t> päästöprojektiot vuodelle 2020 suhteessa tavoitteeseen</a:t>
            </a:r>
            <a:endParaRPr lang="fi-FI" dirty="0"/>
          </a:p>
        </p:txBody>
      </p:sp>
      <p:sp>
        <p:nvSpPr>
          <p:cNvPr id="3" name="Sisällön paikkamerkki 2"/>
          <p:cNvSpPr>
            <a:spLocks noGrp="1"/>
          </p:cNvSpPr>
          <p:nvPr>
            <p:ph idx="1"/>
          </p:nvPr>
        </p:nvSpPr>
        <p:spPr>
          <a:xfrm>
            <a:off x="539552" y="1800000"/>
            <a:ext cx="3744416" cy="4266000"/>
          </a:xfrm>
        </p:spPr>
        <p:txBody>
          <a:bodyPr/>
          <a:lstStyle/>
          <a:p>
            <a:pPr marL="342900" indent="-342900">
              <a:buFont typeface="Arial" panose="020B0604020202020204" pitchFamily="34" charset="0"/>
              <a:buChar char="•"/>
            </a:pPr>
            <a:r>
              <a:rPr lang="fi-FI" sz="2000" dirty="0" err="1" smtClean="0"/>
              <a:t>EEA:n/komission</a:t>
            </a:r>
            <a:r>
              <a:rPr lang="fi-FI" sz="2000" dirty="0" smtClean="0"/>
              <a:t> mukaan FI ei aivan pääse tavoitteeseen nyky- ja suunnitelluilla toimilla.</a:t>
            </a:r>
          </a:p>
          <a:p>
            <a:pPr marL="342900" indent="-342900">
              <a:buFont typeface="Arial" panose="020B0604020202020204" pitchFamily="34" charset="0"/>
              <a:buChar char="•"/>
            </a:pPr>
            <a:r>
              <a:rPr lang="fi-FI" sz="2000" dirty="0" smtClean="0"/>
              <a:t>Tässä ei ole huomioitu joustojen käyttömahdollisuuksia.</a:t>
            </a:r>
          </a:p>
          <a:p>
            <a:pPr marL="342900" indent="-342900">
              <a:buFont typeface="Arial" panose="020B0604020202020204" pitchFamily="34" charset="0"/>
              <a:buChar char="•"/>
            </a:pPr>
            <a:r>
              <a:rPr lang="fi-FI" sz="2000" dirty="0" smtClean="0"/>
              <a:t>Omien projektioiden mukaan tavoite saavutetaan.</a:t>
            </a:r>
          </a:p>
          <a:p>
            <a:pPr marL="342900" indent="-342900">
              <a:buFont typeface="Arial" panose="020B0604020202020204" pitchFamily="34" charset="0"/>
              <a:buChar char="•"/>
            </a:pPr>
            <a:r>
              <a:rPr lang="fi-FI" sz="2000" dirty="0" smtClean="0"/>
              <a:t>Useat maat alittavat tavoitteen selvästi.</a:t>
            </a:r>
            <a:endParaRPr lang="fi-FI" sz="2000" dirty="0"/>
          </a:p>
        </p:txBody>
      </p:sp>
      <p:sp>
        <p:nvSpPr>
          <p:cNvPr id="4" name="Alatunnisteen paikkamerkki 3"/>
          <p:cNvSpPr>
            <a:spLocks noGrp="1"/>
          </p:cNvSpPr>
          <p:nvPr>
            <p:ph type="ftr" sz="quarter" idx="11"/>
          </p:nvPr>
        </p:nvSpPr>
        <p:spPr/>
        <p:txBody>
          <a:bodyPr/>
          <a:lstStyle/>
          <a:p>
            <a:r>
              <a:rPr lang="fi-FI" smtClean="0"/>
              <a:t>Esittäjän nimi alatunnisteeseen</a:t>
            </a:r>
            <a:endParaRPr lang="fi-FI"/>
          </a:p>
        </p:txBody>
      </p:sp>
      <p:sp>
        <p:nvSpPr>
          <p:cNvPr id="5" name="Dian numeron paikkamerkki 4"/>
          <p:cNvSpPr>
            <a:spLocks noGrp="1"/>
          </p:cNvSpPr>
          <p:nvPr>
            <p:ph type="sldNum" sz="quarter" idx="12"/>
          </p:nvPr>
        </p:nvSpPr>
        <p:spPr/>
        <p:txBody>
          <a:bodyPr/>
          <a:lstStyle/>
          <a:p>
            <a:fld id="{B63888E4-B065-43EF-8E16-5918655F770D}" type="slidenum">
              <a:rPr lang="fi-FI" smtClean="0"/>
              <a:pPr/>
              <a:t>6</a:t>
            </a:fld>
            <a:endParaRPr lang="fi-FI"/>
          </a:p>
        </p:txBody>
      </p:sp>
      <p:sp>
        <p:nvSpPr>
          <p:cNvPr id="6" name="Sisällön paikkamerkki 5"/>
          <p:cNvSpPr>
            <a:spLocks noGrp="1"/>
          </p:cNvSpPr>
          <p:nvPr>
            <p:ph idx="13"/>
          </p:nvPr>
        </p:nvSpPr>
        <p:spPr/>
        <p:txBody>
          <a:bodyPr/>
          <a:lstStyle/>
          <a:p>
            <a:endParaRPr lang="fi-FI"/>
          </a:p>
        </p:txBody>
      </p:sp>
      <p:sp>
        <p:nvSpPr>
          <p:cNvPr id="7" name="Tekstin paikkamerkki 6"/>
          <p:cNvSpPr>
            <a:spLocks noGrp="1"/>
          </p:cNvSpPr>
          <p:nvPr>
            <p:ph type="body" sz="quarter" idx="14"/>
          </p:nvPr>
        </p:nvSpPr>
        <p:spPr/>
        <p:txBody>
          <a:bodyPr/>
          <a:lstStyle/>
          <a:p>
            <a:r>
              <a:rPr lang="fi-FI" dirty="0" smtClean="0"/>
              <a:t>Lähde: EEA</a:t>
            </a:r>
            <a:endParaRPr lang="fi-FI"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518999"/>
            <a:ext cx="4687267" cy="492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0711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EU-jäsenmaiden päästöt per </a:t>
            </a:r>
            <a:r>
              <a:rPr lang="fi-FI" dirty="0" err="1" smtClean="0"/>
              <a:t>capita-kehitys</a:t>
            </a:r>
            <a:endParaRPr lang="fi-FI" dirty="0"/>
          </a:p>
        </p:txBody>
      </p:sp>
      <p:sp>
        <p:nvSpPr>
          <p:cNvPr id="3" name="Sisällön paikkamerkki 2"/>
          <p:cNvSpPr>
            <a:spLocks noGrp="1"/>
          </p:cNvSpPr>
          <p:nvPr>
            <p:ph idx="1"/>
          </p:nvPr>
        </p:nvSpPr>
        <p:spPr>
          <a:xfrm>
            <a:off x="539552" y="1800000"/>
            <a:ext cx="3312368" cy="4266000"/>
          </a:xfrm>
        </p:spPr>
        <p:txBody>
          <a:bodyPr/>
          <a:lstStyle/>
          <a:p>
            <a:pPr marL="342900" indent="-342900">
              <a:buFont typeface="Arial" panose="020B0604020202020204" pitchFamily="34" charset="0"/>
              <a:buChar char="•"/>
            </a:pPr>
            <a:r>
              <a:rPr lang="fi-FI" dirty="0" smtClean="0"/>
              <a:t>Jäsenmaiden välillä on tapahtunut selvää konvergointia jaksolla 1990-2012</a:t>
            </a:r>
          </a:p>
          <a:p>
            <a:pPr marL="342900" indent="-342900">
              <a:buFont typeface="Arial" panose="020B0604020202020204" pitchFamily="34" charset="0"/>
              <a:buChar char="•"/>
            </a:pPr>
            <a:r>
              <a:rPr lang="fi-FI" dirty="0" smtClean="0"/>
              <a:t>Kuvan prosenttiluvut kuvaavat vuotuista vähennystahtia</a:t>
            </a:r>
          </a:p>
          <a:p>
            <a:r>
              <a:rPr lang="fi-FI" dirty="0"/>
              <a:t>	</a:t>
            </a:r>
          </a:p>
        </p:txBody>
      </p:sp>
      <p:sp>
        <p:nvSpPr>
          <p:cNvPr id="4" name="Alatunnisteen paikkamerkki 3"/>
          <p:cNvSpPr>
            <a:spLocks noGrp="1"/>
          </p:cNvSpPr>
          <p:nvPr>
            <p:ph type="ftr" sz="quarter" idx="11"/>
          </p:nvPr>
        </p:nvSpPr>
        <p:spPr/>
        <p:txBody>
          <a:bodyPr/>
          <a:lstStyle/>
          <a:p>
            <a:r>
              <a:rPr lang="fi-FI" smtClean="0"/>
              <a:t>Esittäjän nimi alatunnisteeseen</a:t>
            </a:r>
            <a:endParaRPr lang="fi-FI"/>
          </a:p>
        </p:txBody>
      </p:sp>
      <p:sp>
        <p:nvSpPr>
          <p:cNvPr id="5" name="Dian numeron paikkamerkki 4"/>
          <p:cNvSpPr>
            <a:spLocks noGrp="1"/>
          </p:cNvSpPr>
          <p:nvPr>
            <p:ph type="sldNum" sz="quarter" idx="12"/>
          </p:nvPr>
        </p:nvSpPr>
        <p:spPr/>
        <p:txBody>
          <a:bodyPr/>
          <a:lstStyle/>
          <a:p>
            <a:fld id="{B63888E4-B065-43EF-8E16-5918655F770D}" type="slidenum">
              <a:rPr lang="fi-FI" smtClean="0"/>
              <a:pPr/>
              <a:t>7</a:t>
            </a:fld>
            <a:endParaRPr lang="fi-FI"/>
          </a:p>
        </p:txBody>
      </p:sp>
      <p:sp>
        <p:nvSpPr>
          <p:cNvPr id="6" name="Sisällön paikkamerkki 5"/>
          <p:cNvSpPr>
            <a:spLocks noGrp="1"/>
          </p:cNvSpPr>
          <p:nvPr>
            <p:ph idx="13"/>
          </p:nvPr>
        </p:nvSpPr>
        <p:spPr/>
        <p:txBody>
          <a:bodyPr/>
          <a:lstStyle/>
          <a:p>
            <a:endParaRPr lang="fi-FI"/>
          </a:p>
        </p:txBody>
      </p:sp>
      <p:sp>
        <p:nvSpPr>
          <p:cNvPr id="7" name="Tekstin paikkamerkki 6"/>
          <p:cNvSpPr>
            <a:spLocks noGrp="1"/>
          </p:cNvSpPr>
          <p:nvPr>
            <p:ph type="body" sz="quarter" idx="14"/>
          </p:nvPr>
        </p:nvSpPr>
        <p:spPr/>
        <p:txBody>
          <a:bodyPr/>
          <a:lstStyle/>
          <a:p>
            <a:r>
              <a:rPr lang="fi-FI" dirty="0" smtClean="0"/>
              <a:t>Lähde: EEA</a:t>
            </a:r>
            <a:endParaRPr lang="fi-FI"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409933"/>
            <a:ext cx="492249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4144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Taakanjaon laskentaperusta</a:t>
            </a:r>
            <a:endParaRPr lang="fi-FI" dirty="0"/>
          </a:p>
        </p:txBody>
      </p:sp>
      <p:sp>
        <p:nvSpPr>
          <p:cNvPr id="3" name="Sisällön paikkamerkki 2"/>
          <p:cNvSpPr>
            <a:spLocks noGrp="1"/>
          </p:cNvSpPr>
          <p:nvPr>
            <p:ph idx="1"/>
          </p:nvPr>
        </p:nvSpPr>
        <p:spPr/>
        <p:txBody>
          <a:bodyPr/>
          <a:lstStyle/>
          <a:p>
            <a:r>
              <a:rPr lang="en-GB" dirty="0" smtClean="0"/>
              <a:t>2.10 </a:t>
            </a:r>
            <a:r>
              <a:rPr lang="en-GB" i="1" dirty="0" smtClean="0"/>
              <a:t>the </a:t>
            </a:r>
            <a:r>
              <a:rPr lang="en-GB" i="1" dirty="0"/>
              <a:t>methodology to set the national reduction targets for the non-ETS sectors, with all the elements as applied in the Effort Sharing Decision for 2020, will be continued until 2030, with efforts distributed on the basis of relative GDP per capita. All Member States will contribute to the overall EU reduction in 2030 with the targets spanning from 0% to -40% compared to 2005;</a:t>
            </a:r>
            <a:endParaRPr lang="fi-FI" i="1" dirty="0"/>
          </a:p>
          <a:p>
            <a:endParaRPr lang="fi-FI" dirty="0"/>
          </a:p>
        </p:txBody>
      </p:sp>
      <p:sp>
        <p:nvSpPr>
          <p:cNvPr id="4" name="Alatunnisteen paikkamerkki 3"/>
          <p:cNvSpPr>
            <a:spLocks noGrp="1"/>
          </p:cNvSpPr>
          <p:nvPr>
            <p:ph type="ftr" sz="quarter" idx="11"/>
          </p:nvPr>
        </p:nvSpPr>
        <p:spPr/>
        <p:txBody>
          <a:bodyPr/>
          <a:lstStyle/>
          <a:p>
            <a:r>
              <a:rPr lang="fi-FI" smtClean="0"/>
              <a:t>Esittäjän nimi alatunnisteeseen</a:t>
            </a:r>
            <a:endParaRPr lang="fi-FI"/>
          </a:p>
        </p:txBody>
      </p:sp>
      <p:sp>
        <p:nvSpPr>
          <p:cNvPr id="5" name="Dian numeron paikkamerkki 4"/>
          <p:cNvSpPr>
            <a:spLocks noGrp="1"/>
          </p:cNvSpPr>
          <p:nvPr>
            <p:ph type="sldNum" sz="quarter" idx="12"/>
          </p:nvPr>
        </p:nvSpPr>
        <p:spPr/>
        <p:txBody>
          <a:bodyPr/>
          <a:lstStyle/>
          <a:p>
            <a:fld id="{B63888E4-B065-43EF-8E16-5918655F770D}" type="slidenum">
              <a:rPr lang="fi-FI" smtClean="0"/>
              <a:pPr/>
              <a:t>8</a:t>
            </a:fld>
            <a:endParaRPr lang="fi-FI"/>
          </a:p>
        </p:txBody>
      </p:sp>
      <p:sp>
        <p:nvSpPr>
          <p:cNvPr id="6" name="Sisällön paikkamerkki 5"/>
          <p:cNvSpPr>
            <a:spLocks noGrp="1"/>
          </p:cNvSpPr>
          <p:nvPr>
            <p:ph idx="13"/>
          </p:nvPr>
        </p:nvSpPr>
        <p:spPr>
          <a:xfrm>
            <a:off x="5724128" y="1800000"/>
            <a:ext cx="3060340" cy="4266000"/>
          </a:xfrm>
        </p:spPr>
        <p:txBody>
          <a:bodyPr/>
          <a:lstStyle/>
          <a:p>
            <a:r>
              <a:rPr lang="fi-FI" dirty="0" smtClean="0"/>
              <a:t>EN linjaus tarkoittaa että taakanjaossa noudatetaan samaa perusperiaatetta kuin 2020-paketin yhteydessä. Vähennystavoitteiden vaihteluväli säilyi yhtä leveänä mutta siirtyi.</a:t>
            </a:r>
            <a:endParaRPr lang="fi-FI" dirty="0"/>
          </a:p>
        </p:txBody>
      </p:sp>
      <p:sp>
        <p:nvSpPr>
          <p:cNvPr id="7" name="Tekstin paikkamerkki 6"/>
          <p:cNvSpPr>
            <a:spLocks noGrp="1"/>
          </p:cNvSpPr>
          <p:nvPr>
            <p:ph type="body" sz="quarter" idx="14"/>
          </p:nvPr>
        </p:nvSpPr>
        <p:spPr/>
        <p:txBody>
          <a:bodyPr/>
          <a:lstStyle/>
          <a:p>
            <a:endParaRPr lang="fi-FI"/>
          </a:p>
        </p:txBody>
      </p:sp>
    </p:spTree>
    <p:extLst>
      <p:ext uri="{BB962C8B-B14F-4D97-AF65-F5344CB8AC3E}">
        <p14:creationId xmlns:p14="http://schemas.microsoft.com/office/powerpoint/2010/main" val="873684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title"/>
          </p:nvPr>
        </p:nvSpPr>
        <p:spPr/>
        <p:txBody>
          <a:bodyPr/>
          <a:lstStyle/>
          <a:p>
            <a:r>
              <a:rPr lang="fi-FI" sz="2800" dirty="0" smtClean="0"/>
              <a:t>Jos taakanjako perustuu BKT per </a:t>
            </a:r>
            <a:r>
              <a:rPr lang="fi-FI" sz="2800" dirty="0" err="1" smtClean="0"/>
              <a:t>capitaan</a:t>
            </a:r>
            <a:r>
              <a:rPr lang="fi-FI" sz="2800" dirty="0" smtClean="0"/>
              <a:t> vauraille jäsenmaille tulee tuntuva vähennystarve</a:t>
            </a:r>
            <a:endParaRPr lang="fi-FI" sz="2800" dirty="0"/>
          </a:p>
        </p:txBody>
      </p:sp>
      <p:sp>
        <p:nvSpPr>
          <p:cNvPr id="9" name="Sisällön paikkamerkki 8"/>
          <p:cNvSpPr>
            <a:spLocks noGrp="1"/>
          </p:cNvSpPr>
          <p:nvPr>
            <p:ph idx="1"/>
          </p:nvPr>
        </p:nvSpPr>
        <p:spPr/>
        <p:txBody>
          <a:bodyPr/>
          <a:lstStyle/>
          <a:p>
            <a:endParaRPr lang="fi-FI"/>
          </a:p>
        </p:txBody>
      </p:sp>
      <p:sp>
        <p:nvSpPr>
          <p:cNvPr id="4" name="Alatunnisteen paikkamerkki 3"/>
          <p:cNvSpPr>
            <a:spLocks noGrp="1"/>
          </p:cNvSpPr>
          <p:nvPr>
            <p:ph type="ftr" sz="quarter" idx="11"/>
          </p:nvPr>
        </p:nvSpPr>
        <p:spPr/>
        <p:txBody>
          <a:bodyPr/>
          <a:lstStyle/>
          <a:p>
            <a:r>
              <a:rPr lang="fi-FI" smtClean="0"/>
              <a:t>Esittäjän nimi alatunnisteeseen</a:t>
            </a:r>
            <a:endParaRPr lang="fi-FI"/>
          </a:p>
        </p:txBody>
      </p:sp>
      <p:sp>
        <p:nvSpPr>
          <p:cNvPr id="5" name="Dian numeron paikkamerkki 4"/>
          <p:cNvSpPr>
            <a:spLocks noGrp="1"/>
          </p:cNvSpPr>
          <p:nvPr>
            <p:ph type="sldNum" sz="quarter" idx="12"/>
          </p:nvPr>
        </p:nvSpPr>
        <p:spPr/>
        <p:txBody>
          <a:bodyPr/>
          <a:lstStyle/>
          <a:p>
            <a:fld id="{B63888E4-B065-43EF-8E16-5918655F770D}" type="slidenum">
              <a:rPr lang="fi-FI" smtClean="0"/>
              <a:pPr/>
              <a:t>9</a:t>
            </a:fld>
            <a:endParaRPr lang="fi-FI"/>
          </a:p>
        </p:txBody>
      </p:sp>
      <p:sp>
        <p:nvSpPr>
          <p:cNvPr id="10" name="Tekstin paikkamerkki 9"/>
          <p:cNvSpPr>
            <a:spLocks noGrp="1"/>
          </p:cNvSpPr>
          <p:nvPr>
            <p:ph type="body" sz="quarter" idx="14"/>
          </p:nvPr>
        </p:nvSpPr>
        <p:spPr/>
        <p:txBody>
          <a:bodyPr/>
          <a:lstStyle/>
          <a:p>
            <a:r>
              <a:rPr lang="fi-FI" dirty="0" smtClean="0"/>
              <a:t>Lähde: </a:t>
            </a:r>
            <a:r>
              <a:rPr lang="fi-FI" dirty="0" err="1" smtClean="0"/>
              <a:t>Vtt</a:t>
            </a:r>
            <a:endParaRPr lang="fi-FI"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4" y="1484784"/>
            <a:ext cx="9081753" cy="4379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6601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YM_powerpoint_pohja">
  <a:themeElements>
    <a:clrScheme name="Ympäristöministeriö">
      <a:dk1>
        <a:sysClr val="windowText" lastClr="000000"/>
      </a:dk1>
      <a:lt1>
        <a:sysClr val="window" lastClr="FFFFFF"/>
      </a:lt1>
      <a:dk2>
        <a:srgbClr val="0065BD"/>
      </a:dk2>
      <a:lt2>
        <a:srgbClr val="FFFFFF"/>
      </a:lt2>
      <a:accent1>
        <a:srgbClr val="0065BD"/>
      </a:accent1>
      <a:accent2>
        <a:srgbClr val="78BE20"/>
      </a:accent2>
      <a:accent3>
        <a:srgbClr val="00A3E0"/>
      </a:accent3>
      <a:accent4>
        <a:srgbClr val="F2A900"/>
      </a:accent4>
      <a:accent5>
        <a:srgbClr val="7474C1"/>
      </a:accent5>
      <a:accent6>
        <a:srgbClr val="BFB800"/>
      </a:accent6>
      <a:hlink>
        <a:srgbClr val="0065BD"/>
      </a:hlink>
      <a:folHlink>
        <a:srgbClr val="7474C1"/>
      </a:folHlink>
    </a:clrScheme>
    <a:fontScheme name="Ympäristöministeriö">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Ympäristöministeriö_kannet">
  <a:themeElements>
    <a:clrScheme name="Ympäristöministeriö">
      <a:dk1>
        <a:sysClr val="windowText" lastClr="000000"/>
      </a:dk1>
      <a:lt1>
        <a:sysClr val="window" lastClr="FFFFFF"/>
      </a:lt1>
      <a:dk2>
        <a:srgbClr val="0065BD"/>
      </a:dk2>
      <a:lt2>
        <a:srgbClr val="FFFFFF"/>
      </a:lt2>
      <a:accent1>
        <a:srgbClr val="0065BD"/>
      </a:accent1>
      <a:accent2>
        <a:srgbClr val="78BE20"/>
      </a:accent2>
      <a:accent3>
        <a:srgbClr val="00A3E0"/>
      </a:accent3>
      <a:accent4>
        <a:srgbClr val="F2A900"/>
      </a:accent4>
      <a:accent5>
        <a:srgbClr val="7474C1"/>
      </a:accent5>
      <a:accent6>
        <a:srgbClr val="BFB800"/>
      </a:accent6>
      <a:hlink>
        <a:srgbClr val="0065BD"/>
      </a:hlink>
      <a:folHlink>
        <a:srgbClr val="7474C1"/>
      </a:folHlink>
    </a:clrScheme>
    <a:fontScheme name="Ympäristöministeriö">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inisterio">
  <a:themeElements>
    <a:clrScheme name="Ympäristöministeriö">
      <a:dk1>
        <a:srgbClr val="000000"/>
      </a:dk1>
      <a:lt1>
        <a:srgbClr val="FFFFFF"/>
      </a:lt1>
      <a:dk2>
        <a:srgbClr val="008CCC"/>
      </a:dk2>
      <a:lt2>
        <a:srgbClr val="C0C0C0"/>
      </a:lt2>
      <a:accent1>
        <a:srgbClr val="61BF14"/>
      </a:accent1>
      <a:accent2>
        <a:srgbClr val="008CCC"/>
      </a:accent2>
      <a:accent3>
        <a:srgbClr val="A0D875"/>
      </a:accent3>
      <a:accent4>
        <a:srgbClr val="66BAE0"/>
      </a:accent4>
      <a:accent5>
        <a:srgbClr val="C5BF00"/>
      </a:accent5>
      <a:accent6>
        <a:srgbClr val="D5A100"/>
      </a:accent6>
      <a:hlink>
        <a:srgbClr val="006DB0"/>
      </a:hlink>
      <a:folHlink>
        <a:srgbClr val="86AA2D"/>
      </a:folHlink>
    </a:clrScheme>
    <a:fontScheme name="Ympäristö Ministeriö / Ministry of the Environment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635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Ympäristö Ministeriö / Ministry of the Environment  1">
        <a:dk1>
          <a:srgbClr val="000000"/>
        </a:dk1>
        <a:lt1>
          <a:srgbClr val="FFFFFF"/>
        </a:lt1>
        <a:dk2>
          <a:srgbClr val="008CCC"/>
        </a:dk2>
        <a:lt2>
          <a:srgbClr val="C0C0C0"/>
        </a:lt2>
        <a:accent1>
          <a:srgbClr val="61BF14"/>
        </a:accent1>
        <a:accent2>
          <a:srgbClr val="008CCC"/>
        </a:accent2>
        <a:accent3>
          <a:srgbClr val="FFFFFF"/>
        </a:accent3>
        <a:accent4>
          <a:srgbClr val="000000"/>
        </a:accent4>
        <a:accent5>
          <a:srgbClr val="B7DCAA"/>
        </a:accent5>
        <a:accent6>
          <a:srgbClr val="007EB9"/>
        </a:accent6>
        <a:hlink>
          <a:srgbClr val="A0D875"/>
        </a:hlink>
        <a:folHlink>
          <a:srgbClr val="66BAE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YM_powerpoint_pohja">
  <a:themeElements>
    <a:clrScheme name="Ympäristöministeriö">
      <a:dk1>
        <a:sysClr val="windowText" lastClr="000000"/>
      </a:dk1>
      <a:lt1>
        <a:sysClr val="window" lastClr="FFFFFF"/>
      </a:lt1>
      <a:dk2>
        <a:srgbClr val="0065BD"/>
      </a:dk2>
      <a:lt2>
        <a:srgbClr val="FFFFFF"/>
      </a:lt2>
      <a:accent1>
        <a:srgbClr val="0065BD"/>
      </a:accent1>
      <a:accent2>
        <a:srgbClr val="78BE20"/>
      </a:accent2>
      <a:accent3>
        <a:srgbClr val="00A3E0"/>
      </a:accent3>
      <a:accent4>
        <a:srgbClr val="F2A900"/>
      </a:accent4>
      <a:accent5>
        <a:srgbClr val="7474C1"/>
      </a:accent5>
      <a:accent6>
        <a:srgbClr val="BFB800"/>
      </a:accent6>
      <a:hlink>
        <a:srgbClr val="0065BD"/>
      </a:hlink>
      <a:folHlink>
        <a:srgbClr val="7474C1"/>
      </a:folHlink>
    </a:clrScheme>
    <a:fontScheme name="Ympäristöministeriö">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YM_powerpoint_pohja</Template>
  <TotalTime>0</TotalTime>
  <Words>940</Words>
  <Application>Microsoft Office PowerPoint</Application>
  <PresentationFormat>Näytössä katseltava diaesitys (4:3)</PresentationFormat>
  <Paragraphs>150</Paragraphs>
  <Slides>19</Slides>
  <Notes>0</Notes>
  <HiddenSlides>0</HiddenSlides>
  <MMClips>0</MMClips>
  <ScaleCrop>false</ScaleCrop>
  <HeadingPairs>
    <vt:vector size="6" baseType="variant">
      <vt:variant>
        <vt:lpstr>Teema</vt:lpstr>
      </vt:variant>
      <vt:variant>
        <vt:i4>4</vt:i4>
      </vt:variant>
      <vt:variant>
        <vt:lpstr>Upotetut OLE-palvelimet</vt:lpstr>
      </vt:variant>
      <vt:variant>
        <vt:i4>1</vt:i4>
      </vt:variant>
      <vt:variant>
        <vt:lpstr>Dian otsikot</vt:lpstr>
      </vt:variant>
      <vt:variant>
        <vt:i4>19</vt:i4>
      </vt:variant>
    </vt:vector>
  </HeadingPairs>
  <TitlesOfParts>
    <vt:vector size="24" baseType="lpstr">
      <vt:lpstr>YM_powerpoint_pohja</vt:lpstr>
      <vt:lpstr>Ympäristöministeriö_kannet</vt:lpstr>
      <vt:lpstr>ministerio</vt:lpstr>
      <vt:lpstr>2_YM_powerpoint_pohja</vt:lpstr>
      <vt:lpstr>Asiakirja</vt:lpstr>
      <vt:lpstr>EU:n ilmasto- ja energiapolitiikan kehykset vuoteen 2030</vt:lpstr>
      <vt:lpstr>PowerPoint-esitys</vt:lpstr>
      <vt:lpstr>Eurooppa-neuvoston päätelmät 24.10.</vt:lpstr>
      <vt:lpstr>EU:n päästövähennyspolut vuoteen 2050</vt:lpstr>
      <vt:lpstr>EU:n päästökaupan kokonaiskiintiön kehitys vuoteen 2020 ja sen jälkeen</vt:lpstr>
      <vt:lpstr>Jäsenmaiden ei-pk-sektorin päästöprojektiot vuodelle 2020 suhteessa tavoitteeseen</vt:lpstr>
      <vt:lpstr>EU-jäsenmaiden päästöt per capita-kehitys</vt:lpstr>
      <vt:lpstr>Taakanjaon laskentaperusta</vt:lpstr>
      <vt:lpstr>Jos taakanjako perustuu BKT per capitaan vauraille jäsenmaille tulee tuntuva vähennystarve</vt:lpstr>
      <vt:lpstr>Jos taakanjako tehdään kustannustehokkaasti kaikki joutuvat vähentämään päästöjä</vt:lpstr>
      <vt:lpstr>Jatkovalmistelun osalta Suomen kannalta keskeinen päätelmien lause on</vt:lpstr>
      <vt:lpstr>Taakanjaon hybridimalli</vt:lpstr>
      <vt:lpstr>EU-maiden BKT per capita 2013</vt:lpstr>
      <vt:lpstr>Joustavuuden merkitys</vt:lpstr>
      <vt:lpstr>Solidaarisuus ja sen hinta</vt:lpstr>
      <vt:lpstr>Suomen vaikutusarvion keskeiset tulokset - eri taakanjakoprosenttien taloudelliset vaikutukset</vt:lpstr>
      <vt:lpstr>Miten Puola saatiin mukaan?</vt:lpstr>
      <vt:lpstr>2030 vs. 2020-paketti – keskeiset erot</vt:lpstr>
      <vt:lpstr> Kiitos!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2014-01-17T07:36:50Z</dcterms:created>
  <dcterms:modified xsi:type="dcterms:W3CDTF">2014-11-14T11:41:35Z</dcterms:modified>
</cp:coreProperties>
</file>