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26" r:id="rId5"/>
  </p:sldMasterIdLst>
  <p:notesMasterIdLst>
    <p:notesMasterId r:id="rId17"/>
  </p:notesMasterIdLst>
  <p:handoutMasterIdLst>
    <p:handoutMasterId r:id="rId18"/>
  </p:handoutMasterIdLst>
  <p:sldIdLst>
    <p:sldId id="392" r:id="rId6"/>
    <p:sldId id="2134804865" r:id="rId7"/>
    <p:sldId id="2134805632" r:id="rId8"/>
    <p:sldId id="264" r:id="rId9"/>
    <p:sldId id="2134804883" r:id="rId10"/>
    <p:sldId id="363" r:id="rId11"/>
    <p:sldId id="2134805626" r:id="rId12"/>
    <p:sldId id="2134805627" r:id="rId13"/>
    <p:sldId id="2134805631" r:id="rId14"/>
    <p:sldId id="2884" r:id="rId15"/>
    <p:sldId id="284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tsikko" id="{BA21FD57-779A-2645-874A-5B2A9ADDAD04}">
          <p14:sldIdLst>
            <p14:sldId id="392"/>
            <p14:sldId id="2134804865"/>
            <p14:sldId id="2134805632"/>
            <p14:sldId id="264"/>
            <p14:sldId id="2134804883"/>
            <p14:sldId id="363"/>
            <p14:sldId id="2134805626"/>
            <p14:sldId id="2134805627"/>
            <p14:sldId id="2134805631"/>
            <p14:sldId id="2884"/>
          </p14:sldIdLst>
        </p14:section>
        <p14:section name="Lopetus" id="{26A449DF-EA61-0746-9E81-69085A315AD8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FF2"/>
    <a:srgbClr val="FFB3C5"/>
    <a:srgbClr val="EC008C"/>
    <a:srgbClr val="B10069"/>
    <a:srgbClr val="E6F6FC"/>
    <a:srgbClr val="C2C7F4"/>
    <a:srgbClr val="A8CEF3"/>
    <a:srgbClr val="33D1A4"/>
    <a:srgbClr val="FFC73B"/>
    <a:srgbClr val="008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F15-0205-4E3C-9E12-50B7CA9A732E}" v="546" dt="2026-04-30T10:47:59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ain.oecd.org\ASgenEDU\PISA_INITIALREPORT_2022\results\PPT\PISA2022_Vol1_Fig_Ch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i-FI"/>
              <a:t>Suomen</a:t>
            </a:r>
            <a:r>
              <a:rPr lang="fi-FI" baseline="0"/>
              <a:t> PISA-tulokset tutkimusalueittain</a:t>
            </a:r>
            <a:endParaRPr lang="fi-F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i-F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'[Pisa taulukkoja.xlsx]Kokonaistulokset'!$D$2</c:f>
              <c:strCache>
                <c:ptCount val="1"/>
                <c:pt idx="0">
                  <c:v>MA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numRef>
              <c:f>'[Pisa taulukkoja.xlsx]Kokonaistulokset'!$A$4:$A$11</c:f>
              <c:numCache>
                <c:formatCode>General</c:formatCode>
                <c:ptCount val="8"/>
                <c:pt idx="0">
                  <c:v>2000</c:v>
                </c:pt>
                <c:pt idx="1">
                  <c:v>2003</c:v>
                </c:pt>
                <c:pt idx="2">
                  <c:v>2006</c:v>
                </c:pt>
                <c:pt idx="3">
                  <c:v>2009</c:v>
                </c:pt>
                <c:pt idx="4">
                  <c:v>2012</c:v>
                </c:pt>
                <c:pt idx="5">
                  <c:v>2015</c:v>
                </c:pt>
                <c:pt idx="6">
                  <c:v>2018</c:v>
                </c:pt>
                <c:pt idx="7">
                  <c:v>2022</c:v>
                </c:pt>
              </c:numCache>
            </c:numRef>
          </c:cat>
          <c:val>
            <c:numRef>
              <c:f>'[Pisa taulukkoja.xlsx]Kokonaistulokset'!$D$4:$D$11</c:f>
              <c:numCache>
                <c:formatCode>General</c:formatCode>
                <c:ptCount val="8"/>
                <c:pt idx="0">
                  <c:v>536</c:v>
                </c:pt>
                <c:pt idx="1">
                  <c:v>544</c:v>
                </c:pt>
                <c:pt idx="2">
                  <c:v>548</c:v>
                </c:pt>
                <c:pt idx="3">
                  <c:v>541</c:v>
                </c:pt>
                <c:pt idx="4">
                  <c:v>519</c:v>
                </c:pt>
                <c:pt idx="5">
                  <c:v>511</c:v>
                </c:pt>
                <c:pt idx="6">
                  <c:v>507</c:v>
                </c:pt>
                <c:pt idx="7">
                  <c:v>484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C2-42DF-AF24-9D67E209754D}"/>
            </c:ext>
          </c:extLst>
        </c:ser>
        <c:ser>
          <c:idx val="1"/>
          <c:order val="1"/>
          <c:tx>
            <c:strRef>
              <c:f>'[Pisa taulukkoja.xlsx]Kokonaistulokset'!$B$2</c:f>
              <c:strCache>
                <c:ptCount val="1"/>
                <c:pt idx="0">
                  <c:v>RD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>
                <a:noFill/>
              </a:ln>
              <a:effectLst/>
            </c:spPr>
          </c:marker>
          <c:cat>
            <c:numRef>
              <c:f>'[Pisa taulukkoja.xlsx]Kokonaistulokset'!$A$4:$A$11</c:f>
              <c:numCache>
                <c:formatCode>General</c:formatCode>
                <c:ptCount val="8"/>
                <c:pt idx="0">
                  <c:v>2000</c:v>
                </c:pt>
                <c:pt idx="1">
                  <c:v>2003</c:v>
                </c:pt>
                <c:pt idx="2">
                  <c:v>2006</c:v>
                </c:pt>
                <c:pt idx="3">
                  <c:v>2009</c:v>
                </c:pt>
                <c:pt idx="4">
                  <c:v>2012</c:v>
                </c:pt>
                <c:pt idx="5">
                  <c:v>2015</c:v>
                </c:pt>
                <c:pt idx="6">
                  <c:v>2018</c:v>
                </c:pt>
                <c:pt idx="7">
                  <c:v>2022</c:v>
                </c:pt>
              </c:numCache>
            </c:numRef>
          </c:cat>
          <c:val>
            <c:numRef>
              <c:f>'[Pisa taulukkoja.xlsx]Kokonaistulokset'!$B$4:$B$11</c:f>
              <c:numCache>
                <c:formatCode>General</c:formatCode>
                <c:ptCount val="8"/>
                <c:pt idx="0">
                  <c:v>546</c:v>
                </c:pt>
                <c:pt idx="1">
                  <c:v>543</c:v>
                </c:pt>
                <c:pt idx="2">
                  <c:v>547</c:v>
                </c:pt>
                <c:pt idx="3">
                  <c:v>536</c:v>
                </c:pt>
                <c:pt idx="4">
                  <c:v>524</c:v>
                </c:pt>
                <c:pt idx="5">
                  <c:v>526</c:v>
                </c:pt>
                <c:pt idx="6">
                  <c:v>520</c:v>
                </c:pt>
                <c:pt idx="7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C2-42DF-AF24-9D67E209754D}"/>
            </c:ext>
          </c:extLst>
        </c:ser>
        <c:ser>
          <c:idx val="2"/>
          <c:order val="2"/>
          <c:tx>
            <c:strRef>
              <c:f>'[Pisa taulukkoja.xlsx]Kokonaistulokset'!$F$2</c:f>
              <c:strCache>
                <c:ptCount val="1"/>
                <c:pt idx="0">
                  <c:v>SC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cat>
            <c:numRef>
              <c:f>'[Pisa taulukkoja.xlsx]Kokonaistulokset'!$A$4:$A$11</c:f>
              <c:numCache>
                <c:formatCode>General</c:formatCode>
                <c:ptCount val="8"/>
                <c:pt idx="0">
                  <c:v>2000</c:v>
                </c:pt>
                <c:pt idx="1">
                  <c:v>2003</c:v>
                </c:pt>
                <c:pt idx="2">
                  <c:v>2006</c:v>
                </c:pt>
                <c:pt idx="3">
                  <c:v>2009</c:v>
                </c:pt>
                <c:pt idx="4">
                  <c:v>2012</c:v>
                </c:pt>
                <c:pt idx="5">
                  <c:v>2015</c:v>
                </c:pt>
                <c:pt idx="6">
                  <c:v>2018</c:v>
                </c:pt>
                <c:pt idx="7">
                  <c:v>2022</c:v>
                </c:pt>
              </c:numCache>
            </c:numRef>
          </c:cat>
          <c:val>
            <c:numRef>
              <c:f>'[Pisa taulukkoja.xlsx]Kokonaistulokset'!$F$4:$F$11</c:f>
              <c:numCache>
                <c:formatCode>General</c:formatCode>
                <c:ptCount val="8"/>
                <c:pt idx="0">
                  <c:v>538</c:v>
                </c:pt>
                <c:pt idx="1">
                  <c:v>548</c:v>
                </c:pt>
                <c:pt idx="2">
                  <c:v>563</c:v>
                </c:pt>
                <c:pt idx="3">
                  <c:v>554</c:v>
                </c:pt>
                <c:pt idx="4">
                  <c:v>546</c:v>
                </c:pt>
                <c:pt idx="5">
                  <c:v>531</c:v>
                </c:pt>
                <c:pt idx="6">
                  <c:v>522</c:v>
                </c:pt>
                <c:pt idx="7">
                  <c:v>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C2-42DF-AF24-9D67E2097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7169976"/>
        <c:axId val="567161448"/>
      </c:lineChart>
      <c:catAx>
        <c:axId val="56716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67161448"/>
        <c:crosses val="autoZero"/>
        <c:auto val="1"/>
        <c:lblAlgn val="ctr"/>
        <c:lblOffset val="100"/>
        <c:noMultiLvlLbl val="0"/>
      </c:catAx>
      <c:valAx>
        <c:axId val="567161448"/>
        <c:scaling>
          <c:orientation val="minMax"/>
          <c:min val="4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67169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616472245445558E-2"/>
          <c:y val="1.6974787033390858E-2"/>
          <c:w val="0.96100852698560757"/>
          <c:h val="0.732918017189092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'Figure I.3.1'!$E$96</c:f>
              <c:strCache>
                <c:ptCount val="1"/>
                <c:pt idx="0">
                  <c:v>Level 1a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I.3.1'!$E$98:$E$178</c:f>
              <c:numCache>
                <c:formatCode>0.0</c:formatCode>
                <c:ptCount val="81"/>
                <c:pt idx="0">
                  <c:v>-5.852419376373291</c:v>
                </c:pt>
                <c:pt idx="1">
                  <c:v>-6.5398688316345206</c:v>
                </c:pt>
                <c:pt idx="2">
                  <c:v>-8.7759695053100586</c:v>
                </c:pt>
                <c:pt idx="3">
                  <c:v>-9.0614891052246094</c:v>
                </c:pt>
                <c:pt idx="4">
                  <c:v>-9.1976547241210938</c:v>
                </c:pt>
                <c:pt idx="5">
                  <c:v>-11.613306999206539</c:v>
                </c:pt>
                <c:pt idx="6">
                  <c:v>-10.22261428833008</c:v>
                </c:pt>
                <c:pt idx="7">
                  <c:v>-14.23344135284424</c:v>
                </c:pt>
                <c:pt idx="8">
                  <c:v>-13.225185394287109</c:v>
                </c:pt>
                <c:pt idx="9">
                  <c:v>-15.08701324462891</c:v>
                </c:pt>
                <c:pt idx="10">
                  <c:v>-14.749630928039551</c:v>
                </c:pt>
                <c:pt idx="11">
                  <c:v>-16.67534255981445</c:v>
                </c:pt>
                <c:pt idx="12">
                  <c:v>-15.43039512634277</c:v>
                </c:pt>
                <c:pt idx="13">
                  <c:v>-15.29569149017334</c:v>
                </c:pt>
                <c:pt idx="14">
                  <c:v>-16.874811172485352</c:v>
                </c:pt>
                <c:pt idx="15">
                  <c:v>-15.702305793762211</c:v>
                </c:pt>
                <c:pt idx="16">
                  <c:v>-16.421449661254879</c:v>
                </c:pt>
                <c:pt idx="17">
                  <c:v>-15.309042930603029</c:v>
                </c:pt>
                <c:pt idx="18">
                  <c:v>-17.143295288085941</c:v>
                </c:pt>
                <c:pt idx="19">
                  <c:v>-16.497182846069339</c:v>
                </c:pt>
                <c:pt idx="20">
                  <c:v>-16.82452392578125</c:v>
                </c:pt>
                <c:pt idx="21">
                  <c:v>-17.561784744262699</c:v>
                </c:pt>
                <c:pt idx="22">
                  <c:v>-15.16331195831299</c:v>
                </c:pt>
                <c:pt idx="23">
                  <c:v>-19.104482650756839</c:v>
                </c:pt>
                <c:pt idx="24">
                  <c:v>-18.637859344482418</c:v>
                </c:pt>
                <c:pt idx="25">
                  <c:v>-17.160549163818359</c:v>
                </c:pt>
                <c:pt idx="26">
                  <c:v>-17.84988975524902</c:v>
                </c:pt>
                <c:pt idx="27">
                  <c:v>-17.309379577636719</c:v>
                </c:pt>
                <c:pt idx="28">
                  <c:v>-17.974521636962891</c:v>
                </c:pt>
                <c:pt idx="29">
                  <c:v>-19.50014686584473</c:v>
                </c:pt>
                <c:pt idx="30">
                  <c:v>-19.3261604309082</c:v>
                </c:pt>
                <c:pt idx="31">
                  <c:v>-18.708930969238281</c:v>
                </c:pt>
                <c:pt idx="32">
                  <c:v>-18.705888748168949</c:v>
                </c:pt>
                <c:pt idx="33">
                  <c:v>-17.04154205322266</c:v>
                </c:pt>
                <c:pt idx="34">
                  <c:v>-21.5172233581543</c:v>
                </c:pt>
                <c:pt idx="35">
                  <c:v>-17.087751388549801</c:v>
                </c:pt>
                <c:pt idx="36">
                  <c:v>-20.821157455444339</c:v>
                </c:pt>
                <c:pt idx="37">
                  <c:v>-21.016292572021481</c:v>
                </c:pt>
                <c:pt idx="38">
                  <c:v>-18.37142181396484</c:v>
                </c:pt>
                <c:pt idx="39">
                  <c:v>-23.878982543945309</c:v>
                </c:pt>
                <c:pt idx="40">
                  <c:v>-25.974115371704102</c:v>
                </c:pt>
                <c:pt idx="41">
                  <c:v>-24.269655227661129</c:v>
                </c:pt>
                <c:pt idx="42">
                  <c:v>-25.015401840209961</c:v>
                </c:pt>
                <c:pt idx="43">
                  <c:v>-26.81594276428223</c:v>
                </c:pt>
                <c:pt idx="44">
                  <c:v>-22.937959671020511</c:v>
                </c:pt>
                <c:pt idx="45">
                  <c:v>-23.32814788818359</c:v>
                </c:pt>
                <c:pt idx="46">
                  <c:v>-30.074766159057621</c:v>
                </c:pt>
                <c:pt idx="47">
                  <c:v>-29.502311706542969</c:v>
                </c:pt>
                <c:pt idx="48">
                  <c:v>-24.154939651489261</c:v>
                </c:pt>
                <c:pt idx="49">
                  <c:v>-30.69118499755859</c:v>
                </c:pt>
                <c:pt idx="50">
                  <c:v>-31.1165771484375</c:v>
                </c:pt>
                <c:pt idx="51">
                  <c:v>-28.02592658996582</c:v>
                </c:pt>
                <c:pt idx="52">
                  <c:v>-27.90369987487793</c:v>
                </c:pt>
                <c:pt idx="53">
                  <c:v>-32.488109588623047</c:v>
                </c:pt>
                <c:pt idx="54">
                  <c:v>-29.29803466796875</c:v>
                </c:pt>
                <c:pt idx="55">
                  <c:v>-27.586154937744141</c:v>
                </c:pt>
                <c:pt idx="56">
                  <c:v>-35.060539245605469</c:v>
                </c:pt>
                <c:pt idx="57">
                  <c:v>-30.479177474975589</c:v>
                </c:pt>
                <c:pt idx="58">
                  <c:v>-27.676713943481449</c:v>
                </c:pt>
                <c:pt idx="59">
                  <c:v>-28.447257995605469</c:v>
                </c:pt>
                <c:pt idx="60">
                  <c:v>-34.227088928222663</c:v>
                </c:pt>
                <c:pt idx="61">
                  <c:v>-36.591957092285163</c:v>
                </c:pt>
                <c:pt idx="62">
                  <c:v>-32.251529693603523</c:v>
                </c:pt>
                <c:pt idx="63">
                  <c:v>-36.498287200927727</c:v>
                </c:pt>
                <c:pt idx="64">
                  <c:v>-30.839069366455082</c:v>
                </c:pt>
                <c:pt idx="65">
                  <c:v>-30.26862716674805</c:v>
                </c:pt>
                <c:pt idx="66">
                  <c:v>-31.31264495849609</c:v>
                </c:pt>
                <c:pt idx="67">
                  <c:v>-25.414987564086911</c:v>
                </c:pt>
                <c:pt idx="68">
                  <c:v>-32.081901550292969</c:v>
                </c:pt>
                <c:pt idx="69">
                  <c:v>-31.802577972412109</c:v>
                </c:pt>
                <c:pt idx="70">
                  <c:v>-32.503128051757813</c:v>
                </c:pt>
                <c:pt idx="71">
                  <c:v>-33.847400665283203</c:v>
                </c:pt>
                <c:pt idx="72">
                  <c:v>-33.212490081787109</c:v>
                </c:pt>
                <c:pt idx="73">
                  <c:v>-29.72725677490234</c:v>
                </c:pt>
                <c:pt idx="74">
                  <c:v>-27.704118728637699</c:v>
                </c:pt>
                <c:pt idx="75">
                  <c:v>-29.6180419921875</c:v>
                </c:pt>
                <c:pt idx="76">
                  <c:v>-24.29228591918945</c:v>
                </c:pt>
                <c:pt idx="77">
                  <c:v>-28.237436294555661</c:v>
                </c:pt>
                <c:pt idx="78">
                  <c:v>-26.076028823852539</c:v>
                </c:pt>
                <c:pt idx="79">
                  <c:v>-26.543180465698239</c:v>
                </c:pt>
                <c:pt idx="80">
                  <c:v>-26.403264999389648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E7-41DC-BB2F-0281255BF28E}"/>
            </c:ext>
          </c:extLst>
        </c:ser>
        <c:ser>
          <c:idx val="2"/>
          <c:order val="1"/>
          <c:tx>
            <c:strRef>
              <c:f>'Figure I.3.1'!$D$96</c:f>
              <c:strCache>
                <c:ptCount val="1"/>
                <c:pt idx="0">
                  <c:v>Level 1b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I.3.1'!$D$98:$D$178</c:f>
              <c:numCache>
                <c:formatCode>0.0</c:formatCode>
                <c:ptCount val="81"/>
                <c:pt idx="0">
                  <c:v>-1.860881567001343</c:v>
                </c:pt>
                <c:pt idx="1">
                  <c:v>-1.7070703506469731</c:v>
                </c:pt>
                <c:pt idx="2">
                  <c:v>-2.735653162002563</c:v>
                </c:pt>
                <c:pt idx="3">
                  <c:v>-3.8374533653259282</c:v>
                </c:pt>
                <c:pt idx="4">
                  <c:v>-4.3480567932128906</c:v>
                </c:pt>
                <c:pt idx="5">
                  <c:v>-3.0217924118041992</c:v>
                </c:pt>
                <c:pt idx="6">
                  <c:v>-4.5273647308349609</c:v>
                </c:pt>
                <c:pt idx="7">
                  <c:v>-4.2241020202636719</c:v>
                </c:pt>
                <c:pt idx="8">
                  <c:v>-5.3977975845336914</c:v>
                </c:pt>
                <c:pt idx="9">
                  <c:v>-4.7189855575561523</c:v>
                </c:pt>
                <c:pt idx="10">
                  <c:v>-5.7180910110473633</c:v>
                </c:pt>
                <c:pt idx="11">
                  <c:v>-4.8435559272766113</c:v>
                </c:pt>
                <c:pt idx="12">
                  <c:v>-6.367772102355957</c:v>
                </c:pt>
                <c:pt idx="13">
                  <c:v>-7.1686067581176758</c:v>
                </c:pt>
                <c:pt idx="14">
                  <c:v>-6.7070083618164063</c:v>
                </c:pt>
                <c:pt idx="15">
                  <c:v>-7.5022149085998544</c:v>
                </c:pt>
                <c:pt idx="16">
                  <c:v>-7.1129889488220206</c:v>
                </c:pt>
                <c:pt idx="17">
                  <c:v>-7.8164372444152832</c:v>
                </c:pt>
                <c:pt idx="18">
                  <c:v>-7.1068000793457031</c:v>
                </c:pt>
                <c:pt idx="19">
                  <c:v>-7.9406528472900391</c:v>
                </c:pt>
                <c:pt idx="20">
                  <c:v>-8.2742242813110352</c:v>
                </c:pt>
                <c:pt idx="21">
                  <c:v>-7.8379058837890634</c:v>
                </c:pt>
                <c:pt idx="22">
                  <c:v>-9.8367538452148438</c:v>
                </c:pt>
                <c:pt idx="23">
                  <c:v>-7.5111379623413086</c:v>
                </c:pt>
                <c:pt idx="24">
                  <c:v>-7.3376555442810059</c:v>
                </c:pt>
                <c:pt idx="25">
                  <c:v>-9.2732572555541992</c:v>
                </c:pt>
                <c:pt idx="26">
                  <c:v>-8.8595190048217773</c:v>
                </c:pt>
                <c:pt idx="27">
                  <c:v>-9.562835693359375</c:v>
                </c:pt>
                <c:pt idx="28">
                  <c:v>-9.1953620910644531</c:v>
                </c:pt>
                <c:pt idx="29">
                  <c:v>-8.3145627975463867</c:v>
                </c:pt>
                <c:pt idx="30">
                  <c:v>-8.3360586166381836</c:v>
                </c:pt>
                <c:pt idx="31">
                  <c:v>-9.7827177047729492</c:v>
                </c:pt>
                <c:pt idx="32">
                  <c:v>-10.13576126098633</c:v>
                </c:pt>
                <c:pt idx="33">
                  <c:v>-11.43362331390381</c:v>
                </c:pt>
                <c:pt idx="34">
                  <c:v>-9.3448410034179688</c:v>
                </c:pt>
                <c:pt idx="35">
                  <c:v>-10.862991333007811</c:v>
                </c:pt>
                <c:pt idx="36">
                  <c:v>-10.371426582336429</c:v>
                </c:pt>
                <c:pt idx="37">
                  <c:v>-10.4654598236084</c:v>
                </c:pt>
                <c:pt idx="38">
                  <c:v>-12.40534019470215</c:v>
                </c:pt>
                <c:pt idx="39">
                  <c:v>-12.343544960021971</c:v>
                </c:pt>
                <c:pt idx="40">
                  <c:v>-12.878616333007811</c:v>
                </c:pt>
                <c:pt idx="41">
                  <c:v>-14.15983867645264</c:v>
                </c:pt>
                <c:pt idx="42">
                  <c:v>-13.77643871307373</c:v>
                </c:pt>
                <c:pt idx="43">
                  <c:v>-16.182626724243161</c:v>
                </c:pt>
                <c:pt idx="44">
                  <c:v>-17.0894660949707</c:v>
                </c:pt>
                <c:pt idx="45">
                  <c:v>-18.031253814697269</c:v>
                </c:pt>
                <c:pt idx="46">
                  <c:v>-15.688919067382811</c:v>
                </c:pt>
                <c:pt idx="47">
                  <c:v>-16.97987174987793</c:v>
                </c:pt>
                <c:pt idx="48">
                  <c:v>-19.950469970703129</c:v>
                </c:pt>
                <c:pt idx="49">
                  <c:v>-19.296188354492191</c:v>
                </c:pt>
                <c:pt idx="50">
                  <c:v>-19.076089859008789</c:v>
                </c:pt>
                <c:pt idx="51">
                  <c:v>-21.22734451293945</c:v>
                </c:pt>
                <c:pt idx="52">
                  <c:v>-20.35943603515625</c:v>
                </c:pt>
                <c:pt idx="53">
                  <c:v>-21.558366775512699</c:v>
                </c:pt>
                <c:pt idx="54">
                  <c:v>-22.62895584106445</c:v>
                </c:pt>
                <c:pt idx="55">
                  <c:v>-22.878341674804691</c:v>
                </c:pt>
                <c:pt idx="56">
                  <c:v>-24.345418930053711</c:v>
                </c:pt>
                <c:pt idx="57">
                  <c:v>-25.590768814086911</c:v>
                </c:pt>
                <c:pt idx="58">
                  <c:v>-26.18923187255859</c:v>
                </c:pt>
                <c:pt idx="59">
                  <c:v>-25.928899765014648</c:v>
                </c:pt>
                <c:pt idx="60">
                  <c:v>-26.981935501098629</c:v>
                </c:pt>
                <c:pt idx="61">
                  <c:v>-26.931953430175781</c:v>
                </c:pt>
                <c:pt idx="62">
                  <c:v>-28.364156723022461</c:v>
                </c:pt>
                <c:pt idx="63">
                  <c:v>-27.276187896728519</c:v>
                </c:pt>
                <c:pt idx="64">
                  <c:v>-29.38211822509766</c:v>
                </c:pt>
                <c:pt idx="65">
                  <c:v>-30.749507904052731</c:v>
                </c:pt>
                <c:pt idx="66">
                  <c:v>-30.900711059570309</c:v>
                </c:pt>
                <c:pt idx="67">
                  <c:v>-28.798524856567379</c:v>
                </c:pt>
                <c:pt idx="68">
                  <c:v>-34.126834869384773</c:v>
                </c:pt>
                <c:pt idx="69">
                  <c:v>-34.362541198730469</c:v>
                </c:pt>
                <c:pt idx="70">
                  <c:v>-36.682460784912109</c:v>
                </c:pt>
                <c:pt idx="71">
                  <c:v>-35.953155517578132</c:v>
                </c:pt>
                <c:pt idx="72">
                  <c:v>-35.415897369384773</c:v>
                </c:pt>
                <c:pt idx="73">
                  <c:v>-37.130794525146477</c:v>
                </c:pt>
                <c:pt idx="74">
                  <c:v>-38.563087463378913</c:v>
                </c:pt>
                <c:pt idx="75">
                  <c:v>-38.898151397705078</c:v>
                </c:pt>
                <c:pt idx="76">
                  <c:v>-30.654497146606449</c:v>
                </c:pt>
                <c:pt idx="77">
                  <c:v>-35.211692810058587</c:v>
                </c:pt>
                <c:pt idx="78">
                  <c:v>-33.699642181396477</c:v>
                </c:pt>
                <c:pt idx="79">
                  <c:v>-41.95623779296875</c:v>
                </c:pt>
                <c:pt idx="80">
                  <c:v>-45.079261779785163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E7-41DC-BB2F-0281255BF28E}"/>
            </c:ext>
          </c:extLst>
        </c:ser>
        <c:ser>
          <c:idx val="1"/>
          <c:order val="2"/>
          <c:tx>
            <c:strRef>
              <c:f>'Figure I.3.1'!$C$96</c:f>
              <c:strCache>
                <c:ptCount val="1"/>
                <c:pt idx="0">
                  <c:v>Level 1c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I.3.1'!$C$98:$C$178</c:f>
              <c:numCache>
                <c:formatCode>0.0</c:formatCode>
                <c:ptCount val="81"/>
                <c:pt idx="0">
                  <c:v>-0.28826501965522772</c:v>
                </c:pt>
                <c:pt idx="1">
                  <c:v>-0.1955602765083313</c:v>
                </c:pt>
                <c:pt idx="2">
                  <c:v>-0.40695419907569891</c:v>
                </c:pt>
                <c:pt idx="3">
                  <c:v>-0.88017880916595459</c:v>
                </c:pt>
                <c:pt idx="4">
                  <c:v>-0.91013950109481812</c:v>
                </c:pt>
                <c:pt idx="5">
                  <c:v>-0.32171636819839478</c:v>
                </c:pt>
                <c:pt idx="6">
                  <c:v>-1.192036390304565</c:v>
                </c:pt>
                <c:pt idx="7">
                  <c:v>-0.52499401569366455</c:v>
                </c:pt>
                <c:pt idx="8">
                  <c:v>-0.79508727788925171</c:v>
                </c:pt>
                <c:pt idx="9">
                  <c:v>-0.59500002861022949</c:v>
                </c:pt>
                <c:pt idx="10">
                  <c:v>-1.037345886230469</c:v>
                </c:pt>
                <c:pt idx="11">
                  <c:v>-0.59736758470535278</c:v>
                </c:pt>
                <c:pt idx="12">
                  <c:v>-1.1297391653060911</c:v>
                </c:pt>
                <c:pt idx="13">
                  <c:v>-1.6543945074081421</c:v>
                </c:pt>
                <c:pt idx="14">
                  <c:v>-0.95546895265579224</c:v>
                </c:pt>
                <c:pt idx="15">
                  <c:v>-1.506608247756958</c:v>
                </c:pt>
                <c:pt idx="16">
                  <c:v>-1.2436918020248411</c:v>
                </c:pt>
                <c:pt idx="17">
                  <c:v>-1.711870670318604</c:v>
                </c:pt>
                <c:pt idx="18">
                  <c:v>-1.1942791938781741</c:v>
                </c:pt>
                <c:pt idx="19">
                  <c:v>-1.7342543601989751</c:v>
                </c:pt>
                <c:pt idx="20">
                  <c:v>-1.908047556877136</c:v>
                </c:pt>
                <c:pt idx="21">
                  <c:v>-1.7351440191268921</c:v>
                </c:pt>
                <c:pt idx="22">
                  <c:v>-2.2088408470153809</c:v>
                </c:pt>
                <c:pt idx="23">
                  <c:v>-1.133700966835022</c:v>
                </c:pt>
                <c:pt idx="24">
                  <c:v>-1.8875465393066411</c:v>
                </c:pt>
                <c:pt idx="25">
                  <c:v>-2.109211683273315</c:v>
                </c:pt>
                <c:pt idx="26">
                  <c:v>-1.9138892889022829</c:v>
                </c:pt>
                <c:pt idx="27">
                  <c:v>-2.3760702610015869</c:v>
                </c:pt>
                <c:pt idx="28">
                  <c:v>-2.1653740406036381</c:v>
                </c:pt>
                <c:pt idx="29">
                  <c:v>-1.6292216777801509</c:v>
                </c:pt>
                <c:pt idx="30">
                  <c:v>-1.8831330537796021</c:v>
                </c:pt>
                <c:pt idx="31">
                  <c:v>-2.345882654190063</c:v>
                </c:pt>
                <c:pt idx="32">
                  <c:v>-2.3897156715393071</c:v>
                </c:pt>
                <c:pt idx="33">
                  <c:v>-3.6464533805847168</c:v>
                </c:pt>
                <c:pt idx="34">
                  <c:v>-1.905235648155212</c:v>
                </c:pt>
                <c:pt idx="35">
                  <c:v>-4.3701109886169434</c:v>
                </c:pt>
                <c:pt idx="36">
                  <c:v>-2.509771347045898</c:v>
                </c:pt>
                <c:pt idx="37">
                  <c:v>-2.4084815979003911</c:v>
                </c:pt>
                <c:pt idx="38">
                  <c:v>-5.2463922500610352</c:v>
                </c:pt>
                <c:pt idx="39">
                  <c:v>-2.3186321258544922</c:v>
                </c:pt>
                <c:pt idx="40">
                  <c:v>-2.8146178722381592</c:v>
                </c:pt>
                <c:pt idx="41">
                  <c:v>-3.5949513912200932</c:v>
                </c:pt>
                <c:pt idx="42">
                  <c:v>-3.582879781723022</c:v>
                </c:pt>
                <c:pt idx="43">
                  <c:v>-3.7555720806121831</c:v>
                </c:pt>
                <c:pt idx="44">
                  <c:v>-7.0354657173156738</c:v>
                </c:pt>
                <c:pt idx="45">
                  <c:v>-6.6064987182617188</c:v>
                </c:pt>
                <c:pt idx="46">
                  <c:v>-3.417695045471191</c:v>
                </c:pt>
                <c:pt idx="47">
                  <c:v>-4.2267084121704102</c:v>
                </c:pt>
                <c:pt idx="48">
                  <c:v>-7.8868470191955566</c:v>
                </c:pt>
                <c:pt idx="49">
                  <c:v>-5.1765432357788086</c:v>
                </c:pt>
                <c:pt idx="50">
                  <c:v>-5.0226783752441406</c:v>
                </c:pt>
                <c:pt idx="51">
                  <c:v>-6.5925960540771484</c:v>
                </c:pt>
                <c:pt idx="52">
                  <c:v>-7.2608466148376456</c:v>
                </c:pt>
                <c:pt idx="53">
                  <c:v>-4.6967592239379883</c:v>
                </c:pt>
                <c:pt idx="54">
                  <c:v>-6.8773565292358398</c:v>
                </c:pt>
                <c:pt idx="55">
                  <c:v>-9.6536359786987305</c:v>
                </c:pt>
                <c:pt idx="56">
                  <c:v>-5.8175907135009766</c:v>
                </c:pt>
                <c:pt idx="57">
                  <c:v>-8.9716825485229492</c:v>
                </c:pt>
                <c:pt idx="58">
                  <c:v>-10.646164894104</c:v>
                </c:pt>
                <c:pt idx="59">
                  <c:v>-10.282364845275881</c:v>
                </c:pt>
                <c:pt idx="60">
                  <c:v>-6.6149482727050781</c:v>
                </c:pt>
                <c:pt idx="61">
                  <c:v>-6.070746898651123</c:v>
                </c:pt>
                <c:pt idx="62">
                  <c:v>-9.5508365631103516</c:v>
                </c:pt>
                <c:pt idx="63">
                  <c:v>-7.5905728340148926</c:v>
                </c:pt>
                <c:pt idx="64">
                  <c:v>-11.272233009338381</c:v>
                </c:pt>
                <c:pt idx="65">
                  <c:v>-11.173521041870121</c:v>
                </c:pt>
                <c:pt idx="66">
                  <c:v>-10.734469413757321</c:v>
                </c:pt>
                <c:pt idx="67">
                  <c:v>-15.72910690307617</c:v>
                </c:pt>
                <c:pt idx="68">
                  <c:v>-12.44168090820313</c:v>
                </c:pt>
                <c:pt idx="69">
                  <c:v>-12.832521438598629</c:v>
                </c:pt>
                <c:pt idx="70">
                  <c:v>-11.652628898620611</c:v>
                </c:pt>
                <c:pt idx="71">
                  <c:v>-10.88217926025391</c:v>
                </c:pt>
                <c:pt idx="72">
                  <c:v>-13.026565551757811</c:v>
                </c:pt>
                <c:pt idx="73">
                  <c:v>-15.39184474945068</c:v>
                </c:pt>
                <c:pt idx="74">
                  <c:v>-16.6660041809082</c:v>
                </c:pt>
                <c:pt idx="75">
                  <c:v>-15.140833854675289</c:v>
                </c:pt>
                <c:pt idx="76">
                  <c:v>-22.187404632568359</c:v>
                </c:pt>
                <c:pt idx="77">
                  <c:v>-18.317501068115231</c:v>
                </c:pt>
                <c:pt idx="78">
                  <c:v>-20.641912460327148</c:v>
                </c:pt>
                <c:pt idx="79">
                  <c:v>-18.956949234008789</c:v>
                </c:pt>
                <c:pt idx="80">
                  <c:v>-19.465290069580082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E7-41DC-BB2F-0281255BF28E}"/>
            </c:ext>
          </c:extLst>
        </c:ser>
        <c:ser>
          <c:idx val="0"/>
          <c:order val="3"/>
          <c:tx>
            <c:strRef>
              <c:f>'Figure I.3.1'!$B$96</c:f>
              <c:strCache>
                <c:ptCount val="1"/>
                <c:pt idx="0">
                  <c:v>Below Level 1c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I.3.1'!$B$98:$B$178</c:f>
              <c:numCache>
                <c:formatCode>0.0</c:formatCode>
                <c:ptCount val="81"/>
                <c:pt idx="0">
                  <c:v>-2.371610514819622E-2</c:v>
                </c:pt>
                <c:pt idx="1">
                  <c:v>-6.7827263846993446E-3</c:v>
                </c:pt>
                <c:pt idx="2">
                  <c:v>-4.2975164949893951E-2</c:v>
                </c:pt>
                <c:pt idx="3">
                  <c:v>-6.0071840882301331E-2</c:v>
                </c:pt>
                <c:pt idx="4">
                  <c:v>-0.15855526924133301</c:v>
                </c:pt>
                <c:pt idx="5">
                  <c:v>-9.0866489335894585E-3</c:v>
                </c:pt>
                <c:pt idx="6">
                  <c:v>-0.26582089066505432</c:v>
                </c:pt>
                <c:pt idx="7">
                  <c:v>-4.6407904475927353E-2</c:v>
                </c:pt>
                <c:pt idx="8">
                  <c:v>-3.9480395615100861E-2</c:v>
                </c:pt>
                <c:pt idx="9">
                  <c:v>-3.3414922654628747E-2</c:v>
                </c:pt>
                <c:pt idx="10">
                  <c:v>-0.12065593153238301</c:v>
                </c:pt>
                <c:pt idx="11">
                  <c:v>-3.8536529988050461E-2</c:v>
                </c:pt>
                <c:pt idx="12">
                  <c:v>-7.4054628610610962E-2</c:v>
                </c:pt>
                <c:pt idx="13">
                  <c:v>-0.21197086572647089</c:v>
                </c:pt>
                <c:pt idx="14">
                  <c:v>-5.6004680693149567E-2</c:v>
                </c:pt>
                <c:pt idx="15">
                  <c:v>-0.14987945556640631</c:v>
                </c:pt>
                <c:pt idx="16">
                  <c:v>-8.364800363779068E-2</c:v>
                </c:pt>
                <c:pt idx="17">
                  <c:v>-0.11706281453371049</c:v>
                </c:pt>
                <c:pt idx="18">
                  <c:v>-7.9583242535591125E-2</c:v>
                </c:pt>
                <c:pt idx="19">
                  <c:v>-0.17074078321456909</c:v>
                </c:pt>
                <c:pt idx="20">
                  <c:v>-0.21571782231330869</c:v>
                </c:pt>
                <c:pt idx="21">
                  <c:v>-0.17111656069755549</c:v>
                </c:pt>
                <c:pt idx="22">
                  <c:v>-0.15121917426586151</c:v>
                </c:pt>
                <c:pt idx="23">
                  <c:v>-8.8498227298259735E-2</c:v>
                </c:pt>
                <c:pt idx="24">
                  <c:v>-0.29279693961143488</c:v>
                </c:pt>
                <c:pt idx="25">
                  <c:v>-0.20848798751831049</c:v>
                </c:pt>
                <c:pt idx="26">
                  <c:v>-0.1879764199256897</c:v>
                </c:pt>
                <c:pt idx="27">
                  <c:v>-0.24998077750205991</c:v>
                </c:pt>
                <c:pt idx="28">
                  <c:v>-0.16995085775852201</c:v>
                </c:pt>
                <c:pt idx="29">
                  <c:v>-0.16466100513935089</c:v>
                </c:pt>
                <c:pt idx="30">
                  <c:v>-0.1720197796821594</c:v>
                </c:pt>
                <c:pt idx="31">
                  <c:v>-0.25417551398277283</c:v>
                </c:pt>
                <c:pt idx="32">
                  <c:v>-0.25788223743438721</c:v>
                </c:pt>
                <c:pt idx="33">
                  <c:v>-0.47478583455085749</c:v>
                </c:pt>
                <c:pt idx="34">
                  <c:v>-0.17038749158382421</c:v>
                </c:pt>
                <c:pt idx="35">
                  <c:v>-0.88556092977523804</c:v>
                </c:pt>
                <c:pt idx="36">
                  <c:v>-0.227833166718483</c:v>
                </c:pt>
                <c:pt idx="37">
                  <c:v>-0.22817182540893549</c:v>
                </c:pt>
                <c:pt idx="38">
                  <c:v>-1.231675982475281</c:v>
                </c:pt>
                <c:pt idx="39">
                  <c:v>-0.14163115620613101</c:v>
                </c:pt>
                <c:pt idx="40">
                  <c:v>-0.22901152074337011</c:v>
                </c:pt>
                <c:pt idx="41">
                  <c:v>-0.38578948378562927</c:v>
                </c:pt>
                <c:pt idx="42">
                  <c:v>-0.69456255435943604</c:v>
                </c:pt>
                <c:pt idx="43">
                  <c:v>-0.45281392335891718</c:v>
                </c:pt>
                <c:pt idx="44">
                  <c:v>-1.4917184114456179</c:v>
                </c:pt>
                <c:pt idx="45">
                  <c:v>-1.033748865127563</c:v>
                </c:pt>
                <c:pt idx="46">
                  <c:v>-0.3957526683807373</c:v>
                </c:pt>
                <c:pt idx="47">
                  <c:v>-0.38532450795173651</c:v>
                </c:pt>
                <c:pt idx="48">
                  <c:v>-1.607563853263855</c:v>
                </c:pt>
                <c:pt idx="49">
                  <c:v>-0.5457037091255188</c:v>
                </c:pt>
                <c:pt idx="50">
                  <c:v>-0.53768151998519897</c:v>
                </c:pt>
                <c:pt idx="51">
                  <c:v>-0.64811623096466064</c:v>
                </c:pt>
                <c:pt idx="52">
                  <c:v>-0.9841877818107605</c:v>
                </c:pt>
                <c:pt idx="53">
                  <c:v>-0.23678569495677951</c:v>
                </c:pt>
                <c:pt idx="54">
                  <c:v>-0.69897252321243286</c:v>
                </c:pt>
                <c:pt idx="55">
                  <c:v>-1.756271600723267</c:v>
                </c:pt>
                <c:pt idx="56">
                  <c:v>-0.58865934610366821</c:v>
                </c:pt>
                <c:pt idx="57">
                  <c:v>-1.1298185586929319</c:v>
                </c:pt>
                <c:pt idx="58">
                  <c:v>-1.7293839454650879</c:v>
                </c:pt>
                <c:pt idx="59">
                  <c:v>-1.7887657880783081</c:v>
                </c:pt>
                <c:pt idx="60">
                  <c:v>-0.45902532339096069</c:v>
                </c:pt>
                <c:pt idx="61">
                  <c:v>-0.41897094249725342</c:v>
                </c:pt>
                <c:pt idx="62">
                  <c:v>-1.053707361221313</c:v>
                </c:pt>
                <c:pt idx="63">
                  <c:v>-0.47190329432487488</c:v>
                </c:pt>
                <c:pt idx="64">
                  <c:v>-1.436642169952393</c:v>
                </c:pt>
                <c:pt idx="65">
                  <c:v>-1.189876437187195</c:v>
                </c:pt>
                <c:pt idx="66">
                  <c:v>-0.88574588298797607</c:v>
                </c:pt>
                <c:pt idx="67">
                  <c:v>-4.0005002021789551</c:v>
                </c:pt>
                <c:pt idx="68">
                  <c:v>-1.2890040874481199</c:v>
                </c:pt>
                <c:pt idx="69">
                  <c:v>-1.6944848299026489</c:v>
                </c:pt>
                <c:pt idx="70">
                  <c:v>-0.73692649602890015</c:v>
                </c:pt>
                <c:pt idx="71">
                  <c:v>-0.97038829326629639</c:v>
                </c:pt>
                <c:pt idx="72">
                  <c:v>-1.1879110336303711</c:v>
                </c:pt>
                <c:pt idx="73">
                  <c:v>-1.612412810325623</c:v>
                </c:pt>
                <c:pt idx="74">
                  <c:v>-1.110897541046143</c:v>
                </c:pt>
                <c:pt idx="75">
                  <c:v>-1.37543249130249</c:v>
                </c:pt>
                <c:pt idx="76">
                  <c:v>-8.3227434158325195</c:v>
                </c:pt>
                <c:pt idx="77">
                  <c:v>-5.1413559913635254</c:v>
                </c:pt>
                <c:pt idx="78">
                  <c:v>-7.5829100608825684</c:v>
                </c:pt>
                <c:pt idx="79">
                  <c:v>-1.889101386070251</c:v>
                </c:pt>
                <c:pt idx="80">
                  <c:v>-1.4897224903106689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E7-41DC-BB2F-0281255BF28E}"/>
            </c:ext>
          </c:extLst>
        </c:ser>
        <c:ser>
          <c:idx val="4"/>
          <c:order val="4"/>
          <c:tx>
            <c:strRef>
              <c:f>'Figure I.3.1'!$F$96</c:f>
              <c:strCache>
                <c:ptCount val="1"/>
                <c:pt idx="0">
                  <c:v>Level 2</c:v>
                </c:pt>
              </c:strCache>
            </c:strRef>
          </c:tx>
          <c:spPr>
            <a:solidFill>
              <a:srgbClr val="00B5B5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I.3.1'!$F$98:$F$178</c:f>
              <c:numCache>
                <c:formatCode>0.0</c:formatCode>
                <c:ptCount val="81"/>
                <c:pt idx="0">
                  <c:v>11.249649491567149</c:v>
                </c:pt>
                <c:pt idx="1">
                  <c:v>14.387832404360561</c:v>
                </c:pt>
                <c:pt idx="2">
                  <c:v>15.9684847300584</c:v>
                </c:pt>
                <c:pt idx="3">
                  <c:v>14.816345530036489</c:v>
                </c:pt>
                <c:pt idx="4">
                  <c:v>13.51697469987978</c:v>
                </c:pt>
                <c:pt idx="5">
                  <c:v>23.294685424946849</c:v>
                </c:pt>
                <c:pt idx="6">
                  <c:v>16.69443594202188</c:v>
                </c:pt>
                <c:pt idx="7">
                  <c:v>25.884694242661489</c:v>
                </c:pt>
                <c:pt idx="8">
                  <c:v>20.518441286554619</c:v>
                </c:pt>
                <c:pt idx="9">
                  <c:v>26.263448834429301</c:v>
                </c:pt>
                <c:pt idx="10">
                  <c:v>22.654398070274581</c:v>
                </c:pt>
                <c:pt idx="11">
                  <c:v>28.419902746106601</c:v>
                </c:pt>
                <c:pt idx="12">
                  <c:v>23.759935853076701</c:v>
                </c:pt>
                <c:pt idx="13">
                  <c:v>23.1340240353403</c:v>
                </c:pt>
                <c:pt idx="14">
                  <c:v>25.7296589628988</c:v>
                </c:pt>
                <c:pt idx="15">
                  <c:v>22.458814894455291</c:v>
                </c:pt>
                <c:pt idx="16">
                  <c:v>23.680715193213231</c:v>
                </c:pt>
                <c:pt idx="17">
                  <c:v>21.50839202999083</c:v>
                </c:pt>
                <c:pt idx="18">
                  <c:v>23.190309513362369</c:v>
                </c:pt>
                <c:pt idx="19">
                  <c:v>22.83036984521625</c:v>
                </c:pt>
                <c:pt idx="20">
                  <c:v>22.585059076052119</c:v>
                </c:pt>
                <c:pt idx="21">
                  <c:v>26.227527644828431</c:v>
                </c:pt>
                <c:pt idx="22">
                  <c:v>18.248142570384001</c:v>
                </c:pt>
                <c:pt idx="23">
                  <c:v>26.479793153457731</c:v>
                </c:pt>
                <c:pt idx="24">
                  <c:v>28.134253534941109</c:v>
                </c:pt>
                <c:pt idx="25">
                  <c:v>22.93201312745359</c:v>
                </c:pt>
                <c:pt idx="26">
                  <c:v>24.215185861421482</c:v>
                </c:pt>
                <c:pt idx="27">
                  <c:v>23.794599225617549</c:v>
                </c:pt>
                <c:pt idx="28">
                  <c:v>23.586699318658091</c:v>
                </c:pt>
                <c:pt idx="29">
                  <c:v>26.025086529029931</c:v>
                </c:pt>
                <c:pt idx="30">
                  <c:v>25.015853954993378</c:v>
                </c:pt>
                <c:pt idx="31">
                  <c:v>23.310814604134361</c:v>
                </c:pt>
                <c:pt idx="32">
                  <c:v>23.794512127300429</c:v>
                </c:pt>
                <c:pt idx="33">
                  <c:v>22.261882714461318</c:v>
                </c:pt>
                <c:pt idx="34">
                  <c:v>26.81200241986949</c:v>
                </c:pt>
                <c:pt idx="35">
                  <c:v>22.00199802089973</c:v>
                </c:pt>
                <c:pt idx="36">
                  <c:v>23.92514802826031</c:v>
                </c:pt>
                <c:pt idx="37">
                  <c:v>26.23908167329532</c:v>
                </c:pt>
                <c:pt idx="38">
                  <c:v>21.075235046240731</c:v>
                </c:pt>
                <c:pt idx="39">
                  <c:v>25.342542791565521</c:v>
                </c:pt>
                <c:pt idx="40">
                  <c:v>27.279619920604102</c:v>
                </c:pt>
                <c:pt idx="41">
                  <c:v>25.88556111897881</c:v>
                </c:pt>
                <c:pt idx="42">
                  <c:v>26.258803735237201</c:v>
                </c:pt>
                <c:pt idx="43">
                  <c:v>26.008310523800301</c:v>
                </c:pt>
                <c:pt idx="44">
                  <c:v>22.319079541559599</c:v>
                </c:pt>
                <c:pt idx="45">
                  <c:v>21.128589927398679</c:v>
                </c:pt>
                <c:pt idx="46">
                  <c:v>27.549982901468368</c:v>
                </c:pt>
                <c:pt idx="47">
                  <c:v>25.077303868448809</c:v>
                </c:pt>
                <c:pt idx="48">
                  <c:v>21.219145208481329</c:v>
                </c:pt>
                <c:pt idx="49">
                  <c:v>25.994856904795501</c:v>
                </c:pt>
                <c:pt idx="50">
                  <c:v>24.794353914083931</c:v>
                </c:pt>
                <c:pt idx="51">
                  <c:v>22.30948168573882</c:v>
                </c:pt>
                <c:pt idx="52">
                  <c:v>24.10068257358202</c:v>
                </c:pt>
                <c:pt idx="53">
                  <c:v>24.79804200987374</c:v>
                </c:pt>
                <c:pt idx="54">
                  <c:v>22.359930846846272</c:v>
                </c:pt>
                <c:pt idx="55">
                  <c:v>21.652255438781609</c:v>
                </c:pt>
                <c:pt idx="56">
                  <c:v>22.994686927316309</c:v>
                </c:pt>
                <c:pt idx="57">
                  <c:v>20.765664414692139</c:v>
                </c:pt>
                <c:pt idx="58">
                  <c:v>19.928290798596091</c:v>
                </c:pt>
                <c:pt idx="59">
                  <c:v>19.583298098110031</c:v>
                </c:pt>
                <c:pt idx="60">
                  <c:v>19.37508212622177</c:v>
                </c:pt>
                <c:pt idx="61">
                  <c:v>21.740521135275781</c:v>
                </c:pt>
                <c:pt idx="62">
                  <c:v>19.120539588669772</c:v>
                </c:pt>
                <c:pt idx="63">
                  <c:v>20.90255665432371</c:v>
                </c:pt>
                <c:pt idx="64">
                  <c:v>18.139974369727369</c:v>
                </c:pt>
                <c:pt idx="65">
                  <c:v>16.689608069687701</c:v>
                </c:pt>
                <c:pt idx="66">
                  <c:v>17.533735416714489</c:v>
                </c:pt>
                <c:pt idx="67">
                  <c:v>16.221419355799611</c:v>
                </c:pt>
                <c:pt idx="68">
                  <c:v>15.22251894418727</c:v>
                </c:pt>
                <c:pt idx="69">
                  <c:v>14.358931852527951</c:v>
                </c:pt>
                <c:pt idx="70">
                  <c:v>13.9651930323963</c:v>
                </c:pt>
                <c:pt idx="71">
                  <c:v>14.06223943203381</c:v>
                </c:pt>
                <c:pt idx="72">
                  <c:v>13.882399754694349</c:v>
                </c:pt>
                <c:pt idx="73">
                  <c:v>12.085002606739801</c:v>
                </c:pt>
                <c:pt idx="74">
                  <c:v>12.19772938808007</c:v>
                </c:pt>
                <c:pt idx="75">
                  <c:v>11.67455233137499</c:v>
                </c:pt>
                <c:pt idx="76">
                  <c:v>10.991987337639991</c:v>
                </c:pt>
                <c:pt idx="77">
                  <c:v>10.48212651868789</c:v>
                </c:pt>
                <c:pt idx="78">
                  <c:v>9.4596127533815526</c:v>
                </c:pt>
                <c:pt idx="79">
                  <c:v>8.7525801927566764</c:v>
                </c:pt>
                <c:pt idx="80">
                  <c:v>6.6515262539127153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E7-41DC-BB2F-0281255BF28E}"/>
            </c:ext>
          </c:extLst>
        </c:ser>
        <c:ser>
          <c:idx val="5"/>
          <c:order val="5"/>
          <c:tx>
            <c:strRef>
              <c:f>'Figure I.3.1'!$G$96</c:f>
              <c:strCache>
                <c:ptCount val="1"/>
                <c:pt idx="0">
                  <c:v>Level 3</c:v>
                </c:pt>
              </c:strCache>
            </c:strRef>
          </c:tx>
          <c:spPr>
            <a:solidFill>
              <a:srgbClr val="79AF02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I.3.1'!$G$98:$G$178</c:f>
              <c:numCache>
                <c:formatCode>0.0</c:formatCode>
                <c:ptCount val="81"/>
                <c:pt idx="0">
                  <c:v>17.586704858538759</c:v>
                </c:pt>
                <c:pt idx="1">
                  <c:v>23.245333590365501</c:v>
                </c:pt>
                <c:pt idx="2">
                  <c:v>23.962480708489348</c:v>
                </c:pt>
                <c:pt idx="3">
                  <c:v>21.03070459690629</c:v>
                </c:pt>
                <c:pt idx="4">
                  <c:v>18.668131796692371</c:v>
                </c:pt>
                <c:pt idx="5">
                  <c:v>27.322523080957449</c:v>
                </c:pt>
                <c:pt idx="6">
                  <c:v>21.963795937974361</c:v>
                </c:pt>
                <c:pt idx="7">
                  <c:v>29.00059784319609</c:v>
                </c:pt>
                <c:pt idx="8">
                  <c:v>23.473396412800749</c:v>
                </c:pt>
                <c:pt idx="9">
                  <c:v>28.09365252225442</c:v>
                </c:pt>
                <c:pt idx="10">
                  <c:v>24.76577999366992</c:v>
                </c:pt>
                <c:pt idx="11">
                  <c:v>27.18803067467903</c:v>
                </c:pt>
                <c:pt idx="12">
                  <c:v>25.58255382639334</c:v>
                </c:pt>
                <c:pt idx="13">
                  <c:v>24.15568872839987</c:v>
                </c:pt>
                <c:pt idx="14">
                  <c:v>24.2180973577664</c:v>
                </c:pt>
                <c:pt idx="15">
                  <c:v>24.231819279435829</c:v>
                </c:pt>
                <c:pt idx="16">
                  <c:v>25.486410052501501</c:v>
                </c:pt>
                <c:pt idx="17">
                  <c:v>23.521062488045761</c:v>
                </c:pt>
                <c:pt idx="18">
                  <c:v>23.371475432815839</c:v>
                </c:pt>
                <c:pt idx="19">
                  <c:v>22.310318934802531</c:v>
                </c:pt>
                <c:pt idx="20">
                  <c:v>23.521369818080409</c:v>
                </c:pt>
                <c:pt idx="21">
                  <c:v>25.372674258812729</c:v>
                </c:pt>
                <c:pt idx="22">
                  <c:v>19.795950905430342</c:v>
                </c:pt>
                <c:pt idx="23">
                  <c:v>23.991424999678909</c:v>
                </c:pt>
                <c:pt idx="24">
                  <c:v>24.65105130825032</c:v>
                </c:pt>
                <c:pt idx="25">
                  <c:v>22.63941602977296</c:v>
                </c:pt>
                <c:pt idx="26">
                  <c:v>23.86961800675148</c:v>
                </c:pt>
                <c:pt idx="27">
                  <c:v>23.763921372879391</c:v>
                </c:pt>
                <c:pt idx="28">
                  <c:v>23.018731067275262</c:v>
                </c:pt>
                <c:pt idx="29">
                  <c:v>23.159962463842021</c:v>
                </c:pt>
                <c:pt idx="30">
                  <c:v>22.9687497562124</c:v>
                </c:pt>
                <c:pt idx="31">
                  <c:v>21.963176884738321</c:v>
                </c:pt>
                <c:pt idx="32">
                  <c:v>22.963303592336441</c:v>
                </c:pt>
                <c:pt idx="33">
                  <c:v>22.7309998123641</c:v>
                </c:pt>
                <c:pt idx="34">
                  <c:v>21.685024434762951</c:v>
                </c:pt>
                <c:pt idx="35">
                  <c:v>22.61815337041439</c:v>
                </c:pt>
                <c:pt idx="36">
                  <c:v>21.539195852397739</c:v>
                </c:pt>
                <c:pt idx="37">
                  <c:v>22.372816629649439</c:v>
                </c:pt>
                <c:pt idx="38">
                  <c:v>19.689602200192262</c:v>
                </c:pt>
                <c:pt idx="39">
                  <c:v>19.241931708203971</c:v>
                </c:pt>
                <c:pt idx="40">
                  <c:v>18.625517441141799</c:v>
                </c:pt>
                <c:pt idx="41">
                  <c:v>19.151917498739529</c:v>
                </c:pt>
                <c:pt idx="42">
                  <c:v>18.080722185412331</c:v>
                </c:pt>
                <c:pt idx="43">
                  <c:v>17.301770868952559</c:v>
                </c:pt>
                <c:pt idx="44">
                  <c:v>16.437684108807641</c:v>
                </c:pt>
                <c:pt idx="45">
                  <c:v>15.3305440914272</c:v>
                </c:pt>
                <c:pt idx="46">
                  <c:v>15.58505093039917</c:v>
                </c:pt>
                <c:pt idx="47">
                  <c:v>15.143582514398981</c:v>
                </c:pt>
                <c:pt idx="48">
                  <c:v>14.531308281071579</c:v>
                </c:pt>
                <c:pt idx="49">
                  <c:v>13.531339020732061</c:v>
                </c:pt>
                <c:pt idx="50">
                  <c:v>13.25551920688646</c:v>
                </c:pt>
                <c:pt idx="51">
                  <c:v>12.546375194905171</c:v>
                </c:pt>
                <c:pt idx="52">
                  <c:v>13.57493447401378</c:v>
                </c:pt>
                <c:pt idx="53">
                  <c:v>11.364872432806459</c:v>
                </c:pt>
                <c:pt idx="54">
                  <c:v>12.49109381572142</c:v>
                </c:pt>
                <c:pt idx="55">
                  <c:v>11.72383381739359</c:v>
                </c:pt>
                <c:pt idx="56">
                  <c:v>8.9642916704519191</c:v>
                </c:pt>
                <c:pt idx="57">
                  <c:v>9.7485699890762589</c:v>
                </c:pt>
                <c:pt idx="58">
                  <c:v>10.06872317397961</c:v>
                </c:pt>
                <c:pt idx="59">
                  <c:v>9.4106824085191985</c:v>
                </c:pt>
                <c:pt idx="60">
                  <c:v>8.1292268355030437</c:v>
                </c:pt>
                <c:pt idx="61">
                  <c:v>6.7314235382892749</c:v>
                </c:pt>
                <c:pt idx="62">
                  <c:v>7.6966138009376444</c:v>
                </c:pt>
                <c:pt idx="63">
                  <c:v>5.9690240681310707</c:v>
                </c:pt>
                <c:pt idx="64">
                  <c:v>6.9215772472790098</c:v>
                </c:pt>
                <c:pt idx="65">
                  <c:v>7.0025375164239199</c:v>
                </c:pt>
                <c:pt idx="66">
                  <c:v>7.0690636488793226</c:v>
                </c:pt>
                <c:pt idx="67">
                  <c:v>7.0590069336218964</c:v>
                </c:pt>
                <c:pt idx="68">
                  <c:v>4.1062628024424663</c:v>
                </c:pt>
                <c:pt idx="69">
                  <c:v>4.1585138628980793</c:v>
                </c:pt>
                <c:pt idx="70">
                  <c:v>3.9004053309654032</c:v>
                </c:pt>
                <c:pt idx="71">
                  <c:v>3.750730475122467</c:v>
                </c:pt>
                <c:pt idx="72">
                  <c:v>3.0046123364447528</c:v>
                </c:pt>
                <c:pt idx="73">
                  <c:v>3.2913298744245609</c:v>
                </c:pt>
                <c:pt idx="74">
                  <c:v>3.1524242217963381</c:v>
                </c:pt>
                <c:pt idx="75">
                  <c:v>2.9351293848153279</c:v>
                </c:pt>
                <c:pt idx="76">
                  <c:v>2.9785327545915559</c:v>
                </c:pt>
                <c:pt idx="77">
                  <c:v>2.254833249620162</c:v>
                </c:pt>
                <c:pt idx="78">
                  <c:v>2.1702826054497288</c:v>
                </c:pt>
                <c:pt idx="79">
                  <c:v>1.714849008424435</c:v>
                </c:pt>
                <c:pt idx="80">
                  <c:v>0.81789278958236344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E7-41DC-BB2F-0281255BF28E}"/>
            </c:ext>
          </c:extLst>
        </c:ser>
        <c:ser>
          <c:idx val="6"/>
          <c:order val="6"/>
          <c:tx>
            <c:strRef>
              <c:f>'Figure I.3.1'!$H$96</c:f>
              <c:strCache>
                <c:ptCount val="1"/>
                <c:pt idx="0">
                  <c:v>Level 4</c:v>
                </c:pt>
              </c:strCache>
            </c:strRef>
          </c:tx>
          <c:spPr>
            <a:solidFill>
              <a:srgbClr val="022249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I.3.1'!$H$98:$H$178</c:f>
              <c:numCache>
                <c:formatCode>0.0</c:formatCode>
                <c:ptCount val="81"/>
                <c:pt idx="0">
                  <c:v>22.618527682556259</c:v>
                </c:pt>
                <c:pt idx="1">
                  <c:v>25.36176719094037</c:v>
                </c:pt>
                <c:pt idx="2">
                  <c:v>25.120947230563289</c:v>
                </c:pt>
                <c:pt idx="3">
                  <c:v>23.07979455282123</c:v>
                </c:pt>
                <c:pt idx="4">
                  <c:v>21.474678717804679</c:v>
                </c:pt>
                <c:pt idx="5">
                  <c:v>21.322924095473731</c:v>
                </c:pt>
                <c:pt idx="6">
                  <c:v>22.236934838276621</c:v>
                </c:pt>
                <c:pt idx="7">
                  <c:v>18.83766069879659</c:v>
                </c:pt>
                <c:pt idx="8">
                  <c:v>20.425423933323209</c:v>
                </c:pt>
                <c:pt idx="9">
                  <c:v>17.50465550827268</c:v>
                </c:pt>
                <c:pt idx="10">
                  <c:v>18.484887384585608</c:v>
                </c:pt>
                <c:pt idx="11">
                  <c:v>15.79395646654516</c:v>
                </c:pt>
                <c:pt idx="12">
                  <c:v>18.240579650685198</c:v>
                </c:pt>
                <c:pt idx="13">
                  <c:v>17.078019770343989</c:v>
                </c:pt>
                <c:pt idx="14">
                  <c:v>16.08003803439761</c:v>
                </c:pt>
                <c:pt idx="15">
                  <c:v>18.138613748133452</c:v>
                </c:pt>
                <c:pt idx="16">
                  <c:v>17.416361406829871</c:v>
                </c:pt>
                <c:pt idx="17">
                  <c:v>18.556270097129911</c:v>
                </c:pt>
                <c:pt idx="18">
                  <c:v>17.305383438739611</c:v>
                </c:pt>
                <c:pt idx="19">
                  <c:v>16.244966821195622</c:v>
                </c:pt>
                <c:pt idx="20">
                  <c:v>16.68306041151774</c:v>
                </c:pt>
                <c:pt idx="21">
                  <c:v>15.19329317364239</c:v>
                </c:pt>
                <c:pt idx="22">
                  <c:v>19.206634793308041</c:v>
                </c:pt>
                <c:pt idx="23">
                  <c:v>14.494974808935821</c:v>
                </c:pt>
                <c:pt idx="24">
                  <c:v>13.61908324780476</c:v>
                </c:pt>
                <c:pt idx="25">
                  <c:v>15.3726982348915</c:v>
                </c:pt>
                <c:pt idx="26">
                  <c:v>15.718846132525989</c:v>
                </c:pt>
                <c:pt idx="27">
                  <c:v>15.124865321279421</c:v>
                </c:pt>
                <c:pt idx="28">
                  <c:v>15.303631281636081</c:v>
                </c:pt>
                <c:pt idx="29">
                  <c:v>14.24076141069583</c:v>
                </c:pt>
                <c:pt idx="30">
                  <c:v>15.62412422379791</c:v>
                </c:pt>
                <c:pt idx="31">
                  <c:v>14.93134829017243</c:v>
                </c:pt>
                <c:pt idx="32">
                  <c:v>14.8729027597007</c:v>
                </c:pt>
                <c:pt idx="33">
                  <c:v>15.183193341308209</c:v>
                </c:pt>
                <c:pt idx="34">
                  <c:v>12.689222563391461</c:v>
                </c:pt>
                <c:pt idx="35">
                  <c:v>14.86266046357118</c:v>
                </c:pt>
                <c:pt idx="36">
                  <c:v>13.261481208511659</c:v>
                </c:pt>
                <c:pt idx="37">
                  <c:v>12.387706960968289</c:v>
                </c:pt>
                <c:pt idx="38">
                  <c:v>13.589115024785199</c:v>
                </c:pt>
                <c:pt idx="39">
                  <c:v>11.290437411066961</c:v>
                </c:pt>
                <c:pt idx="40">
                  <c:v>9.1599532346408701</c:v>
                </c:pt>
                <c:pt idx="41">
                  <c:v>9.2552029783655581</c:v>
                </c:pt>
                <c:pt idx="42">
                  <c:v>8.8254033556766203</c:v>
                </c:pt>
                <c:pt idx="43">
                  <c:v>7.4839080394568818</c:v>
                </c:pt>
                <c:pt idx="44">
                  <c:v>8.7290726490311545</c:v>
                </c:pt>
                <c:pt idx="45">
                  <c:v>9.2099564204977362</c:v>
                </c:pt>
                <c:pt idx="46">
                  <c:v>5.7230287179880017</c:v>
                </c:pt>
                <c:pt idx="47">
                  <c:v>6.4323124926554618</c:v>
                </c:pt>
                <c:pt idx="48">
                  <c:v>7.5122245464668174</c:v>
                </c:pt>
                <c:pt idx="49">
                  <c:v>4.1175208842140396</c:v>
                </c:pt>
                <c:pt idx="50">
                  <c:v>4.944797250263945</c:v>
                </c:pt>
                <c:pt idx="51">
                  <c:v>6.0102494240280331</c:v>
                </c:pt>
                <c:pt idx="52">
                  <c:v>4.8606714575002732</c:v>
                </c:pt>
                <c:pt idx="53">
                  <c:v>3.748024555770995</c:v>
                </c:pt>
                <c:pt idx="54">
                  <c:v>4.6576031111323131</c:v>
                </c:pt>
                <c:pt idx="55">
                  <c:v>3.9208342332930641</c:v>
                </c:pt>
                <c:pt idx="56">
                  <c:v>2.027788070330435</c:v>
                </c:pt>
                <c:pt idx="57">
                  <c:v>2.8285916253461001</c:v>
                </c:pt>
                <c:pt idx="58">
                  <c:v>3.122111424090706</c:v>
                </c:pt>
                <c:pt idx="59">
                  <c:v>3.4149069857528298</c:v>
                </c:pt>
                <c:pt idx="60">
                  <c:v>3.1655840330879501</c:v>
                </c:pt>
                <c:pt idx="61">
                  <c:v>1.3423515794010381</c:v>
                </c:pt>
                <c:pt idx="62">
                  <c:v>1.685479149070183</c:v>
                </c:pt>
                <c:pt idx="63">
                  <c:v>1.130373849181346</c:v>
                </c:pt>
                <c:pt idx="64">
                  <c:v>1.7088967765317269</c:v>
                </c:pt>
                <c:pt idx="65">
                  <c:v>2.3519639373672079</c:v>
                </c:pt>
                <c:pt idx="66">
                  <c:v>1.4380263880449731</c:v>
                </c:pt>
                <c:pt idx="67">
                  <c:v>2.1283628388031208</c:v>
                </c:pt>
                <c:pt idx="68">
                  <c:v>0.65458382913842084</c:v>
                </c:pt>
                <c:pt idx="69">
                  <c:v>0.73944908682531119</c:v>
                </c:pt>
                <c:pt idx="70">
                  <c:v>0.5559583788801955</c:v>
                </c:pt>
                <c:pt idx="71">
                  <c:v>0.49230532920121761</c:v>
                </c:pt>
                <c:pt idx="72">
                  <c:v>0.26642250981826021</c:v>
                </c:pt>
                <c:pt idx="73">
                  <c:v>0.72940930727199993</c:v>
                </c:pt>
                <c:pt idx="74">
                  <c:v>0.53059599768872934</c:v>
                </c:pt>
                <c:pt idx="75">
                  <c:v>0.32285780021267563</c:v>
                </c:pt>
                <c:pt idx="76">
                  <c:v>0.5543388228526186</c:v>
                </c:pt>
                <c:pt idx="77">
                  <c:v>0.32904568284163282</c:v>
                </c:pt>
                <c:pt idx="78">
                  <c:v>0.33386715858629729</c:v>
                </c:pt>
                <c:pt idx="79">
                  <c:v>0.18709937129893769</c:v>
                </c:pt>
                <c:pt idx="80">
                  <c:v>9.3039009227493863E-2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E7-41DC-BB2F-0281255BF28E}"/>
            </c:ext>
          </c:extLst>
        </c:ser>
        <c:ser>
          <c:idx val="7"/>
          <c:order val="7"/>
          <c:tx>
            <c:strRef>
              <c:f>'Figure I.3.1'!$I$96</c:f>
              <c:strCache>
                <c:ptCount val="1"/>
                <c:pt idx="0">
                  <c:v>Level 5</c:v>
                </c:pt>
              </c:strCache>
            </c:strRef>
          </c:tx>
          <c:spPr>
            <a:solidFill>
              <a:srgbClr val="00918E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I.3.1'!$I$98:$I$178</c:f>
              <c:numCache>
                <c:formatCode>0.0</c:formatCode>
                <c:ptCount val="81"/>
                <c:pt idx="0">
                  <c:v>21.959340203344912</c:v>
                </c:pt>
                <c:pt idx="1">
                  <c:v>18.3673787848304</c:v>
                </c:pt>
                <c:pt idx="2">
                  <c:v>16.185959385322469</c:v>
                </c:pt>
                <c:pt idx="3">
                  <c:v>16.671466842784181</c:v>
                </c:pt>
                <c:pt idx="4">
                  <c:v>17.988744371984708</c:v>
                </c:pt>
                <c:pt idx="5">
                  <c:v>9.9381008100821049</c:v>
                </c:pt>
                <c:pt idx="6">
                  <c:v>14.432734018233621</c:v>
                </c:pt>
                <c:pt idx="7">
                  <c:v>6.2428100972663474</c:v>
                </c:pt>
                <c:pt idx="8">
                  <c:v>11.91820635080175</c:v>
                </c:pt>
                <c:pt idx="9">
                  <c:v>6.4511037472244741</c:v>
                </c:pt>
                <c:pt idx="10">
                  <c:v>9.1196479527013459</c:v>
                </c:pt>
                <c:pt idx="11">
                  <c:v>5.2218695970629261</c:v>
                </c:pt>
                <c:pt idx="12">
                  <c:v>7.4995551195559784</c:v>
                </c:pt>
                <c:pt idx="13">
                  <c:v>8.217987659674705</c:v>
                </c:pt>
                <c:pt idx="14">
                  <c:v>7.4633167614558946</c:v>
                </c:pt>
                <c:pt idx="15">
                  <c:v>8.1091588016778307</c:v>
                </c:pt>
                <c:pt idx="16">
                  <c:v>7.0089451517249346</c:v>
                </c:pt>
                <c:pt idx="17">
                  <c:v>8.8825185218750224</c:v>
                </c:pt>
                <c:pt idx="18">
                  <c:v>8.1059738449373118</c:v>
                </c:pt>
                <c:pt idx="19">
                  <c:v>8.7711440776790806</c:v>
                </c:pt>
                <c:pt idx="20">
                  <c:v>7.8489900420043783</c:v>
                </c:pt>
                <c:pt idx="21">
                  <c:v>5.0151764041571534</c:v>
                </c:pt>
                <c:pt idx="22">
                  <c:v>11.65299487804891</c:v>
                </c:pt>
                <c:pt idx="23">
                  <c:v>5.8189307783334279</c:v>
                </c:pt>
                <c:pt idx="24">
                  <c:v>4.4928202754506454</c:v>
                </c:pt>
                <c:pt idx="25">
                  <c:v>7.4284704954575744</c:v>
                </c:pt>
                <c:pt idx="26">
                  <c:v>6.2490210797646011</c:v>
                </c:pt>
                <c:pt idx="27">
                  <c:v>6.2619095321144727</c:v>
                </c:pt>
                <c:pt idx="28">
                  <c:v>6.719941809280666</c:v>
                </c:pt>
                <c:pt idx="29">
                  <c:v>5.7395916427447906</c:v>
                </c:pt>
                <c:pt idx="30">
                  <c:v>5.5367871234313384</c:v>
                </c:pt>
                <c:pt idx="31">
                  <c:v>6.6715868856443397</c:v>
                </c:pt>
                <c:pt idx="32">
                  <c:v>5.4743970567298241</c:v>
                </c:pt>
                <c:pt idx="33">
                  <c:v>5.7486095256001448</c:v>
                </c:pt>
                <c:pt idx="34">
                  <c:v>4.8927011078562401</c:v>
                </c:pt>
                <c:pt idx="35">
                  <c:v>5.7190755281081369</c:v>
                </c:pt>
                <c:pt idx="36">
                  <c:v>5.7384263817249277</c:v>
                </c:pt>
                <c:pt idx="37">
                  <c:v>4.2141712436080629</c:v>
                </c:pt>
                <c:pt idx="38">
                  <c:v>6.2328142819707528</c:v>
                </c:pt>
                <c:pt idx="39">
                  <c:v>4.5564146937320267</c:v>
                </c:pt>
                <c:pt idx="40">
                  <c:v>2.779619504216043</c:v>
                </c:pt>
                <c:pt idx="41">
                  <c:v>2.746234344514765</c:v>
                </c:pt>
                <c:pt idx="42">
                  <c:v>2.9806848540733282</c:v>
                </c:pt>
                <c:pt idx="43">
                  <c:v>1.849706254854748</c:v>
                </c:pt>
                <c:pt idx="44">
                  <c:v>3.1847697786680098</c:v>
                </c:pt>
                <c:pt idx="45">
                  <c:v>4.0425653225381737</c:v>
                </c:pt>
                <c:pt idx="46">
                  <c:v>1.3913298043455351</c:v>
                </c:pt>
                <c:pt idx="47">
                  <c:v>1.9143349269692751</c:v>
                </c:pt>
                <c:pt idx="48">
                  <c:v>2.5211187637689809</c:v>
                </c:pt>
                <c:pt idx="49">
                  <c:v>0.60695902647654798</c:v>
                </c:pt>
                <c:pt idx="50">
                  <c:v>1.1215329528311191</c:v>
                </c:pt>
                <c:pt idx="51">
                  <c:v>2.0823819351621671</c:v>
                </c:pt>
                <c:pt idx="52">
                  <c:v>0.88776135801246259</c:v>
                </c:pt>
                <c:pt idx="53">
                  <c:v>0.87811790607130247</c:v>
                </c:pt>
                <c:pt idx="54">
                  <c:v>0.89941124571104591</c:v>
                </c:pt>
                <c:pt idx="55">
                  <c:v>0.73446637846116136</c:v>
                </c:pt>
                <c:pt idx="56">
                  <c:v>0.20013297911947001</c:v>
                </c:pt>
                <c:pt idx="57">
                  <c:v>0.45997975725044471</c:v>
                </c:pt>
                <c:pt idx="58">
                  <c:v>0.55844566723539313</c:v>
                </c:pt>
                <c:pt idx="59">
                  <c:v>0.95709116206873335</c:v>
                </c:pt>
                <c:pt idx="60">
                  <c:v>0.83748536013182329</c:v>
                </c:pt>
                <c:pt idx="61">
                  <c:v>0.16364945600327349</c:v>
                </c:pt>
                <c:pt idx="62">
                  <c:v>0.26576030395128841</c:v>
                </c:pt>
                <c:pt idx="63">
                  <c:v>0.1500113359516462</c:v>
                </c:pt>
                <c:pt idx="64">
                  <c:v>0.27897229339627461</c:v>
                </c:pt>
                <c:pt idx="65">
                  <c:v>0.49569726758780841</c:v>
                </c:pt>
                <c:pt idx="66">
                  <c:v>0.12560210323818879</c:v>
                </c:pt>
                <c:pt idx="67">
                  <c:v>0.55380864395253515</c:v>
                </c:pt>
                <c:pt idx="68">
                  <c:v>7.5466689879101601E-2</c:v>
                </c:pt>
                <c:pt idx="69">
                  <c:v>4.9706755238938548E-2</c:v>
                </c:pt>
                <c:pt idx="70">
                  <c:v>3.29797537791086E-3</c:v>
                </c:pt>
                <c:pt idx="71">
                  <c:v>3.8280434271157009E-2</c:v>
                </c:pt>
                <c:pt idx="72">
                  <c:v>3.6999390765070301E-3</c:v>
                </c:pt>
                <c:pt idx="73">
                  <c:v>3.1949348577921297E-2</c:v>
                </c:pt>
                <c:pt idx="74">
                  <c:v>7.514203936987951E-2</c:v>
                </c:pt>
                <c:pt idx="75">
                  <c:v>3.5003491059495212E-2</c:v>
                </c:pt>
                <c:pt idx="76">
                  <c:v>1.8210668154589039E-2</c:v>
                </c:pt>
                <c:pt idx="77">
                  <c:v>2.4690007769533451E-2</c:v>
                </c:pt>
                <c:pt idx="78">
                  <c:v>3.2180902333700218E-2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E7-41DC-BB2F-0281255BF28E}"/>
            </c:ext>
          </c:extLst>
        </c:ser>
        <c:ser>
          <c:idx val="8"/>
          <c:order val="8"/>
          <c:tx>
            <c:strRef>
              <c:f>'Figure I.3.1'!$J$96</c:f>
              <c:strCache>
                <c:ptCount val="1"/>
                <c:pt idx="0">
                  <c:v>Level 6</c:v>
                </c:pt>
              </c:strCache>
            </c:strRef>
          </c:tx>
          <c:spPr>
            <a:solidFill>
              <a:srgbClr val="6C016F"/>
            </a:solidFill>
            <a:ln>
              <a:noFill/>
            </a:ln>
            <a:effectLst/>
          </c:spPr>
          <c:invertIfNegative val="0"/>
          <c:cat>
            <c:strRef>
              <c:f>'Figure I.3.1'!$A$98:$A$178</c:f>
              <c:strCache>
                <c:ptCount val="81"/>
                <c:pt idx="0">
                  <c:v>Singapore</c:v>
                </c:pt>
                <c:pt idx="1">
                  <c:v>Macao (China)</c:v>
                </c:pt>
                <c:pt idx="2">
                  <c:v>Japan</c:v>
                </c:pt>
                <c:pt idx="3">
                  <c:v>Hong Kong (China)*</c:v>
                </c:pt>
                <c:pt idx="4">
                  <c:v>Chinese Taipei</c:v>
                </c:pt>
                <c:pt idx="5">
                  <c:v>Estonia</c:v>
                </c:pt>
                <c:pt idx="6">
                  <c:v>Korea</c:v>
                </c:pt>
                <c:pt idx="7">
                  <c:v>Ireland*</c:v>
                </c:pt>
                <c:pt idx="8">
                  <c:v>Switzerland</c:v>
                </c:pt>
                <c:pt idx="9">
                  <c:v>Denmark*</c:v>
                </c:pt>
                <c:pt idx="10">
                  <c:v>Canada*</c:v>
                </c:pt>
                <c:pt idx="11">
                  <c:v>Latvia*</c:v>
                </c:pt>
                <c:pt idx="12">
                  <c:v>Poland</c:v>
                </c:pt>
                <c:pt idx="13">
                  <c:v>United Kingdom*</c:v>
                </c:pt>
                <c:pt idx="14">
                  <c:v>Slovenia</c:v>
                </c:pt>
                <c:pt idx="15">
                  <c:v>Austria</c:v>
                </c:pt>
                <c:pt idx="16">
                  <c:v>Finland</c:v>
                </c:pt>
                <c:pt idx="17">
                  <c:v>Belgium</c:v>
                </c:pt>
                <c:pt idx="18">
                  <c:v>Czech Republic</c:v>
                </c:pt>
                <c:pt idx="19">
                  <c:v>Australia*</c:v>
                </c:pt>
                <c:pt idx="20">
                  <c:v>Sweden</c:v>
                </c:pt>
                <c:pt idx="21">
                  <c:v>Spain</c:v>
                </c:pt>
                <c:pt idx="22">
                  <c:v>Netherlands*</c:v>
                </c:pt>
                <c:pt idx="23">
                  <c:v>Lithuania</c:v>
                </c:pt>
                <c:pt idx="24">
                  <c:v>Viet Nam</c:v>
                </c:pt>
                <c:pt idx="25">
                  <c:v>New Zealand*</c:v>
                </c:pt>
                <c:pt idx="26">
                  <c:v>France</c:v>
                </c:pt>
                <c:pt idx="27">
                  <c:v>Hungary</c:v>
                </c:pt>
                <c:pt idx="28">
                  <c:v>Germany</c:v>
                </c:pt>
                <c:pt idx="29">
                  <c:v>Italy</c:v>
                </c:pt>
                <c:pt idx="30">
                  <c:v>Portugal</c:v>
                </c:pt>
                <c:pt idx="31">
                  <c:v>OECD average</c:v>
                </c:pt>
                <c:pt idx="32">
                  <c:v>Norway</c:v>
                </c:pt>
                <c:pt idx="33">
                  <c:v>Malta</c:v>
                </c:pt>
                <c:pt idx="34">
                  <c:v>Croatia</c:v>
                </c:pt>
                <c:pt idx="35">
                  <c:v>Slovak Republic</c:v>
                </c:pt>
                <c:pt idx="36">
                  <c:v>United States*</c:v>
                </c:pt>
                <c:pt idx="37">
                  <c:v>Iceland</c:v>
                </c:pt>
                <c:pt idx="38">
                  <c:v>Israel</c:v>
                </c:pt>
                <c:pt idx="39">
                  <c:v>Türkiye</c:v>
                </c:pt>
                <c:pt idx="40">
                  <c:v>Brunei Darussalam</c:v>
                </c:pt>
                <c:pt idx="41">
                  <c:v>Ukrainian regions (18 of 27)</c:v>
                </c:pt>
                <c:pt idx="42">
                  <c:v>Serbia</c:v>
                </c:pt>
                <c:pt idx="43">
                  <c:v>Greece</c:v>
                </c:pt>
                <c:pt idx="44">
                  <c:v>Romania</c:v>
                </c:pt>
                <c:pt idx="45">
                  <c:v>United Arab Emirates</c:v>
                </c:pt>
                <c:pt idx="46">
                  <c:v>Kazakhstan</c:v>
                </c:pt>
                <c:pt idx="47">
                  <c:v>Mongolia</c:v>
                </c:pt>
                <c:pt idx="48">
                  <c:v>Bulgaria</c:v>
                </c:pt>
                <c:pt idx="49">
                  <c:v>Chile</c:v>
                </c:pt>
                <c:pt idx="50">
                  <c:v>Moldova</c:v>
                </c:pt>
                <c:pt idx="51">
                  <c:v>Qatar</c:v>
                </c:pt>
                <c:pt idx="52">
                  <c:v>Uruguay</c:v>
                </c:pt>
                <c:pt idx="53">
                  <c:v>Malaysia</c:v>
                </c:pt>
                <c:pt idx="54">
                  <c:v>Montenegro</c:v>
                </c:pt>
                <c:pt idx="55">
                  <c:v>Baku (Azerbaijan)</c:v>
                </c:pt>
                <c:pt idx="56">
                  <c:v>Mexico</c:v>
                </c:pt>
                <c:pt idx="57">
                  <c:v>Peru</c:v>
                </c:pt>
                <c:pt idx="58">
                  <c:v>North Macedonia</c:v>
                </c:pt>
                <c:pt idx="59">
                  <c:v>Georgia</c:v>
                </c:pt>
                <c:pt idx="60">
                  <c:v>Thailand</c:v>
                </c:pt>
                <c:pt idx="61">
                  <c:v>Saudi Arabia</c:v>
                </c:pt>
                <c:pt idx="62">
                  <c:v>Colombia</c:v>
                </c:pt>
                <c:pt idx="63">
                  <c:v>Costa Rica</c:v>
                </c:pt>
                <c:pt idx="64">
                  <c:v>Argentina</c:v>
                </c:pt>
                <c:pt idx="65">
                  <c:v>Brazil</c:v>
                </c:pt>
                <c:pt idx="66">
                  <c:v>Jamaica*</c:v>
                </c:pt>
                <c:pt idx="67">
                  <c:v>Albania</c:v>
                </c:pt>
                <c:pt idx="68">
                  <c:v>Palestinian Authority</c:v>
                </c:pt>
                <c:pt idx="69">
                  <c:v>Uzbekistan</c:v>
                </c:pt>
                <c:pt idx="70">
                  <c:v>Morocco</c:v>
                </c:pt>
                <c:pt idx="71">
                  <c:v>Indonesia</c:v>
                </c:pt>
                <c:pt idx="72">
                  <c:v>Jordan</c:v>
                </c:pt>
                <c:pt idx="73">
                  <c:v>Panama*</c:v>
                </c:pt>
                <c:pt idx="74">
                  <c:v>Philippines</c:v>
                </c:pt>
                <c:pt idx="75">
                  <c:v>Kosovo</c:v>
                </c:pt>
                <c:pt idx="76">
                  <c:v>Paraguay</c:v>
                </c:pt>
                <c:pt idx="77">
                  <c:v>Guatemala</c:v>
                </c:pt>
                <c:pt idx="78">
                  <c:v>Cambodia</c:v>
                </c:pt>
                <c:pt idx="79">
                  <c:v>El Salvador</c:v>
                </c:pt>
                <c:pt idx="80">
                  <c:v>Dominican Republic</c:v>
                </c:pt>
              </c:strCache>
            </c:strRef>
          </c:cat>
          <c:val>
            <c:numRef>
              <c:f>'Figure I.3.1'!$J$98:$J$178</c:f>
              <c:numCache>
                <c:formatCode>0.0</c:formatCode>
                <c:ptCount val="81"/>
                <c:pt idx="0">
                  <c:v>18.560495791281621</c:v>
                </c:pt>
                <c:pt idx="1">
                  <c:v>10.18840594448649</c:v>
                </c:pt>
                <c:pt idx="2">
                  <c:v>6.8005757964377356</c:v>
                </c:pt>
                <c:pt idx="3">
                  <c:v>10.56249512253738</c:v>
                </c:pt>
                <c:pt idx="4">
                  <c:v>13.737064254294699</c:v>
                </c:pt>
                <c:pt idx="5">
                  <c:v>3.1558645197269239</c:v>
                </c:pt>
                <c:pt idx="6">
                  <c:v>8.4642636748208631</c:v>
                </c:pt>
                <c:pt idx="7">
                  <c:v>1.0052918207383901</c:v>
                </c:pt>
                <c:pt idx="8">
                  <c:v>4.2069810297033943</c:v>
                </c:pt>
                <c:pt idx="9">
                  <c:v>1.2527254519813671</c:v>
                </c:pt>
                <c:pt idx="10">
                  <c:v>3.3495629600648891</c:v>
                </c:pt>
                <c:pt idx="11">
                  <c:v>1.2214374027928689</c:v>
                </c:pt>
                <c:pt idx="12">
                  <c:v>1.9154139768748371</c:v>
                </c:pt>
                <c:pt idx="13">
                  <c:v>3.0836158883648159</c:v>
                </c:pt>
                <c:pt idx="14">
                  <c:v>1.9155953776366419</c:v>
                </c:pt>
                <c:pt idx="15">
                  <c:v>2.200584852567586</c:v>
                </c:pt>
                <c:pt idx="16">
                  <c:v>1.5457900115668619</c:v>
                </c:pt>
                <c:pt idx="17">
                  <c:v>2.5773434427514368</c:v>
                </c:pt>
                <c:pt idx="18">
                  <c:v>2.5028994005675251</c:v>
                </c:pt>
                <c:pt idx="19">
                  <c:v>3.5003694598560422</c:v>
                </c:pt>
                <c:pt idx="20">
                  <c:v>2.1390071700727549</c:v>
                </c:pt>
                <c:pt idx="21">
                  <c:v>0.88537802667017163</c:v>
                </c:pt>
                <c:pt idx="22">
                  <c:v>3.7361510726745268</c:v>
                </c:pt>
                <c:pt idx="23">
                  <c:v>1.3770563337406641</c:v>
                </c:pt>
                <c:pt idx="24">
                  <c:v>0.94693310790908214</c:v>
                </c:pt>
                <c:pt idx="25">
                  <c:v>2.875896013221976</c:v>
                </c:pt>
                <c:pt idx="26">
                  <c:v>1.1360538193351599</c:v>
                </c:pt>
                <c:pt idx="27">
                  <c:v>1.556438650730624</c:v>
                </c:pt>
                <c:pt idx="28">
                  <c:v>1.865787342951033</c:v>
                </c:pt>
                <c:pt idx="29">
                  <c:v>1.226006190683288</c:v>
                </c:pt>
                <c:pt idx="30">
                  <c:v>1.1371128468935821</c:v>
                </c:pt>
                <c:pt idx="31">
                  <c:v>2.0313676274940748</c:v>
                </c:pt>
                <c:pt idx="32">
                  <c:v>1.405635943079462</c:v>
                </c:pt>
                <c:pt idx="33">
                  <c:v>1.478910930725623</c:v>
                </c:pt>
                <c:pt idx="34">
                  <c:v>0.98336205265261434</c:v>
                </c:pt>
                <c:pt idx="35">
                  <c:v>1.591697048740339</c:v>
                </c:pt>
                <c:pt idx="36">
                  <c:v>1.6055595620088661</c:v>
                </c:pt>
                <c:pt idx="37">
                  <c:v>0.66781857520818599</c:v>
                </c:pt>
                <c:pt idx="38">
                  <c:v>2.158403446410643</c:v>
                </c:pt>
                <c:pt idx="39">
                  <c:v>0.88588229717988165</c:v>
                </c:pt>
                <c:pt idx="40">
                  <c:v>0.25892932510165789</c:v>
                </c:pt>
                <c:pt idx="41">
                  <c:v>0.55084982622258094</c:v>
                </c:pt>
                <c:pt idx="42">
                  <c:v>0.78510267400574107</c:v>
                </c:pt>
                <c:pt idx="43">
                  <c:v>0.14934928676064441</c:v>
                </c:pt>
                <c:pt idx="44">
                  <c:v>0.77478479307331638</c:v>
                </c:pt>
                <c:pt idx="45">
                  <c:v>1.288694334379866</c:v>
                </c:pt>
                <c:pt idx="46">
                  <c:v>0.17347449760062239</c:v>
                </c:pt>
                <c:pt idx="47">
                  <c:v>0.33825014140044862</c:v>
                </c:pt>
                <c:pt idx="48">
                  <c:v>0.61638181813941362</c:v>
                </c:pt>
                <c:pt idx="49">
                  <c:v>3.9703458214296099E-2</c:v>
                </c:pt>
                <c:pt idx="50">
                  <c:v>0.13077080773512331</c:v>
                </c:pt>
                <c:pt idx="51">
                  <c:v>0.5575283684848511</c:v>
                </c:pt>
                <c:pt idx="52">
                  <c:v>6.7779081058109591E-2</c:v>
                </c:pt>
                <c:pt idx="53">
                  <c:v>0.23092093797357069</c:v>
                </c:pt>
                <c:pt idx="54">
                  <c:v>8.8642193814159623E-2</c:v>
                </c:pt>
                <c:pt idx="55">
                  <c:v>9.4207210732789218E-2</c:v>
                </c:pt>
                <c:pt idx="56">
                  <c:v>8.9110753616722003E-4</c:v>
                </c:pt>
                <c:pt idx="57">
                  <c:v>2.574638375270762E-2</c:v>
                </c:pt>
                <c:pt idx="58">
                  <c:v>8.093283886631529E-2</c:v>
                </c:pt>
                <c:pt idx="59">
                  <c:v>0.1867334891469733</c:v>
                </c:pt>
                <c:pt idx="60">
                  <c:v>0.20962198169883761</c:v>
                </c:pt>
                <c:pt idx="61">
                  <c:v>8.4255413924674092E-3</c:v>
                </c:pt>
                <c:pt idx="62">
                  <c:v>1.137694622123012E-2</c:v>
                </c:pt>
                <c:pt idx="63">
                  <c:v>1.1082012495090081E-2</c:v>
                </c:pt>
                <c:pt idx="64">
                  <c:v>2.0516879574954759E-2</c:v>
                </c:pt>
                <c:pt idx="65">
                  <c:v>7.8660471650607355E-2</c:v>
                </c:pt>
                <c:pt idx="66">
                  <c:v>0</c:v>
                </c:pt>
                <c:pt idx="67">
                  <c:v>9.4282582833529305E-2</c:v>
                </c:pt>
                <c:pt idx="68">
                  <c:v>1.7486082659340799E-3</c:v>
                </c:pt>
                <c:pt idx="69">
                  <c:v>1.2723724156834899E-3</c:v>
                </c:pt>
                <c:pt idx="70">
                  <c:v>0</c:v>
                </c:pt>
                <c:pt idx="71">
                  <c:v>3.3208511504722398E-3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1.3165295763713899E-3</c:v>
                </c:pt>
                <c:pt idx="78">
                  <c:v>3.56307205962307E-3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E7-41DC-BB2F-0281255BF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7772432"/>
        <c:axId val="1837768688"/>
      </c:barChart>
      <c:catAx>
        <c:axId val="183777243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" cap="flat" cmpd="sng" algn="ctr">
            <a:solidFill>
              <a:srgbClr val="00010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768688"/>
        <c:crosses val="autoZero"/>
        <c:auto val="1"/>
        <c:lblAlgn val="ctr"/>
        <c:lblOffset val="100"/>
        <c:tickLblSkip val="1"/>
        <c:noMultiLvlLbl val="0"/>
      </c:catAx>
      <c:valAx>
        <c:axId val="1837768688"/>
        <c:scaling>
          <c:orientation val="minMax"/>
          <c:max val="100"/>
          <c:min val="-100"/>
        </c:scaling>
        <c:delete val="0"/>
        <c:axPos val="r"/>
        <c:majorGridlines>
          <c:spPr>
            <a:ln w="12700" cap="flat" cmpd="sng" algn="ctr">
              <a:solidFill>
                <a:srgbClr val="D9D9D9"/>
              </a:solidFill>
              <a:prstDash val="sysDash"/>
              <a:round/>
            </a:ln>
            <a:effectLst/>
          </c:spPr>
        </c:majorGridlines>
        <c:numFmt formatCode="0;[Black]0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772432"/>
        <c:crosses val="autoZero"/>
        <c:crossBetween val="between"/>
        <c:majorUnit val="10"/>
      </c:valAx>
      <c:spPr>
        <a:noFill/>
        <a:ln w="635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chemeClr val="bg1"/>
          </a:solidFill>
        </a14:hiddenFill>
      </a:ext>
    </a:extLst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0.01548</cdr:x>
      <cdr:y>0</cdr:y>
    </cdr:from>
    <cdr:to>
      <cdr:x>0.04204</cdr:x>
      <cdr:y>0.04083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CF5FF6A-823C-F1C0-4E85-67C6B3DA08FE}"/>
            </a:ext>
          </a:extLst>
        </cdr:cNvPr>
        <cdr:cNvSpPr txBox="1"/>
      </cdr:nvSpPr>
      <cdr:spPr>
        <a:xfrm xmlns:a="http://schemas.openxmlformats.org/drawingml/2006/main">
          <a:off x="188706" y="0"/>
          <a:ext cx="323820" cy="23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solidFill>
                <a:srgbClr val="000101"/>
              </a:solidFill>
              <a:latin typeface="Calibri" panose="020F0502020204030204" pitchFamily="34" charset="0"/>
            </a:rPr>
            <a:t>%</a:t>
          </a:r>
        </a:p>
      </cdr:txBody>
    </cdr:sp>
  </cdr:relSizeAnchor>
  <cdr:relSizeAnchor xmlns:cdr="http://schemas.openxmlformats.org/drawingml/2006/chartDrawing">
    <cdr:from>
      <cdr:x>0.02891</cdr:x>
      <cdr:y>0.01663</cdr:y>
    </cdr:from>
    <cdr:to>
      <cdr:x>0.14026</cdr:x>
      <cdr:y>0.31203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00733A1B-8921-0450-E75A-C18A42A52E96}"/>
            </a:ext>
          </a:extLst>
        </cdr:cNvPr>
        <cdr:cNvGrpSpPr/>
      </cdr:nvGrpSpPr>
      <cdr:grpSpPr>
        <a:xfrm xmlns:a="http://schemas.openxmlformats.org/drawingml/2006/main">
          <a:off x="352471" y="95991"/>
          <a:ext cx="1357579" cy="1705093"/>
          <a:chOff x="1225398" y="3435717"/>
          <a:chExt cx="1357559" cy="1375999"/>
        </a:xfrm>
      </cdr:grpSpPr>
      <cdr:sp macro="" textlink="">
        <cdr:nvSpPr>
          <cdr:cNvPr id="27" name="Rectangle 26">
            <a:extLst xmlns:a="http://schemas.openxmlformats.org/drawingml/2006/main">
              <a:ext uri="{FF2B5EF4-FFF2-40B4-BE49-F238E27FC236}">
                <a16:creationId xmlns:a16="http://schemas.microsoft.com/office/drawing/2014/main" id="{E78DAB05-D84A-D1A1-AAE2-160DC6852474}"/>
              </a:ext>
            </a:extLst>
          </cdr:cNvPr>
          <cdr:cNvSpPr/>
        </cdr:nvSpPr>
        <cdr:spPr bwMode="auto">
          <a:xfrm xmlns:a="http://schemas.openxmlformats.org/drawingml/2006/main">
            <a:off x="1225398" y="3454692"/>
            <a:ext cx="1357559" cy="135702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sz="1050"/>
          </a:p>
        </cdr:txBody>
      </cdr:sp>
      <cdr:sp macro="" textlink="">
        <cdr:nvSpPr>
          <cdr:cNvPr id="28" name="Rectangle 27">
            <a:extLst xmlns:a="http://schemas.openxmlformats.org/drawingml/2006/main">
              <a:ext uri="{FF2B5EF4-FFF2-40B4-BE49-F238E27FC236}">
                <a16:creationId xmlns:a16="http://schemas.microsoft.com/office/drawing/2014/main" id="{478DEE71-0F6A-9B6F-F141-CFD4B58B6C90}"/>
              </a:ext>
            </a:extLst>
          </cdr:cNvPr>
          <cdr:cNvSpPr/>
        </cdr:nvSpPr>
        <cdr:spPr bwMode="auto">
          <a:xfrm xmlns:a="http://schemas.openxmlformats.org/drawingml/2006/main">
            <a:off x="1334049" y="3491602"/>
            <a:ext cx="183704" cy="73299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C016F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29" name="Rectangle 28">
            <a:extLst xmlns:a="http://schemas.openxmlformats.org/drawingml/2006/main">
              <a:ext uri="{FF2B5EF4-FFF2-40B4-BE49-F238E27FC236}">
                <a16:creationId xmlns:a16="http://schemas.microsoft.com/office/drawing/2014/main" id="{E5039A08-6B23-3D1A-D71A-0C0E11002DF4}"/>
              </a:ext>
            </a:extLst>
          </cdr:cNvPr>
          <cdr:cNvSpPr/>
        </cdr:nvSpPr>
        <cdr:spPr bwMode="auto">
          <a:xfrm xmlns:a="http://schemas.openxmlformats.org/drawingml/2006/main">
            <a:off x="1334049" y="3637053"/>
            <a:ext cx="183704" cy="73299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918E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0" name="Rectangle 29">
            <a:extLst xmlns:a="http://schemas.openxmlformats.org/drawingml/2006/main">
              <a:ext uri="{FF2B5EF4-FFF2-40B4-BE49-F238E27FC236}">
                <a16:creationId xmlns:a16="http://schemas.microsoft.com/office/drawing/2014/main" id="{88CB2EB5-192D-D436-E01B-5DED8D80BB2B}"/>
              </a:ext>
            </a:extLst>
          </cdr:cNvPr>
          <cdr:cNvSpPr/>
        </cdr:nvSpPr>
        <cdr:spPr bwMode="auto">
          <a:xfrm xmlns:a="http://schemas.openxmlformats.org/drawingml/2006/main">
            <a:off x="1334049" y="3790588"/>
            <a:ext cx="183704" cy="73299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2249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1" name="Rectangle 30">
            <a:extLst xmlns:a="http://schemas.openxmlformats.org/drawingml/2006/main">
              <a:ext uri="{FF2B5EF4-FFF2-40B4-BE49-F238E27FC236}">
                <a16:creationId xmlns:a16="http://schemas.microsoft.com/office/drawing/2014/main" id="{BBF5B19D-2D06-99B1-91C6-235C2015B219}"/>
              </a:ext>
            </a:extLst>
          </cdr:cNvPr>
          <cdr:cNvSpPr/>
        </cdr:nvSpPr>
        <cdr:spPr bwMode="auto">
          <a:xfrm xmlns:a="http://schemas.openxmlformats.org/drawingml/2006/main">
            <a:off x="1334049" y="3936039"/>
            <a:ext cx="183704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79AF02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2" name="Rectangle 31">
            <a:extLst xmlns:a="http://schemas.openxmlformats.org/drawingml/2006/main">
              <a:ext uri="{FF2B5EF4-FFF2-40B4-BE49-F238E27FC236}">
                <a16:creationId xmlns:a16="http://schemas.microsoft.com/office/drawing/2014/main" id="{2D2CF549-36D1-18C1-D9E7-121AC3747A60}"/>
              </a:ext>
            </a:extLst>
          </cdr:cNvPr>
          <cdr:cNvSpPr/>
        </cdr:nvSpPr>
        <cdr:spPr bwMode="auto">
          <a:xfrm xmlns:a="http://schemas.openxmlformats.org/drawingml/2006/main">
            <a:off x="1334049" y="4089572"/>
            <a:ext cx="183704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B5B5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3" name="Rectangle 32">
            <a:extLst xmlns:a="http://schemas.openxmlformats.org/drawingml/2006/main">
              <a:ext uri="{FF2B5EF4-FFF2-40B4-BE49-F238E27FC236}">
                <a16:creationId xmlns:a16="http://schemas.microsoft.com/office/drawing/2014/main" id="{13DDE9C9-B05C-2D9F-0B3B-0B29282497A5}"/>
              </a:ext>
            </a:extLst>
          </cdr:cNvPr>
          <cdr:cNvSpPr/>
        </cdr:nvSpPr>
        <cdr:spPr bwMode="auto">
          <a:xfrm xmlns:a="http://schemas.openxmlformats.org/drawingml/2006/main">
            <a:off x="1334049" y="4235026"/>
            <a:ext cx="183704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4C9C9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4" name="Rectangle 33">
            <a:extLst xmlns:a="http://schemas.openxmlformats.org/drawingml/2006/main">
              <a:ext uri="{FF2B5EF4-FFF2-40B4-BE49-F238E27FC236}">
                <a16:creationId xmlns:a16="http://schemas.microsoft.com/office/drawing/2014/main" id="{2904CFBD-823C-7E8C-881A-E2BF416B9050}"/>
              </a:ext>
            </a:extLst>
          </cdr:cNvPr>
          <cdr:cNvSpPr/>
        </cdr:nvSpPr>
        <cdr:spPr bwMode="auto">
          <a:xfrm xmlns:a="http://schemas.openxmlformats.org/drawingml/2006/main">
            <a:off x="1334049" y="4396650"/>
            <a:ext cx="183704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65000"/>
            </a:schemeClr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35" name="TextBox 2">
            <a:extLst xmlns:a="http://schemas.openxmlformats.org/drawingml/2006/main">
              <a:ext uri="{FF2B5EF4-FFF2-40B4-BE49-F238E27FC236}">
                <a16:creationId xmlns:a16="http://schemas.microsoft.com/office/drawing/2014/main" id="{664E7512-3302-1794-6004-008A24D72A25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3435717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 6</a:t>
            </a:r>
          </a:p>
        </cdr:txBody>
      </cdr:sp>
      <cdr:sp macro="" textlink="">
        <cdr:nvSpPr>
          <cdr:cNvPr id="36" name="TextBox 10">
            <a:extLst xmlns:a="http://schemas.openxmlformats.org/drawingml/2006/main">
              <a:ext uri="{FF2B5EF4-FFF2-40B4-BE49-F238E27FC236}">
                <a16:creationId xmlns:a16="http://schemas.microsoft.com/office/drawing/2014/main" id="{4D71DE4D-85EA-6EAE-C0E2-DB38C6BAFB2E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3581169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 5</a:t>
            </a:r>
          </a:p>
        </cdr:txBody>
      </cdr:sp>
      <cdr:sp macro="" textlink="">
        <cdr:nvSpPr>
          <cdr:cNvPr id="37" name="TextBox 11">
            <a:extLst xmlns:a="http://schemas.openxmlformats.org/drawingml/2006/main">
              <a:ext uri="{FF2B5EF4-FFF2-40B4-BE49-F238E27FC236}">
                <a16:creationId xmlns:a16="http://schemas.microsoft.com/office/drawing/2014/main" id="{0BCB5863-DF7D-0A2A-581A-4C4EF0F0DA46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3742784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 4</a:t>
            </a:r>
          </a:p>
        </cdr:txBody>
      </cdr:sp>
      <cdr:sp macro="" textlink="">
        <cdr:nvSpPr>
          <cdr:cNvPr id="38" name="TextBox 12">
            <a:extLst xmlns:a="http://schemas.openxmlformats.org/drawingml/2006/main">
              <a:ext uri="{FF2B5EF4-FFF2-40B4-BE49-F238E27FC236}">
                <a16:creationId xmlns:a16="http://schemas.microsoft.com/office/drawing/2014/main" id="{755E02C3-B613-9DB7-88F7-7A7A6124A7C8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3896320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/>
              <a:t>Level 3</a:t>
            </a:r>
          </a:p>
        </cdr:txBody>
      </cdr:sp>
      <cdr:sp macro="" textlink="">
        <cdr:nvSpPr>
          <cdr:cNvPr id="39" name="TextBox 13">
            <a:extLst xmlns:a="http://schemas.openxmlformats.org/drawingml/2006/main">
              <a:ext uri="{FF2B5EF4-FFF2-40B4-BE49-F238E27FC236}">
                <a16:creationId xmlns:a16="http://schemas.microsoft.com/office/drawing/2014/main" id="{E2152B4A-054C-7966-C74F-677653319F62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4049851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/>
              <a:t>Level 2</a:t>
            </a:r>
          </a:p>
        </cdr:txBody>
      </cdr:sp>
      <cdr:sp macro="" textlink="">
        <cdr:nvSpPr>
          <cdr:cNvPr id="40" name="TextBox 14">
            <a:extLst xmlns:a="http://schemas.openxmlformats.org/drawingml/2006/main">
              <a:ext uri="{FF2B5EF4-FFF2-40B4-BE49-F238E27FC236}">
                <a16:creationId xmlns:a16="http://schemas.microsoft.com/office/drawing/2014/main" id="{8678181A-66B7-F6AA-24D6-075782BDE980}"/>
              </a:ext>
            </a:extLst>
          </cdr:cNvPr>
          <cdr:cNvSpPr txBox="1"/>
        </cdr:nvSpPr>
        <cdr:spPr bwMode="auto">
          <a:xfrm xmlns:a="http://schemas.openxmlformats.org/drawingml/2006/main">
            <a:off x="1666812" y="4203385"/>
            <a:ext cx="91135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 1a</a:t>
            </a:r>
          </a:p>
        </cdr:txBody>
      </cdr:sp>
      <cdr:sp macro="" textlink="">
        <cdr:nvSpPr>
          <cdr:cNvPr id="41" name="TextBox 15">
            <a:extLst xmlns:a="http://schemas.openxmlformats.org/drawingml/2006/main">
              <a:ext uri="{FF2B5EF4-FFF2-40B4-BE49-F238E27FC236}">
                <a16:creationId xmlns:a16="http://schemas.microsoft.com/office/drawing/2014/main" id="{92EDA95D-F05B-290D-3043-2780BF9B562D}"/>
              </a:ext>
            </a:extLst>
          </cdr:cNvPr>
          <cdr:cNvSpPr txBox="1"/>
        </cdr:nvSpPr>
        <cdr:spPr bwMode="auto">
          <a:xfrm xmlns:a="http://schemas.openxmlformats.org/drawingml/2006/main">
            <a:off x="1666813" y="4356920"/>
            <a:ext cx="51294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</a:t>
            </a:r>
            <a:r>
              <a:rPr lang="en-GB" sz="1100" baseline="0" dirty="0"/>
              <a:t> 1b</a:t>
            </a:r>
            <a:endParaRPr lang="en-GB" sz="1100" dirty="0"/>
          </a:p>
        </cdr:txBody>
      </cdr:sp>
      <cdr:sp macro="" textlink="">
        <cdr:nvSpPr>
          <cdr:cNvPr id="42" name="TextBox 15">
            <a:extLst xmlns:a="http://schemas.openxmlformats.org/drawingml/2006/main">
              <a:ext uri="{FF2B5EF4-FFF2-40B4-BE49-F238E27FC236}">
                <a16:creationId xmlns:a16="http://schemas.microsoft.com/office/drawing/2014/main" id="{47E74606-070B-3281-71CA-7D21247DE340}"/>
              </a:ext>
            </a:extLst>
          </cdr:cNvPr>
          <cdr:cNvSpPr txBox="1"/>
        </cdr:nvSpPr>
        <cdr:spPr bwMode="auto">
          <a:xfrm xmlns:a="http://schemas.openxmlformats.org/drawingml/2006/main">
            <a:off x="1666813" y="4653526"/>
            <a:ext cx="843918" cy="141477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Below Level 1c</a:t>
            </a:r>
          </a:p>
        </cdr:txBody>
      </cdr:sp>
      <cdr:sp macro="" textlink="">
        <cdr:nvSpPr>
          <cdr:cNvPr id="43" name="Rectangle 42">
            <a:extLst xmlns:a="http://schemas.openxmlformats.org/drawingml/2006/main">
              <a:ext uri="{FF2B5EF4-FFF2-40B4-BE49-F238E27FC236}">
                <a16:creationId xmlns:a16="http://schemas.microsoft.com/office/drawing/2014/main" id="{416F716C-1CD5-5BC3-5563-467CB2ED4075}"/>
              </a:ext>
            </a:extLst>
          </cdr:cNvPr>
          <cdr:cNvSpPr/>
        </cdr:nvSpPr>
        <cdr:spPr bwMode="auto">
          <a:xfrm xmlns:a="http://schemas.openxmlformats.org/drawingml/2006/main">
            <a:off x="1334049" y="4548040"/>
            <a:ext cx="183704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65000"/>
              <a:lumOff val="35000"/>
            </a:schemeClr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4" name="Rectangle 43">
            <a:extLst xmlns:a="http://schemas.openxmlformats.org/drawingml/2006/main">
              <a:ext uri="{FF2B5EF4-FFF2-40B4-BE49-F238E27FC236}">
                <a16:creationId xmlns:a16="http://schemas.microsoft.com/office/drawing/2014/main" id="{0E2D0499-E768-F722-596B-1BF9AB8C864C}"/>
              </a:ext>
            </a:extLst>
          </cdr:cNvPr>
          <cdr:cNvSpPr/>
        </cdr:nvSpPr>
        <cdr:spPr bwMode="auto">
          <a:xfrm xmlns:a="http://schemas.openxmlformats.org/drawingml/2006/main">
            <a:off x="1333505" y="4696297"/>
            <a:ext cx="184799" cy="6843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/>
          </a:solidFill>
          <a:ln xmlns:a="http://schemas.openxmlformats.org/drawingml/2006/main" w="12700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5" name="TextBox 15">
            <a:extLst xmlns:a="http://schemas.openxmlformats.org/drawingml/2006/main">
              <a:ext uri="{FF2B5EF4-FFF2-40B4-BE49-F238E27FC236}">
                <a16:creationId xmlns:a16="http://schemas.microsoft.com/office/drawing/2014/main" id="{62D72068-0937-EEFC-D62F-54B4B1C046DA}"/>
              </a:ext>
            </a:extLst>
          </cdr:cNvPr>
          <cdr:cNvSpPr txBox="1"/>
        </cdr:nvSpPr>
        <cdr:spPr bwMode="auto">
          <a:xfrm xmlns:a="http://schemas.openxmlformats.org/drawingml/2006/main">
            <a:off x="1666813" y="4497657"/>
            <a:ext cx="512941" cy="116889"/>
          </a:xfrm>
          <a:prstGeom xmlns:a="http://schemas.openxmlformats.org/drawingml/2006/main" prst="rect">
            <a:avLst/>
          </a:prstGeom>
          <a:solidFill xmlns:a="http://schemas.openxmlformats.org/drawingml/2006/main">
            <a:sysClr val="window" lastClr="FFFFFF"/>
          </a:solidFill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wrap="square" lIns="0" tIns="0" rIns="0" bIns="0" rtlCol="0" anchor="t"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GB" sz="1100" dirty="0"/>
              <a:t>Level</a:t>
            </a:r>
            <a:r>
              <a:rPr lang="en-GB" sz="1100" baseline="0" dirty="0"/>
              <a:t> 1c</a:t>
            </a:r>
            <a:endParaRPr lang="en-GB" sz="1100" dirty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D5E729-525D-9AE0-430C-7D38E0F77A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71915-24F5-6792-6ABA-3EC4EBEEB5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13155-5121-E043-9A9C-A6B24E45C4A6}" type="datetimeFigureOut">
              <a:rPr lang="fi-FI" smtClean="0"/>
              <a:t>7.5.2026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E2DBF-FBFF-498C-338B-5472992A24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55BF9-FBB5-DBD1-E428-0386CBC498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268AD-BC05-4942-9C7E-D9E64BC0007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6780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E48D-7914-7149-933B-5E8DF2DFEF5A}" type="datetimeFigureOut">
              <a:rPr lang="fi-FI" smtClean="0"/>
              <a:t>7.5.2026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F543-CC9D-B641-A934-8083051B90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282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35E2-0043-77E1-DA47-37A660ACF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173AA50-0A6A-2AB4-CDB1-82F0783DF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AE64228D-BDCD-7C3D-522F-A50F2A5C6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E5160D-4877-BDA9-531F-45CEFFEB7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CF543-CC9D-B641-A934-8083051B90F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250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CF543-CC9D-B641-A934-8083051B90F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113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BC026-151D-4D17-9086-41E6AAE04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1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CF543-CC9D-B641-A934-8083051B90F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437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PE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B7CFE0C4-8A92-263A-7F9C-5D9849E9F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0"/>
            <a:ext cx="9144000" cy="2001837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8" name="Alaotsikko">
            <a:extLst>
              <a:ext uri="{FF2B5EF4-FFF2-40B4-BE49-F238E27FC236}">
                <a16:creationId xmlns:a16="http://schemas.microsoft.com/office/drawing/2014/main" id="{5A7D50A2-4A41-8065-A60B-2DAAA56B1F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09850"/>
            <a:ext cx="9144000" cy="90133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10" name="Tekstin paikkamerkki">
            <a:extLst>
              <a:ext uri="{FF2B5EF4-FFF2-40B4-BE49-F238E27FC236}">
                <a16:creationId xmlns:a16="http://schemas.microsoft.com/office/drawing/2014/main" id="{0ECEC933-740B-AC58-A7CD-E90E5209462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524000" y="4728753"/>
            <a:ext cx="9144001" cy="758338"/>
          </a:xfrm>
        </p:spPr>
        <p:txBody>
          <a:bodyPr l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97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  <p15:guide id="2" pos="7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2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0661" y="1997123"/>
            <a:ext cx="3823064" cy="1500187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B50CA7-8488-8AF3-4EE1-9580D68709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70660" y="3566160"/>
            <a:ext cx="3823065" cy="1750424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Dian alaotsikko tai muu teksti tulee tähän.</a:t>
            </a:r>
          </a:p>
        </p:txBody>
      </p:sp>
      <p:sp>
        <p:nvSpPr>
          <p:cNvPr id="7" name="Kuvan paikka">
            <a:extLst>
              <a:ext uri="{FF2B5EF4-FFF2-40B4-BE49-F238E27FC236}">
                <a16:creationId xmlns:a16="http://schemas.microsoft.com/office/drawing/2014/main" id="{FF18AF4E-4EAF-A0E7-EEAF-DCC047F0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5948096 w 12192000"/>
              <a:gd name="csY0" fmla="*/ 708106 h 6858000"/>
              <a:gd name="csX1" fmla="*/ 5852852 w 12192000"/>
              <a:gd name="csY1" fmla="*/ 710520 h 6858000"/>
              <a:gd name="csX2" fmla="*/ 3924058 w 12192000"/>
              <a:gd name="csY2" fmla="*/ 1249493 h 6858000"/>
              <a:gd name="csX3" fmla="*/ 2692399 w 12192000"/>
              <a:gd name="csY3" fmla="*/ 3030131 h 6858000"/>
              <a:gd name="csX4" fmla="*/ 3396204 w 12192000"/>
              <a:gd name="csY4" fmla="*/ 5316388 h 6858000"/>
              <a:gd name="csX5" fmla="*/ 5924845 w 12192000"/>
              <a:gd name="csY5" fmla="*/ 6248402 h 6858000"/>
              <a:gd name="csX6" fmla="*/ 7893666 w 12192000"/>
              <a:gd name="csY6" fmla="*/ 5316388 h 6858000"/>
              <a:gd name="csX7" fmla="*/ 8156620 w 12192000"/>
              <a:gd name="csY7" fmla="*/ 3104626 h 6858000"/>
              <a:gd name="csX8" fmla="*/ 7311609 w 12192000"/>
              <a:gd name="csY8" fmla="*/ 1402374 h 6858000"/>
              <a:gd name="csX9" fmla="*/ 7311609 w 12192000"/>
              <a:gd name="csY9" fmla="*/ 1402095 h 6858000"/>
              <a:gd name="csX10" fmla="*/ 5948096 w 12192000"/>
              <a:gd name="csY10" fmla="*/ 708106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5948096" y="708106"/>
                </a:moveTo>
                <a:cubicBezTo>
                  <a:pt x="5916249" y="707664"/>
                  <a:pt x="5884488" y="708453"/>
                  <a:pt x="5852852" y="710520"/>
                </a:cubicBezTo>
                <a:cubicBezTo>
                  <a:pt x="5346679" y="743876"/>
                  <a:pt x="4565600" y="818649"/>
                  <a:pt x="3924058" y="1249493"/>
                </a:cubicBezTo>
                <a:cubicBezTo>
                  <a:pt x="3278348" y="1676168"/>
                  <a:pt x="2728812" y="2194572"/>
                  <a:pt x="2692399" y="3030131"/>
                </a:cubicBezTo>
                <a:cubicBezTo>
                  <a:pt x="2692399" y="3605240"/>
                  <a:pt x="2750217" y="4682629"/>
                  <a:pt x="3396204" y="5316388"/>
                </a:cubicBezTo>
                <a:cubicBezTo>
                  <a:pt x="4037746" y="5950145"/>
                  <a:pt x="4938906" y="6248402"/>
                  <a:pt x="5924845" y="6248402"/>
                </a:cubicBezTo>
                <a:cubicBezTo>
                  <a:pt x="6910784" y="6248402"/>
                  <a:pt x="7479221" y="5950145"/>
                  <a:pt x="7893666" y="5316388"/>
                </a:cubicBezTo>
                <a:cubicBezTo>
                  <a:pt x="8304219" y="4682629"/>
                  <a:pt x="8304219" y="3817048"/>
                  <a:pt x="8156620" y="3104626"/>
                </a:cubicBezTo>
                <a:cubicBezTo>
                  <a:pt x="8013190" y="2392205"/>
                  <a:pt x="7726053" y="1833219"/>
                  <a:pt x="7311609" y="1402374"/>
                </a:cubicBezTo>
                <a:lnTo>
                  <a:pt x="7311609" y="1402095"/>
                </a:lnTo>
                <a:cubicBezTo>
                  <a:pt x="6923067" y="998439"/>
                  <a:pt x="6425809" y="714737"/>
                  <a:pt x="5948096" y="70810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9039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829" y="2123691"/>
            <a:ext cx="2672343" cy="261061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1226C031-49DF-FB26-FB83-F8F23261B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6525461 w 12192000"/>
              <a:gd name="csY0" fmla="*/ 1835892 h 6858000"/>
              <a:gd name="csX1" fmla="*/ 6358812 w 12192000"/>
              <a:gd name="csY1" fmla="*/ 1842307 h 6858000"/>
              <a:gd name="csX2" fmla="*/ 4691084 w 12192000"/>
              <a:gd name="csY2" fmla="*/ 2226633 h 6858000"/>
              <a:gd name="csX3" fmla="*/ 3664489 w 12192000"/>
              <a:gd name="csY3" fmla="*/ 3284761 h 6858000"/>
              <a:gd name="csX4" fmla="*/ 4339334 w 12192000"/>
              <a:gd name="csY4" fmla="*/ 4549285 h 6858000"/>
              <a:gd name="csX5" fmla="*/ 6569476 w 12192000"/>
              <a:gd name="csY5" fmla="*/ 4972507 h 6858000"/>
              <a:gd name="csX6" fmla="*/ 8261617 w 12192000"/>
              <a:gd name="csY6" fmla="*/ 4364163 h 6858000"/>
              <a:gd name="csX7" fmla="*/ 8431881 w 12192000"/>
              <a:gd name="csY7" fmla="*/ 3101992 h 6858000"/>
              <a:gd name="csX8" fmla="*/ 7649482 w 12192000"/>
              <a:gd name="csY8" fmla="*/ 2173691 h 6858000"/>
              <a:gd name="csX9" fmla="*/ 7649475 w 12192000"/>
              <a:gd name="csY9" fmla="*/ 2173534 h 6858000"/>
              <a:gd name="csX10" fmla="*/ 6525461 w 12192000"/>
              <a:gd name="csY10" fmla="*/ 1835892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6525461" y="1835892"/>
                </a:moveTo>
                <a:cubicBezTo>
                  <a:pt x="6469523" y="1835291"/>
                  <a:pt x="6413881" y="1837363"/>
                  <a:pt x="6358812" y="1842307"/>
                </a:cubicBezTo>
                <a:cubicBezTo>
                  <a:pt x="5918264" y="1882013"/>
                  <a:pt x="5239073" y="1956468"/>
                  <a:pt x="4691084" y="2226633"/>
                </a:cubicBezTo>
                <a:cubicBezTo>
                  <a:pt x="4139346" y="2494611"/>
                  <a:pt x="3673934" y="2810527"/>
                  <a:pt x="3664489" y="3284761"/>
                </a:cubicBezTo>
                <a:cubicBezTo>
                  <a:pt x="3679846" y="3610139"/>
                  <a:pt x="3759038" y="4217314"/>
                  <a:pt x="4339334" y="4549285"/>
                </a:cubicBezTo>
                <a:cubicBezTo>
                  <a:pt x="4915753" y="4881440"/>
                  <a:pt x="5709628" y="5013090"/>
                  <a:pt x="6569476" y="4972507"/>
                </a:cubicBezTo>
                <a:cubicBezTo>
                  <a:pt x="7429323" y="4931925"/>
                  <a:pt x="7917099" y="4739784"/>
                  <a:pt x="8261617" y="4364163"/>
                </a:cubicBezTo>
                <a:cubicBezTo>
                  <a:pt x="8602741" y="3988703"/>
                  <a:pt x="8579627" y="3498984"/>
                  <a:pt x="8431881" y="3101992"/>
                </a:cubicBezTo>
                <a:cubicBezTo>
                  <a:pt x="8287771" y="2704829"/>
                  <a:pt x="8022429" y="2400391"/>
                  <a:pt x="7649482" y="2173691"/>
                </a:cubicBezTo>
                <a:lnTo>
                  <a:pt x="7649475" y="2173534"/>
                </a:lnTo>
                <a:cubicBezTo>
                  <a:pt x="7323154" y="1975309"/>
                  <a:pt x="6917031" y="1840102"/>
                  <a:pt x="6525461" y="183589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29891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3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829" y="2123691"/>
            <a:ext cx="2672343" cy="261061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332554A8-29BB-DEB3-A7E8-1F2736899D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6525461 w 12192000"/>
              <a:gd name="csY0" fmla="*/ 1835892 h 6858000"/>
              <a:gd name="csX1" fmla="*/ 6358812 w 12192000"/>
              <a:gd name="csY1" fmla="*/ 1842307 h 6858000"/>
              <a:gd name="csX2" fmla="*/ 4691084 w 12192000"/>
              <a:gd name="csY2" fmla="*/ 2226633 h 6858000"/>
              <a:gd name="csX3" fmla="*/ 3664489 w 12192000"/>
              <a:gd name="csY3" fmla="*/ 3284761 h 6858000"/>
              <a:gd name="csX4" fmla="*/ 4339334 w 12192000"/>
              <a:gd name="csY4" fmla="*/ 4549285 h 6858000"/>
              <a:gd name="csX5" fmla="*/ 6569476 w 12192000"/>
              <a:gd name="csY5" fmla="*/ 4972507 h 6858000"/>
              <a:gd name="csX6" fmla="*/ 8261617 w 12192000"/>
              <a:gd name="csY6" fmla="*/ 4364163 h 6858000"/>
              <a:gd name="csX7" fmla="*/ 8431881 w 12192000"/>
              <a:gd name="csY7" fmla="*/ 3101992 h 6858000"/>
              <a:gd name="csX8" fmla="*/ 7649482 w 12192000"/>
              <a:gd name="csY8" fmla="*/ 2173691 h 6858000"/>
              <a:gd name="csX9" fmla="*/ 7649475 w 12192000"/>
              <a:gd name="csY9" fmla="*/ 2173534 h 6858000"/>
              <a:gd name="csX10" fmla="*/ 6525461 w 12192000"/>
              <a:gd name="csY10" fmla="*/ 1835892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6525461" y="1835892"/>
                </a:moveTo>
                <a:cubicBezTo>
                  <a:pt x="6469523" y="1835291"/>
                  <a:pt x="6413881" y="1837363"/>
                  <a:pt x="6358812" y="1842307"/>
                </a:cubicBezTo>
                <a:cubicBezTo>
                  <a:pt x="5918264" y="1882013"/>
                  <a:pt x="5239073" y="1956468"/>
                  <a:pt x="4691084" y="2226633"/>
                </a:cubicBezTo>
                <a:cubicBezTo>
                  <a:pt x="4139346" y="2494611"/>
                  <a:pt x="3673934" y="2810527"/>
                  <a:pt x="3664489" y="3284761"/>
                </a:cubicBezTo>
                <a:cubicBezTo>
                  <a:pt x="3679846" y="3610139"/>
                  <a:pt x="3759038" y="4217314"/>
                  <a:pt x="4339334" y="4549285"/>
                </a:cubicBezTo>
                <a:cubicBezTo>
                  <a:pt x="4915753" y="4881440"/>
                  <a:pt x="5709628" y="5013090"/>
                  <a:pt x="6569476" y="4972507"/>
                </a:cubicBezTo>
                <a:cubicBezTo>
                  <a:pt x="7429323" y="4931925"/>
                  <a:pt x="7917099" y="4739784"/>
                  <a:pt x="8261617" y="4364163"/>
                </a:cubicBezTo>
                <a:cubicBezTo>
                  <a:pt x="8602741" y="3988703"/>
                  <a:pt x="8579627" y="3498984"/>
                  <a:pt x="8431881" y="3101992"/>
                </a:cubicBezTo>
                <a:cubicBezTo>
                  <a:pt x="8287771" y="2704829"/>
                  <a:pt x="8022429" y="2400391"/>
                  <a:pt x="7649482" y="2173691"/>
                </a:cubicBezTo>
                <a:lnTo>
                  <a:pt x="7649475" y="2173534"/>
                </a:lnTo>
                <a:cubicBezTo>
                  <a:pt x="7323154" y="1975309"/>
                  <a:pt x="6917031" y="1840102"/>
                  <a:pt x="6525461" y="183589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29588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F100F13C-ADB1-84BC-B84F-6BA9FAB71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525" y="2112818"/>
            <a:ext cx="4544705" cy="2632364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8A8A1A8C-30E0-AA51-1A4D-3A5724A10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3779983 w 12192000"/>
              <a:gd name="csY0" fmla="*/ 1503680 h 6858000"/>
              <a:gd name="csX1" fmla="*/ 3603560 w 12192000"/>
              <a:gd name="csY1" fmla="*/ 1516004 h 6858000"/>
              <a:gd name="csX2" fmla="*/ 1850944 w 12192000"/>
              <a:gd name="csY2" fmla="*/ 2004817 h 6858000"/>
              <a:gd name="csX3" fmla="*/ 805242 w 12192000"/>
              <a:gd name="csY3" fmla="*/ 3243641 h 6858000"/>
              <a:gd name="csX4" fmla="*/ 1571734 w 12192000"/>
              <a:gd name="csY4" fmla="*/ 4667045 h 6858000"/>
              <a:gd name="csX5" fmla="*/ 3953200 w 12192000"/>
              <a:gd name="csY5" fmla="*/ 5083299 h 6858000"/>
              <a:gd name="csX6" fmla="*/ 5722660 w 12192000"/>
              <a:gd name="csY6" fmla="*/ 4338002 h 6858000"/>
              <a:gd name="csX7" fmla="*/ 5852250 w 12192000"/>
              <a:gd name="csY7" fmla="*/ 2891925 h 6858000"/>
              <a:gd name="csX8" fmla="*/ 4985298 w 12192000"/>
              <a:gd name="csY8" fmla="*/ 1855601 h 6858000"/>
              <a:gd name="csX9" fmla="*/ 4985283 w 12192000"/>
              <a:gd name="csY9" fmla="*/ 1855423 h 6858000"/>
              <a:gd name="csX10" fmla="*/ 3779983 w 12192000"/>
              <a:gd name="csY10" fmla="*/ 1503680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3779983" y="1503680"/>
                </a:moveTo>
                <a:cubicBezTo>
                  <a:pt x="3720653" y="1504672"/>
                  <a:pt x="3661745" y="1508707"/>
                  <a:pt x="3603560" y="1516004"/>
                </a:cubicBezTo>
                <a:cubicBezTo>
                  <a:pt x="3138093" y="1574555"/>
                  <a:pt x="2421021" y="1679936"/>
                  <a:pt x="1850944" y="2004817"/>
                </a:cubicBezTo>
                <a:cubicBezTo>
                  <a:pt x="1276804" y="2327313"/>
                  <a:pt x="796122" y="2701947"/>
                  <a:pt x="805242" y="3243641"/>
                </a:cubicBezTo>
                <a:cubicBezTo>
                  <a:pt x="834652" y="3614652"/>
                  <a:pt x="943110" y="4305461"/>
                  <a:pt x="1571734" y="4667045"/>
                </a:cubicBezTo>
                <a:cubicBezTo>
                  <a:pt x="2196253" y="5028954"/>
                  <a:pt x="3043231" y="5155432"/>
                  <a:pt x="3953200" y="5083299"/>
                </a:cubicBezTo>
                <a:cubicBezTo>
                  <a:pt x="4863173" y="5011165"/>
                  <a:pt x="5372557" y="4777169"/>
                  <a:pt x="5722660" y="4338002"/>
                </a:cubicBezTo>
                <a:cubicBezTo>
                  <a:pt x="6069170" y="3899119"/>
                  <a:pt x="6024906" y="3340720"/>
                  <a:pt x="5852250" y="2891925"/>
                </a:cubicBezTo>
                <a:cubicBezTo>
                  <a:pt x="5683440" y="2442827"/>
                  <a:pt x="5389840" y="2103225"/>
                  <a:pt x="4985298" y="1855601"/>
                </a:cubicBezTo>
                <a:lnTo>
                  <a:pt x="4985283" y="1855423"/>
                </a:lnTo>
                <a:cubicBezTo>
                  <a:pt x="4631320" y="1638911"/>
                  <a:pt x="4195293" y="1496736"/>
                  <a:pt x="3779983" y="15036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7569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4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525" y="2112818"/>
            <a:ext cx="4544705" cy="2632364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7965C236-627A-1FC5-0B78-C6CCB0349D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3779983 w 12192000"/>
              <a:gd name="csY0" fmla="*/ 1503680 h 6858000"/>
              <a:gd name="csX1" fmla="*/ 3603560 w 12192000"/>
              <a:gd name="csY1" fmla="*/ 1516004 h 6858000"/>
              <a:gd name="csX2" fmla="*/ 1850944 w 12192000"/>
              <a:gd name="csY2" fmla="*/ 2004817 h 6858000"/>
              <a:gd name="csX3" fmla="*/ 805242 w 12192000"/>
              <a:gd name="csY3" fmla="*/ 3243641 h 6858000"/>
              <a:gd name="csX4" fmla="*/ 1571734 w 12192000"/>
              <a:gd name="csY4" fmla="*/ 4667045 h 6858000"/>
              <a:gd name="csX5" fmla="*/ 3953200 w 12192000"/>
              <a:gd name="csY5" fmla="*/ 5083299 h 6858000"/>
              <a:gd name="csX6" fmla="*/ 5722660 w 12192000"/>
              <a:gd name="csY6" fmla="*/ 4338002 h 6858000"/>
              <a:gd name="csX7" fmla="*/ 5852250 w 12192000"/>
              <a:gd name="csY7" fmla="*/ 2891925 h 6858000"/>
              <a:gd name="csX8" fmla="*/ 4985298 w 12192000"/>
              <a:gd name="csY8" fmla="*/ 1855601 h 6858000"/>
              <a:gd name="csX9" fmla="*/ 4985283 w 12192000"/>
              <a:gd name="csY9" fmla="*/ 1855423 h 6858000"/>
              <a:gd name="csX10" fmla="*/ 3779983 w 12192000"/>
              <a:gd name="csY10" fmla="*/ 1503680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3779983" y="1503680"/>
                </a:moveTo>
                <a:cubicBezTo>
                  <a:pt x="3720653" y="1504672"/>
                  <a:pt x="3661745" y="1508707"/>
                  <a:pt x="3603560" y="1516004"/>
                </a:cubicBezTo>
                <a:cubicBezTo>
                  <a:pt x="3138093" y="1574555"/>
                  <a:pt x="2421021" y="1679936"/>
                  <a:pt x="1850944" y="2004817"/>
                </a:cubicBezTo>
                <a:cubicBezTo>
                  <a:pt x="1276804" y="2327313"/>
                  <a:pt x="796122" y="2701947"/>
                  <a:pt x="805242" y="3243641"/>
                </a:cubicBezTo>
                <a:cubicBezTo>
                  <a:pt x="834652" y="3614652"/>
                  <a:pt x="943110" y="4305461"/>
                  <a:pt x="1571734" y="4667045"/>
                </a:cubicBezTo>
                <a:cubicBezTo>
                  <a:pt x="2196253" y="5028954"/>
                  <a:pt x="3043231" y="5155432"/>
                  <a:pt x="3953200" y="5083299"/>
                </a:cubicBezTo>
                <a:cubicBezTo>
                  <a:pt x="4863173" y="5011165"/>
                  <a:pt x="5372557" y="4777169"/>
                  <a:pt x="5722660" y="4338002"/>
                </a:cubicBezTo>
                <a:cubicBezTo>
                  <a:pt x="6069170" y="3899119"/>
                  <a:pt x="6024906" y="3340720"/>
                  <a:pt x="5852250" y="2891925"/>
                </a:cubicBezTo>
                <a:cubicBezTo>
                  <a:pt x="5683440" y="2442827"/>
                  <a:pt x="5389840" y="2103225"/>
                  <a:pt x="4985298" y="1855601"/>
                </a:cubicBezTo>
                <a:lnTo>
                  <a:pt x="4985283" y="1855423"/>
                </a:lnTo>
                <a:cubicBezTo>
                  <a:pt x="4631320" y="1638911"/>
                  <a:pt x="4195293" y="1496736"/>
                  <a:pt x="3779983" y="15036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1667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47FABCA6-F381-114B-0A94-67ED8A235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2276837"/>
            <a:ext cx="3932237" cy="62311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EFC7746A-98F1-4F23-550B-6F963EDF2A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8" y="2939142"/>
            <a:ext cx="3932237" cy="293055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BD62BFC9-604D-3BAF-B125-50226FDF2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9814" y="0"/>
            <a:ext cx="6402186" cy="6858000"/>
          </a:xfrm>
          <a:custGeom>
            <a:avLst/>
            <a:gdLst>
              <a:gd name="connsiteX0" fmla="*/ 2775887 w 6402186"/>
              <a:gd name="connsiteY0" fmla="*/ 0 h 6858000"/>
              <a:gd name="connsiteX1" fmla="*/ 5118832 w 6402186"/>
              <a:gd name="connsiteY1" fmla="*/ 0 h 6858000"/>
              <a:gd name="connsiteX2" fmla="*/ 5162910 w 6402186"/>
              <a:gd name="connsiteY2" fmla="*/ 20347 h 6858000"/>
              <a:gd name="connsiteX3" fmla="*/ 6077259 w 6402186"/>
              <a:gd name="connsiteY3" fmla="*/ 704030 h 6858000"/>
              <a:gd name="connsiteX4" fmla="*/ 6077259 w 6402186"/>
              <a:gd name="connsiteY4" fmla="*/ 704394 h 6858000"/>
              <a:gd name="connsiteX5" fmla="*/ 6273839 w 6402186"/>
              <a:gd name="connsiteY5" fmla="*/ 924928 h 6858000"/>
              <a:gd name="connsiteX6" fmla="*/ 6402186 w 6402186"/>
              <a:gd name="connsiteY6" fmla="*/ 1093140 h 6858000"/>
              <a:gd name="connsiteX7" fmla="*/ 6402186 w 6402186"/>
              <a:gd name="connsiteY7" fmla="*/ 6385858 h 6858000"/>
              <a:gd name="connsiteX8" fmla="*/ 6390688 w 6402186"/>
              <a:gd name="connsiteY8" fmla="*/ 6397222 h 6858000"/>
              <a:gd name="connsiteX9" fmla="*/ 5668894 w 6402186"/>
              <a:gd name="connsiteY9" fmla="*/ 6850643 h 6858000"/>
              <a:gd name="connsiteX10" fmla="*/ 5648456 w 6402186"/>
              <a:gd name="connsiteY10" fmla="*/ 6858000 h 6858000"/>
              <a:gd name="connsiteX11" fmla="*/ 2659863 w 6402186"/>
              <a:gd name="connsiteY11" fmla="*/ 6858000 h 6858000"/>
              <a:gd name="connsiteX12" fmla="*/ 2633567 w 6402186"/>
              <a:gd name="connsiteY12" fmla="*/ 6850643 h 6858000"/>
              <a:gd name="connsiteX13" fmla="*/ 925962 w 6402186"/>
              <a:gd name="connsiteY13" fmla="*/ 5853867 h 6858000"/>
              <a:gd name="connsiteX14" fmla="*/ 0 w 6402186"/>
              <a:gd name="connsiteY14" fmla="*/ 2845954 h 6858000"/>
              <a:gd name="connsiteX15" fmla="*/ 1620433 w 6402186"/>
              <a:gd name="connsiteY15" fmla="*/ 503259 h 6858000"/>
              <a:gd name="connsiteX16" fmla="*/ 2618676 w 6402186"/>
              <a:gd name="connsiteY16" fmla="*/ 41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2186" h="6858000">
                <a:moveTo>
                  <a:pt x="2775887" y="0"/>
                </a:moveTo>
                <a:lnTo>
                  <a:pt x="5118832" y="0"/>
                </a:lnTo>
                <a:lnTo>
                  <a:pt x="5162910" y="20347"/>
                </a:lnTo>
                <a:cubicBezTo>
                  <a:pt x="5491311" y="182446"/>
                  <a:pt x="5804628" y="420794"/>
                  <a:pt x="6077259" y="704030"/>
                </a:cubicBezTo>
                <a:lnTo>
                  <a:pt x="6077259" y="704394"/>
                </a:lnTo>
                <a:cubicBezTo>
                  <a:pt x="6145417" y="775249"/>
                  <a:pt x="6210958" y="848739"/>
                  <a:pt x="6273839" y="924928"/>
                </a:cubicBezTo>
                <a:lnTo>
                  <a:pt x="6402186" y="1093140"/>
                </a:lnTo>
                <a:lnTo>
                  <a:pt x="6402186" y="6385858"/>
                </a:lnTo>
                <a:lnTo>
                  <a:pt x="6390688" y="6397222"/>
                </a:lnTo>
                <a:cubicBezTo>
                  <a:pt x="6181866" y="6589774"/>
                  <a:pt x="5944794" y="6740415"/>
                  <a:pt x="5668894" y="6850643"/>
                </a:cubicBezTo>
                <a:lnTo>
                  <a:pt x="5648456" y="6858000"/>
                </a:lnTo>
                <a:lnTo>
                  <a:pt x="2659863" y="6858000"/>
                </a:lnTo>
                <a:lnTo>
                  <a:pt x="2633567" y="6850643"/>
                </a:lnTo>
                <a:cubicBezTo>
                  <a:pt x="1983586" y="6652233"/>
                  <a:pt x="1400737" y="6322882"/>
                  <a:pt x="925962" y="5853867"/>
                </a:cubicBezTo>
                <a:cubicBezTo>
                  <a:pt x="76068" y="5020063"/>
                  <a:pt x="0" y="3602598"/>
                  <a:pt x="0" y="2845954"/>
                </a:cubicBezTo>
                <a:cubicBezTo>
                  <a:pt x="47910" y="1746651"/>
                  <a:pt x="770904" y="1064616"/>
                  <a:pt x="1620433" y="503259"/>
                </a:cubicBezTo>
                <a:cubicBezTo>
                  <a:pt x="1936949" y="290694"/>
                  <a:pt x="2279282" y="144006"/>
                  <a:pt x="2618676" y="4136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53933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2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47FABCA6-F381-114B-0A94-67ED8A235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2276837"/>
            <a:ext cx="3932237" cy="623118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3CA0EB87-A11B-1606-C8FA-2462DAE2B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8" y="2939142"/>
            <a:ext cx="3932237" cy="293055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BD62BFC9-604D-3BAF-B125-50226FDF2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9814" y="0"/>
            <a:ext cx="6402186" cy="6858000"/>
          </a:xfrm>
          <a:custGeom>
            <a:avLst/>
            <a:gdLst>
              <a:gd name="connsiteX0" fmla="*/ 2775887 w 6402186"/>
              <a:gd name="connsiteY0" fmla="*/ 0 h 6858000"/>
              <a:gd name="connsiteX1" fmla="*/ 5118832 w 6402186"/>
              <a:gd name="connsiteY1" fmla="*/ 0 h 6858000"/>
              <a:gd name="connsiteX2" fmla="*/ 5162910 w 6402186"/>
              <a:gd name="connsiteY2" fmla="*/ 20347 h 6858000"/>
              <a:gd name="connsiteX3" fmla="*/ 6077259 w 6402186"/>
              <a:gd name="connsiteY3" fmla="*/ 704030 h 6858000"/>
              <a:gd name="connsiteX4" fmla="*/ 6077259 w 6402186"/>
              <a:gd name="connsiteY4" fmla="*/ 704394 h 6858000"/>
              <a:gd name="connsiteX5" fmla="*/ 6273839 w 6402186"/>
              <a:gd name="connsiteY5" fmla="*/ 924928 h 6858000"/>
              <a:gd name="connsiteX6" fmla="*/ 6402186 w 6402186"/>
              <a:gd name="connsiteY6" fmla="*/ 1093140 h 6858000"/>
              <a:gd name="connsiteX7" fmla="*/ 6402186 w 6402186"/>
              <a:gd name="connsiteY7" fmla="*/ 6385858 h 6858000"/>
              <a:gd name="connsiteX8" fmla="*/ 6390688 w 6402186"/>
              <a:gd name="connsiteY8" fmla="*/ 6397222 h 6858000"/>
              <a:gd name="connsiteX9" fmla="*/ 5668894 w 6402186"/>
              <a:gd name="connsiteY9" fmla="*/ 6850643 h 6858000"/>
              <a:gd name="connsiteX10" fmla="*/ 5648456 w 6402186"/>
              <a:gd name="connsiteY10" fmla="*/ 6858000 h 6858000"/>
              <a:gd name="connsiteX11" fmla="*/ 2659863 w 6402186"/>
              <a:gd name="connsiteY11" fmla="*/ 6858000 h 6858000"/>
              <a:gd name="connsiteX12" fmla="*/ 2633567 w 6402186"/>
              <a:gd name="connsiteY12" fmla="*/ 6850643 h 6858000"/>
              <a:gd name="connsiteX13" fmla="*/ 925962 w 6402186"/>
              <a:gd name="connsiteY13" fmla="*/ 5853867 h 6858000"/>
              <a:gd name="connsiteX14" fmla="*/ 0 w 6402186"/>
              <a:gd name="connsiteY14" fmla="*/ 2845954 h 6858000"/>
              <a:gd name="connsiteX15" fmla="*/ 1620433 w 6402186"/>
              <a:gd name="connsiteY15" fmla="*/ 503259 h 6858000"/>
              <a:gd name="connsiteX16" fmla="*/ 2618676 w 6402186"/>
              <a:gd name="connsiteY16" fmla="*/ 41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2186" h="6858000">
                <a:moveTo>
                  <a:pt x="2775887" y="0"/>
                </a:moveTo>
                <a:lnTo>
                  <a:pt x="5118832" y="0"/>
                </a:lnTo>
                <a:lnTo>
                  <a:pt x="5162910" y="20347"/>
                </a:lnTo>
                <a:cubicBezTo>
                  <a:pt x="5491311" y="182446"/>
                  <a:pt x="5804628" y="420794"/>
                  <a:pt x="6077259" y="704030"/>
                </a:cubicBezTo>
                <a:lnTo>
                  <a:pt x="6077259" y="704394"/>
                </a:lnTo>
                <a:cubicBezTo>
                  <a:pt x="6145417" y="775249"/>
                  <a:pt x="6210958" y="848739"/>
                  <a:pt x="6273839" y="924928"/>
                </a:cubicBezTo>
                <a:lnTo>
                  <a:pt x="6402186" y="1093140"/>
                </a:lnTo>
                <a:lnTo>
                  <a:pt x="6402186" y="6385858"/>
                </a:lnTo>
                <a:lnTo>
                  <a:pt x="6390688" y="6397222"/>
                </a:lnTo>
                <a:cubicBezTo>
                  <a:pt x="6181866" y="6589774"/>
                  <a:pt x="5944794" y="6740415"/>
                  <a:pt x="5668894" y="6850643"/>
                </a:cubicBezTo>
                <a:lnTo>
                  <a:pt x="5648456" y="6858000"/>
                </a:lnTo>
                <a:lnTo>
                  <a:pt x="2659863" y="6858000"/>
                </a:lnTo>
                <a:lnTo>
                  <a:pt x="2633567" y="6850643"/>
                </a:lnTo>
                <a:cubicBezTo>
                  <a:pt x="1983586" y="6652233"/>
                  <a:pt x="1400737" y="6322882"/>
                  <a:pt x="925962" y="5853867"/>
                </a:cubicBezTo>
                <a:cubicBezTo>
                  <a:pt x="76068" y="5020063"/>
                  <a:pt x="0" y="3602598"/>
                  <a:pt x="0" y="2845954"/>
                </a:cubicBezTo>
                <a:cubicBezTo>
                  <a:pt x="47910" y="1746651"/>
                  <a:pt x="770904" y="1064616"/>
                  <a:pt x="1620433" y="503259"/>
                </a:cubicBezTo>
                <a:cubicBezTo>
                  <a:pt x="1936949" y="290694"/>
                  <a:pt x="2279282" y="144006"/>
                  <a:pt x="2618676" y="4136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8669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1 suorakulm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47FABCA6-F381-114B-0A94-67ED8A235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2276837"/>
            <a:ext cx="3932237" cy="62311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340452D9-BC72-816C-B434-318AEB109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8" y="2939142"/>
            <a:ext cx="3932237" cy="293055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2A4F4602-65D5-1548-456D-5AE6E9BDF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814" y="0"/>
            <a:ext cx="6402186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32578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2 suorakulmio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47FABCA6-F381-114B-0A94-67ED8A235D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8" y="2276837"/>
            <a:ext cx="3932237" cy="62311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37BFD435-C44A-6393-E133-F26165B52C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8" y="2939142"/>
            <a:ext cx="3932237" cy="293055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2A4F4602-65D5-1548-456D-5AE6E9BDF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814" y="0"/>
            <a:ext cx="6402186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13583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D14BF31E-17C2-A5B2-19A3-673292C7B9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7" y="2341700"/>
            <a:ext cx="3932237" cy="3528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BD62BFC9-604D-3BAF-B125-50226FDF2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9814" y="0"/>
            <a:ext cx="6402186" cy="6858000"/>
          </a:xfrm>
          <a:custGeom>
            <a:avLst/>
            <a:gdLst>
              <a:gd name="connsiteX0" fmla="*/ 2775887 w 6402186"/>
              <a:gd name="connsiteY0" fmla="*/ 0 h 6858000"/>
              <a:gd name="connsiteX1" fmla="*/ 5118832 w 6402186"/>
              <a:gd name="connsiteY1" fmla="*/ 0 h 6858000"/>
              <a:gd name="connsiteX2" fmla="*/ 5162910 w 6402186"/>
              <a:gd name="connsiteY2" fmla="*/ 20347 h 6858000"/>
              <a:gd name="connsiteX3" fmla="*/ 6077259 w 6402186"/>
              <a:gd name="connsiteY3" fmla="*/ 704030 h 6858000"/>
              <a:gd name="connsiteX4" fmla="*/ 6077259 w 6402186"/>
              <a:gd name="connsiteY4" fmla="*/ 704394 h 6858000"/>
              <a:gd name="connsiteX5" fmla="*/ 6273839 w 6402186"/>
              <a:gd name="connsiteY5" fmla="*/ 924928 h 6858000"/>
              <a:gd name="connsiteX6" fmla="*/ 6402186 w 6402186"/>
              <a:gd name="connsiteY6" fmla="*/ 1093140 h 6858000"/>
              <a:gd name="connsiteX7" fmla="*/ 6402186 w 6402186"/>
              <a:gd name="connsiteY7" fmla="*/ 6385858 h 6858000"/>
              <a:gd name="connsiteX8" fmla="*/ 6390688 w 6402186"/>
              <a:gd name="connsiteY8" fmla="*/ 6397222 h 6858000"/>
              <a:gd name="connsiteX9" fmla="*/ 5668894 w 6402186"/>
              <a:gd name="connsiteY9" fmla="*/ 6850643 h 6858000"/>
              <a:gd name="connsiteX10" fmla="*/ 5648456 w 6402186"/>
              <a:gd name="connsiteY10" fmla="*/ 6858000 h 6858000"/>
              <a:gd name="connsiteX11" fmla="*/ 2659863 w 6402186"/>
              <a:gd name="connsiteY11" fmla="*/ 6858000 h 6858000"/>
              <a:gd name="connsiteX12" fmla="*/ 2633567 w 6402186"/>
              <a:gd name="connsiteY12" fmla="*/ 6850643 h 6858000"/>
              <a:gd name="connsiteX13" fmla="*/ 925962 w 6402186"/>
              <a:gd name="connsiteY13" fmla="*/ 5853867 h 6858000"/>
              <a:gd name="connsiteX14" fmla="*/ 0 w 6402186"/>
              <a:gd name="connsiteY14" fmla="*/ 2845954 h 6858000"/>
              <a:gd name="connsiteX15" fmla="*/ 1620433 w 6402186"/>
              <a:gd name="connsiteY15" fmla="*/ 503259 h 6858000"/>
              <a:gd name="connsiteX16" fmla="*/ 2618676 w 6402186"/>
              <a:gd name="connsiteY16" fmla="*/ 41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2186" h="6858000">
                <a:moveTo>
                  <a:pt x="2775887" y="0"/>
                </a:moveTo>
                <a:lnTo>
                  <a:pt x="5118832" y="0"/>
                </a:lnTo>
                <a:lnTo>
                  <a:pt x="5162910" y="20347"/>
                </a:lnTo>
                <a:cubicBezTo>
                  <a:pt x="5491311" y="182446"/>
                  <a:pt x="5804628" y="420794"/>
                  <a:pt x="6077259" y="704030"/>
                </a:cubicBezTo>
                <a:lnTo>
                  <a:pt x="6077259" y="704394"/>
                </a:lnTo>
                <a:cubicBezTo>
                  <a:pt x="6145417" y="775249"/>
                  <a:pt x="6210958" y="848739"/>
                  <a:pt x="6273839" y="924928"/>
                </a:cubicBezTo>
                <a:lnTo>
                  <a:pt x="6402186" y="1093140"/>
                </a:lnTo>
                <a:lnTo>
                  <a:pt x="6402186" y="6385858"/>
                </a:lnTo>
                <a:lnTo>
                  <a:pt x="6390688" y="6397222"/>
                </a:lnTo>
                <a:cubicBezTo>
                  <a:pt x="6181866" y="6589774"/>
                  <a:pt x="5944794" y="6740415"/>
                  <a:pt x="5668894" y="6850643"/>
                </a:cubicBezTo>
                <a:lnTo>
                  <a:pt x="5648456" y="6858000"/>
                </a:lnTo>
                <a:lnTo>
                  <a:pt x="2659863" y="6858000"/>
                </a:lnTo>
                <a:lnTo>
                  <a:pt x="2633567" y="6850643"/>
                </a:lnTo>
                <a:cubicBezTo>
                  <a:pt x="1983586" y="6652233"/>
                  <a:pt x="1400737" y="6322882"/>
                  <a:pt x="925962" y="5853867"/>
                </a:cubicBezTo>
                <a:cubicBezTo>
                  <a:pt x="76068" y="5020063"/>
                  <a:pt x="0" y="3602598"/>
                  <a:pt x="0" y="2845954"/>
                </a:cubicBezTo>
                <a:cubicBezTo>
                  <a:pt x="47910" y="1746651"/>
                  <a:pt x="770904" y="1064616"/>
                  <a:pt x="1620433" y="503259"/>
                </a:cubicBezTo>
                <a:cubicBezTo>
                  <a:pt x="1936949" y="290694"/>
                  <a:pt x="2279282" y="144006"/>
                  <a:pt x="2618676" y="4136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4608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PERUS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D8E15954-AF57-1FE9-F6BC-497F1597FE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200"/>
            <a:ext cx="9144000" cy="2001837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3" name="Alaotsikko">
            <a:extLst>
              <a:ext uri="{FF2B5EF4-FFF2-40B4-BE49-F238E27FC236}">
                <a16:creationId xmlns:a16="http://schemas.microsoft.com/office/drawing/2014/main" id="{0A2269CF-9F08-04A8-8B7F-C009CE71A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09850"/>
            <a:ext cx="9144000" cy="901339"/>
          </a:xfrm>
        </p:spPr>
        <p:txBody>
          <a:bodyPr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8" name="Tekstin paikkamerkki">
            <a:extLst>
              <a:ext uri="{FF2B5EF4-FFF2-40B4-BE49-F238E27FC236}">
                <a16:creationId xmlns:a16="http://schemas.microsoft.com/office/drawing/2014/main" id="{80456399-4EED-8398-06B0-D5640B0BDA4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524000" y="4728753"/>
            <a:ext cx="9144001" cy="758338"/>
          </a:xfrm>
        </p:spPr>
        <p:txBody>
          <a:bodyPr lIns="180000"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572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4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90D44931-F9CC-FF97-C2C4-506B331BBE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7" y="2341700"/>
            <a:ext cx="3932237" cy="3528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BD62BFC9-604D-3BAF-B125-50226FDF2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9814" y="0"/>
            <a:ext cx="6402186" cy="6858000"/>
          </a:xfrm>
          <a:custGeom>
            <a:avLst/>
            <a:gdLst>
              <a:gd name="connsiteX0" fmla="*/ 2775887 w 6402186"/>
              <a:gd name="connsiteY0" fmla="*/ 0 h 6858000"/>
              <a:gd name="connsiteX1" fmla="*/ 5118832 w 6402186"/>
              <a:gd name="connsiteY1" fmla="*/ 0 h 6858000"/>
              <a:gd name="connsiteX2" fmla="*/ 5162910 w 6402186"/>
              <a:gd name="connsiteY2" fmla="*/ 20347 h 6858000"/>
              <a:gd name="connsiteX3" fmla="*/ 6077259 w 6402186"/>
              <a:gd name="connsiteY3" fmla="*/ 704030 h 6858000"/>
              <a:gd name="connsiteX4" fmla="*/ 6077259 w 6402186"/>
              <a:gd name="connsiteY4" fmla="*/ 704394 h 6858000"/>
              <a:gd name="connsiteX5" fmla="*/ 6273839 w 6402186"/>
              <a:gd name="connsiteY5" fmla="*/ 924928 h 6858000"/>
              <a:gd name="connsiteX6" fmla="*/ 6402186 w 6402186"/>
              <a:gd name="connsiteY6" fmla="*/ 1093140 h 6858000"/>
              <a:gd name="connsiteX7" fmla="*/ 6402186 w 6402186"/>
              <a:gd name="connsiteY7" fmla="*/ 6385858 h 6858000"/>
              <a:gd name="connsiteX8" fmla="*/ 6390688 w 6402186"/>
              <a:gd name="connsiteY8" fmla="*/ 6397222 h 6858000"/>
              <a:gd name="connsiteX9" fmla="*/ 5668894 w 6402186"/>
              <a:gd name="connsiteY9" fmla="*/ 6850643 h 6858000"/>
              <a:gd name="connsiteX10" fmla="*/ 5648456 w 6402186"/>
              <a:gd name="connsiteY10" fmla="*/ 6858000 h 6858000"/>
              <a:gd name="connsiteX11" fmla="*/ 2659863 w 6402186"/>
              <a:gd name="connsiteY11" fmla="*/ 6858000 h 6858000"/>
              <a:gd name="connsiteX12" fmla="*/ 2633567 w 6402186"/>
              <a:gd name="connsiteY12" fmla="*/ 6850643 h 6858000"/>
              <a:gd name="connsiteX13" fmla="*/ 925962 w 6402186"/>
              <a:gd name="connsiteY13" fmla="*/ 5853867 h 6858000"/>
              <a:gd name="connsiteX14" fmla="*/ 0 w 6402186"/>
              <a:gd name="connsiteY14" fmla="*/ 2845954 h 6858000"/>
              <a:gd name="connsiteX15" fmla="*/ 1620433 w 6402186"/>
              <a:gd name="connsiteY15" fmla="*/ 503259 h 6858000"/>
              <a:gd name="connsiteX16" fmla="*/ 2618676 w 6402186"/>
              <a:gd name="connsiteY16" fmla="*/ 413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2186" h="6858000">
                <a:moveTo>
                  <a:pt x="2775887" y="0"/>
                </a:moveTo>
                <a:lnTo>
                  <a:pt x="5118832" y="0"/>
                </a:lnTo>
                <a:lnTo>
                  <a:pt x="5162910" y="20347"/>
                </a:lnTo>
                <a:cubicBezTo>
                  <a:pt x="5491311" y="182446"/>
                  <a:pt x="5804628" y="420794"/>
                  <a:pt x="6077259" y="704030"/>
                </a:cubicBezTo>
                <a:lnTo>
                  <a:pt x="6077259" y="704394"/>
                </a:lnTo>
                <a:cubicBezTo>
                  <a:pt x="6145417" y="775249"/>
                  <a:pt x="6210958" y="848739"/>
                  <a:pt x="6273839" y="924928"/>
                </a:cubicBezTo>
                <a:lnTo>
                  <a:pt x="6402186" y="1093140"/>
                </a:lnTo>
                <a:lnTo>
                  <a:pt x="6402186" y="6385858"/>
                </a:lnTo>
                <a:lnTo>
                  <a:pt x="6390688" y="6397222"/>
                </a:lnTo>
                <a:cubicBezTo>
                  <a:pt x="6181866" y="6589774"/>
                  <a:pt x="5944794" y="6740415"/>
                  <a:pt x="5668894" y="6850643"/>
                </a:cubicBezTo>
                <a:lnTo>
                  <a:pt x="5648456" y="6858000"/>
                </a:lnTo>
                <a:lnTo>
                  <a:pt x="2659863" y="6858000"/>
                </a:lnTo>
                <a:lnTo>
                  <a:pt x="2633567" y="6850643"/>
                </a:lnTo>
                <a:cubicBezTo>
                  <a:pt x="1983586" y="6652233"/>
                  <a:pt x="1400737" y="6322882"/>
                  <a:pt x="925962" y="5853867"/>
                </a:cubicBezTo>
                <a:cubicBezTo>
                  <a:pt x="76068" y="5020063"/>
                  <a:pt x="0" y="3602598"/>
                  <a:pt x="0" y="2845954"/>
                </a:cubicBezTo>
                <a:cubicBezTo>
                  <a:pt x="47910" y="1746651"/>
                  <a:pt x="770904" y="1064616"/>
                  <a:pt x="1620433" y="503259"/>
                </a:cubicBezTo>
                <a:cubicBezTo>
                  <a:pt x="1936949" y="290694"/>
                  <a:pt x="2279282" y="144006"/>
                  <a:pt x="2618676" y="4136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8179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3 suorakulm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F6E3B6A4-06FF-91BF-5557-9B963CCFE4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7" y="2341700"/>
            <a:ext cx="3932237" cy="3528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8A1C4681-54EE-EA73-1B42-E79A81BD9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0"/>
            <a:ext cx="6402387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042678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4 suorakulmio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47E1B7-0469-D152-C0D0-DAA6D863D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1704"/>
            <a:ext cx="3932237" cy="1675946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027D5C96-046F-658A-3C71-3819B711C4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787" y="2341700"/>
            <a:ext cx="3932237" cy="3528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6859A5A9-82A4-29E7-08C2-DAD070ABE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0"/>
            <a:ext cx="6402387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38326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421E7-76B5-3F45-1534-3D097B6B7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38211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CCF2A1AE-B382-05B2-3856-DF00EAE6F14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54956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37E3B19D-4A54-4F22-A818-09AA067557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Kuvan paikka">
            <a:extLst>
              <a:ext uri="{FF2B5EF4-FFF2-40B4-BE49-F238E27FC236}">
                <a16:creationId xmlns:a16="http://schemas.microsoft.com/office/drawing/2014/main" id="{4121A1A8-6F5C-F0D1-3884-E93525689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7532" y="1580922"/>
            <a:ext cx="4184468" cy="5277077"/>
          </a:xfrm>
          <a:custGeom>
            <a:avLst/>
            <a:gdLst>
              <a:gd name="connsiteX0" fmla="*/ 3367012 w 4184468"/>
              <a:gd name="connsiteY0" fmla="*/ 123 h 5277077"/>
              <a:gd name="connsiteX1" fmla="*/ 4058401 w 4184468"/>
              <a:gd name="connsiteY1" fmla="*/ 180420 h 5277077"/>
              <a:gd name="connsiteX2" fmla="*/ 4184468 w 4184468"/>
              <a:gd name="connsiteY2" fmla="*/ 250633 h 5277077"/>
              <a:gd name="connsiteX3" fmla="*/ 4184468 w 4184468"/>
              <a:gd name="connsiteY3" fmla="*/ 5277077 h 5277077"/>
              <a:gd name="connsiteX4" fmla="*/ 1418058 w 4184468"/>
              <a:gd name="connsiteY4" fmla="*/ 5277077 h 5277077"/>
              <a:gd name="connsiteX5" fmla="*/ 1272994 w 4184468"/>
              <a:gd name="connsiteY5" fmla="*/ 5193079 h 5277077"/>
              <a:gd name="connsiteX6" fmla="*/ 727869 w 4184468"/>
              <a:gd name="connsiteY6" fmla="*/ 4765965 h 5277077"/>
              <a:gd name="connsiteX7" fmla="*/ 0 w 4184468"/>
              <a:gd name="connsiteY7" fmla="*/ 2401540 h 5277077"/>
              <a:gd name="connsiteX8" fmla="*/ 1273771 w 4184468"/>
              <a:gd name="connsiteY8" fmla="*/ 560022 h 5277077"/>
              <a:gd name="connsiteX9" fmla="*/ 3268512 w 4184468"/>
              <a:gd name="connsiteY9" fmla="*/ 2621 h 5277077"/>
              <a:gd name="connsiteX10" fmla="*/ 3367012 w 4184468"/>
              <a:gd name="connsiteY10" fmla="*/ 123 h 527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4468" h="5277077">
                <a:moveTo>
                  <a:pt x="3367012" y="123"/>
                </a:moveTo>
                <a:cubicBezTo>
                  <a:pt x="3597567" y="3323"/>
                  <a:pt x="3832523" y="68927"/>
                  <a:pt x="4058401" y="180420"/>
                </a:cubicBezTo>
                <a:lnTo>
                  <a:pt x="4184468" y="250633"/>
                </a:lnTo>
                <a:lnTo>
                  <a:pt x="4184468" y="5277077"/>
                </a:lnTo>
                <a:lnTo>
                  <a:pt x="1418058" y="5277077"/>
                </a:lnTo>
                <a:lnTo>
                  <a:pt x="1272994" y="5193079"/>
                </a:lnTo>
                <a:cubicBezTo>
                  <a:pt x="1076388" y="5071993"/>
                  <a:pt x="893738" y="4929822"/>
                  <a:pt x="727869" y="4765965"/>
                </a:cubicBezTo>
                <a:cubicBezTo>
                  <a:pt x="59794" y="4110538"/>
                  <a:pt x="0" y="2996313"/>
                  <a:pt x="0" y="2401540"/>
                </a:cubicBezTo>
                <a:cubicBezTo>
                  <a:pt x="37659" y="1537413"/>
                  <a:pt x="605982" y="1001286"/>
                  <a:pt x="1273771" y="560022"/>
                </a:cubicBezTo>
                <a:cubicBezTo>
                  <a:pt x="1937247" y="114445"/>
                  <a:pt x="2745030" y="37117"/>
                  <a:pt x="3268512" y="2621"/>
                </a:cubicBezTo>
                <a:cubicBezTo>
                  <a:pt x="3301229" y="483"/>
                  <a:pt x="3334076" y="-334"/>
                  <a:pt x="3367012" y="12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683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6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421E7-76B5-3F45-1534-3D097B6B7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38211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CCF2A1AE-B382-05B2-3856-DF00EAE6F14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29562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057DE240-C068-C9FA-906F-7B063EF30C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Kuvan paikka">
            <a:extLst>
              <a:ext uri="{FF2B5EF4-FFF2-40B4-BE49-F238E27FC236}">
                <a16:creationId xmlns:a16="http://schemas.microsoft.com/office/drawing/2014/main" id="{4121A1A8-6F5C-F0D1-3884-E93525689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7532" y="1580922"/>
            <a:ext cx="4184468" cy="5277077"/>
          </a:xfrm>
          <a:custGeom>
            <a:avLst/>
            <a:gdLst>
              <a:gd name="connsiteX0" fmla="*/ 3367012 w 4184468"/>
              <a:gd name="connsiteY0" fmla="*/ 123 h 5277077"/>
              <a:gd name="connsiteX1" fmla="*/ 4058401 w 4184468"/>
              <a:gd name="connsiteY1" fmla="*/ 180420 h 5277077"/>
              <a:gd name="connsiteX2" fmla="*/ 4184468 w 4184468"/>
              <a:gd name="connsiteY2" fmla="*/ 250633 h 5277077"/>
              <a:gd name="connsiteX3" fmla="*/ 4184468 w 4184468"/>
              <a:gd name="connsiteY3" fmla="*/ 5277077 h 5277077"/>
              <a:gd name="connsiteX4" fmla="*/ 1418058 w 4184468"/>
              <a:gd name="connsiteY4" fmla="*/ 5277077 h 5277077"/>
              <a:gd name="connsiteX5" fmla="*/ 1272994 w 4184468"/>
              <a:gd name="connsiteY5" fmla="*/ 5193079 h 5277077"/>
              <a:gd name="connsiteX6" fmla="*/ 727869 w 4184468"/>
              <a:gd name="connsiteY6" fmla="*/ 4765965 h 5277077"/>
              <a:gd name="connsiteX7" fmla="*/ 0 w 4184468"/>
              <a:gd name="connsiteY7" fmla="*/ 2401540 h 5277077"/>
              <a:gd name="connsiteX8" fmla="*/ 1273771 w 4184468"/>
              <a:gd name="connsiteY8" fmla="*/ 560022 h 5277077"/>
              <a:gd name="connsiteX9" fmla="*/ 3268512 w 4184468"/>
              <a:gd name="connsiteY9" fmla="*/ 2621 h 5277077"/>
              <a:gd name="connsiteX10" fmla="*/ 3367012 w 4184468"/>
              <a:gd name="connsiteY10" fmla="*/ 123 h 527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4468" h="5277077">
                <a:moveTo>
                  <a:pt x="3367012" y="123"/>
                </a:moveTo>
                <a:cubicBezTo>
                  <a:pt x="3597567" y="3323"/>
                  <a:pt x="3832523" y="68927"/>
                  <a:pt x="4058401" y="180420"/>
                </a:cubicBezTo>
                <a:lnTo>
                  <a:pt x="4184468" y="250633"/>
                </a:lnTo>
                <a:lnTo>
                  <a:pt x="4184468" y="5277077"/>
                </a:lnTo>
                <a:lnTo>
                  <a:pt x="1418058" y="5277077"/>
                </a:lnTo>
                <a:lnTo>
                  <a:pt x="1272994" y="5193079"/>
                </a:lnTo>
                <a:cubicBezTo>
                  <a:pt x="1076388" y="5071993"/>
                  <a:pt x="893738" y="4929822"/>
                  <a:pt x="727869" y="4765965"/>
                </a:cubicBezTo>
                <a:cubicBezTo>
                  <a:pt x="59794" y="4110538"/>
                  <a:pt x="0" y="2996313"/>
                  <a:pt x="0" y="2401540"/>
                </a:cubicBezTo>
                <a:cubicBezTo>
                  <a:pt x="37659" y="1537413"/>
                  <a:pt x="605982" y="1001286"/>
                  <a:pt x="1273771" y="560022"/>
                </a:cubicBezTo>
                <a:cubicBezTo>
                  <a:pt x="1937247" y="114445"/>
                  <a:pt x="2745030" y="37117"/>
                  <a:pt x="3268512" y="2621"/>
                </a:cubicBezTo>
                <a:cubicBezTo>
                  <a:pt x="3301229" y="483"/>
                  <a:pt x="3334076" y="-334"/>
                  <a:pt x="3367012" y="12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13510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5 suorakulm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421E7-76B5-3F45-1534-3D097B6B7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38211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CCF2A1AE-B382-05B2-3856-DF00EAE6F14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54956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776E7E57-4EF5-C1D1-A660-A7C605F69B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Kuvan paikka">
            <a:extLst>
              <a:ext uri="{FF2B5EF4-FFF2-40B4-BE49-F238E27FC236}">
                <a16:creationId xmlns:a16="http://schemas.microsoft.com/office/drawing/2014/main" id="{4121A1A8-6F5C-F0D1-3884-E93525689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476" y="2078182"/>
            <a:ext cx="4484524" cy="4779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820168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6 suorakulmio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421E7-76B5-3F45-1534-3D097B6B7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38211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CCF2A1AE-B382-05B2-3856-DF00EAE6F14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29562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337F2280-307D-C506-5A1F-340B43D090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uvan paikka">
            <a:extLst>
              <a:ext uri="{FF2B5EF4-FFF2-40B4-BE49-F238E27FC236}">
                <a16:creationId xmlns:a16="http://schemas.microsoft.com/office/drawing/2014/main" id="{0475BDF3-AA3A-CFC0-DEF6-45AD24A6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476" y="2078182"/>
            <a:ext cx="4484524" cy="4779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19485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FA80D05E-1742-00C3-2C15-32393855E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DCFFD62D-1726-58CD-97E7-7B75B6D1B88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04168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4F84451E-2D2C-8836-0B7C-2F7FC55C54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808E6ADB-EFF9-2930-C026-7EA4FEB0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7477" y="1929141"/>
            <a:ext cx="3985114" cy="3975271"/>
          </a:xfrm>
          <a:custGeom>
            <a:avLst/>
            <a:gdLst>
              <a:gd name="connsiteX0" fmla="*/ 2267639 w 3985114"/>
              <a:gd name="connsiteY0" fmla="*/ 1818 h 3975271"/>
              <a:gd name="connsiteX1" fmla="*/ 3314303 w 3985114"/>
              <a:gd name="connsiteY1" fmla="*/ 498026 h 3975271"/>
              <a:gd name="connsiteX2" fmla="*/ 3314303 w 3985114"/>
              <a:gd name="connsiteY2" fmla="*/ 498225 h 3975271"/>
              <a:gd name="connsiteX3" fmla="*/ 3920601 w 3985114"/>
              <a:gd name="connsiteY3" fmla="*/ 1719599 h 3975271"/>
              <a:gd name="connsiteX4" fmla="*/ 3731931 w 3985114"/>
              <a:gd name="connsiteY4" fmla="*/ 3306548 h 3975271"/>
              <a:gd name="connsiteX5" fmla="*/ 2319293 w 3985114"/>
              <a:gd name="connsiteY5" fmla="*/ 3975271 h 3975271"/>
              <a:gd name="connsiteX6" fmla="*/ 504983 w 3985114"/>
              <a:gd name="connsiteY6" fmla="*/ 3306548 h 3975271"/>
              <a:gd name="connsiteX7" fmla="*/ 0 w 3985114"/>
              <a:gd name="connsiteY7" fmla="*/ 1666149 h 3975271"/>
              <a:gd name="connsiteX8" fmla="*/ 883721 w 3985114"/>
              <a:gd name="connsiteY8" fmla="*/ 388533 h 3975271"/>
              <a:gd name="connsiteX9" fmla="*/ 2267639 w 3985114"/>
              <a:gd name="connsiteY9" fmla="*/ 1818 h 39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5114" h="3975271">
                <a:moveTo>
                  <a:pt x="2267639" y="1818"/>
                </a:moveTo>
                <a:cubicBezTo>
                  <a:pt x="2630820" y="-21915"/>
                  <a:pt x="3016937" y="189093"/>
                  <a:pt x="3314303" y="498026"/>
                </a:cubicBezTo>
                <a:lnTo>
                  <a:pt x="3314303" y="498225"/>
                </a:lnTo>
                <a:cubicBezTo>
                  <a:pt x="3611669" y="807358"/>
                  <a:pt x="3817691" y="1208433"/>
                  <a:pt x="3920601" y="1719599"/>
                </a:cubicBezTo>
                <a:cubicBezTo>
                  <a:pt x="4026504" y="2230765"/>
                  <a:pt x="4026504" y="2851822"/>
                  <a:pt x="3731931" y="3306548"/>
                </a:cubicBezTo>
                <a:cubicBezTo>
                  <a:pt x="3434565" y="3761272"/>
                  <a:pt x="3026709" y="3975271"/>
                  <a:pt x="2319293" y="3975271"/>
                </a:cubicBezTo>
                <a:cubicBezTo>
                  <a:pt x="1611878" y="3975271"/>
                  <a:pt x="965292" y="3761272"/>
                  <a:pt x="504983" y="3306548"/>
                </a:cubicBezTo>
                <a:cubicBezTo>
                  <a:pt x="41484" y="2851822"/>
                  <a:pt x="0" y="2078791"/>
                  <a:pt x="0" y="1666149"/>
                </a:cubicBezTo>
                <a:cubicBezTo>
                  <a:pt x="26127" y="1066630"/>
                  <a:pt x="420420" y="694674"/>
                  <a:pt x="883721" y="388533"/>
                </a:cubicBezTo>
                <a:cubicBezTo>
                  <a:pt x="1344029" y="79400"/>
                  <a:pt x="1904458" y="25751"/>
                  <a:pt x="2267639" y="181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35885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8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AB7A2A1-2A45-024A-C33B-29E1C4E2F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6040BA7B-FE50-8EEA-7856-D63925AD77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16863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7BCB4899-838C-F060-5F5C-09BB050F72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Kuvan paikka">
            <a:extLst>
              <a:ext uri="{FF2B5EF4-FFF2-40B4-BE49-F238E27FC236}">
                <a16:creationId xmlns:a16="http://schemas.microsoft.com/office/drawing/2014/main" id="{06C32550-BEF3-4D97-CBB0-43662F1C6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7477" y="1929141"/>
            <a:ext cx="3985114" cy="3975271"/>
          </a:xfrm>
          <a:custGeom>
            <a:avLst/>
            <a:gdLst>
              <a:gd name="connsiteX0" fmla="*/ 2267639 w 3985114"/>
              <a:gd name="connsiteY0" fmla="*/ 1818 h 3975271"/>
              <a:gd name="connsiteX1" fmla="*/ 3314303 w 3985114"/>
              <a:gd name="connsiteY1" fmla="*/ 498026 h 3975271"/>
              <a:gd name="connsiteX2" fmla="*/ 3314303 w 3985114"/>
              <a:gd name="connsiteY2" fmla="*/ 498225 h 3975271"/>
              <a:gd name="connsiteX3" fmla="*/ 3920601 w 3985114"/>
              <a:gd name="connsiteY3" fmla="*/ 1719599 h 3975271"/>
              <a:gd name="connsiteX4" fmla="*/ 3731931 w 3985114"/>
              <a:gd name="connsiteY4" fmla="*/ 3306548 h 3975271"/>
              <a:gd name="connsiteX5" fmla="*/ 2319293 w 3985114"/>
              <a:gd name="connsiteY5" fmla="*/ 3975271 h 3975271"/>
              <a:gd name="connsiteX6" fmla="*/ 504983 w 3985114"/>
              <a:gd name="connsiteY6" fmla="*/ 3306548 h 3975271"/>
              <a:gd name="connsiteX7" fmla="*/ 0 w 3985114"/>
              <a:gd name="connsiteY7" fmla="*/ 1666149 h 3975271"/>
              <a:gd name="connsiteX8" fmla="*/ 883721 w 3985114"/>
              <a:gd name="connsiteY8" fmla="*/ 388533 h 3975271"/>
              <a:gd name="connsiteX9" fmla="*/ 2267639 w 3985114"/>
              <a:gd name="connsiteY9" fmla="*/ 1818 h 39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5114" h="3975271">
                <a:moveTo>
                  <a:pt x="2267639" y="1818"/>
                </a:moveTo>
                <a:cubicBezTo>
                  <a:pt x="2630820" y="-21915"/>
                  <a:pt x="3016937" y="189093"/>
                  <a:pt x="3314303" y="498026"/>
                </a:cubicBezTo>
                <a:lnTo>
                  <a:pt x="3314303" y="498225"/>
                </a:lnTo>
                <a:cubicBezTo>
                  <a:pt x="3611669" y="807358"/>
                  <a:pt x="3817691" y="1208433"/>
                  <a:pt x="3920601" y="1719599"/>
                </a:cubicBezTo>
                <a:cubicBezTo>
                  <a:pt x="4026504" y="2230765"/>
                  <a:pt x="4026504" y="2851822"/>
                  <a:pt x="3731931" y="3306548"/>
                </a:cubicBezTo>
                <a:cubicBezTo>
                  <a:pt x="3434565" y="3761272"/>
                  <a:pt x="3026709" y="3975271"/>
                  <a:pt x="2319293" y="3975271"/>
                </a:cubicBezTo>
                <a:cubicBezTo>
                  <a:pt x="1611878" y="3975271"/>
                  <a:pt x="965292" y="3761272"/>
                  <a:pt x="504983" y="3306548"/>
                </a:cubicBezTo>
                <a:cubicBezTo>
                  <a:pt x="41484" y="2851822"/>
                  <a:pt x="0" y="2078791"/>
                  <a:pt x="0" y="1666149"/>
                </a:cubicBezTo>
                <a:cubicBezTo>
                  <a:pt x="26127" y="1066630"/>
                  <a:pt x="420420" y="694674"/>
                  <a:pt x="883721" y="388533"/>
                </a:cubicBezTo>
                <a:cubicBezTo>
                  <a:pt x="1344029" y="79400"/>
                  <a:pt x="1904458" y="25751"/>
                  <a:pt x="2267639" y="181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80539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7 suorakulm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FA80D05E-1742-00C3-2C15-32393855E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DCFFD62D-1726-58CD-97E7-7B75B6D1B88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04168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BD2177A2-96BD-5D5A-901F-9BA1E00DA6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808E6ADB-EFF9-2930-C026-7EA4FEB0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7476" y="2057559"/>
            <a:ext cx="3600000" cy="36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9191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FEDFB-BC1D-163F-79C0-9D8B5214D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833073"/>
            <a:ext cx="5256212" cy="1912449"/>
          </a:xfrm>
        </p:spPr>
        <p:txBody>
          <a:bodyPr lIns="180000" anchor="b"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75A224-5338-EC34-CFB1-F3CCF79872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3956539"/>
            <a:ext cx="5256212" cy="972650"/>
          </a:xfrm>
        </p:spPr>
        <p:txBody>
          <a:bodyPr lIns="180000"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Alaotsikko tulee tähän, voi olla pidempikin</a:t>
            </a:r>
          </a:p>
        </p:txBody>
      </p:sp>
      <p:sp>
        <p:nvSpPr>
          <p:cNvPr id="54" name="Tekstin paikkamerkki 3">
            <a:extLst>
              <a:ext uri="{FF2B5EF4-FFF2-40B4-BE49-F238E27FC236}">
                <a16:creationId xmlns:a16="http://schemas.microsoft.com/office/drawing/2014/main" id="{BD3DFDB0-EBA5-69D4-2160-A2C7B0A0064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39789" y="5142400"/>
            <a:ext cx="5256212" cy="758338"/>
          </a:xfrm>
        </p:spPr>
        <p:txBody>
          <a:bodyPr lIns="180000"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  <p:sp>
        <p:nvSpPr>
          <p:cNvPr id="51" name="Kuvan paikka">
            <a:extLst>
              <a:ext uri="{FF2B5EF4-FFF2-40B4-BE49-F238E27FC236}">
                <a16:creationId xmlns:a16="http://schemas.microsoft.com/office/drawing/2014/main" id="{CF28EC47-9293-653E-98F4-CB3EFCBC9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733" y="0"/>
            <a:ext cx="5596269" cy="6858000"/>
          </a:xfrm>
          <a:custGeom>
            <a:avLst/>
            <a:gdLst>
              <a:gd name="connsiteX0" fmla="*/ 2774715 w 5596269"/>
              <a:gd name="connsiteY0" fmla="*/ 0 h 6858000"/>
              <a:gd name="connsiteX1" fmla="*/ 5130432 w 5596269"/>
              <a:gd name="connsiteY1" fmla="*/ 0 h 6858000"/>
              <a:gd name="connsiteX2" fmla="*/ 5171331 w 5596269"/>
              <a:gd name="connsiteY2" fmla="*/ 18880 h 6858000"/>
              <a:gd name="connsiteX3" fmla="*/ 5414800 w 5596269"/>
              <a:gd name="connsiteY3" fmla="*/ 154481 h 6858000"/>
              <a:gd name="connsiteX4" fmla="*/ 5596269 w 5596269"/>
              <a:gd name="connsiteY4" fmla="*/ 278824 h 6858000"/>
              <a:gd name="connsiteX5" fmla="*/ 5596269 w 5596269"/>
              <a:gd name="connsiteY5" fmla="*/ 6858000 h 6858000"/>
              <a:gd name="connsiteX6" fmla="*/ 2630875 w 5596269"/>
              <a:gd name="connsiteY6" fmla="*/ 6858000 h 6858000"/>
              <a:gd name="connsiteX7" fmla="*/ 2423395 w 5596269"/>
              <a:gd name="connsiteY7" fmla="*/ 6789203 h 6858000"/>
              <a:gd name="connsiteX8" fmla="*/ 927472 w 5596269"/>
              <a:gd name="connsiteY8" fmla="*/ 5861914 h 6858000"/>
              <a:gd name="connsiteX9" fmla="*/ 0 w 5596269"/>
              <a:gd name="connsiteY9" fmla="*/ 2849097 h 6858000"/>
              <a:gd name="connsiteX10" fmla="*/ 1623075 w 5596269"/>
              <a:gd name="connsiteY10" fmla="*/ 502580 h 6858000"/>
              <a:gd name="connsiteX11" fmla="*/ 2622948 w 5596269"/>
              <a:gd name="connsiteY11" fmla="*/ 399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6269" h="6858000">
                <a:moveTo>
                  <a:pt x="2774715" y="0"/>
                </a:moveTo>
                <a:lnTo>
                  <a:pt x="5130432" y="0"/>
                </a:lnTo>
                <a:lnTo>
                  <a:pt x="5171331" y="18880"/>
                </a:lnTo>
                <a:cubicBezTo>
                  <a:pt x="5253566" y="59470"/>
                  <a:pt x="5334856" y="104834"/>
                  <a:pt x="5414800" y="154481"/>
                </a:cubicBezTo>
                <a:lnTo>
                  <a:pt x="5596269" y="278824"/>
                </a:lnTo>
                <a:lnTo>
                  <a:pt x="5596269" y="6858000"/>
                </a:lnTo>
                <a:lnTo>
                  <a:pt x="2630875" y="6858000"/>
                </a:lnTo>
                <a:lnTo>
                  <a:pt x="2423395" y="6789203"/>
                </a:lnTo>
                <a:cubicBezTo>
                  <a:pt x="1858423" y="6586547"/>
                  <a:pt x="1350182" y="6279496"/>
                  <a:pt x="927472" y="5861914"/>
                </a:cubicBezTo>
                <a:cubicBezTo>
                  <a:pt x="76190" y="5026750"/>
                  <a:pt x="0" y="3606971"/>
                  <a:pt x="0" y="2849097"/>
                </a:cubicBezTo>
                <a:cubicBezTo>
                  <a:pt x="47985" y="1747999"/>
                  <a:pt x="772161" y="1064850"/>
                  <a:pt x="1623075" y="502580"/>
                </a:cubicBezTo>
                <a:cubicBezTo>
                  <a:pt x="1940108" y="289668"/>
                  <a:pt x="2282999" y="142741"/>
                  <a:pt x="2622948" y="3993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6385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Brändikuva08 suorakulmio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AB7A2A1-2A45-024A-C33B-29E1C4E2F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6040BA7B-FE50-8EEA-7856-D63925AD77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9" y="1685427"/>
            <a:ext cx="5916863" cy="744265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8BF0319A-6DB4-B800-62C2-A8A26425CB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468880"/>
            <a:ext cx="5916863" cy="3400819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uvan paikka">
            <a:extLst>
              <a:ext uri="{FF2B5EF4-FFF2-40B4-BE49-F238E27FC236}">
                <a16:creationId xmlns:a16="http://schemas.microsoft.com/office/drawing/2014/main" id="{394A579E-91B9-571D-D27B-97036025A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7476" y="2057559"/>
            <a:ext cx="3600000" cy="36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1586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suuri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8941"/>
            <a:ext cx="10440000" cy="765175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684B1DA7-E434-0BE8-C0CC-0D6878170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371600"/>
            <a:ext cx="7922342" cy="4749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7CF3F0-C9A8-4F8B-7865-8C5FBE970F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8245" y="4999703"/>
            <a:ext cx="2089955" cy="1121697"/>
          </a:xfrm>
        </p:spPr>
        <p:txBody>
          <a:bodyPr anchor="b">
            <a:noAutofit/>
          </a:bodyPr>
          <a:lstStyle>
            <a:lvl1pPr marL="14288" indent="-14288" algn="l">
              <a:buNone/>
              <a:tabLst/>
              <a:defRPr sz="1600">
                <a:solidFill>
                  <a:schemeClr val="accent1"/>
                </a:solidFill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fi-FI" noProof="1"/>
              <a:t>Lähde: (jos lainattu muualta)</a:t>
            </a:r>
          </a:p>
        </p:txBody>
      </p:sp>
      <p:sp>
        <p:nvSpPr>
          <p:cNvPr id="4" name="Tekstin paikkamerkki 4">
            <a:extLst>
              <a:ext uri="{FF2B5EF4-FFF2-40B4-BE49-F238E27FC236}">
                <a16:creationId xmlns:a16="http://schemas.microsoft.com/office/drawing/2014/main" id="{7C8080E3-63D9-FBCF-E4D2-0AEA024A5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88245" y="1411500"/>
            <a:ext cx="2089955" cy="3400819"/>
          </a:xfrm>
        </p:spPr>
        <p:txBody>
          <a:bodyPr>
            <a:noAutofit/>
          </a:bodyPr>
          <a:lstStyle>
            <a:lvl1pPr marL="17463" indent="-17463">
              <a:buNone/>
              <a:tabLst/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867964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suuri kuv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8941"/>
            <a:ext cx="10440000" cy="765175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684B1DA7-E434-0BE8-C0CC-0D6878170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371600"/>
            <a:ext cx="7922342" cy="4749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7CF3F0-C9A8-4F8B-7865-8C5FBE970F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8245" y="4999703"/>
            <a:ext cx="2089955" cy="1121697"/>
          </a:xfrm>
        </p:spPr>
        <p:txBody>
          <a:bodyPr anchor="b">
            <a:noAutofit/>
          </a:bodyPr>
          <a:lstStyle>
            <a:lvl1pPr marL="14288" indent="-14288" algn="l">
              <a:buNone/>
              <a:tabLst/>
              <a:defRPr sz="1600">
                <a:solidFill>
                  <a:schemeClr val="accent1"/>
                </a:solidFill>
              </a:defRPr>
            </a:lvl1pPr>
            <a:lvl2pPr>
              <a:buNone/>
              <a:defRPr sz="1200"/>
            </a:lvl2pPr>
            <a:lvl3pPr>
              <a:buNone/>
              <a:defRPr sz="12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 lang="fi-FI" noProof="1"/>
              <a:t>Lähde: (jos lainattu muualta)</a:t>
            </a:r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5DC2D4EC-B8D9-0376-45CC-66D7472203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88245" y="1411500"/>
            <a:ext cx="2089955" cy="3400819"/>
          </a:xfrm>
        </p:spPr>
        <p:txBody>
          <a:bodyPr>
            <a:noAutofit/>
          </a:bodyPr>
          <a:lstStyle>
            <a:lvl1pPr marL="17463" indent="-17463">
              <a:buNone/>
              <a:tabLst/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673533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ngress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436124F6-3F55-68B8-7ED5-06BC3267B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A5F2152F-0FB1-9E07-2B4B-32F7684013E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8" y="1933301"/>
            <a:ext cx="3679961" cy="4204471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Ingressi tai alaotsikko tähän</a:t>
            </a:r>
          </a:p>
        </p:txBody>
      </p:sp>
      <p:sp>
        <p:nvSpPr>
          <p:cNvPr id="3" name="Tekstin paikkamerkki 4">
            <a:extLst>
              <a:ext uri="{FF2B5EF4-FFF2-40B4-BE49-F238E27FC236}">
                <a16:creationId xmlns:a16="http://schemas.microsoft.com/office/drawing/2014/main" id="{4539C76A-7B21-02F5-DDB6-89331E4246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3440" y="1933301"/>
            <a:ext cx="6614760" cy="420447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2398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ingressillä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966E3AF2-D827-021E-F7B5-0432CD5C0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A5F2152F-0FB1-9E07-2B4B-32F7684013E0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8" y="1933301"/>
            <a:ext cx="3679961" cy="4204471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Ingressi tai alaotsikko tähän</a:t>
            </a:r>
          </a:p>
        </p:txBody>
      </p:sp>
      <p:sp>
        <p:nvSpPr>
          <p:cNvPr id="2" name="Tekstin paikkamerkki 4">
            <a:extLst>
              <a:ext uri="{FF2B5EF4-FFF2-40B4-BE49-F238E27FC236}">
                <a16:creationId xmlns:a16="http://schemas.microsoft.com/office/drawing/2014/main" id="{42EDA599-F931-0D93-E5F8-E716C4A26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3440" y="1933301"/>
            <a:ext cx="6614760" cy="420447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tx2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43101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20F9A810-0DF4-DA12-2719-A413D04B2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5AE75083-1965-5B1D-EFD0-AEE2BB83C4FA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6DD4E7A-CE05-4F33-65B8-95EEFD6F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35349"/>
            <a:ext cx="10440000" cy="38416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accent1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38370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ALAOTSIKKO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809739FC-54EF-0D5A-3573-3FD2F5054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13448B38-FFB2-FD1F-9E8B-B78CA4A89EAC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D445533D-C199-4415-9C37-C6987902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35349"/>
            <a:ext cx="10440000" cy="38416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accent1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51203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4C1E7A8A-4B61-27F7-5396-571E2C67A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C0D353-4549-05AD-BC54-2F5CB982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20239"/>
            <a:ext cx="10440000" cy="425672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accent1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97891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RUS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5D1B41A5-0CCE-A495-A6F3-549F9DBC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8953910-C4B2-D7D2-E4AE-0ED43397D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20239"/>
            <a:ext cx="10440000" cy="425672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2pPr>
            <a:lvl3pPr>
              <a:buFont typeface="Normaali järjestelmäfontti"/>
              <a:buChar char="−"/>
              <a:defRPr sz="2000">
                <a:solidFill>
                  <a:schemeClr val="accent1"/>
                </a:solidFill>
              </a:defRPr>
            </a:lvl3pPr>
            <a:lvl4pPr>
              <a:buFont typeface="Normaali järjestelmäfontti"/>
              <a:buChar char="‣"/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55680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numer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7F001E0-E055-9150-7DEF-D2A4E2E55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Numeron paikkamerkki 1">
            <a:extLst>
              <a:ext uri="{FF2B5EF4-FFF2-40B4-BE49-F238E27FC236}">
                <a16:creationId xmlns:a16="http://schemas.microsoft.com/office/drawing/2014/main" id="{B331C706-865B-210B-C116-928C14790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468" y="1892929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rgbClr val="E6F6FC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7C96FEDA-F7A4-890D-54B7-ED92AE103C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78049" y="1971728"/>
            <a:ext cx="9099775" cy="387161"/>
          </a:xfrm>
        </p:spPr>
        <p:txBody>
          <a:bodyPr>
            <a:noAutofit/>
          </a:bodyPr>
          <a:lstStyle>
            <a:lvl1pPr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C0D353-4549-05AD-BC54-2F5CB982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424" y="2424202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Numeron paikkamerkki 1">
            <a:extLst>
              <a:ext uri="{FF2B5EF4-FFF2-40B4-BE49-F238E27FC236}">
                <a16:creationId xmlns:a16="http://schemas.microsoft.com/office/drawing/2014/main" id="{88967F47-67F6-1F2E-EDEA-09604F9699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468" y="3267967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rgbClr val="E6F6FC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2" name="Alaotsikko 2">
            <a:extLst>
              <a:ext uri="{FF2B5EF4-FFF2-40B4-BE49-F238E27FC236}">
                <a16:creationId xmlns:a16="http://schemas.microsoft.com/office/drawing/2014/main" id="{9F69D31C-04BF-D449-2090-38B29D1686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78049" y="3330265"/>
            <a:ext cx="9099775" cy="387161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CED1DF50-9CBB-85C8-F8E8-246AF358A2F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78424" y="3716737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Numeron paikkamerkki 1">
            <a:extLst>
              <a:ext uri="{FF2B5EF4-FFF2-40B4-BE49-F238E27FC236}">
                <a16:creationId xmlns:a16="http://schemas.microsoft.com/office/drawing/2014/main" id="{7007891A-BD9B-CFFA-0748-9507EC310E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468" y="4677380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rgbClr val="E6F6FC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3" name="Alaotsikko 3">
            <a:extLst>
              <a:ext uri="{FF2B5EF4-FFF2-40B4-BE49-F238E27FC236}">
                <a16:creationId xmlns:a16="http://schemas.microsoft.com/office/drawing/2014/main" id="{57472CB3-8123-7ECA-45EA-4D06B774A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78049" y="4753951"/>
            <a:ext cx="9099775" cy="387161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FA347C54-3F46-4815-2B40-C3E31603C16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78424" y="5141276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6742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FEDFB-BC1D-163F-79C0-9D8B5214D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833073"/>
            <a:ext cx="5256212" cy="1912449"/>
          </a:xfrm>
        </p:spPr>
        <p:txBody>
          <a:bodyPr lIns="180000" anchor="b"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75A224-5338-EC34-CFB1-F3CCF79872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3956539"/>
            <a:ext cx="5256212" cy="972650"/>
          </a:xfrm>
        </p:spPr>
        <p:txBody>
          <a:bodyPr lIns="180000">
            <a:no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Alaotsikko tulee tähän, voi olla pidempikin</a:t>
            </a:r>
          </a:p>
        </p:txBody>
      </p:sp>
      <p:sp>
        <p:nvSpPr>
          <p:cNvPr id="54" name="Tekstin paikkamerkki 3">
            <a:extLst>
              <a:ext uri="{FF2B5EF4-FFF2-40B4-BE49-F238E27FC236}">
                <a16:creationId xmlns:a16="http://schemas.microsoft.com/office/drawing/2014/main" id="{BD3DFDB0-EBA5-69D4-2160-A2C7B0A0064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39789" y="5142400"/>
            <a:ext cx="5256212" cy="758338"/>
          </a:xfrm>
        </p:spPr>
        <p:txBody>
          <a:bodyPr lIns="1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  <p:sp>
        <p:nvSpPr>
          <p:cNvPr id="51" name="Kuvan paikka">
            <a:extLst>
              <a:ext uri="{FF2B5EF4-FFF2-40B4-BE49-F238E27FC236}">
                <a16:creationId xmlns:a16="http://schemas.microsoft.com/office/drawing/2014/main" id="{CF28EC47-9293-653E-98F4-CB3EFCBC9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733" y="0"/>
            <a:ext cx="5596269" cy="6858000"/>
          </a:xfrm>
          <a:custGeom>
            <a:avLst/>
            <a:gdLst>
              <a:gd name="connsiteX0" fmla="*/ 2774715 w 5596269"/>
              <a:gd name="connsiteY0" fmla="*/ 0 h 6858000"/>
              <a:gd name="connsiteX1" fmla="*/ 5130432 w 5596269"/>
              <a:gd name="connsiteY1" fmla="*/ 0 h 6858000"/>
              <a:gd name="connsiteX2" fmla="*/ 5171331 w 5596269"/>
              <a:gd name="connsiteY2" fmla="*/ 18880 h 6858000"/>
              <a:gd name="connsiteX3" fmla="*/ 5414800 w 5596269"/>
              <a:gd name="connsiteY3" fmla="*/ 154481 h 6858000"/>
              <a:gd name="connsiteX4" fmla="*/ 5596269 w 5596269"/>
              <a:gd name="connsiteY4" fmla="*/ 278824 h 6858000"/>
              <a:gd name="connsiteX5" fmla="*/ 5596269 w 5596269"/>
              <a:gd name="connsiteY5" fmla="*/ 6858000 h 6858000"/>
              <a:gd name="connsiteX6" fmla="*/ 2630875 w 5596269"/>
              <a:gd name="connsiteY6" fmla="*/ 6858000 h 6858000"/>
              <a:gd name="connsiteX7" fmla="*/ 2423395 w 5596269"/>
              <a:gd name="connsiteY7" fmla="*/ 6789203 h 6858000"/>
              <a:gd name="connsiteX8" fmla="*/ 927472 w 5596269"/>
              <a:gd name="connsiteY8" fmla="*/ 5861914 h 6858000"/>
              <a:gd name="connsiteX9" fmla="*/ 0 w 5596269"/>
              <a:gd name="connsiteY9" fmla="*/ 2849097 h 6858000"/>
              <a:gd name="connsiteX10" fmla="*/ 1623075 w 5596269"/>
              <a:gd name="connsiteY10" fmla="*/ 502580 h 6858000"/>
              <a:gd name="connsiteX11" fmla="*/ 2622948 w 5596269"/>
              <a:gd name="connsiteY11" fmla="*/ 399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96269" h="6858000">
                <a:moveTo>
                  <a:pt x="2774715" y="0"/>
                </a:moveTo>
                <a:lnTo>
                  <a:pt x="5130432" y="0"/>
                </a:lnTo>
                <a:lnTo>
                  <a:pt x="5171331" y="18880"/>
                </a:lnTo>
                <a:cubicBezTo>
                  <a:pt x="5253566" y="59470"/>
                  <a:pt x="5334856" y="104834"/>
                  <a:pt x="5414800" y="154481"/>
                </a:cubicBezTo>
                <a:lnTo>
                  <a:pt x="5596269" y="278824"/>
                </a:lnTo>
                <a:lnTo>
                  <a:pt x="5596269" y="6858000"/>
                </a:lnTo>
                <a:lnTo>
                  <a:pt x="2630875" y="6858000"/>
                </a:lnTo>
                <a:lnTo>
                  <a:pt x="2423395" y="6789203"/>
                </a:lnTo>
                <a:cubicBezTo>
                  <a:pt x="1858423" y="6586547"/>
                  <a:pt x="1350182" y="6279496"/>
                  <a:pt x="927472" y="5861914"/>
                </a:cubicBezTo>
                <a:cubicBezTo>
                  <a:pt x="76190" y="5026750"/>
                  <a:pt x="0" y="3606971"/>
                  <a:pt x="0" y="2849097"/>
                </a:cubicBezTo>
                <a:cubicBezTo>
                  <a:pt x="47985" y="1747999"/>
                  <a:pt x="772161" y="1064850"/>
                  <a:pt x="1623075" y="502580"/>
                </a:cubicBezTo>
                <a:cubicBezTo>
                  <a:pt x="1940108" y="289668"/>
                  <a:pt x="2282999" y="142741"/>
                  <a:pt x="2622948" y="3993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838586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numeroill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D7F001E0-E055-9150-7DEF-D2A4E2E55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Numeron paikkamerkki 1">
            <a:extLst>
              <a:ext uri="{FF2B5EF4-FFF2-40B4-BE49-F238E27FC236}">
                <a16:creationId xmlns:a16="http://schemas.microsoft.com/office/drawing/2014/main" id="{2692DBFB-2A91-3E07-2F2E-232620E4E2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468" y="1892929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7C96FEDA-F7A4-890D-54B7-ED92AE103C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78049" y="1971728"/>
            <a:ext cx="9099775" cy="387161"/>
          </a:xfrm>
        </p:spPr>
        <p:txBody>
          <a:bodyPr>
            <a:noAutofit/>
          </a:bodyPr>
          <a:lstStyle>
            <a:lvl1pPr>
              <a:buFont typeface="Arial" panose="020B0604020202020204" pitchFamily="34" charset="0"/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C0D353-4549-05AD-BC54-2F5CB982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424" y="2424202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Numeron paikkamerkki 1">
            <a:extLst>
              <a:ext uri="{FF2B5EF4-FFF2-40B4-BE49-F238E27FC236}">
                <a16:creationId xmlns:a16="http://schemas.microsoft.com/office/drawing/2014/main" id="{FB048E12-BA93-86E5-C004-F752C1E9C5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468" y="3267967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2" name="Alaotsikko 2">
            <a:extLst>
              <a:ext uri="{FF2B5EF4-FFF2-40B4-BE49-F238E27FC236}">
                <a16:creationId xmlns:a16="http://schemas.microsoft.com/office/drawing/2014/main" id="{9F69D31C-04BF-D449-2090-38B29D1686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78049" y="3330265"/>
            <a:ext cx="9099775" cy="387161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CED1DF50-9CBB-85C8-F8E8-246AF358A2F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78424" y="3716737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Numeron paikkamerkki 1">
            <a:extLst>
              <a:ext uri="{FF2B5EF4-FFF2-40B4-BE49-F238E27FC236}">
                <a16:creationId xmlns:a16="http://schemas.microsoft.com/office/drawing/2014/main" id="{C570FD72-78D2-3511-35D6-C76B2DC28C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468" y="4677380"/>
            <a:ext cx="1118733" cy="1121108"/>
          </a:xfrm>
          <a:custGeom>
            <a:avLst/>
            <a:gdLst>
              <a:gd name="csX0" fmla="*/ 0 w 1255178"/>
              <a:gd name="csY0" fmla="*/ 594360 h 1188720"/>
              <a:gd name="csX1" fmla="*/ 627589 w 1255178"/>
              <a:gd name="csY1" fmla="*/ 0 h 1188720"/>
              <a:gd name="csX2" fmla="*/ 1255178 w 1255178"/>
              <a:gd name="csY2" fmla="*/ 594360 h 1188720"/>
              <a:gd name="csX3" fmla="*/ 627589 w 1255178"/>
              <a:gd name="csY3" fmla="*/ 1188720 h 1188720"/>
              <a:gd name="csX4" fmla="*/ 0 w 1255178"/>
              <a:gd name="csY4" fmla="*/ 594360 h 1188720"/>
              <a:gd name="csX0" fmla="*/ 1281 w 1256459"/>
              <a:gd name="csY0" fmla="*/ 544483 h 1138843"/>
              <a:gd name="csX1" fmla="*/ 770186 w 1256459"/>
              <a:gd name="csY1" fmla="*/ 0 h 1138843"/>
              <a:gd name="csX2" fmla="*/ 1256459 w 1256459"/>
              <a:gd name="csY2" fmla="*/ 544483 h 1138843"/>
              <a:gd name="csX3" fmla="*/ 628870 w 1256459"/>
              <a:gd name="csY3" fmla="*/ 1138843 h 1138843"/>
              <a:gd name="csX4" fmla="*/ 1281 w 1256459"/>
              <a:gd name="csY4" fmla="*/ 544483 h 1138843"/>
              <a:gd name="csX0" fmla="*/ 34 w 1255212"/>
              <a:gd name="csY0" fmla="*/ 569421 h 1163781"/>
              <a:gd name="csX1" fmla="*/ 606841 w 1255212"/>
              <a:gd name="csY1" fmla="*/ 0 h 1163781"/>
              <a:gd name="csX2" fmla="*/ 1255212 w 1255212"/>
              <a:gd name="csY2" fmla="*/ 569421 h 1163781"/>
              <a:gd name="csX3" fmla="*/ 627623 w 1255212"/>
              <a:gd name="csY3" fmla="*/ 1163781 h 1163781"/>
              <a:gd name="csX4" fmla="*/ 34 w 1255212"/>
              <a:gd name="csY4" fmla="*/ 569421 h 1163781"/>
              <a:gd name="csX0" fmla="*/ 2479 w 1257657"/>
              <a:gd name="csY0" fmla="*/ 569421 h 1163781"/>
              <a:gd name="csX1" fmla="*/ 609286 w 1257657"/>
              <a:gd name="csY1" fmla="*/ 0 h 1163781"/>
              <a:gd name="csX2" fmla="*/ 1257657 w 1257657"/>
              <a:gd name="csY2" fmla="*/ 569421 h 1163781"/>
              <a:gd name="csX3" fmla="*/ 630068 w 1257657"/>
              <a:gd name="csY3" fmla="*/ 1163781 h 1163781"/>
              <a:gd name="csX4" fmla="*/ 2479 w 1257657"/>
              <a:gd name="csY4" fmla="*/ 569421 h 1163781"/>
              <a:gd name="csX0" fmla="*/ 66 w 1255244"/>
              <a:gd name="csY0" fmla="*/ 569421 h 1059872"/>
              <a:gd name="csX1" fmla="*/ 606873 w 1255244"/>
              <a:gd name="csY1" fmla="*/ 0 h 1059872"/>
              <a:gd name="csX2" fmla="*/ 1255244 w 1255244"/>
              <a:gd name="csY2" fmla="*/ 569421 h 1059872"/>
              <a:gd name="csX3" fmla="*/ 635968 w 1255244"/>
              <a:gd name="csY3" fmla="*/ 1059872 h 1059872"/>
              <a:gd name="csX4" fmla="*/ 66 w 1255244"/>
              <a:gd name="csY4" fmla="*/ 569421 h 1059872"/>
              <a:gd name="csX0" fmla="*/ 13 w 1255191"/>
              <a:gd name="csY0" fmla="*/ 569421 h 1109748"/>
              <a:gd name="csX1" fmla="*/ 606820 w 1255191"/>
              <a:gd name="csY1" fmla="*/ 0 h 1109748"/>
              <a:gd name="csX2" fmla="*/ 1255191 w 1255191"/>
              <a:gd name="csY2" fmla="*/ 569421 h 1109748"/>
              <a:gd name="csX3" fmla="*/ 594351 w 1255191"/>
              <a:gd name="csY3" fmla="*/ 1109748 h 1109748"/>
              <a:gd name="csX4" fmla="*/ 13 w 1255191"/>
              <a:gd name="csY4" fmla="*/ 569421 h 1109748"/>
              <a:gd name="csX0" fmla="*/ 9 w 1167903"/>
              <a:gd name="csY0" fmla="*/ 569421 h 1109749"/>
              <a:gd name="csX1" fmla="*/ 606816 w 1167903"/>
              <a:gd name="csY1" fmla="*/ 0 h 1109749"/>
              <a:gd name="csX2" fmla="*/ 1167903 w 1167903"/>
              <a:gd name="csY2" fmla="*/ 573578 h 1109749"/>
              <a:gd name="csX3" fmla="*/ 594347 w 1167903"/>
              <a:gd name="csY3" fmla="*/ 1109748 h 1109749"/>
              <a:gd name="csX4" fmla="*/ 9 w 1167903"/>
              <a:gd name="csY4" fmla="*/ 569421 h 1109749"/>
              <a:gd name="csX0" fmla="*/ 8 w 1076462"/>
              <a:gd name="csY0" fmla="*/ 569424 h 1109757"/>
              <a:gd name="csX1" fmla="*/ 606815 w 1076462"/>
              <a:gd name="csY1" fmla="*/ 3 h 1109757"/>
              <a:gd name="csX2" fmla="*/ 1076462 w 1076462"/>
              <a:gd name="csY2" fmla="*/ 577738 h 1109757"/>
              <a:gd name="csX3" fmla="*/ 594346 w 1076462"/>
              <a:gd name="csY3" fmla="*/ 1109751 h 1109757"/>
              <a:gd name="csX4" fmla="*/ 8 w 1076462"/>
              <a:gd name="csY4" fmla="*/ 569424 h 1109757"/>
              <a:gd name="csX0" fmla="*/ 8 w 1122182"/>
              <a:gd name="csY0" fmla="*/ 569844 h 1111318"/>
              <a:gd name="csX1" fmla="*/ 606815 w 1122182"/>
              <a:gd name="csY1" fmla="*/ 423 h 1111318"/>
              <a:gd name="csX2" fmla="*/ 1122182 w 1122182"/>
              <a:gd name="csY2" fmla="*/ 661285 h 1111318"/>
              <a:gd name="csX3" fmla="*/ 594346 w 1122182"/>
              <a:gd name="csY3" fmla="*/ 1110171 h 1111318"/>
              <a:gd name="csX4" fmla="*/ 8 w 1122182"/>
              <a:gd name="csY4" fmla="*/ 569844 h 1111318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69844 h 1111817"/>
              <a:gd name="csX1" fmla="*/ 606815 w 1122182"/>
              <a:gd name="csY1" fmla="*/ 423 h 1111817"/>
              <a:gd name="csX2" fmla="*/ 1122182 w 1122182"/>
              <a:gd name="csY2" fmla="*/ 661285 h 1111817"/>
              <a:gd name="csX3" fmla="*/ 594346 w 1122182"/>
              <a:gd name="csY3" fmla="*/ 1110171 h 1111817"/>
              <a:gd name="csX4" fmla="*/ 8 w 1122182"/>
              <a:gd name="csY4" fmla="*/ 569844 h 1111817"/>
              <a:gd name="csX0" fmla="*/ 8 w 1122182"/>
              <a:gd name="csY0" fmla="*/ 570931 h 1112904"/>
              <a:gd name="csX1" fmla="*/ 606815 w 1122182"/>
              <a:gd name="csY1" fmla="*/ 1510 h 1112904"/>
              <a:gd name="csX2" fmla="*/ 1122182 w 1122182"/>
              <a:gd name="csY2" fmla="*/ 662372 h 1112904"/>
              <a:gd name="csX3" fmla="*/ 594346 w 1122182"/>
              <a:gd name="csY3" fmla="*/ 1111258 h 1112904"/>
              <a:gd name="csX4" fmla="*/ 8 w 1122182"/>
              <a:gd name="csY4" fmla="*/ 570931 h 1112904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571"/>
              <a:gd name="csY0" fmla="*/ 569497 h 1111470"/>
              <a:gd name="csX1" fmla="*/ 606815 w 1122571"/>
              <a:gd name="csY1" fmla="*/ 76 h 1111470"/>
              <a:gd name="csX2" fmla="*/ 1122182 w 1122571"/>
              <a:gd name="csY2" fmla="*/ 660938 h 1111470"/>
              <a:gd name="csX3" fmla="*/ 594346 w 1122571"/>
              <a:gd name="csY3" fmla="*/ 1109824 h 1111470"/>
              <a:gd name="csX4" fmla="*/ 8 w 1122571"/>
              <a:gd name="csY4" fmla="*/ 569497 h 1111470"/>
              <a:gd name="csX0" fmla="*/ 8 w 1122182"/>
              <a:gd name="csY0" fmla="*/ 569426 h 1111399"/>
              <a:gd name="csX1" fmla="*/ 606815 w 1122182"/>
              <a:gd name="csY1" fmla="*/ 5 h 1111399"/>
              <a:gd name="csX2" fmla="*/ 1122182 w 1122182"/>
              <a:gd name="csY2" fmla="*/ 660867 h 1111399"/>
              <a:gd name="csX3" fmla="*/ 594346 w 1122182"/>
              <a:gd name="csY3" fmla="*/ 1109753 h 1111399"/>
              <a:gd name="csX4" fmla="*/ 8 w 1122182"/>
              <a:gd name="csY4" fmla="*/ 569426 h 1111399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8 w 1122182"/>
              <a:gd name="csY0" fmla="*/ 569421 h 1111394"/>
              <a:gd name="csX1" fmla="*/ 606815 w 1122182"/>
              <a:gd name="csY1" fmla="*/ 0 h 1111394"/>
              <a:gd name="csX2" fmla="*/ 1122182 w 1122182"/>
              <a:gd name="csY2" fmla="*/ 660862 h 1111394"/>
              <a:gd name="csX3" fmla="*/ 594346 w 1122182"/>
              <a:gd name="csY3" fmla="*/ 1109748 h 1111394"/>
              <a:gd name="csX4" fmla="*/ 8 w 1122182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69 w 1122243"/>
              <a:gd name="csY0" fmla="*/ 569421 h 1111394"/>
              <a:gd name="csX1" fmla="*/ 606876 w 1122243"/>
              <a:gd name="csY1" fmla="*/ 0 h 1111394"/>
              <a:gd name="csX2" fmla="*/ 1122243 w 1122243"/>
              <a:gd name="csY2" fmla="*/ 660862 h 1111394"/>
              <a:gd name="csX3" fmla="*/ 594407 w 1122243"/>
              <a:gd name="csY3" fmla="*/ 1109748 h 1111394"/>
              <a:gd name="csX4" fmla="*/ 69 w 1122243"/>
              <a:gd name="csY4" fmla="*/ 569421 h 1111394"/>
              <a:gd name="csX0" fmla="*/ 933 w 1123107"/>
              <a:gd name="csY0" fmla="*/ 569421 h 1111394"/>
              <a:gd name="csX1" fmla="*/ 607740 w 1123107"/>
              <a:gd name="csY1" fmla="*/ 0 h 1111394"/>
              <a:gd name="csX2" fmla="*/ 1123107 w 1123107"/>
              <a:gd name="csY2" fmla="*/ 660862 h 1111394"/>
              <a:gd name="csX3" fmla="*/ 595271 w 1123107"/>
              <a:gd name="csY3" fmla="*/ 1109748 h 1111394"/>
              <a:gd name="csX4" fmla="*/ 933 w 1123107"/>
              <a:gd name="csY4" fmla="*/ 569421 h 1111394"/>
              <a:gd name="csX0" fmla="*/ 933 w 1123107"/>
              <a:gd name="csY0" fmla="*/ 502919 h 1044892"/>
              <a:gd name="csX1" fmla="*/ 607740 w 1123107"/>
              <a:gd name="csY1" fmla="*/ 0 h 1044892"/>
              <a:gd name="csX2" fmla="*/ 1123107 w 1123107"/>
              <a:gd name="csY2" fmla="*/ 594360 h 1044892"/>
              <a:gd name="csX3" fmla="*/ 595271 w 1123107"/>
              <a:gd name="csY3" fmla="*/ 1043246 h 1044892"/>
              <a:gd name="csX4" fmla="*/ 933 w 1123107"/>
              <a:gd name="csY4" fmla="*/ 502919 h 1044892"/>
              <a:gd name="csX0" fmla="*/ 768 w 1122942"/>
              <a:gd name="csY0" fmla="*/ 569421 h 1111394"/>
              <a:gd name="csX1" fmla="*/ 628357 w 1122942"/>
              <a:gd name="csY1" fmla="*/ 0 h 1111394"/>
              <a:gd name="csX2" fmla="*/ 1122942 w 1122942"/>
              <a:gd name="csY2" fmla="*/ 660862 h 1111394"/>
              <a:gd name="csX3" fmla="*/ 595106 w 1122942"/>
              <a:gd name="csY3" fmla="*/ 1109748 h 1111394"/>
              <a:gd name="csX4" fmla="*/ 768 w 1122942"/>
              <a:gd name="csY4" fmla="*/ 569421 h 1111394"/>
              <a:gd name="csX0" fmla="*/ 768 w 1048128"/>
              <a:gd name="csY0" fmla="*/ 569421 h 1111394"/>
              <a:gd name="csX1" fmla="*/ 628357 w 1048128"/>
              <a:gd name="csY1" fmla="*/ 0 h 1111394"/>
              <a:gd name="csX2" fmla="*/ 1048128 w 1048128"/>
              <a:gd name="csY2" fmla="*/ 660862 h 1111394"/>
              <a:gd name="csX3" fmla="*/ 595106 w 1048128"/>
              <a:gd name="csY3" fmla="*/ 1109748 h 1111394"/>
              <a:gd name="csX4" fmla="*/ 768 w 1048128"/>
              <a:gd name="csY4" fmla="*/ 569421 h 1111394"/>
              <a:gd name="csX0" fmla="*/ 768 w 1110473"/>
              <a:gd name="csY0" fmla="*/ 569421 h 1112522"/>
              <a:gd name="csX1" fmla="*/ 628357 w 1110473"/>
              <a:gd name="csY1" fmla="*/ 0 h 1112522"/>
              <a:gd name="csX2" fmla="*/ 1110473 w 1110473"/>
              <a:gd name="csY2" fmla="*/ 681644 h 1112522"/>
              <a:gd name="csX3" fmla="*/ 595106 w 1110473"/>
              <a:gd name="csY3" fmla="*/ 1109748 h 1112522"/>
              <a:gd name="csX4" fmla="*/ 768 w 1110473"/>
              <a:gd name="csY4" fmla="*/ 569421 h 1112522"/>
              <a:gd name="csX0" fmla="*/ 768 w 1110473"/>
              <a:gd name="csY0" fmla="*/ 569421 h 1060781"/>
              <a:gd name="csX1" fmla="*/ 628357 w 1110473"/>
              <a:gd name="csY1" fmla="*/ 0 h 1060781"/>
              <a:gd name="csX2" fmla="*/ 1110473 w 1110473"/>
              <a:gd name="csY2" fmla="*/ 681644 h 1060781"/>
              <a:gd name="csX3" fmla="*/ 595106 w 1110473"/>
              <a:gd name="csY3" fmla="*/ 1055715 h 1060781"/>
              <a:gd name="csX4" fmla="*/ 768 w 1110473"/>
              <a:gd name="csY4" fmla="*/ 569421 h 1060781"/>
              <a:gd name="csX0" fmla="*/ 768 w 1110473"/>
              <a:gd name="csY0" fmla="*/ 569421 h 1120635"/>
              <a:gd name="csX1" fmla="*/ 628357 w 1110473"/>
              <a:gd name="csY1" fmla="*/ 0 h 1120635"/>
              <a:gd name="csX2" fmla="*/ 1110473 w 1110473"/>
              <a:gd name="csY2" fmla="*/ 681644 h 1120635"/>
              <a:gd name="csX3" fmla="*/ 590950 w 1110473"/>
              <a:gd name="csY3" fmla="*/ 1118060 h 1120635"/>
              <a:gd name="csX4" fmla="*/ 768 w 1110473"/>
              <a:gd name="csY4" fmla="*/ 569421 h 1120635"/>
              <a:gd name="csX0" fmla="*/ 1862 w 1036752"/>
              <a:gd name="csY0" fmla="*/ 573578 h 1120482"/>
              <a:gd name="csX1" fmla="*/ 554636 w 1036752"/>
              <a:gd name="csY1" fmla="*/ 0 h 1120482"/>
              <a:gd name="csX2" fmla="*/ 1036752 w 1036752"/>
              <a:gd name="csY2" fmla="*/ 681644 h 1120482"/>
              <a:gd name="csX3" fmla="*/ 517229 w 1036752"/>
              <a:gd name="csY3" fmla="*/ 1118060 h 1120482"/>
              <a:gd name="csX4" fmla="*/ 1862 w 1036752"/>
              <a:gd name="csY4" fmla="*/ 573578 h 1120482"/>
              <a:gd name="csX0" fmla="*/ 715 w 1118733"/>
              <a:gd name="csY0" fmla="*/ 556953 h 1121108"/>
              <a:gd name="csX1" fmla="*/ 636617 w 1118733"/>
              <a:gd name="csY1" fmla="*/ 0 h 1121108"/>
              <a:gd name="csX2" fmla="*/ 1118733 w 1118733"/>
              <a:gd name="csY2" fmla="*/ 681644 h 1121108"/>
              <a:gd name="csX3" fmla="*/ 599210 w 1118733"/>
              <a:gd name="csY3" fmla="*/ 1118060 h 1121108"/>
              <a:gd name="csX4" fmla="*/ 715 w 1118733"/>
              <a:gd name="csY4" fmla="*/ 556953 h 11211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18733" h="1121108">
                <a:moveTo>
                  <a:pt x="715" y="556953"/>
                </a:moveTo>
                <a:cubicBezTo>
                  <a:pt x="-9676" y="388621"/>
                  <a:pt x="87984" y="5542"/>
                  <a:pt x="636617" y="0"/>
                </a:cubicBezTo>
                <a:cubicBezTo>
                  <a:pt x="960806" y="2770"/>
                  <a:pt x="1118733" y="315981"/>
                  <a:pt x="1118733" y="681644"/>
                </a:cubicBezTo>
                <a:cubicBezTo>
                  <a:pt x="1118733" y="1059776"/>
                  <a:pt x="785546" y="1138842"/>
                  <a:pt x="599210" y="1118060"/>
                </a:cubicBezTo>
                <a:cubicBezTo>
                  <a:pt x="412874" y="1097278"/>
                  <a:pt x="-5519" y="978823"/>
                  <a:pt x="715" y="5569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>
            <a:noAutofit/>
          </a:bodyPr>
          <a:lstStyle>
            <a:lvl1pPr algn="ctr">
              <a:buNone/>
              <a:defRPr sz="54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0.</a:t>
            </a:r>
          </a:p>
        </p:txBody>
      </p:sp>
      <p:sp>
        <p:nvSpPr>
          <p:cNvPr id="23" name="Alaotsikko 3">
            <a:extLst>
              <a:ext uri="{FF2B5EF4-FFF2-40B4-BE49-F238E27FC236}">
                <a16:creationId xmlns:a16="http://schemas.microsoft.com/office/drawing/2014/main" id="{57472CB3-8123-7ECA-45EA-4D06B774A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78049" y="4753951"/>
            <a:ext cx="9099775" cy="387161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2000" b="1">
                <a:solidFill>
                  <a:schemeClr val="accent2"/>
                </a:solidFill>
              </a:defRPr>
            </a:lvl3pPr>
            <a:lvl4pPr>
              <a:buNone/>
              <a:defRPr sz="2000" b="1">
                <a:solidFill>
                  <a:schemeClr val="accent2"/>
                </a:solidFill>
              </a:defRPr>
            </a:lvl4pPr>
            <a:lvl5pPr>
              <a:buNone/>
              <a:defRPr sz="20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Alaotsikko</a:t>
            </a:r>
            <a:r>
              <a:rPr lang="en-US"/>
              <a:t> </a:t>
            </a:r>
            <a:r>
              <a:rPr lang="en-US" err="1"/>
              <a:t>tähän</a:t>
            </a:r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FA347C54-3F46-4815-2B40-C3E31603C16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78424" y="5141276"/>
            <a:ext cx="9099776" cy="581905"/>
          </a:xfrm>
        </p:spPr>
        <p:txBody>
          <a:bodyPr>
            <a:noAutofit/>
          </a:bodyPr>
          <a:lstStyle>
            <a:lvl1pPr marL="7938" indent="0">
              <a:buNone/>
              <a:tabLst/>
              <a:defRPr sz="1800">
                <a:solidFill>
                  <a:schemeClr val="accent1"/>
                </a:solidFill>
              </a:defRPr>
            </a:lvl1pPr>
            <a:lvl2pPr marL="7938" indent="0">
              <a:buFont typeface="Courier New" panose="02070309020205020404" pitchFamily="49" charset="0"/>
              <a:buNone/>
              <a:tabLst/>
              <a:defRPr sz="1400">
                <a:solidFill>
                  <a:schemeClr val="accent1"/>
                </a:solidFill>
              </a:defRPr>
            </a:lvl2pPr>
            <a:lvl3pPr marL="7938" indent="0">
              <a:buNone/>
              <a:tabLst/>
              <a:defRPr sz="1200">
                <a:solidFill>
                  <a:schemeClr val="accent1"/>
                </a:solidFill>
              </a:defRPr>
            </a:lvl3pPr>
            <a:lvl4pPr marL="7938" indent="0">
              <a:buNone/>
              <a:tabLst/>
              <a:defRPr sz="1100">
                <a:solidFill>
                  <a:schemeClr val="accent1"/>
                </a:solidFill>
              </a:defRPr>
            </a:lvl4pPr>
            <a:lvl5pPr marL="7938" indent="0">
              <a:buNone/>
              <a:tabLst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180677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laatikko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8BC58-270C-B261-5C06-91154329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6329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4" name="Tekstin paikka 1">
            <a:extLst>
              <a:ext uri="{FF2B5EF4-FFF2-40B4-BE49-F238E27FC236}">
                <a16:creationId xmlns:a16="http://schemas.microsoft.com/office/drawing/2014/main" id="{5A5FF239-B87E-77AF-5B05-2D9228B27E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25625"/>
            <a:ext cx="3328988" cy="4117975"/>
          </a:xfrm>
          <a:prstGeom prst="roundRect">
            <a:avLst/>
          </a:prstGeom>
          <a:solidFill>
            <a:srgbClr val="E6F6FC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7" name="Tekstin paikka 2">
            <a:extLst>
              <a:ext uri="{FF2B5EF4-FFF2-40B4-BE49-F238E27FC236}">
                <a16:creationId xmlns:a16="http://schemas.microsoft.com/office/drawing/2014/main" id="{EB12119D-894E-3738-F2BC-AA3E1550A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660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5" name="Tekstin paikka 3">
            <a:extLst>
              <a:ext uri="{FF2B5EF4-FFF2-40B4-BE49-F238E27FC236}">
                <a16:creationId xmlns:a16="http://schemas.microsoft.com/office/drawing/2014/main" id="{74436015-B4A0-BFFC-D6A4-CD6A7A8A88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9045" y="1825625"/>
            <a:ext cx="3328988" cy="4117975"/>
          </a:xfrm>
          <a:prstGeom prst="roundRect">
            <a:avLst/>
          </a:prstGeom>
          <a:solidFill>
            <a:srgbClr val="E6F6FC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7" name="Tekstin paikka 4">
            <a:extLst>
              <a:ext uri="{FF2B5EF4-FFF2-40B4-BE49-F238E27FC236}">
                <a16:creationId xmlns:a16="http://schemas.microsoft.com/office/drawing/2014/main" id="{A1B5B011-619A-3312-9974-F732CC8A37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2135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6" name="Tekstin paikka 5">
            <a:extLst>
              <a:ext uri="{FF2B5EF4-FFF2-40B4-BE49-F238E27FC236}">
                <a16:creationId xmlns:a16="http://schemas.microsoft.com/office/drawing/2014/main" id="{118F2ED9-8659-E1A0-1CEC-43E4B37681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891" y="1825625"/>
            <a:ext cx="3328988" cy="4117975"/>
          </a:xfrm>
          <a:prstGeom prst="roundRect">
            <a:avLst/>
          </a:prstGeom>
          <a:solidFill>
            <a:srgbClr val="E6F6FC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8" name="Tekstin paikka 6">
            <a:extLst>
              <a:ext uri="{FF2B5EF4-FFF2-40B4-BE49-F238E27FC236}">
                <a16:creationId xmlns:a16="http://schemas.microsoft.com/office/drawing/2014/main" id="{79834873-941C-5E7B-CB22-92B83EA6D0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792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60861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laatikko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8BC58-270C-B261-5C06-91154329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6329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4" name="Tekstin paikka 1">
            <a:extLst>
              <a:ext uri="{FF2B5EF4-FFF2-40B4-BE49-F238E27FC236}">
                <a16:creationId xmlns:a16="http://schemas.microsoft.com/office/drawing/2014/main" id="{5A5FF239-B87E-77AF-5B05-2D9228B27E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1825625"/>
            <a:ext cx="5053401" cy="4117975"/>
          </a:xfrm>
          <a:prstGeom prst="roundRect">
            <a:avLst>
              <a:gd name="adj" fmla="val 10269"/>
            </a:avLst>
          </a:prstGeom>
          <a:solidFill>
            <a:srgbClr val="E6F6FC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7" name="Tekstin paikka 2">
            <a:extLst>
              <a:ext uri="{FF2B5EF4-FFF2-40B4-BE49-F238E27FC236}">
                <a16:creationId xmlns:a16="http://schemas.microsoft.com/office/drawing/2014/main" id="{EB12119D-894E-3738-F2BC-AA3E1550A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660" y="2860766"/>
            <a:ext cx="3944881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5" name="Tekstin paikka 3">
            <a:extLst>
              <a:ext uri="{FF2B5EF4-FFF2-40B4-BE49-F238E27FC236}">
                <a16:creationId xmlns:a16="http://schemas.microsoft.com/office/drawing/2014/main" id="{74436015-B4A0-BFFC-D6A4-CD6A7A8A88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1128" y="1825625"/>
            <a:ext cx="5053401" cy="4117975"/>
          </a:xfrm>
          <a:prstGeom prst="roundRect">
            <a:avLst>
              <a:gd name="adj" fmla="val 8952"/>
            </a:avLst>
          </a:prstGeom>
          <a:solidFill>
            <a:srgbClr val="E6F6FC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1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7" name="Tekstin paikka 4">
            <a:extLst>
              <a:ext uri="{FF2B5EF4-FFF2-40B4-BE49-F238E27FC236}">
                <a16:creationId xmlns:a16="http://schemas.microsoft.com/office/drawing/2014/main" id="{A1B5B011-619A-3312-9974-F732CC8A37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14219" y="2860766"/>
            <a:ext cx="3944881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05211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laatikko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8BC58-270C-B261-5C06-91154329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6329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4" name="Tekstin paikka 1">
            <a:extLst>
              <a:ext uri="{FF2B5EF4-FFF2-40B4-BE49-F238E27FC236}">
                <a16:creationId xmlns:a16="http://schemas.microsoft.com/office/drawing/2014/main" id="{5A5FF239-B87E-77AF-5B05-2D9228B27E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25625"/>
            <a:ext cx="3328988" cy="4117975"/>
          </a:xfrm>
          <a:prstGeom prst="roundRect">
            <a:avLst/>
          </a:prstGeom>
          <a:solidFill>
            <a:schemeClr val="bg1"/>
          </a:solidFill>
        </p:spPr>
        <p:txBody>
          <a:bodyPr tIns="108000">
            <a:noAutofit/>
          </a:bodyPr>
          <a:lstStyle>
            <a:lvl1pPr marL="228600" indent="3175">
              <a:buNone/>
              <a:tabLst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7" name="Tekstin paikka 2">
            <a:extLst>
              <a:ext uri="{FF2B5EF4-FFF2-40B4-BE49-F238E27FC236}">
                <a16:creationId xmlns:a16="http://schemas.microsoft.com/office/drawing/2014/main" id="{EB12119D-894E-3738-F2BC-AA3E1550A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660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5" name="Tekstin paikka 3">
            <a:extLst>
              <a:ext uri="{FF2B5EF4-FFF2-40B4-BE49-F238E27FC236}">
                <a16:creationId xmlns:a16="http://schemas.microsoft.com/office/drawing/2014/main" id="{74436015-B4A0-BFFC-D6A4-CD6A7A8A88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9045" y="1825625"/>
            <a:ext cx="3328988" cy="4117975"/>
          </a:xfrm>
          <a:prstGeom prst="roundRect">
            <a:avLst/>
          </a:prstGeom>
          <a:solidFill>
            <a:schemeClr val="bg1"/>
          </a:solidFill>
        </p:spPr>
        <p:txBody>
          <a:bodyPr tIns="108000">
            <a:noAutofit/>
          </a:bodyPr>
          <a:lstStyle>
            <a:lvl1pPr marL="228600" indent="3175">
              <a:buNone/>
              <a:tabLst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7" name="Tekstin paikka 4">
            <a:extLst>
              <a:ext uri="{FF2B5EF4-FFF2-40B4-BE49-F238E27FC236}">
                <a16:creationId xmlns:a16="http://schemas.microsoft.com/office/drawing/2014/main" id="{A1B5B011-619A-3312-9974-F732CC8A37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2135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6" name="Tekstin paikka 5">
            <a:extLst>
              <a:ext uri="{FF2B5EF4-FFF2-40B4-BE49-F238E27FC236}">
                <a16:creationId xmlns:a16="http://schemas.microsoft.com/office/drawing/2014/main" id="{118F2ED9-8659-E1A0-1CEC-43E4B37681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891" y="1825625"/>
            <a:ext cx="3328988" cy="4117975"/>
          </a:xfrm>
          <a:prstGeom prst="roundRect">
            <a:avLst/>
          </a:prstGeom>
          <a:solidFill>
            <a:schemeClr val="bg1"/>
          </a:solidFill>
        </p:spPr>
        <p:txBody>
          <a:bodyPr tIns="108000">
            <a:noAutofit/>
          </a:bodyPr>
          <a:lstStyle>
            <a:lvl1pPr marL="228600" indent="3175">
              <a:buNone/>
              <a:tabLst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8" name="Tekstin paikka 6">
            <a:extLst>
              <a:ext uri="{FF2B5EF4-FFF2-40B4-BE49-F238E27FC236}">
                <a16:creationId xmlns:a16="http://schemas.microsoft.com/office/drawing/2014/main" id="{79834873-941C-5E7B-CB22-92B83EA6D0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792" y="2860766"/>
            <a:ext cx="2598737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71330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laatikko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8BC58-270C-B261-5C06-91154329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6329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4" name="Tekstin paikka 1">
            <a:extLst>
              <a:ext uri="{FF2B5EF4-FFF2-40B4-BE49-F238E27FC236}">
                <a16:creationId xmlns:a16="http://schemas.microsoft.com/office/drawing/2014/main" id="{5A5FF239-B87E-77AF-5B05-2D9228B27E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1825625"/>
            <a:ext cx="5053401" cy="4117975"/>
          </a:xfrm>
          <a:prstGeom prst="roundRect">
            <a:avLst>
              <a:gd name="adj" fmla="val 10269"/>
            </a:avLst>
          </a:prstGeom>
          <a:solidFill>
            <a:schemeClr val="bg1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7" name="Tekstin paikka 2">
            <a:extLst>
              <a:ext uri="{FF2B5EF4-FFF2-40B4-BE49-F238E27FC236}">
                <a16:creationId xmlns:a16="http://schemas.microsoft.com/office/drawing/2014/main" id="{EB12119D-894E-3738-F2BC-AA3E1550A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660" y="2860766"/>
            <a:ext cx="3944881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  <p:sp>
        <p:nvSpPr>
          <p:cNvPr id="15" name="Tekstin paikka 3">
            <a:extLst>
              <a:ext uri="{FF2B5EF4-FFF2-40B4-BE49-F238E27FC236}">
                <a16:creationId xmlns:a16="http://schemas.microsoft.com/office/drawing/2014/main" id="{74436015-B4A0-BFFC-D6A4-CD6A7A8A88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1128" y="1825625"/>
            <a:ext cx="5053401" cy="4117975"/>
          </a:xfrm>
          <a:prstGeom prst="roundRect">
            <a:avLst>
              <a:gd name="adj" fmla="val 8952"/>
            </a:avLst>
          </a:prstGeom>
          <a:solidFill>
            <a:schemeClr val="bg1"/>
          </a:solidFill>
        </p:spPr>
        <p:txBody>
          <a:bodyPr tIns="108000">
            <a:noAutofit/>
          </a:bodyPr>
          <a:lstStyle>
            <a:lvl1pPr marL="228600" indent="3175">
              <a:lnSpc>
                <a:spcPct val="100000"/>
              </a:lnSpc>
              <a:buNone/>
              <a:tabLst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>
                <a:solidFill>
                  <a:schemeClr val="accent2"/>
                </a:solidFill>
              </a:defRPr>
            </a:lvl2pPr>
            <a:lvl3pPr>
              <a:buNone/>
              <a:defRPr sz="1800" b="1">
                <a:solidFill>
                  <a:schemeClr val="accent2"/>
                </a:solidFill>
              </a:defRPr>
            </a:lvl3pPr>
            <a:lvl4pPr>
              <a:buNone/>
              <a:defRPr sz="1600" b="1">
                <a:solidFill>
                  <a:schemeClr val="accent2"/>
                </a:solidFill>
              </a:defRPr>
            </a:lvl4pPr>
            <a:lvl5pPr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Tähän</a:t>
            </a:r>
            <a:r>
              <a:rPr lang="en-US"/>
              <a:t> </a:t>
            </a:r>
            <a:r>
              <a:rPr lang="en-US" err="1"/>
              <a:t>alaotsikko</a:t>
            </a:r>
            <a:r>
              <a:rPr lang="en-US"/>
              <a:t> </a:t>
            </a:r>
            <a:br>
              <a:rPr lang="en-US"/>
            </a:br>
            <a:r>
              <a:rPr lang="en-US"/>
              <a:t>tai </a:t>
            </a:r>
            <a:r>
              <a:rPr lang="en-US" err="1"/>
              <a:t>aihe</a:t>
            </a:r>
            <a:endParaRPr lang="en-US"/>
          </a:p>
        </p:txBody>
      </p:sp>
      <p:sp>
        <p:nvSpPr>
          <p:cNvPr id="17" name="Tekstin paikka 4">
            <a:extLst>
              <a:ext uri="{FF2B5EF4-FFF2-40B4-BE49-F238E27FC236}">
                <a16:creationId xmlns:a16="http://schemas.microsoft.com/office/drawing/2014/main" id="{A1B5B011-619A-3312-9974-F732CC8A37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14219" y="2860766"/>
            <a:ext cx="3944881" cy="2690451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r>
              <a:rPr lang="fi-FI"/>
              <a:t>A</a:t>
            </a:r>
          </a:p>
          <a:p>
            <a:r>
              <a:rPr lang="fi-FI"/>
              <a:t>B</a:t>
            </a:r>
          </a:p>
          <a:p>
            <a:r>
              <a:rPr lang="fi-FI"/>
              <a:t>C</a:t>
            </a:r>
          </a:p>
          <a:p>
            <a:r>
              <a:rPr lang="fi-FI"/>
              <a:t>D</a:t>
            </a:r>
          </a:p>
          <a:p>
            <a:r>
              <a:rPr lang="fi-FI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4953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 tai proses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496C178E-68D9-A903-3871-B8D177489EE0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6" name="Taustamuoto">
            <a:extLst>
              <a:ext uri="{FF2B5EF4-FFF2-40B4-BE49-F238E27FC236}">
                <a16:creationId xmlns:a16="http://schemas.microsoft.com/office/drawing/2014/main" id="{CDD7B184-B1FF-1D74-1E04-09F79943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16968"/>
            <a:ext cx="12192000" cy="2165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i-FI"/>
          </a:p>
        </p:txBody>
      </p:sp>
      <p:sp>
        <p:nvSpPr>
          <p:cNvPr id="8" name="Tekstin paikka">
            <a:extLst>
              <a:ext uri="{FF2B5EF4-FFF2-40B4-BE49-F238E27FC236}">
                <a16:creationId xmlns:a16="http://schemas.microsoft.com/office/drawing/2014/main" id="{423573BD-A7AA-1625-C7D5-0E151CDEAA74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38464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2026</a:t>
            </a:r>
          </a:p>
        </p:txBody>
      </p:sp>
      <p:sp>
        <p:nvSpPr>
          <p:cNvPr id="15" name="Tekstin paikka">
            <a:extLst>
              <a:ext uri="{FF2B5EF4-FFF2-40B4-BE49-F238E27FC236}">
                <a16:creationId xmlns:a16="http://schemas.microsoft.com/office/drawing/2014/main" id="{F9F9B3F3-13DC-F3E7-D4F7-F7465BE963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997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1" name="Tekstin paikka">
            <a:extLst>
              <a:ext uri="{FF2B5EF4-FFF2-40B4-BE49-F238E27FC236}">
                <a16:creationId xmlns:a16="http://schemas.microsoft.com/office/drawing/2014/main" id="{0C328922-8667-D235-1EE2-12585D82B07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827423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2027</a:t>
            </a:r>
          </a:p>
        </p:txBody>
      </p:sp>
      <p:sp>
        <p:nvSpPr>
          <p:cNvPr id="16" name="Tekstin paikka">
            <a:extLst>
              <a:ext uri="{FF2B5EF4-FFF2-40B4-BE49-F238E27FC236}">
                <a16:creationId xmlns:a16="http://schemas.microsoft.com/office/drawing/2014/main" id="{6A83300B-AA24-AB2E-981C-A5D4660E0F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3810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9" name="Tekstin paikka">
            <a:extLst>
              <a:ext uri="{FF2B5EF4-FFF2-40B4-BE49-F238E27FC236}">
                <a16:creationId xmlns:a16="http://schemas.microsoft.com/office/drawing/2014/main" id="{67D19934-166A-756B-18EA-8AC4D54BB4A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680285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2028</a:t>
            </a:r>
          </a:p>
        </p:txBody>
      </p:sp>
      <p:sp>
        <p:nvSpPr>
          <p:cNvPr id="17" name="Tekstin paikka">
            <a:extLst>
              <a:ext uri="{FF2B5EF4-FFF2-40B4-BE49-F238E27FC236}">
                <a16:creationId xmlns:a16="http://schemas.microsoft.com/office/drawing/2014/main" id="{6F8C20D8-4441-A9AF-6F26-B173A339E8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623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2" name="Tekstin paikka">
            <a:extLst>
              <a:ext uri="{FF2B5EF4-FFF2-40B4-BE49-F238E27FC236}">
                <a16:creationId xmlns:a16="http://schemas.microsoft.com/office/drawing/2014/main" id="{3618F5FF-D9B9-F46F-8343-374DD947297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557213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2029</a:t>
            </a:r>
          </a:p>
        </p:txBody>
      </p:sp>
      <p:sp>
        <p:nvSpPr>
          <p:cNvPr id="18" name="Tekstin paikka">
            <a:extLst>
              <a:ext uri="{FF2B5EF4-FFF2-40B4-BE49-F238E27FC236}">
                <a16:creationId xmlns:a16="http://schemas.microsoft.com/office/drawing/2014/main" id="{E27D6A1F-6D21-9B66-FE4A-7592DE505B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5436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0" name="Tekstin paikka">
            <a:extLst>
              <a:ext uri="{FF2B5EF4-FFF2-40B4-BE49-F238E27FC236}">
                <a16:creationId xmlns:a16="http://schemas.microsoft.com/office/drawing/2014/main" id="{B7BDC474-CF0F-DEB8-48AA-846B3143E9C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470233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2030</a:t>
            </a:r>
          </a:p>
        </p:txBody>
      </p:sp>
      <p:sp>
        <p:nvSpPr>
          <p:cNvPr id="19" name="Tekstin paikka">
            <a:extLst>
              <a:ext uri="{FF2B5EF4-FFF2-40B4-BE49-F238E27FC236}">
                <a16:creationId xmlns:a16="http://schemas.microsoft.com/office/drawing/2014/main" id="{CB72244E-B752-1806-B1AD-BAEA8358C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1249" y="4241326"/>
            <a:ext cx="16010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3" name="Tekstin paikka">
            <a:extLst>
              <a:ext uri="{FF2B5EF4-FFF2-40B4-BE49-F238E27FC236}">
                <a16:creationId xmlns:a16="http://schemas.microsoft.com/office/drawing/2014/main" id="{851CEFD4-4783-3FF0-6A4E-1A9C49169A8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323097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2031</a:t>
            </a:r>
          </a:p>
        </p:txBody>
      </p:sp>
      <p:sp>
        <p:nvSpPr>
          <p:cNvPr id="20" name="Tekstin paikka">
            <a:extLst>
              <a:ext uri="{FF2B5EF4-FFF2-40B4-BE49-F238E27FC236}">
                <a16:creationId xmlns:a16="http://schemas.microsoft.com/office/drawing/2014/main" id="{89E7B10E-D235-2935-88AA-EA52C32BCA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07164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</p:spTree>
    <p:extLst>
      <p:ext uri="{BB962C8B-B14F-4D97-AF65-F5344CB8AC3E}">
        <p14:creationId xmlns:p14="http://schemas.microsoft.com/office/powerpoint/2010/main" val="2772348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 tai prosessi 1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496C178E-68D9-A903-3871-B8D177489EE0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sp>
        <p:nvSpPr>
          <p:cNvPr id="6" name="Taustamuoto">
            <a:extLst>
              <a:ext uri="{FF2B5EF4-FFF2-40B4-BE49-F238E27FC236}">
                <a16:creationId xmlns:a16="http://schemas.microsoft.com/office/drawing/2014/main" id="{CDD7B184-B1FF-1D74-1E04-09F79943A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16968"/>
            <a:ext cx="12192000" cy="2165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i-FI"/>
          </a:p>
        </p:txBody>
      </p:sp>
      <p:sp>
        <p:nvSpPr>
          <p:cNvPr id="8" name="Tekstin paikka">
            <a:extLst>
              <a:ext uri="{FF2B5EF4-FFF2-40B4-BE49-F238E27FC236}">
                <a16:creationId xmlns:a16="http://schemas.microsoft.com/office/drawing/2014/main" id="{423573BD-A7AA-1625-C7D5-0E151CDEAA74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38464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2026</a:t>
            </a:r>
          </a:p>
        </p:txBody>
      </p:sp>
      <p:sp>
        <p:nvSpPr>
          <p:cNvPr id="15" name="Tekstin paikka">
            <a:extLst>
              <a:ext uri="{FF2B5EF4-FFF2-40B4-BE49-F238E27FC236}">
                <a16:creationId xmlns:a16="http://schemas.microsoft.com/office/drawing/2014/main" id="{F9F9B3F3-13DC-F3E7-D4F7-F7465BE963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997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1" name="Tekstin paikka">
            <a:extLst>
              <a:ext uri="{FF2B5EF4-FFF2-40B4-BE49-F238E27FC236}">
                <a16:creationId xmlns:a16="http://schemas.microsoft.com/office/drawing/2014/main" id="{0C328922-8667-D235-1EE2-12585D82B07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827423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2027</a:t>
            </a:r>
          </a:p>
        </p:txBody>
      </p:sp>
      <p:sp>
        <p:nvSpPr>
          <p:cNvPr id="16" name="Tekstin paikka">
            <a:extLst>
              <a:ext uri="{FF2B5EF4-FFF2-40B4-BE49-F238E27FC236}">
                <a16:creationId xmlns:a16="http://schemas.microsoft.com/office/drawing/2014/main" id="{6A83300B-AA24-AB2E-981C-A5D4660E0F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83810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9" name="Tekstin paikka">
            <a:extLst>
              <a:ext uri="{FF2B5EF4-FFF2-40B4-BE49-F238E27FC236}">
                <a16:creationId xmlns:a16="http://schemas.microsoft.com/office/drawing/2014/main" id="{67D19934-166A-756B-18EA-8AC4D54BB4AC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4680285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2028</a:t>
            </a:r>
          </a:p>
        </p:txBody>
      </p:sp>
      <p:sp>
        <p:nvSpPr>
          <p:cNvPr id="17" name="Tekstin paikka">
            <a:extLst>
              <a:ext uri="{FF2B5EF4-FFF2-40B4-BE49-F238E27FC236}">
                <a16:creationId xmlns:a16="http://schemas.microsoft.com/office/drawing/2014/main" id="{6F8C20D8-4441-A9AF-6F26-B173A339E8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9623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2" name="Tekstin paikka">
            <a:extLst>
              <a:ext uri="{FF2B5EF4-FFF2-40B4-BE49-F238E27FC236}">
                <a16:creationId xmlns:a16="http://schemas.microsoft.com/office/drawing/2014/main" id="{3618F5FF-D9B9-F46F-8343-374DD9472976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557213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2029</a:t>
            </a:r>
          </a:p>
        </p:txBody>
      </p:sp>
      <p:sp>
        <p:nvSpPr>
          <p:cNvPr id="18" name="Tekstin paikka">
            <a:extLst>
              <a:ext uri="{FF2B5EF4-FFF2-40B4-BE49-F238E27FC236}">
                <a16:creationId xmlns:a16="http://schemas.microsoft.com/office/drawing/2014/main" id="{E27D6A1F-6D21-9B66-FE4A-7592DE505B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5436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0" name="Tekstin paikka">
            <a:extLst>
              <a:ext uri="{FF2B5EF4-FFF2-40B4-BE49-F238E27FC236}">
                <a16:creationId xmlns:a16="http://schemas.microsoft.com/office/drawing/2014/main" id="{B7BDC474-CF0F-DEB8-48AA-846B3143E9C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470233" y="3043990"/>
            <a:ext cx="900000" cy="90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2030</a:t>
            </a:r>
          </a:p>
        </p:txBody>
      </p:sp>
      <p:sp>
        <p:nvSpPr>
          <p:cNvPr id="19" name="Tekstin paikka">
            <a:extLst>
              <a:ext uri="{FF2B5EF4-FFF2-40B4-BE49-F238E27FC236}">
                <a16:creationId xmlns:a16="http://schemas.microsoft.com/office/drawing/2014/main" id="{CB72244E-B752-1806-B1AD-BAEA8358C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1249" y="4241326"/>
            <a:ext cx="16010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  <p:sp>
        <p:nvSpPr>
          <p:cNvPr id="13" name="Tekstin paikka">
            <a:extLst>
              <a:ext uri="{FF2B5EF4-FFF2-40B4-BE49-F238E27FC236}">
                <a16:creationId xmlns:a16="http://schemas.microsoft.com/office/drawing/2014/main" id="{851CEFD4-4783-3FF0-6A4E-1A9C49169A88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10323097" y="3043990"/>
            <a:ext cx="900000" cy="9000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2031</a:t>
            </a:r>
          </a:p>
        </p:txBody>
      </p:sp>
      <p:sp>
        <p:nvSpPr>
          <p:cNvPr id="20" name="Tekstin paikka">
            <a:extLst>
              <a:ext uri="{FF2B5EF4-FFF2-40B4-BE49-F238E27FC236}">
                <a16:creationId xmlns:a16="http://schemas.microsoft.com/office/drawing/2014/main" id="{89E7B10E-D235-2935-88AA-EA52C32BCA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07164" y="4241326"/>
            <a:ext cx="1540933" cy="116293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</a:t>
            </a:r>
          </a:p>
        </p:txBody>
      </p:sp>
    </p:spTree>
    <p:extLst>
      <p:ext uri="{BB962C8B-B14F-4D97-AF65-F5344CB8AC3E}">
        <p14:creationId xmlns:p14="http://schemas.microsoft.com/office/powerpoint/2010/main" val="1125360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 tai proses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496C178E-68D9-A903-3871-B8D177489EE0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grpSp>
        <p:nvGrpSpPr>
          <p:cNvPr id="43" name="Taustamuoto">
            <a:extLst>
              <a:ext uri="{FF2B5EF4-FFF2-40B4-BE49-F238E27FC236}">
                <a16:creationId xmlns:a16="http://schemas.microsoft.com/office/drawing/2014/main" id="{0A0768B0-663F-76C1-4545-D641E21CA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440" y="3458401"/>
            <a:ext cx="10973764" cy="1497339"/>
            <a:chOff x="544440" y="3458401"/>
            <a:chExt cx="10973764" cy="14973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BC83F2-5BFC-2FF6-4671-1AF13ECEB753}"/>
                </a:ext>
              </a:extLst>
            </p:cNvPr>
            <p:cNvSpPr/>
            <p:nvPr userDrawn="1"/>
          </p:nvSpPr>
          <p:spPr>
            <a:xfrm>
              <a:off x="5959548" y="4096710"/>
              <a:ext cx="1827597" cy="226827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2C1D8CE-85E7-6C59-8D10-F90F251B629F}"/>
                </a:ext>
              </a:extLst>
            </p:cNvPr>
            <p:cNvSpPr/>
            <p:nvPr userDrawn="1"/>
          </p:nvSpPr>
          <p:spPr>
            <a:xfrm>
              <a:off x="4062531" y="4096710"/>
              <a:ext cx="1897018" cy="226827"/>
            </a:xfrm>
            <a:prstGeom prst="rect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F45FFEC-9AFF-F358-94FC-BB34AE4BE418}"/>
                </a:ext>
              </a:extLst>
            </p:cNvPr>
            <p:cNvSpPr/>
            <p:nvPr userDrawn="1"/>
          </p:nvSpPr>
          <p:spPr>
            <a:xfrm>
              <a:off x="544440" y="4096710"/>
              <a:ext cx="1827597" cy="22682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37" name="Graphic 96">
              <a:extLst>
                <a:ext uri="{FF2B5EF4-FFF2-40B4-BE49-F238E27FC236}">
                  <a16:creationId xmlns:a16="http://schemas.microsoft.com/office/drawing/2014/main" id="{FE1CD717-6762-FB8E-2130-0F9A80E4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9522629" y="3458401"/>
              <a:ext cx="1995575" cy="1497339"/>
            </a:xfrm>
            <a:custGeom>
              <a:avLst/>
              <a:gdLst>
                <a:gd name="csX0" fmla="*/ 13568 w 740984"/>
                <a:gd name="csY0" fmla="*/ 245282 h 555982"/>
                <a:gd name="csX1" fmla="*/ 13568 w 740984"/>
                <a:gd name="csY1" fmla="*/ 310845 h 555982"/>
                <a:gd name="csX2" fmla="*/ 245137 w 740984"/>
                <a:gd name="csY2" fmla="*/ 542414 h 555982"/>
                <a:gd name="csX3" fmla="*/ 310701 w 740984"/>
                <a:gd name="csY3" fmla="*/ 542414 h 555982"/>
                <a:gd name="csX4" fmla="*/ 310701 w 740984"/>
                <a:gd name="csY4" fmla="*/ 476851 h 555982"/>
                <a:gd name="csX5" fmla="*/ 158154 w 740984"/>
                <a:gd name="csY5" fmla="*/ 324305 h 555982"/>
                <a:gd name="csX6" fmla="*/ 694671 w 740984"/>
                <a:gd name="csY6" fmla="*/ 324305 h 555982"/>
                <a:gd name="csX7" fmla="*/ 740985 w 740984"/>
                <a:gd name="csY7" fmla="*/ 277991 h 555982"/>
                <a:gd name="csX8" fmla="*/ 694671 w 740984"/>
                <a:gd name="csY8" fmla="*/ 231678 h 555982"/>
                <a:gd name="csX9" fmla="*/ 158154 w 740984"/>
                <a:gd name="csY9" fmla="*/ 231678 h 555982"/>
                <a:gd name="csX10" fmla="*/ 310701 w 740984"/>
                <a:gd name="csY10" fmla="*/ 79131 h 555982"/>
                <a:gd name="csX11" fmla="*/ 310701 w 740984"/>
                <a:gd name="csY11" fmla="*/ 13568 h 555982"/>
                <a:gd name="csX12" fmla="*/ 245137 w 740984"/>
                <a:gd name="csY12" fmla="*/ 13568 h 555982"/>
                <a:gd name="csX13" fmla="*/ 13568 w 740984"/>
                <a:gd name="csY13" fmla="*/ 245137 h 555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740984" h="555982">
                  <a:moveTo>
                    <a:pt x="13568" y="245282"/>
                  </a:moveTo>
                  <a:cubicBezTo>
                    <a:pt x="-4523" y="263374"/>
                    <a:pt x="-4523" y="292754"/>
                    <a:pt x="13568" y="310845"/>
                  </a:cubicBezTo>
                  <a:lnTo>
                    <a:pt x="245137" y="542414"/>
                  </a:lnTo>
                  <a:cubicBezTo>
                    <a:pt x="263229" y="560506"/>
                    <a:pt x="292609" y="560506"/>
                    <a:pt x="310701" y="542414"/>
                  </a:cubicBezTo>
                  <a:cubicBezTo>
                    <a:pt x="328792" y="524323"/>
                    <a:pt x="328792" y="494943"/>
                    <a:pt x="310701" y="476851"/>
                  </a:cubicBezTo>
                  <a:lnTo>
                    <a:pt x="158154" y="324305"/>
                  </a:lnTo>
                  <a:lnTo>
                    <a:pt x="694671" y="324305"/>
                  </a:lnTo>
                  <a:cubicBezTo>
                    <a:pt x="720288" y="324305"/>
                    <a:pt x="740985" y="303609"/>
                    <a:pt x="740985" y="277991"/>
                  </a:cubicBezTo>
                  <a:cubicBezTo>
                    <a:pt x="740985" y="252374"/>
                    <a:pt x="720288" y="231678"/>
                    <a:pt x="694671" y="231678"/>
                  </a:cubicBezTo>
                  <a:lnTo>
                    <a:pt x="158154" y="231678"/>
                  </a:lnTo>
                  <a:lnTo>
                    <a:pt x="310701" y="79131"/>
                  </a:lnTo>
                  <a:cubicBezTo>
                    <a:pt x="328792" y="61040"/>
                    <a:pt x="328792" y="31660"/>
                    <a:pt x="310701" y="13568"/>
                  </a:cubicBezTo>
                  <a:cubicBezTo>
                    <a:pt x="292609" y="-4523"/>
                    <a:pt x="263229" y="-4523"/>
                    <a:pt x="245137" y="13568"/>
                  </a:cubicBezTo>
                  <a:lnTo>
                    <a:pt x="13568" y="245137"/>
                  </a:lnTo>
                  <a:close/>
                </a:path>
              </a:pathLst>
            </a:custGeom>
            <a:solidFill>
              <a:schemeClr val="accent1"/>
            </a:solidFill>
            <a:ln w="1444" cap="flat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7F5BA14-798B-73CC-9A6A-16054E99F83B}"/>
                </a:ext>
              </a:extLst>
            </p:cNvPr>
            <p:cNvSpPr/>
            <p:nvPr userDrawn="1"/>
          </p:nvSpPr>
          <p:spPr>
            <a:xfrm>
              <a:off x="7790367" y="4096710"/>
              <a:ext cx="1827597" cy="226827"/>
            </a:xfrm>
            <a:prstGeom prst="rect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8AD766-FC67-7573-3FFE-E1446A7D4E5C}"/>
                </a:ext>
              </a:extLst>
            </p:cNvPr>
            <p:cNvSpPr/>
            <p:nvPr userDrawn="1"/>
          </p:nvSpPr>
          <p:spPr>
            <a:xfrm>
              <a:off x="2276259" y="4096710"/>
              <a:ext cx="1827597" cy="226827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</p:grpSp>
      <p:sp>
        <p:nvSpPr>
          <p:cNvPr id="15" name="Tekstin paikka">
            <a:extLst>
              <a:ext uri="{FF2B5EF4-FFF2-40B4-BE49-F238E27FC236}">
                <a16:creationId xmlns:a16="http://schemas.microsoft.com/office/drawing/2014/main" id="{F9F9B3F3-13DC-F3E7-D4F7-F7465BE963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845" y="2581841"/>
            <a:ext cx="2722827" cy="1130962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7" name="Tekstin paikka">
            <a:extLst>
              <a:ext uri="{FF2B5EF4-FFF2-40B4-BE49-F238E27FC236}">
                <a16:creationId xmlns:a16="http://schemas.microsoft.com/office/drawing/2014/main" id="{FC4D9D1D-30A0-9A8F-1BD2-E79B88B1449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982879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1</a:t>
            </a:r>
          </a:p>
        </p:txBody>
      </p:sp>
      <p:sp>
        <p:nvSpPr>
          <p:cNvPr id="14" name="Tekstin paikka">
            <a:extLst>
              <a:ext uri="{FF2B5EF4-FFF2-40B4-BE49-F238E27FC236}">
                <a16:creationId xmlns:a16="http://schemas.microsoft.com/office/drawing/2014/main" id="{2C36C7C6-0ECD-4E10-9A88-96279A1DD46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816919" y="3908438"/>
            <a:ext cx="610733" cy="610733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</a:t>
            </a:r>
          </a:p>
        </p:txBody>
      </p:sp>
      <p:sp>
        <p:nvSpPr>
          <p:cNvPr id="16" name="Tekstin paikka">
            <a:extLst>
              <a:ext uri="{FF2B5EF4-FFF2-40B4-BE49-F238E27FC236}">
                <a16:creationId xmlns:a16="http://schemas.microsoft.com/office/drawing/2014/main" id="{6A83300B-AA24-AB2E-981C-A5D4660E0F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4896" y="4733702"/>
            <a:ext cx="2554778" cy="1677194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kuitenkin maltillisesti, typistä tekstiä että diasta ei tule liian täyttä.</a:t>
            </a:r>
          </a:p>
        </p:txBody>
      </p:sp>
      <p:sp>
        <p:nvSpPr>
          <p:cNvPr id="17" name="Tekstin paikka">
            <a:extLst>
              <a:ext uri="{FF2B5EF4-FFF2-40B4-BE49-F238E27FC236}">
                <a16:creationId xmlns:a16="http://schemas.microsoft.com/office/drawing/2014/main" id="{6F8C20D8-4441-A9AF-6F26-B173A339E8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3726" y="2581840"/>
            <a:ext cx="2725200" cy="1130963"/>
          </a:xfrm>
        </p:spPr>
        <p:txBody>
          <a:bodyPr>
            <a:noAutofit/>
          </a:bodyPr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22" name="Tekstin paikka">
            <a:extLst>
              <a:ext uri="{FF2B5EF4-FFF2-40B4-BE49-F238E27FC236}">
                <a16:creationId xmlns:a16="http://schemas.microsoft.com/office/drawing/2014/main" id="{548AC4FC-DA23-EF25-5ED2-09CBFDAC9E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650960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3</a:t>
            </a:r>
          </a:p>
        </p:txBody>
      </p:sp>
      <p:sp>
        <p:nvSpPr>
          <p:cNvPr id="23" name="Tekstin paikka">
            <a:extLst>
              <a:ext uri="{FF2B5EF4-FFF2-40B4-BE49-F238E27FC236}">
                <a16:creationId xmlns:a16="http://schemas.microsoft.com/office/drawing/2014/main" id="{05690A0D-E8F0-556E-6991-9D353C65665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485001" y="3908438"/>
            <a:ext cx="610733" cy="610733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4</a:t>
            </a:r>
          </a:p>
        </p:txBody>
      </p:sp>
      <p:sp>
        <p:nvSpPr>
          <p:cNvPr id="18" name="Tekstin paikka">
            <a:extLst>
              <a:ext uri="{FF2B5EF4-FFF2-40B4-BE49-F238E27FC236}">
                <a16:creationId xmlns:a16="http://schemas.microsoft.com/office/drawing/2014/main" id="{E27D6A1F-6D21-9B66-FE4A-7592DE505B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1282" y="4733702"/>
            <a:ext cx="2371725" cy="1759173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kuitenkin maltillisesti, typistä tekstiä että diasta ei tule liian täyttä.</a:t>
            </a:r>
          </a:p>
        </p:txBody>
      </p:sp>
      <p:sp>
        <p:nvSpPr>
          <p:cNvPr id="19" name="Tekstin paikka">
            <a:extLst>
              <a:ext uri="{FF2B5EF4-FFF2-40B4-BE49-F238E27FC236}">
                <a16:creationId xmlns:a16="http://schemas.microsoft.com/office/drawing/2014/main" id="{CB72244E-B752-1806-B1AD-BAEA8358C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1807" y="2581841"/>
            <a:ext cx="2725200" cy="111066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24" name="Tekstin paikka">
            <a:extLst>
              <a:ext uri="{FF2B5EF4-FFF2-40B4-BE49-F238E27FC236}">
                <a16:creationId xmlns:a16="http://schemas.microsoft.com/office/drawing/2014/main" id="{4261650D-0F74-B1E5-903D-8FBF4111E7B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319041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45858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kajana tai prosessi 2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496C178E-68D9-A903-3871-B8D177489EE0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839788" y="1685427"/>
            <a:ext cx="10440000" cy="610733"/>
          </a:xfrm>
        </p:spPr>
        <p:txBody>
          <a:bodyPr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tähän</a:t>
            </a:r>
          </a:p>
        </p:txBody>
      </p:sp>
      <p:grpSp>
        <p:nvGrpSpPr>
          <p:cNvPr id="43" name="Taustamuoto">
            <a:extLst>
              <a:ext uri="{FF2B5EF4-FFF2-40B4-BE49-F238E27FC236}">
                <a16:creationId xmlns:a16="http://schemas.microsoft.com/office/drawing/2014/main" id="{0A0768B0-663F-76C1-4545-D641E21CA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440" y="3458401"/>
            <a:ext cx="10973764" cy="1497339"/>
            <a:chOff x="544440" y="3458401"/>
            <a:chExt cx="10973764" cy="14973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BC83F2-5BFC-2FF6-4671-1AF13ECEB753}"/>
                </a:ext>
              </a:extLst>
            </p:cNvPr>
            <p:cNvSpPr/>
            <p:nvPr userDrawn="1"/>
          </p:nvSpPr>
          <p:spPr>
            <a:xfrm>
              <a:off x="5959548" y="4096710"/>
              <a:ext cx="1827597" cy="226827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2C1D8CE-85E7-6C59-8D10-F90F251B629F}"/>
                </a:ext>
              </a:extLst>
            </p:cNvPr>
            <p:cNvSpPr/>
            <p:nvPr userDrawn="1"/>
          </p:nvSpPr>
          <p:spPr>
            <a:xfrm>
              <a:off x="4062531" y="4096710"/>
              <a:ext cx="1897018" cy="226827"/>
            </a:xfrm>
            <a:prstGeom prst="rect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F45FFEC-9AFF-F358-94FC-BB34AE4BE418}"/>
                </a:ext>
              </a:extLst>
            </p:cNvPr>
            <p:cNvSpPr/>
            <p:nvPr userDrawn="1"/>
          </p:nvSpPr>
          <p:spPr>
            <a:xfrm>
              <a:off x="544440" y="4096710"/>
              <a:ext cx="1827597" cy="22682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37" name="Graphic 96">
              <a:extLst>
                <a:ext uri="{FF2B5EF4-FFF2-40B4-BE49-F238E27FC236}">
                  <a16:creationId xmlns:a16="http://schemas.microsoft.com/office/drawing/2014/main" id="{FE1CD717-6762-FB8E-2130-0F9A80E4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9522629" y="3458401"/>
              <a:ext cx="1995575" cy="1497339"/>
            </a:xfrm>
            <a:custGeom>
              <a:avLst/>
              <a:gdLst>
                <a:gd name="csX0" fmla="*/ 13568 w 740984"/>
                <a:gd name="csY0" fmla="*/ 245282 h 555982"/>
                <a:gd name="csX1" fmla="*/ 13568 w 740984"/>
                <a:gd name="csY1" fmla="*/ 310845 h 555982"/>
                <a:gd name="csX2" fmla="*/ 245137 w 740984"/>
                <a:gd name="csY2" fmla="*/ 542414 h 555982"/>
                <a:gd name="csX3" fmla="*/ 310701 w 740984"/>
                <a:gd name="csY3" fmla="*/ 542414 h 555982"/>
                <a:gd name="csX4" fmla="*/ 310701 w 740984"/>
                <a:gd name="csY4" fmla="*/ 476851 h 555982"/>
                <a:gd name="csX5" fmla="*/ 158154 w 740984"/>
                <a:gd name="csY5" fmla="*/ 324305 h 555982"/>
                <a:gd name="csX6" fmla="*/ 694671 w 740984"/>
                <a:gd name="csY6" fmla="*/ 324305 h 555982"/>
                <a:gd name="csX7" fmla="*/ 740985 w 740984"/>
                <a:gd name="csY7" fmla="*/ 277991 h 555982"/>
                <a:gd name="csX8" fmla="*/ 694671 w 740984"/>
                <a:gd name="csY8" fmla="*/ 231678 h 555982"/>
                <a:gd name="csX9" fmla="*/ 158154 w 740984"/>
                <a:gd name="csY9" fmla="*/ 231678 h 555982"/>
                <a:gd name="csX10" fmla="*/ 310701 w 740984"/>
                <a:gd name="csY10" fmla="*/ 79131 h 555982"/>
                <a:gd name="csX11" fmla="*/ 310701 w 740984"/>
                <a:gd name="csY11" fmla="*/ 13568 h 555982"/>
                <a:gd name="csX12" fmla="*/ 245137 w 740984"/>
                <a:gd name="csY12" fmla="*/ 13568 h 555982"/>
                <a:gd name="csX13" fmla="*/ 13568 w 740984"/>
                <a:gd name="csY13" fmla="*/ 245137 h 555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740984" h="555982">
                  <a:moveTo>
                    <a:pt x="13568" y="245282"/>
                  </a:moveTo>
                  <a:cubicBezTo>
                    <a:pt x="-4523" y="263374"/>
                    <a:pt x="-4523" y="292754"/>
                    <a:pt x="13568" y="310845"/>
                  </a:cubicBezTo>
                  <a:lnTo>
                    <a:pt x="245137" y="542414"/>
                  </a:lnTo>
                  <a:cubicBezTo>
                    <a:pt x="263229" y="560506"/>
                    <a:pt x="292609" y="560506"/>
                    <a:pt x="310701" y="542414"/>
                  </a:cubicBezTo>
                  <a:cubicBezTo>
                    <a:pt x="328792" y="524323"/>
                    <a:pt x="328792" y="494943"/>
                    <a:pt x="310701" y="476851"/>
                  </a:cubicBezTo>
                  <a:lnTo>
                    <a:pt x="158154" y="324305"/>
                  </a:lnTo>
                  <a:lnTo>
                    <a:pt x="694671" y="324305"/>
                  </a:lnTo>
                  <a:cubicBezTo>
                    <a:pt x="720288" y="324305"/>
                    <a:pt x="740985" y="303609"/>
                    <a:pt x="740985" y="277991"/>
                  </a:cubicBezTo>
                  <a:cubicBezTo>
                    <a:pt x="740985" y="252374"/>
                    <a:pt x="720288" y="231678"/>
                    <a:pt x="694671" y="231678"/>
                  </a:cubicBezTo>
                  <a:lnTo>
                    <a:pt x="158154" y="231678"/>
                  </a:lnTo>
                  <a:lnTo>
                    <a:pt x="310701" y="79131"/>
                  </a:lnTo>
                  <a:cubicBezTo>
                    <a:pt x="328792" y="61040"/>
                    <a:pt x="328792" y="31660"/>
                    <a:pt x="310701" y="13568"/>
                  </a:cubicBezTo>
                  <a:cubicBezTo>
                    <a:pt x="292609" y="-4523"/>
                    <a:pt x="263229" y="-4523"/>
                    <a:pt x="245137" y="13568"/>
                  </a:cubicBezTo>
                  <a:lnTo>
                    <a:pt x="13568" y="245137"/>
                  </a:lnTo>
                  <a:close/>
                </a:path>
              </a:pathLst>
            </a:custGeom>
            <a:solidFill>
              <a:schemeClr val="accent1"/>
            </a:solidFill>
            <a:ln w="1444" cap="flat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7F5BA14-798B-73CC-9A6A-16054E99F83B}"/>
                </a:ext>
              </a:extLst>
            </p:cNvPr>
            <p:cNvSpPr/>
            <p:nvPr userDrawn="1"/>
          </p:nvSpPr>
          <p:spPr>
            <a:xfrm>
              <a:off x="7790367" y="4096710"/>
              <a:ext cx="1827597" cy="226827"/>
            </a:xfrm>
            <a:prstGeom prst="rect">
              <a:avLst/>
            </a:pr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8AD766-FC67-7573-3FFE-E1446A7D4E5C}"/>
                </a:ext>
              </a:extLst>
            </p:cNvPr>
            <p:cNvSpPr/>
            <p:nvPr userDrawn="1"/>
          </p:nvSpPr>
          <p:spPr>
            <a:xfrm>
              <a:off x="2276259" y="4096710"/>
              <a:ext cx="1827597" cy="226827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fi-FI"/>
            </a:p>
          </p:txBody>
        </p:sp>
      </p:grpSp>
      <p:sp>
        <p:nvSpPr>
          <p:cNvPr id="15" name="Tekstin paikka">
            <a:extLst>
              <a:ext uri="{FF2B5EF4-FFF2-40B4-BE49-F238E27FC236}">
                <a16:creationId xmlns:a16="http://schemas.microsoft.com/office/drawing/2014/main" id="{F9F9B3F3-13DC-F3E7-D4F7-F7465BE963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845" y="2581841"/>
            <a:ext cx="2722827" cy="1130962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7" name="Tekstin paikka">
            <a:extLst>
              <a:ext uri="{FF2B5EF4-FFF2-40B4-BE49-F238E27FC236}">
                <a16:creationId xmlns:a16="http://schemas.microsoft.com/office/drawing/2014/main" id="{FC4D9D1D-30A0-9A8F-1BD2-E79B88B1449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982879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1</a:t>
            </a:r>
          </a:p>
        </p:txBody>
      </p:sp>
      <p:sp>
        <p:nvSpPr>
          <p:cNvPr id="14" name="Tekstin paikka">
            <a:extLst>
              <a:ext uri="{FF2B5EF4-FFF2-40B4-BE49-F238E27FC236}">
                <a16:creationId xmlns:a16="http://schemas.microsoft.com/office/drawing/2014/main" id="{2C36C7C6-0ECD-4E10-9A88-96279A1DD46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816919" y="3908438"/>
            <a:ext cx="610733" cy="61073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2</a:t>
            </a:r>
          </a:p>
        </p:txBody>
      </p:sp>
      <p:sp>
        <p:nvSpPr>
          <p:cNvPr id="16" name="Tekstin paikka">
            <a:extLst>
              <a:ext uri="{FF2B5EF4-FFF2-40B4-BE49-F238E27FC236}">
                <a16:creationId xmlns:a16="http://schemas.microsoft.com/office/drawing/2014/main" id="{6A83300B-AA24-AB2E-981C-A5D4660E0F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4896" y="4733702"/>
            <a:ext cx="2554778" cy="1677194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kuitenkin maltillisesti, typistä tekstiä että diasta ei tule liian täyttä.</a:t>
            </a:r>
          </a:p>
        </p:txBody>
      </p:sp>
      <p:sp>
        <p:nvSpPr>
          <p:cNvPr id="17" name="Tekstin paikka">
            <a:extLst>
              <a:ext uri="{FF2B5EF4-FFF2-40B4-BE49-F238E27FC236}">
                <a16:creationId xmlns:a16="http://schemas.microsoft.com/office/drawing/2014/main" id="{6F8C20D8-4441-A9AF-6F26-B173A339E8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87139" y="2581840"/>
            <a:ext cx="2725200" cy="1130963"/>
          </a:xfrm>
        </p:spPr>
        <p:txBody>
          <a:bodyPr>
            <a:noAutofit/>
          </a:bodyPr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22" name="Tekstin paikka">
            <a:extLst>
              <a:ext uri="{FF2B5EF4-FFF2-40B4-BE49-F238E27FC236}">
                <a16:creationId xmlns:a16="http://schemas.microsoft.com/office/drawing/2014/main" id="{548AC4FC-DA23-EF25-5ED2-09CBFDAC9E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650960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3</a:t>
            </a:r>
          </a:p>
        </p:txBody>
      </p:sp>
      <p:sp>
        <p:nvSpPr>
          <p:cNvPr id="23" name="Tekstin paikka">
            <a:extLst>
              <a:ext uri="{FF2B5EF4-FFF2-40B4-BE49-F238E27FC236}">
                <a16:creationId xmlns:a16="http://schemas.microsoft.com/office/drawing/2014/main" id="{05690A0D-E8F0-556E-6991-9D353C65665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485001" y="3908438"/>
            <a:ext cx="610733" cy="610733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4</a:t>
            </a:r>
          </a:p>
        </p:txBody>
      </p:sp>
      <p:sp>
        <p:nvSpPr>
          <p:cNvPr id="18" name="Tekstin paikka">
            <a:extLst>
              <a:ext uri="{FF2B5EF4-FFF2-40B4-BE49-F238E27FC236}">
                <a16:creationId xmlns:a16="http://schemas.microsoft.com/office/drawing/2014/main" id="{E27D6A1F-6D21-9B66-FE4A-7592DE505B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1282" y="4733702"/>
            <a:ext cx="2371725" cy="1759173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kuitenkin maltillisesti, typistä tekstiä että diasta ei tule liian täyttä.</a:t>
            </a:r>
          </a:p>
        </p:txBody>
      </p:sp>
      <p:sp>
        <p:nvSpPr>
          <p:cNvPr id="19" name="Tekstin paikka">
            <a:extLst>
              <a:ext uri="{FF2B5EF4-FFF2-40B4-BE49-F238E27FC236}">
                <a16:creationId xmlns:a16="http://schemas.microsoft.com/office/drawing/2014/main" id="{CB72244E-B752-1806-B1AD-BAEA8358C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61807" y="2581841"/>
            <a:ext cx="2725200" cy="1110669"/>
          </a:xfrm>
        </p:spPr>
        <p:txBody>
          <a:bodyPr>
            <a:noAutofit/>
          </a:bodyPr>
          <a:lstStyle>
            <a:lvl1pPr marL="7938" indent="-7938" algn="ctr">
              <a:buNone/>
              <a:tabLst/>
              <a:defRPr sz="1600" b="1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 noProof="1"/>
              <a:t>Seliteteksti tästä vaiheesta ja aiheesta… enemmän tietoa, mutta vain maltillisesti kuitenkin</a:t>
            </a:r>
          </a:p>
        </p:txBody>
      </p:sp>
      <p:sp>
        <p:nvSpPr>
          <p:cNvPr id="24" name="Tekstin paikka">
            <a:extLst>
              <a:ext uri="{FF2B5EF4-FFF2-40B4-BE49-F238E27FC236}">
                <a16:creationId xmlns:a16="http://schemas.microsoft.com/office/drawing/2014/main" id="{4261650D-0F74-B1E5-903D-8FBF4111E7B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319041" y="3908438"/>
            <a:ext cx="610733" cy="6107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E6F6FC"/>
            </a:solidFill>
          </a:ln>
        </p:spPr>
        <p:txBody>
          <a:bodyPr lIns="36000" tIns="36000" rIns="36000" bIns="36000" anchor="ctr">
            <a:noAutofit/>
          </a:bodyPr>
          <a:lstStyle>
            <a:lvl1pPr algn="ctr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661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KÄ OTSIKKO esim grafii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38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 suorakulm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FEDFB-BC1D-163F-79C0-9D8B5214D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833073"/>
            <a:ext cx="5256212" cy="1912449"/>
          </a:xfrm>
        </p:spPr>
        <p:txBody>
          <a:bodyPr lIns="180000" anchor="b"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75A224-5338-EC34-CFB1-F3CCF79872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3956539"/>
            <a:ext cx="5256212" cy="972650"/>
          </a:xfrm>
        </p:spPr>
        <p:txBody>
          <a:bodyPr lIns="180000">
            <a:no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Alaotsikko tulee tähän, voi olla pidempikin</a:t>
            </a:r>
          </a:p>
        </p:txBody>
      </p:sp>
      <p:sp>
        <p:nvSpPr>
          <p:cNvPr id="54" name="Tekstin paikkamerkki 3">
            <a:extLst>
              <a:ext uri="{FF2B5EF4-FFF2-40B4-BE49-F238E27FC236}">
                <a16:creationId xmlns:a16="http://schemas.microsoft.com/office/drawing/2014/main" id="{BD3DFDB0-EBA5-69D4-2160-A2C7B0A0064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39789" y="5142400"/>
            <a:ext cx="5256212" cy="758338"/>
          </a:xfrm>
        </p:spPr>
        <p:txBody>
          <a:bodyPr lIns="180000"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897709B6-E44A-5311-07CE-2BFF581A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5788" y="0"/>
            <a:ext cx="5256212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377036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PELKKÄ OTSIKKO esim grafiikat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11092-836A-166F-4B45-F849A9D29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440000" cy="1281113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09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dia TYHJÄ esim grafiik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ilotettu otsikko">
            <a:extLst>
              <a:ext uri="{FF2B5EF4-FFF2-40B4-BE49-F238E27FC236}">
                <a16:creationId xmlns:a16="http://schemas.microsoft.com/office/drawing/2014/main" id="{BA7EEDA5-B342-59D3-A10D-81F8BD943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445387"/>
            <a:ext cx="10515600" cy="1325563"/>
          </a:xfrm>
        </p:spPr>
        <p:txBody>
          <a:bodyPr/>
          <a:lstStyle/>
          <a:p>
            <a:r>
              <a:rPr lang="en-US" err="1"/>
              <a:t>Piilotettu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81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dia TYHJÄ esim grafiikat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ilotettu otsikko">
            <a:extLst>
              <a:ext uri="{FF2B5EF4-FFF2-40B4-BE49-F238E27FC236}">
                <a16:creationId xmlns:a16="http://schemas.microsoft.com/office/drawing/2014/main" id="{BA7EEDA5-B342-59D3-A10D-81F8BD943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497638"/>
            <a:ext cx="10515600" cy="1325563"/>
          </a:xfrm>
        </p:spPr>
        <p:txBody>
          <a:bodyPr/>
          <a:lstStyle/>
          <a:p>
            <a:r>
              <a:rPr lang="en-US" err="1"/>
              <a:t>Piilotettu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6017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ältödia ILMAN 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ilotettu otsikko">
            <a:extLst>
              <a:ext uri="{FF2B5EF4-FFF2-40B4-BE49-F238E27FC236}">
                <a16:creationId xmlns:a16="http://schemas.microsoft.com/office/drawing/2014/main" id="{BA7EEDA5-B342-59D3-A10D-81F8BD943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445387"/>
            <a:ext cx="10515600" cy="1325563"/>
          </a:xfrm>
        </p:spPr>
        <p:txBody>
          <a:bodyPr/>
          <a:lstStyle/>
          <a:p>
            <a:r>
              <a:rPr lang="en-US" err="1"/>
              <a:t>Piilotettu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1982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ältödia ILMAN LOGOA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ilotettu otsikko">
            <a:extLst>
              <a:ext uri="{FF2B5EF4-FFF2-40B4-BE49-F238E27FC236}">
                <a16:creationId xmlns:a16="http://schemas.microsoft.com/office/drawing/2014/main" id="{BA7EEDA5-B342-59D3-A10D-81F8BD943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445387"/>
            <a:ext cx="10515600" cy="1325563"/>
          </a:xfrm>
        </p:spPr>
        <p:txBody>
          <a:bodyPr/>
          <a:lstStyle/>
          <a:p>
            <a:r>
              <a:rPr lang="en-US" err="1"/>
              <a:t>Piilotettu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00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ilotettu otsikko">
            <a:extLst>
              <a:ext uri="{FF2B5EF4-FFF2-40B4-BE49-F238E27FC236}">
                <a16:creationId xmlns:a16="http://schemas.microsoft.com/office/drawing/2014/main" id="{9127869B-A3F5-B3B2-12C6-A1C12094D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528990"/>
            <a:ext cx="10515600" cy="1325563"/>
          </a:xfrm>
        </p:spPr>
        <p:txBody>
          <a:bodyPr/>
          <a:lstStyle/>
          <a:p>
            <a:r>
              <a:rPr lang="en-US" err="1"/>
              <a:t>Lopetusdia</a:t>
            </a:r>
            <a:r>
              <a:rPr lang="en-US"/>
              <a:t>, </a:t>
            </a:r>
            <a:r>
              <a:rPr lang="en-US" err="1"/>
              <a:t>piilotettu</a:t>
            </a:r>
            <a:r>
              <a:rPr lang="en-US"/>
              <a:t> </a:t>
            </a:r>
            <a:r>
              <a:rPr lang="en-US" err="1"/>
              <a:t>otsikko</a:t>
            </a:r>
            <a:endParaRPr lang="fi-FI"/>
          </a:p>
        </p:txBody>
      </p:sp>
      <p:pic>
        <p:nvPicPr>
          <p:cNvPr id="2" name="Logo" descr="Logo OAJ">
            <a:extLst>
              <a:ext uri="{FF2B5EF4-FFF2-40B4-BE49-F238E27FC236}">
                <a16:creationId xmlns:a16="http://schemas.microsoft.com/office/drawing/2014/main" id="{57168D77-216D-DDAE-F9E1-B9EA62E71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1760" y="1646447"/>
            <a:ext cx="6206959" cy="2915393"/>
          </a:xfrm>
          <a:prstGeom prst="rect">
            <a:avLst/>
          </a:prstGeom>
        </p:spPr>
      </p:pic>
      <p:sp>
        <p:nvSpPr>
          <p:cNvPr id="11" name="Tekstin paikka">
            <a:extLst>
              <a:ext uri="{FF2B5EF4-FFF2-40B4-BE49-F238E27FC236}">
                <a16:creationId xmlns:a16="http://schemas.microsoft.com/office/drawing/2014/main" id="{5016A72B-84DB-5754-19E5-7089F92A9EA0}"/>
              </a:ext>
            </a:extLst>
          </p:cNvPr>
          <p:cNvSpPr txBox="1"/>
          <p:nvPr userDrawn="1"/>
        </p:nvSpPr>
        <p:spPr>
          <a:xfrm>
            <a:off x="3383845" y="4969752"/>
            <a:ext cx="609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i-FI" sz="2400" b="1" noProof="1">
                <a:solidFill>
                  <a:schemeClr val="accent2"/>
                </a:solidFill>
              </a:rPr>
              <a:t>Tutustu ja seuraa: </a:t>
            </a:r>
            <a:r>
              <a:rPr lang="fi-FI" sz="2400" b="1" noProof="1">
                <a:solidFill>
                  <a:schemeClr val="accent1"/>
                </a:solidFill>
              </a:rPr>
              <a:t>oaj.fi </a:t>
            </a:r>
            <a:r>
              <a:rPr lang="fi-FI" sz="2400" b="1" noProof="1">
                <a:solidFill>
                  <a:schemeClr val="accent2"/>
                </a:solidFill>
              </a:rPr>
              <a:t>&amp; </a:t>
            </a:r>
            <a:r>
              <a:rPr lang="fi-FI" sz="2400" b="1" noProof="1">
                <a:solidFill>
                  <a:schemeClr val="accent1"/>
                </a:solidFill>
              </a:rPr>
              <a:t>opettaja.fi</a:t>
            </a:r>
          </a:p>
          <a:p>
            <a:pPr lvl="0">
              <a:defRPr/>
            </a:pPr>
            <a:r>
              <a:rPr lang="fi-FI" sz="2400" b="1" noProof="1">
                <a:solidFill>
                  <a:schemeClr val="accent2"/>
                </a:solidFill>
              </a:rPr>
              <a:t>Facebook / Instagram </a:t>
            </a:r>
            <a:r>
              <a:rPr lang="fi-FI" sz="2400" b="1" noProof="1">
                <a:solidFill>
                  <a:schemeClr val="accent1"/>
                </a:solidFill>
              </a:rPr>
              <a:t>@oajry</a:t>
            </a:r>
          </a:p>
        </p:txBody>
      </p:sp>
    </p:spTree>
    <p:extLst>
      <p:ext uri="{BB962C8B-B14F-4D97-AF65-F5344CB8AC3E}">
        <p14:creationId xmlns:p14="http://schemas.microsoft.com/office/powerpoint/2010/main" val="648639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esittäjän 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Logo OAJ">
            <a:extLst>
              <a:ext uri="{FF2B5EF4-FFF2-40B4-BE49-F238E27FC236}">
                <a16:creationId xmlns:a16="http://schemas.microsoft.com/office/drawing/2014/main" id="{B4D6C9A7-A2AE-8B6E-DAF5-A6C2A11E2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354" y="3429000"/>
            <a:ext cx="2273143" cy="106769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FA80D05E-1742-00C3-2C15-32393855E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2020361"/>
            <a:ext cx="6390066" cy="770467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fi-FI"/>
              <a:t>Kiitos!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DCFFD62D-1726-58CD-97E7-7B75B6D1B88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9788" y="2830017"/>
            <a:ext cx="6390067" cy="497385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z="2400" b="1">
                <a:solidFill>
                  <a:schemeClr val="accent2"/>
                </a:solidFill>
              </a:rPr>
              <a:t>Jatketaan keskustelua tämän jälkeenkin:</a:t>
            </a:r>
            <a:endParaRPr lang="fi-FI"/>
          </a:p>
        </p:txBody>
      </p:sp>
      <p:sp>
        <p:nvSpPr>
          <p:cNvPr id="3" name="Tekstin paikka">
            <a:extLst>
              <a:ext uri="{FF2B5EF4-FFF2-40B4-BE49-F238E27FC236}">
                <a16:creationId xmlns:a16="http://schemas.microsoft.com/office/drawing/2014/main" id="{75C9ADDE-2F90-0639-1D5E-EF66B77BA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4587208"/>
            <a:ext cx="2538984" cy="1262516"/>
          </a:xfrm>
        </p:spPr>
        <p:txBody>
          <a:bodyPr>
            <a:noAutofit/>
          </a:bodyPr>
          <a:lstStyle>
            <a:lvl1pPr marL="9525" indent="-9525">
              <a:lnSpc>
                <a:spcPct val="100000"/>
              </a:lnSpc>
              <a:buNone/>
              <a:tabLst/>
              <a:defRPr sz="18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Maija </a:t>
            </a:r>
            <a:r>
              <a:rPr lang="en-US" err="1"/>
              <a:t>Meikäläinen</a:t>
            </a:r>
            <a:br>
              <a:rPr lang="en-US"/>
            </a:br>
            <a:r>
              <a:rPr lang="en-US"/>
              <a:t>Facebook / Instagram</a:t>
            </a:r>
          </a:p>
        </p:txBody>
      </p:sp>
      <p:sp>
        <p:nvSpPr>
          <p:cNvPr id="6" name="Tekstin paikka">
            <a:extLst>
              <a:ext uri="{FF2B5EF4-FFF2-40B4-BE49-F238E27FC236}">
                <a16:creationId xmlns:a16="http://schemas.microsoft.com/office/drawing/2014/main" id="{9037949F-0329-5891-EB97-A38CCCE071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300" y="4587208"/>
            <a:ext cx="3755967" cy="1262516"/>
          </a:xfrm>
        </p:spPr>
        <p:txBody>
          <a:bodyPr>
            <a:noAutofit/>
          </a:bodyPr>
          <a:lstStyle>
            <a:lvl1pPr marL="9525" indent="-9525">
              <a:lnSpc>
                <a:spcPct val="100000"/>
              </a:lnSpc>
              <a:buNone/>
              <a:tabLst/>
              <a:defRPr sz="1800" b="1">
                <a:solidFill>
                  <a:schemeClr val="accent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</a:lstStyle>
          <a:p>
            <a:pPr lvl="0"/>
            <a:r>
              <a:rPr lang="en-US" err="1"/>
              <a:t>maija.meikalainen@oaj.fi</a:t>
            </a:r>
            <a:br>
              <a:rPr lang="en-US"/>
            </a:br>
            <a:r>
              <a:rPr lang="en-US"/>
              <a:t>@</a:t>
            </a:r>
            <a:r>
              <a:rPr lang="en-US" err="1"/>
              <a:t>maijameik</a:t>
            </a:r>
            <a:endParaRPr lang="en-US"/>
          </a:p>
        </p:txBody>
      </p:sp>
      <p:sp>
        <p:nvSpPr>
          <p:cNvPr id="15" name="Kuvan paikka">
            <a:extLst>
              <a:ext uri="{FF2B5EF4-FFF2-40B4-BE49-F238E27FC236}">
                <a16:creationId xmlns:a16="http://schemas.microsoft.com/office/drawing/2014/main" id="{808E6ADB-EFF9-2930-C026-7EA4FEB0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7477" y="1929141"/>
            <a:ext cx="3985114" cy="3975271"/>
          </a:xfrm>
          <a:custGeom>
            <a:avLst/>
            <a:gdLst>
              <a:gd name="connsiteX0" fmla="*/ 2267639 w 3985114"/>
              <a:gd name="connsiteY0" fmla="*/ 1818 h 3975271"/>
              <a:gd name="connsiteX1" fmla="*/ 3314303 w 3985114"/>
              <a:gd name="connsiteY1" fmla="*/ 498026 h 3975271"/>
              <a:gd name="connsiteX2" fmla="*/ 3314303 w 3985114"/>
              <a:gd name="connsiteY2" fmla="*/ 498225 h 3975271"/>
              <a:gd name="connsiteX3" fmla="*/ 3920601 w 3985114"/>
              <a:gd name="connsiteY3" fmla="*/ 1719599 h 3975271"/>
              <a:gd name="connsiteX4" fmla="*/ 3731931 w 3985114"/>
              <a:gd name="connsiteY4" fmla="*/ 3306548 h 3975271"/>
              <a:gd name="connsiteX5" fmla="*/ 2319293 w 3985114"/>
              <a:gd name="connsiteY5" fmla="*/ 3975271 h 3975271"/>
              <a:gd name="connsiteX6" fmla="*/ 504983 w 3985114"/>
              <a:gd name="connsiteY6" fmla="*/ 3306548 h 3975271"/>
              <a:gd name="connsiteX7" fmla="*/ 0 w 3985114"/>
              <a:gd name="connsiteY7" fmla="*/ 1666149 h 3975271"/>
              <a:gd name="connsiteX8" fmla="*/ 883721 w 3985114"/>
              <a:gd name="connsiteY8" fmla="*/ 388533 h 3975271"/>
              <a:gd name="connsiteX9" fmla="*/ 2267639 w 3985114"/>
              <a:gd name="connsiteY9" fmla="*/ 1818 h 39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5114" h="3975271">
                <a:moveTo>
                  <a:pt x="2267639" y="1818"/>
                </a:moveTo>
                <a:cubicBezTo>
                  <a:pt x="2630820" y="-21915"/>
                  <a:pt x="3016937" y="189093"/>
                  <a:pt x="3314303" y="498026"/>
                </a:cubicBezTo>
                <a:lnTo>
                  <a:pt x="3314303" y="498225"/>
                </a:lnTo>
                <a:cubicBezTo>
                  <a:pt x="3611669" y="807358"/>
                  <a:pt x="3817691" y="1208433"/>
                  <a:pt x="3920601" y="1719599"/>
                </a:cubicBezTo>
                <a:cubicBezTo>
                  <a:pt x="4026504" y="2230765"/>
                  <a:pt x="4026504" y="2851822"/>
                  <a:pt x="3731931" y="3306548"/>
                </a:cubicBezTo>
                <a:cubicBezTo>
                  <a:pt x="3434565" y="3761272"/>
                  <a:pt x="3026709" y="3975271"/>
                  <a:pt x="2319293" y="3975271"/>
                </a:cubicBezTo>
                <a:cubicBezTo>
                  <a:pt x="1611878" y="3975271"/>
                  <a:pt x="965292" y="3761272"/>
                  <a:pt x="504983" y="3306548"/>
                </a:cubicBezTo>
                <a:cubicBezTo>
                  <a:pt x="41484" y="2851822"/>
                  <a:pt x="0" y="2078791"/>
                  <a:pt x="0" y="1666149"/>
                </a:cubicBezTo>
                <a:cubicBezTo>
                  <a:pt x="26127" y="1066630"/>
                  <a:pt x="420420" y="694674"/>
                  <a:pt x="883721" y="388533"/>
                </a:cubicBezTo>
                <a:cubicBezTo>
                  <a:pt x="1344029" y="79400"/>
                  <a:pt x="1904458" y="25751"/>
                  <a:pt x="2267639" y="181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56304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FAEB8-02B1-44FD-996B-B8CC2530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650"/>
            <a:ext cx="9781134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3C885F-E2D6-4C5A-9431-A79118D38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48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3579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" y="0"/>
            <a:ext cx="12191237" cy="6858000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044955" y="2900943"/>
            <a:ext cx="8102093" cy="10561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333" b="1" baseline="0">
                <a:solidFill>
                  <a:schemeClr val="bg1"/>
                </a:solidFill>
              </a:defRPr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</a:lstStyle>
          <a:p>
            <a:pPr lvl="0"/>
            <a:r>
              <a:rPr lang="en-US"/>
              <a:t>Thank you or </a:t>
            </a:r>
            <a:r>
              <a:rPr lang="en-US" err="1"/>
              <a:t>QnA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98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7" cy="6858000"/>
          </a:xfrm>
          <a:prstGeom prst="rect">
            <a:avLst/>
          </a:prstGeom>
        </p:spPr>
      </p:pic>
      <p:sp>
        <p:nvSpPr>
          <p:cNvPr id="9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91477" y="1988840"/>
            <a:ext cx="9025003" cy="117093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 b="1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Title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391260" y="3159777"/>
            <a:ext cx="9025003" cy="8051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rgbClr val="022249"/>
                </a:solidFill>
                <a:latin typeface="+mj-lt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391261" y="4604752"/>
            <a:ext cx="6624953" cy="32827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1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/>
              <a:t>Add speakers name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391260" y="5775041"/>
            <a:ext cx="6866117" cy="3282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 err="1"/>
              <a:t>dd</a:t>
            </a:r>
            <a:r>
              <a:rPr lang="en-US"/>
              <a:t> Month </a:t>
            </a:r>
            <a:r>
              <a:rPr lang="en-US" err="1"/>
              <a:t>yyyy</a:t>
            </a:r>
            <a:endParaRPr lang="en-US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1391261" y="4933025"/>
            <a:ext cx="6624953" cy="40220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>
                <a:solidFill>
                  <a:schemeClr val="bg1"/>
                </a:solidFill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</a:lstStyle>
          <a:p>
            <a:pPr lvl="0"/>
            <a:r>
              <a:rPr lang="en-US"/>
              <a:t>Add name of directorate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4452723"/>
            <a:ext cx="1787691" cy="0"/>
          </a:xfrm>
          <a:prstGeom prst="line">
            <a:avLst/>
          </a:prstGeom>
          <a:ln w="57150">
            <a:solidFill>
              <a:srgbClr val="032E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2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 suorakulmio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CFEDFB-BC1D-163F-79C0-9D8B5214D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833073"/>
            <a:ext cx="5256212" cy="1912449"/>
          </a:xfrm>
        </p:spPr>
        <p:txBody>
          <a:bodyPr lIns="180000" anchor="b"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fi-FI"/>
              <a:t>Otsikko tulee tähän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75A224-5338-EC34-CFB1-F3CCF79872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3956539"/>
            <a:ext cx="5256212" cy="972650"/>
          </a:xfrm>
        </p:spPr>
        <p:txBody>
          <a:bodyPr lIns="180000">
            <a:noAutofit/>
          </a:bodyPr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Alaotsikko tulee tähän, voi olla pidempikin</a:t>
            </a:r>
          </a:p>
        </p:txBody>
      </p:sp>
      <p:sp>
        <p:nvSpPr>
          <p:cNvPr id="54" name="Tekstin paikkamerkki 3">
            <a:extLst>
              <a:ext uri="{FF2B5EF4-FFF2-40B4-BE49-F238E27FC236}">
                <a16:creationId xmlns:a16="http://schemas.microsoft.com/office/drawing/2014/main" id="{BD3DFDB0-EBA5-69D4-2160-A2C7B0A0064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39789" y="5142400"/>
            <a:ext cx="5256212" cy="758338"/>
          </a:xfrm>
        </p:spPr>
        <p:txBody>
          <a:bodyPr lIns="180000">
            <a:no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Esittäjän nimi</a:t>
            </a:r>
            <a:br>
              <a:rPr lang="fi-FI"/>
            </a:br>
            <a:r>
              <a:rPr lang="en-US"/>
              <a:t>1.1.2026 / </a:t>
            </a:r>
            <a:r>
              <a:rPr lang="en-US" err="1"/>
              <a:t>Tilaisuuden</a:t>
            </a:r>
            <a:r>
              <a:rPr lang="en-US"/>
              <a:t> </a:t>
            </a:r>
            <a:r>
              <a:rPr lang="en-US" err="1"/>
              <a:t>nimi</a:t>
            </a:r>
            <a:endParaRPr lang="fi-FI"/>
          </a:p>
        </p:txBody>
      </p:sp>
      <p:sp>
        <p:nvSpPr>
          <p:cNvPr id="5" name="Kuvan paikka">
            <a:extLst>
              <a:ext uri="{FF2B5EF4-FFF2-40B4-BE49-F238E27FC236}">
                <a16:creationId xmlns:a16="http://schemas.microsoft.com/office/drawing/2014/main" id="{897709B6-E44A-5311-07CE-2BFF581A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35788" y="0"/>
            <a:ext cx="5256212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280164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6406" y="1316765"/>
            <a:ext cx="10799188" cy="4972419"/>
          </a:xfrm>
          <a:prstGeom prst="rect">
            <a:avLst/>
          </a:prstGeom>
        </p:spPr>
        <p:txBody>
          <a:bodyPr anchor="ctr" anchorCtr="0"/>
          <a:lstStyle>
            <a:lvl1pPr marL="228594" indent="-228594">
              <a:buClr>
                <a:srgbClr val="033673"/>
              </a:buClr>
              <a:buFont typeface="Wingdings" panose="05000000000000000000" pitchFamily="2" charset="2"/>
              <a:buChar char="§"/>
              <a:defRPr sz="2133" baseline="0">
                <a:solidFill>
                  <a:schemeClr val="tx1"/>
                </a:solidFill>
                <a:latin typeface="+mn-lt"/>
              </a:defRPr>
            </a:lvl1pPr>
            <a:lvl2pPr marL="685783" indent="-228594">
              <a:buClr>
                <a:srgbClr val="00B5B5"/>
              </a:buClr>
              <a:buSzPct val="100000"/>
              <a:buFont typeface="Wingdings" panose="05000000000000000000" pitchFamily="2" charset="2"/>
              <a:buChar char="s"/>
              <a:defRPr sz="2133" b="0">
                <a:solidFill>
                  <a:schemeClr val="tx1"/>
                </a:solidFill>
                <a:latin typeface="+mn-lt"/>
              </a:defRPr>
            </a:lvl2pPr>
            <a:lvl3pPr marL="1142971" indent="-228594">
              <a:buClr>
                <a:srgbClr val="79AF02"/>
              </a:buClr>
              <a:buSzPct val="9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</a:defRPr>
            </a:lvl3pPr>
            <a:lvl4pPr marL="1600160" indent="-228594">
              <a:buSzPct val="100000"/>
              <a:buFont typeface="Calibri Light" panose="020F0302020204030204" pitchFamily="34" charset="0"/>
              <a:buChar char="›"/>
              <a:defRPr sz="2133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GB" noProof="0"/>
              <a:t>[Type your text here]</a:t>
            </a:r>
          </a:p>
          <a:p>
            <a:pPr lvl="1"/>
            <a:r>
              <a:rPr lang="en-GB" noProof="0"/>
              <a:t>[Type your text here]</a:t>
            </a:r>
          </a:p>
          <a:p>
            <a:pPr lvl="2"/>
            <a:r>
              <a:rPr lang="en-GB" noProof="0"/>
              <a:t>[Type your text here]</a:t>
            </a:r>
          </a:p>
          <a:p>
            <a:pPr lvl="3"/>
            <a:r>
              <a:rPr lang="en-GB" noProof="0"/>
              <a:t>[Type your text here]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22944" y="164637"/>
            <a:ext cx="10472648" cy="864096"/>
          </a:xfrm>
        </p:spPr>
        <p:txBody>
          <a:bodyPr>
            <a:normAutofit/>
          </a:bodyPr>
          <a:lstStyle>
            <a:lvl1pPr>
              <a:defRPr sz="2667" b="1" baseline="0">
                <a:solidFill>
                  <a:srgbClr val="022249"/>
                </a:solidFill>
              </a:defRPr>
            </a:lvl1pPr>
          </a:lstStyle>
          <a:p>
            <a:r>
              <a:rPr lang="en-US"/>
              <a:t>Click to edit slide title style</a:t>
            </a:r>
            <a:br>
              <a:rPr lang="en-US"/>
            </a:br>
            <a:r>
              <a:rPr lang="en-US"/>
              <a:t>Slide title can be extended to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391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eaLnBrk="1" latinLnBrk="0" hangingPunct="1">
              <a:spcBef>
                <a:spcPts val="900"/>
              </a:spcBef>
              <a:buClr>
                <a:srgbClr val="088E9C"/>
              </a:buClr>
              <a:defRPr>
                <a:solidFill>
                  <a:srgbClr val="088E9C"/>
                </a:solidFill>
              </a:defRPr>
            </a:lvl1pPr>
            <a:lvl2pPr eaLnBrk="1" latinLnBrk="0" hangingPunct="1">
              <a:spcBef>
                <a:spcPts val="0"/>
              </a:spcBef>
              <a:buClr>
                <a:srgbClr val="088E9C"/>
              </a:buClr>
              <a:defRPr>
                <a:solidFill>
                  <a:srgbClr val="088E9C"/>
                </a:solidFill>
              </a:defRPr>
            </a:lvl2pPr>
            <a:lvl3pPr eaLnBrk="1" latinLnBrk="0" hangingPunct="1">
              <a:spcBef>
                <a:spcPts val="0"/>
              </a:spcBef>
              <a:defRPr>
                <a:solidFill>
                  <a:srgbClr val="088E9C"/>
                </a:solidFill>
              </a:defRPr>
            </a:lvl3pPr>
            <a:lvl4pPr eaLnBrk="1" latinLnBrk="0" hangingPunct="1">
              <a:spcBef>
                <a:spcPts val="0"/>
              </a:spcBef>
              <a:defRPr>
                <a:solidFill>
                  <a:srgbClr val="088E9C"/>
                </a:solidFill>
              </a:defRPr>
            </a:lvl4pPr>
            <a:lvl5pPr eaLnBrk="1" latinLnBrk="0" hangingPunct="1">
              <a:spcBef>
                <a:spcPts val="0"/>
              </a:spcBef>
              <a:defRPr>
                <a:solidFill>
                  <a:srgbClr val="088E9C"/>
                </a:solidFill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8608" y="6525344"/>
            <a:ext cx="456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751" baseline="0">
                <a:solidFill>
                  <a:srgbClr val="04629A"/>
                </a:solidFill>
                <a:latin typeface="Arial"/>
              </a:defRPr>
            </a:lvl1pPr>
          </a:lstStyle>
          <a:p>
            <a:fld id="{E718C639-1BEB-4C05-8B90-86A727D2903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19404" y="15964"/>
            <a:ext cx="10849205" cy="905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800" b="1">
                <a:solidFill>
                  <a:srgbClr val="088E9C"/>
                </a:solidFill>
              </a:defRPr>
            </a:lvl1pPr>
          </a:lstStyle>
          <a:p>
            <a:r>
              <a:rPr lang="en-US"/>
              <a:t>Click to edit Slide title</a:t>
            </a:r>
            <a:br>
              <a:rPr lang="en-US"/>
            </a:br>
            <a:r>
              <a:rPr lang="en-US"/>
              <a:t>Slide title can be extended to two lines</a:t>
            </a:r>
          </a:p>
        </p:txBody>
      </p:sp>
    </p:spTree>
    <p:extLst>
      <p:ext uri="{BB962C8B-B14F-4D97-AF65-F5344CB8AC3E}">
        <p14:creationId xmlns:p14="http://schemas.microsoft.com/office/powerpoint/2010/main" val="31790162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2944" y="164637"/>
            <a:ext cx="10472648" cy="864096"/>
          </a:xfrm>
        </p:spPr>
        <p:txBody>
          <a:bodyPr>
            <a:normAutofit/>
          </a:bodyPr>
          <a:lstStyle>
            <a:lvl1pPr>
              <a:defRPr sz="2667" b="1" baseline="0">
                <a:solidFill>
                  <a:srgbClr val="022249"/>
                </a:solidFill>
              </a:defRPr>
            </a:lvl1pPr>
          </a:lstStyle>
          <a:p>
            <a:r>
              <a:rPr lang="en-US"/>
              <a:t>Click to edit slide title style</a:t>
            </a:r>
            <a:br>
              <a:rPr lang="en-US"/>
            </a:br>
            <a:r>
              <a:rPr lang="en-US"/>
              <a:t>Slide title can be extended to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578304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hart_EDU_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2D7B-E879-4803-90ED-B678EA87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37" y="204576"/>
            <a:ext cx="9575899" cy="748104"/>
          </a:xfrm>
        </p:spPr>
        <p:txBody>
          <a:bodyPr>
            <a:no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47AC1D6-467E-499E-81B5-77F8A85D15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54000" y="1625600"/>
            <a:ext cx="11802533" cy="508846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7192B-BC10-4E48-8F89-C1088BB59B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1041772"/>
            <a:ext cx="11802533" cy="350930"/>
          </a:xfrm>
        </p:spPr>
        <p:txBody>
          <a:bodyPr>
            <a:spAutoFit/>
          </a:bodyPr>
          <a:lstStyle>
            <a:lvl1pPr marL="0" indent="0" algn="ctr">
              <a:buNone/>
              <a:defRPr sz="1867" b="1">
                <a:solidFill>
                  <a:srgbClr val="6C016F"/>
                </a:solidFill>
              </a:defRPr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/>
              <a:t>Click to edit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4CFB44-5BF6-4D6A-AB95-136AAA3CC9F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583333" y="673175"/>
            <a:ext cx="1473200" cy="279508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rgbClr val="00B5B5"/>
                </a:solidFill>
              </a:defRPr>
            </a:lvl1pPr>
            <a:lvl2pPr marL="457167" indent="0">
              <a:buFont typeface="Arial" panose="020B0604020202020204" pitchFamily="34" charset="0"/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</a:lstStyle>
          <a:p>
            <a:pPr lvl="0"/>
            <a:r>
              <a:rPr lang="en-US"/>
              <a:t>Figure #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1B523C-06DE-40B0-1D7F-5D430D86E7CC}"/>
              </a:ext>
            </a:extLst>
          </p:cNvPr>
          <p:cNvSpPr/>
          <p:nvPr userDrawn="1"/>
        </p:nvSpPr>
        <p:spPr>
          <a:xfrm>
            <a:off x="11029949" y="4838702"/>
            <a:ext cx="1162051" cy="201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5134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_EDU_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2D7B-E879-4803-90ED-B678EA87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435" y="204576"/>
            <a:ext cx="9575899" cy="748104"/>
          </a:xfrm>
        </p:spPr>
        <p:txBody>
          <a:bodyPr>
            <a:no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Click to edit slide title style</a:t>
            </a:r>
            <a:br>
              <a:rPr lang="en-US"/>
            </a:br>
            <a:r>
              <a:rPr lang="en-US"/>
              <a:t>Slide title can be extended to two lines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7192B-BC10-4E48-8F89-C1088BB59B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1045389"/>
            <a:ext cx="11802533" cy="350930"/>
          </a:xfrm>
        </p:spPr>
        <p:txBody>
          <a:bodyPr>
            <a:spAutoFit/>
          </a:bodyPr>
          <a:lstStyle>
            <a:lvl1pPr marL="0" indent="0" algn="ctr">
              <a:buNone/>
              <a:defRPr sz="1867" b="1">
                <a:solidFill>
                  <a:srgbClr val="6C016F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subtitle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4CFB44-5BF6-4D6A-AB95-136AAA3CC9F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583333" y="673173"/>
            <a:ext cx="1473200" cy="279508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rgbClr val="00B5B5"/>
                </a:solidFill>
              </a:defRPr>
            </a:lvl1pPr>
            <a:lvl2pPr marL="457189" indent="0">
              <a:buFont typeface="Arial" panose="020B0604020202020204" pitchFamily="34" charset="0"/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</a:lstStyle>
          <a:p>
            <a:pPr lvl="0"/>
            <a:r>
              <a:rPr lang="en-US"/>
              <a:t>Figure #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9FB9FF-5252-D20C-75A1-F639436FE9C7}"/>
              </a:ext>
            </a:extLst>
          </p:cNvPr>
          <p:cNvSpPr/>
          <p:nvPr userDrawn="1"/>
        </p:nvSpPr>
        <p:spPr>
          <a:xfrm>
            <a:off x="11011301" y="4851133"/>
            <a:ext cx="1180699" cy="2006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47AC1D6-467E-499E-81B5-77F8A85D15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0" y="1421277"/>
            <a:ext cx="12192000" cy="543672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03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(Colour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392" y="2309487"/>
            <a:ext cx="5376597" cy="4183387"/>
          </a:xfrm>
          <a:prstGeom prst="rect">
            <a:avLst/>
          </a:prstGeom>
          <a:solidFill>
            <a:srgbClr val="E7F2FF"/>
          </a:solidFill>
        </p:spPr>
        <p:txBody>
          <a:bodyPr lIns="180000" tIns="180000" rIns="180000" bIns="180000">
            <a:noAutofit/>
          </a:bodyPr>
          <a:lstStyle>
            <a:lvl1pPr marL="342891" indent="-342891">
              <a:buClr>
                <a:srgbClr val="032E61"/>
              </a:buClr>
              <a:buSzPct val="100000"/>
              <a:buFont typeface="Bahnschrift SemiBold SemiConden" panose="020B0502040204020203" pitchFamily="34" charset="0"/>
              <a:buChar char="&gt;"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pt-BR" err="1"/>
              <a:t>Sed</a:t>
            </a:r>
            <a:r>
              <a:rPr lang="pt-BR"/>
              <a:t> ac </a:t>
            </a:r>
            <a:r>
              <a:rPr lang="pt-BR" err="1"/>
              <a:t>elementum</a:t>
            </a:r>
            <a:r>
              <a:rPr lang="pt-BR"/>
              <a:t> ante, id </a:t>
            </a:r>
            <a:r>
              <a:rPr lang="pt-BR" err="1"/>
              <a:t>varius</a:t>
            </a:r>
            <a:r>
              <a:rPr lang="pt-BR"/>
              <a:t> </a:t>
            </a:r>
            <a:r>
              <a:rPr lang="pt-BR" err="1"/>
              <a:t>orci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interdum</a:t>
            </a:r>
            <a:r>
              <a:rPr lang="pt-BR"/>
              <a:t> </a:t>
            </a:r>
            <a:r>
              <a:rPr lang="pt-BR" err="1"/>
              <a:t>ligula</a:t>
            </a:r>
            <a:r>
              <a:rPr lang="pt-BR"/>
              <a:t> </a:t>
            </a:r>
            <a:r>
              <a:rPr lang="pt-BR" err="1"/>
              <a:t>eget</a:t>
            </a:r>
            <a:r>
              <a:rPr lang="pt-BR"/>
              <a:t> </a:t>
            </a:r>
            <a:r>
              <a:rPr lang="pt-BR" err="1"/>
              <a:t>consectetur</a:t>
            </a:r>
            <a:r>
              <a:rPr lang="pt-BR"/>
              <a:t> </a:t>
            </a:r>
            <a:r>
              <a:rPr lang="pt-BR" err="1"/>
              <a:t>feugiat</a:t>
            </a:r>
            <a:r>
              <a:rPr lang="pt-BR"/>
              <a:t>. </a:t>
            </a:r>
          </a:p>
          <a:p>
            <a:pPr lvl="0"/>
            <a:r>
              <a:rPr lang="pt-BR" err="1"/>
              <a:t>Praesent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 est, </a:t>
            </a:r>
            <a:r>
              <a:rPr lang="pt-BR" err="1"/>
              <a:t>accumsan</a:t>
            </a:r>
            <a:r>
              <a:rPr lang="pt-BR"/>
              <a:t> </a:t>
            </a:r>
            <a:r>
              <a:rPr lang="pt-BR" err="1"/>
              <a:t>eget</a:t>
            </a:r>
            <a:r>
              <a:rPr lang="pt-BR"/>
              <a:t> </a:t>
            </a:r>
            <a:r>
              <a:rPr lang="pt-BR" err="1"/>
              <a:t>consectetur</a:t>
            </a:r>
            <a:r>
              <a:rPr lang="pt-BR"/>
              <a:t> ac, </a:t>
            </a:r>
            <a:r>
              <a:rPr lang="pt-BR" err="1"/>
              <a:t>lacinia</a:t>
            </a:r>
            <a:r>
              <a:rPr lang="pt-BR"/>
              <a:t> id mi. </a:t>
            </a:r>
            <a:r>
              <a:rPr lang="pt-BR" err="1"/>
              <a:t>Duis</a:t>
            </a:r>
            <a:r>
              <a:rPr lang="pt-BR"/>
              <a:t> </a:t>
            </a:r>
            <a:r>
              <a:rPr lang="pt-BR" err="1"/>
              <a:t>molestie</a:t>
            </a:r>
            <a:r>
              <a:rPr lang="pt-BR"/>
              <a:t> </a:t>
            </a:r>
            <a:r>
              <a:rPr lang="pt-BR" err="1"/>
              <a:t>semper</a:t>
            </a:r>
            <a:r>
              <a:rPr lang="pt-BR"/>
              <a:t> nunc </a:t>
            </a:r>
            <a:r>
              <a:rPr lang="pt-BR" err="1"/>
              <a:t>venenatis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. </a:t>
            </a:r>
          </a:p>
          <a:p>
            <a:pPr lvl="0"/>
            <a:r>
              <a:rPr lang="pt-BR"/>
              <a:t>In </a:t>
            </a:r>
            <a:r>
              <a:rPr lang="pt-BR" err="1"/>
              <a:t>maximus</a:t>
            </a:r>
            <a:r>
              <a:rPr lang="pt-BR"/>
              <a:t> </a:t>
            </a:r>
            <a:r>
              <a:rPr lang="pt-BR" err="1"/>
              <a:t>aliquam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, </a:t>
            </a:r>
            <a:r>
              <a:rPr lang="pt-BR" err="1"/>
              <a:t>pharetra</a:t>
            </a:r>
            <a:r>
              <a:rPr lang="pt-BR"/>
              <a:t> </a:t>
            </a:r>
            <a:r>
              <a:rPr lang="pt-BR" err="1"/>
              <a:t>imperdiet</a:t>
            </a:r>
            <a:r>
              <a:rPr lang="pt-BR"/>
              <a:t> massa tempus ut. In eu </a:t>
            </a:r>
            <a:r>
              <a:rPr lang="pt-BR" err="1"/>
              <a:t>odio</a:t>
            </a:r>
            <a:r>
              <a:rPr lang="pt-BR"/>
              <a:t> </a:t>
            </a:r>
            <a:r>
              <a:rPr lang="pt-BR" err="1"/>
              <a:t>at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 </a:t>
            </a:r>
            <a:r>
              <a:rPr lang="pt-BR" err="1"/>
              <a:t>tristique</a:t>
            </a:r>
            <a:r>
              <a:rPr lang="pt-BR"/>
              <a:t> </a:t>
            </a:r>
            <a:r>
              <a:rPr lang="pt-BR" err="1"/>
              <a:t>pretium</a:t>
            </a:r>
            <a:r>
              <a:rPr lang="pt-BR"/>
              <a:t>. </a:t>
            </a:r>
          </a:p>
          <a:p>
            <a:pPr lvl="0"/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faucibus</a:t>
            </a:r>
            <a:r>
              <a:rPr lang="pt-BR"/>
              <a:t> </a:t>
            </a:r>
            <a:r>
              <a:rPr lang="pt-BR" err="1"/>
              <a:t>efficitur</a:t>
            </a:r>
            <a:r>
              <a:rPr lang="pt-BR"/>
              <a:t> </a:t>
            </a:r>
            <a:r>
              <a:rPr lang="pt-BR" err="1"/>
              <a:t>tortor</a:t>
            </a:r>
            <a:r>
              <a:rPr lang="pt-BR"/>
              <a:t> </a:t>
            </a:r>
            <a:r>
              <a:rPr lang="pt-BR" err="1"/>
              <a:t>vel</a:t>
            </a:r>
            <a:r>
              <a:rPr lang="pt-BR"/>
              <a:t> </a:t>
            </a:r>
            <a:r>
              <a:rPr lang="pt-BR" err="1"/>
              <a:t>suscipit</a:t>
            </a:r>
            <a:r>
              <a:rPr lang="pt-BR"/>
              <a:t>. </a:t>
            </a:r>
            <a:r>
              <a:rPr lang="pt-BR" err="1"/>
              <a:t>Donec</a:t>
            </a:r>
            <a:r>
              <a:rPr lang="pt-BR"/>
              <a:t> </a:t>
            </a:r>
            <a:r>
              <a:rPr lang="pt-BR" err="1"/>
              <a:t>ligula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, </a:t>
            </a:r>
            <a:r>
              <a:rPr lang="pt-BR" err="1"/>
              <a:t>dapibus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 urna </a:t>
            </a:r>
            <a:r>
              <a:rPr lang="pt-BR" err="1"/>
              <a:t>vel</a:t>
            </a:r>
            <a:r>
              <a:rPr lang="pt-BR"/>
              <a:t>, </a:t>
            </a:r>
            <a:r>
              <a:rPr lang="pt-BR" err="1"/>
              <a:t>convallis</a:t>
            </a:r>
            <a:r>
              <a:rPr lang="pt-BR"/>
              <a:t>.</a:t>
            </a:r>
          </a:p>
          <a:p>
            <a:pPr lvl="0"/>
            <a:r>
              <a:rPr lang="en-GB" err="1"/>
              <a:t>Curabitur</a:t>
            </a:r>
            <a:r>
              <a:rPr lang="en-GB"/>
              <a:t> at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 at, </a:t>
            </a:r>
            <a:r>
              <a:rPr lang="en-GB" err="1"/>
              <a:t>molestie</a:t>
            </a:r>
            <a:r>
              <a:rPr lang="en-GB"/>
              <a:t> lacus. Maecenas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, a porta </a:t>
            </a:r>
            <a:r>
              <a:rPr lang="en-GB" err="1"/>
              <a:t>justo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at ipsum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. 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92337" y="2309487"/>
            <a:ext cx="5384679" cy="4183387"/>
          </a:xfrm>
          <a:prstGeom prst="rect">
            <a:avLst/>
          </a:prstGeom>
          <a:solidFill>
            <a:srgbClr val="D2EEE9"/>
          </a:solidFill>
        </p:spPr>
        <p:txBody>
          <a:bodyPr lIns="180000" tIns="180000" rIns="180000" bIns="180000">
            <a:normAutofit/>
          </a:bodyPr>
          <a:lstStyle>
            <a:lvl1pPr marL="342891" indent="-342891">
              <a:buClr>
                <a:srgbClr val="032E61"/>
              </a:buClr>
              <a:buSzPct val="100000"/>
              <a:buFont typeface="Bahnschrift SemiBold SemiConden" panose="020B0502040204020203" pitchFamily="34" charset="0"/>
              <a:buChar char="&gt;"/>
              <a:defRPr sz="1600" b="0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pt-BR" err="1"/>
              <a:t>Sed</a:t>
            </a:r>
            <a:r>
              <a:rPr lang="pt-BR"/>
              <a:t> ac </a:t>
            </a:r>
            <a:r>
              <a:rPr lang="pt-BR" err="1"/>
              <a:t>elementum</a:t>
            </a:r>
            <a:r>
              <a:rPr lang="pt-BR"/>
              <a:t> ante, id </a:t>
            </a:r>
            <a:r>
              <a:rPr lang="pt-BR" err="1"/>
              <a:t>varius</a:t>
            </a:r>
            <a:r>
              <a:rPr lang="pt-BR"/>
              <a:t> </a:t>
            </a:r>
            <a:r>
              <a:rPr lang="pt-BR" err="1"/>
              <a:t>orci</a:t>
            </a:r>
            <a:r>
              <a:rPr lang="pt-BR"/>
              <a:t>. </a:t>
            </a:r>
            <a:r>
              <a:rPr lang="pt-BR" err="1"/>
              <a:t>Maecenas</a:t>
            </a:r>
            <a:r>
              <a:rPr lang="pt-BR"/>
              <a:t> </a:t>
            </a:r>
            <a:r>
              <a:rPr lang="pt-BR" err="1"/>
              <a:t>interdum</a:t>
            </a:r>
            <a:r>
              <a:rPr lang="pt-BR"/>
              <a:t> </a:t>
            </a:r>
            <a:r>
              <a:rPr lang="pt-BR" err="1"/>
              <a:t>ligula</a:t>
            </a:r>
            <a:r>
              <a:rPr lang="pt-BR"/>
              <a:t> </a:t>
            </a:r>
            <a:r>
              <a:rPr lang="pt-BR" err="1"/>
              <a:t>eget</a:t>
            </a:r>
            <a:r>
              <a:rPr lang="pt-BR"/>
              <a:t> </a:t>
            </a:r>
            <a:r>
              <a:rPr lang="pt-BR" err="1"/>
              <a:t>consectetur</a:t>
            </a:r>
            <a:r>
              <a:rPr lang="pt-BR"/>
              <a:t> </a:t>
            </a:r>
            <a:r>
              <a:rPr lang="pt-BR" err="1"/>
              <a:t>feugiat</a:t>
            </a:r>
            <a:r>
              <a:rPr lang="pt-BR"/>
              <a:t>. </a:t>
            </a:r>
          </a:p>
          <a:p>
            <a:pPr lvl="0"/>
            <a:r>
              <a:rPr lang="pt-BR" err="1"/>
              <a:t>Praesent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 est, </a:t>
            </a:r>
            <a:r>
              <a:rPr lang="pt-BR" err="1"/>
              <a:t>accumsan</a:t>
            </a:r>
            <a:r>
              <a:rPr lang="pt-BR"/>
              <a:t> </a:t>
            </a:r>
            <a:r>
              <a:rPr lang="pt-BR" err="1"/>
              <a:t>eget</a:t>
            </a:r>
            <a:r>
              <a:rPr lang="pt-BR"/>
              <a:t> </a:t>
            </a:r>
            <a:r>
              <a:rPr lang="pt-BR" err="1"/>
              <a:t>consectetur</a:t>
            </a:r>
            <a:r>
              <a:rPr lang="pt-BR"/>
              <a:t> ac, </a:t>
            </a:r>
            <a:r>
              <a:rPr lang="pt-BR" err="1"/>
              <a:t>lacinia</a:t>
            </a:r>
            <a:r>
              <a:rPr lang="pt-BR"/>
              <a:t> id mi. </a:t>
            </a:r>
            <a:r>
              <a:rPr lang="pt-BR" err="1"/>
              <a:t>Duis</a:t>
            </a:r>
            <a:r>
              <a:rPr lang="pt-BR"/>
              <a:t> </a:t>
            </a:r>
            <a:r>
              <a:rPr lang="pt-BR" err="1"/>
              <a:t>molestie</a:t>
            </a:r>
            <a:r>
              <a:rPr lang="pt-BR"/>
              <a:t> </a:t>
            </a:r>
            <a:r>
              <a:rPr lang="pt-BR" err="1"/>
              <a:t>semper</a:t>
            </a:r>
            <a:r>
              <a:rPr lang="pt-BR"/>
              <a:t> nunc </a:t>
            </a:r>
            <a:r>
              <a:rPr lang="pt-BR" err="1"/>
              <a:t>venenatis</a:t>
            </a:r>
            <a:r>
              <a:rPr lang="pt-BR"/>
              <a:t> </a:t>
            </a:r>
            <a:r>
              <a:rPr lang="pt-BR" err="1"/>
              <a:t>posuere</a:t>
            </a:r>
            <a:r>
              <a:rPr lang="pt-BR"/>
              <a:t>. </a:t>
            </a:r>
          </a:p>
          <a:p>
            <a:pPr lvl="0"/>
            <a:r>
              <a:rPr lang="pt-BR"/>
              <a:t>In </a:t>
            </a:r>
            <a:r>
              <a:rPr lang="pt-BR" err="1"/>
              <a:t>maximus</a:t>
            </a:r>
            <a:r>
              <a:rPr lang="pt-BR"/>
              <a:t> </a:t>
            </a:r>
            <a:r>
              <a:rPr lang="pt-BR" err="1"/>
              <a:t>aliquam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, </a:t>
            </a:r>
            <a:r>
              <a:rPr lang="pt-BR" err="1"/>
              <a:t>pharetra</a:t>
            </a:r>
            <a:r>
              <a:rPr lang="pt-BR"/>
              <a:t> </a:t>
            </a:r>
            <a:r>
              <a:rPr lang="pt-BR" err="1"/>
              <a:t>imperdiet</a:t>
            </a:r>
            <a:r>
              <a:rPr lang="pt-BR"/>
              <a:t> massa tempus ut. In eu </a:t>
            </a:r>
            <a:r>
              <a:rPr lang="pt-BR" err="1"/>
              <a:t>odio</a:t>
            </a:r>
            <a:r>
              <a:rPr lang="pt-BR"/>
              <a:t> </a:t>
            </a:r>
            <a:r>
              <a:rPr lang="pt-BR" err="1"/>
              <a:t>at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 </a:t>
            </a:r>
            <a:r>
              <a:rPr lang="pt-BR" err="1"/>
              <a:t>tristique</a:t>
            </a:r>
            <a:r>
              <a:rPr lang="pt-BR"/>
              <a:t> </a:t>
            </a:r>
            <a:r>
              <a:rPr lang="pt-BR" err="1"/>
              <a:t>pretium</a:t>
            </a:r>
            <a:r>
              <a:rPr lang="pt-BR"/>
              <a:t>.</a:t>
            </a:r>
          </a:p>
          <a:p>
            <a:pPr lvl="0"/>
            <a:r>
              <a:rPr lang="pt-BR" err="1"/>
              <a:t>Sed</a:t>
            </a:r>
            <a:r>
              <a:rPr lang="pt-BR"/>
              <a:t> </a:t>
            </a:r>
            <a:r>
              <a:rPr lang="pt-BR" err="1"/>
              <a:t>faucibus</a:t>
            </a:r>
            <a:r>
              <a:rPr lang="pt-BR"/>
              <a:t> </a:t>
            </a:r>
            <a:r>
              <a:rPr lang="pt-BR" err="1"/>
              <a:t>efficitur</a:t>
            </a:r>
            <a:r>
              <a:rPr lang="pt-BR"/>
              <a:t> </a:t>
            </a:r>
            <a:r>
              <a:rPr lang="pt-BR" err="1"/>
              <a:t>tortor</a:t>
            </a:r>
            <a:r>
              <a:rPr lang="pt-BR"/>
              <a:t> </a:t>
            </a:r>
            <a:r>
              <a:rPr lang="pt-BR" err="1"/>
              <a:t>vel</a:t>
            </a:r>
            <a:r>
              <a:rPr lang="pt-BR"/>
              <a:t> </a:t>
            </a:r>
            <a:r>
              <a:rPr lang="pt-BR" err="1"/>
              <a:t>suscipit</a:t>
            </a:r>
            <a:r>
              <a:rPr lang="pt-BR"/>
              <a:t>. </a:t>
            </a:r>
            <a:r>
              <a:rPr lang="pt-BR" err="1"/>
              <a:t>Donec</a:t>
            </a:r>
            <a:r>
              <a:rPr lang="pt-BR"/>
              <a:t> </a:t>
            </a:r>
            <a:r>
              <a:rPr lang="pt-BR" err="1"/>
              <a:t>ligula</a:t>
            </a:r>
            <a:r>
              <a:rPr lang="pt-BR"/>
              <a:t> </a:t>
            </a:r>
            <a:r>
              <a:rPr lang="pt-BR" err="1"/>
              <a:t>enim</a:t>
            </a:r>
            <a:r>
              <a:rPr lang="pt-BR"/>
              <a:t>, </a:t>
            </a:r>
            <a:r>
              <a:rPr lang="pt-BR" err="1"/>
              <a:t>dapibus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</a:t>
            </a:r>
            <a:r>
              <a:rPr lang="pt-BR" err="1"/>
              <a:t>amet</a:t>
            </a:r>
            <a:r>
              <a:rPr lang="pt-BR"/>
              <a:t> urna </a:t>
            </a:r>
            <a:r>
              <a:rPr lang="pt-BR" err="1"/>
              <a:t>vel</a:t>
            </a:r>
            <a:r>
              <a:rPr lang="pt-BR"/>
              <a:t>, </a:t>
            </a:r>
            <a:r>
              <a:rPr lang="pt-BR" err="1"/>
              <a:t>convallis</a:t>
            </a:r>
            <a:r>
              <a:rPr lang="pt-BR"/>
              <a:t>. </a:t>
            </a:r>
          </a:p>
          <a:p>
            <a:pPr lvl="0"/>
            <a:r>
              <a:rPr lang="en-GB" err="1"/>
              <a:t>Curabitur</a:t>
            </a:r>
            <a:r>
              <a:rPr lang="en-GB"/>
              <a:t> at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 at, </a:t>
            </a:r>
            <a:r>
              <a:rPr lang="en-GB" err="1"/>
              <a:t>molestie</a:t>
            </a:r>
            <a:r>
              <a:rPr lang="en-GB"/>
              <a:t> lacus. Maecenas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, a porta </a:t>
            </a:r>
            <a:r>
              <a:rPr lang="en-GB" err="1"/>
              <a:t>justo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at ipsum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.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623392" y="1707537"/>
            <a:ext cx="5376597" cy="473327"/>
          </a:xfrm>
          <a:prstGeom prst="rect">
            <a:avLst/>
          </a:prstGeom>
          <a:solidFill>
            <a:srgbClr val="032E61"/>
          </a:solidFill>
        </p:spPr>
        <p:txBody>
          <a:bodyPr lIns="180000" anchor="ctr"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 SECOND TITLE]</a:t>
            </a:r>
            <a:endParaRPr lang="en-GB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192011" y="1707535"/>
            <a:ext cx="5385016" cy="473327"/>
          </a:xfrm>
          <a:prstGeom prst="rect">
            <a:avLst/>
          </a:prstGeom>
          <a:solidFill>
            <a:srgbClr val="00B5B5"/>
          </a:solidFill>
        </p:spPr>
        <p:txBody>
          <a:bodyPr lIns="180000" anchor="ctr"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[SECOND TITLE]</a:t>
            </a:r>
            <a:endParaRPr lang="en-GB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1127427"/>
            <a:ext cx="10953624" cy="451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GB" sz="1800" b="1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[ INSERT THE TITLE HERE ]</a:t>
            </a:r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623392" y="6501341"/>
            <a:ext cx="5376597" cy="0"/>
          </a:xfrm>
          <a:prstGeom prst="line">
            <a:avLst/>
          </a:prstGeom>
          <a:ln w="25400">
            <a:solidFill>
              <a:srgbClr val="022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92011" y="6501341"/>
            <a:ext cx="5376597" cy="0"/>
          </a:xfrm>
          <a:prstGeom prst="line">
            <a:avLst/>
          </a:prstGeom>
          <a:ln w="25400">
            <a:solidFill>
              <a:srgbClr val="00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022944" y="164637"/>
            <a:ext cx="10472648" cy="864096"/>
          </a:xfrm>
        </p:spPr>
        <p:txBody>
          <a:bodyPr>
            <a:normAutofit/>
          </a:bodyPr>
          <a:lstStyle>
            <a:lvl1pPr>
              <a:defRPr sz="2667" b="1" baseline="0">
                <a:solidFill>
                  <a:srgbClr val="022249"/>
                </a:solidFill>
              </a:defRPr>
            </a:lvl1pPr>
          </a:lstStyle>
          <a:p>
            <a:r>
              <a:rPr lang="en-US"/>
              <a:t>Click to edit slide title style</a:t>
            </a:r>
            <a:br>
              <a:rPr lang="en-US"/>
            </a:br>
            <a:r>
              <a:rPr lang="en-US"/>
              <a:t>Slide title can be extended to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77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2936" y="1970997"/>
            <a:ext cx="3823064" cy="1500187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B50CA7-8488-8AF3-4EE1-9580D68709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72935" y="3540034"/>
            <a:ext cx="3823065" cy="1750424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Dian alaotsikko tai muu teksti tulee tähän.</a:t>
            </a:r>
          </a:p>
        </p:txBody>
      </p:sp>
      <p:sp>
        <p:nvSpPr>
          <p:cNvPr id="8" name="Kuvan paikka">
            <a:extLst>
              <a:ext uri="{FF2B5EF4-FFF2-40B4-BE49-F238E27FC236}">
                <a16:creationId xmlns:a16="http://schemas.microsoft.com/office/drawing/2014/main" id="{45797F5A-833F-74BA-9110-9F91033AB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4561499 w 12192000"/>
              <a:gd name="csY0" fmla="*/ 691173 h 6858000"/>
              <a:gd name="csX1" fmla="*/ 4466255 w 12192000"/>
              <a:gd name="csY1" fmla="*/ 693587 h 6858000"/>
              <a:gd name="csX2" fmla="*/ 2537461 w 12192000"/>
              <a:gd name="csY2" fmla="*/ 1232560 h 6858000"/>
              <a:gd name="csX3" fmla="*/ 1305802 w 12192000"/>
              <a:gd name="csY3" fmla="*/ 3013199 h 6858000"/>
              <a:gd name="csX4" fmla="*/ 2009607 w 12192000"/>
              <a:gd name="csY4" fmla="*/ 5299455 h 6858000"/>
              <a:gd name="csX5" fmla="*/ 4538248 w 12192000"/>
              <a:gd name="csY5" fmla="*/ 6231469 h 6858000"/>
              <a:gd name="csX6" fmla="*/ 6507069 w 12192000"/>
              <a:gd name="csY6" fmla="*/ 5299455 h 6858000"/>
              <a:gd name="csX7" fmla="*/ 6770023 w 12192000"/>
              <a:gd name="csY7" fmla="*/ 3087693 h 6858000"/>
              <a:gd name="csX8" fmla="*/ 5925012 w 12192000"/>
              <a:gd name="csY8" fmla="*/ 1385441 h 6858000"/>
              <a:gd name="csX9" fmla="*/ 5925012 w 12192000"/>
              <a:gd name="csY9" fmla="*/ 1385162 h 6858000"/>
              <a:gd name="csX10" fmla="*/ 4561499 w 12192000"/>
              <a:gd name="csY10" fmla="*/ 691173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4561499" y="691173"/>
                </a:moveTo>
                <a:cubicBezTo>
                  <a:pt x="4529652" y="690731"/>
                  <a:pt x="4497891" y="691520"/>
                  <a:pt x="4466255" y="693587"/>
                </a:cubicBezTo>
                <a:cubicBezTo>
                  <a:pt x="3960083" y="726943"/>
                  <a:pt x="3179003" y="801716"/>
                  <a:pt x="2537461" y="1232560"/>
                </a:cubicBezTo>
                <a:cubicBezTo>
                  <a:pt x="1891751" y="1659236"/>
                  <a:pt x="1342215" y="2177638"/>
                  <a:pt x="1305802" y="3013199"/>
                </a:cubicBezTo>
                <a:cubicBezTo>
                  <a:pt x="1305802" y="3588307"/>
                  <a:pt x="1363619" y="4665696"/>
                  <a:pt x="2009607" y="5299455"/>
                </a:cubicBezTo>
                <a:cubicBezTo>
                  <a:pt x="2651149" y="5933212"/>
                  <a:pt x="3552309" y="6231469"/>
                  <a:pt x="4538248" y="6231469"/>
                </a:cubicBezTo>
                <a:cubicBezTo>
                  <a:pt x="5524187" y="6231469"/>
                  <a:pt x="6092624" y="5933212"/>
                  <a:pt x="6507069" y="5299455"/>
                </a:cubicBezTo>
                <a:cubicBezTo>
                  <a:pt x="6917622" y="4665696"/>
                  <a:pt x="6917622" y="3800115"/>
                  <a:pt x="6770023" y="3087693"/>
                </a:cubicBezTo>
                <a:cubicBezTo>
                  <a:pt x="6626593" y="2375272"/>
                  <a:pt x="6339456" y="1816286"/>
                  <a:pt x="5925012" y="1385441"/>
                </a:cubicBezTo>
                <a:lnTo>
                  <a:pt x="5925012" y="1385162"/>
                </a:lnTo>
                <a:cubicBezTo>
                  <a:pt x="5536470" y="981506"/>
                  <a:pt x="5039213" y="697804"/>
                  <a:pt x="4561499" y="69117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237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1 sininen">
    <p:bg>
      <p:bgPr>
        <a:solidFill>
          <a:srgbClr val="E6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2936" y="1970997"/>
            <a:ext cx="3823064" cy="1500187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B50CA7-8488-8AF3-4EE1-9580D68709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72935" y="3540034"/>
            <a:ext cx="3823065" cy="1750424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Dian alaotsikko tai muu teksti tulee tähän.</a:t>
            </a:r>
          </a:p>
        </p:txBody>
      </p:sp>
      <p:sp>
        <p:nvSpPr>
          <p:cNvPr id="4" name="Kuvan paikka">
            <a:extLst>
              <a:ext uri="{FF2B5EF4-FFF2-40B4-BE49-F238E27FC236}">
                <a16:creationId xmlns:a16="http://schemas.microsoft.com/office/drawing/2014/main" id="{D4AF2BE3-DA58-F769-531D-F904DEAB1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4561499 w 12192000"/>
              <a:gd name="csY0" fmla="*/ 691173 h 6858000"/>
              <a:gd name="csX1" fmla="*/ 4466255 w 12192000"/>
              <a:gd name="csY1" fmla="*/ 693587 h 6858000"/>
              <a:gd name="csX2" fmla="*/ 2537461 w 12192000"/>
              <a:gd name="csY2" fmla="*/ 1232560 h 6858000"/>
              <a:gd name="csX3" fmla="*/ 1305802 w 12192000"/>
              <a:gd name="csY3" fmla="*/ 3013199 h 6858000"/>
              <a:gd name="csX4" fmla="*/ 2009607 w 12192000"/>
              <a:gd name="csY4" fmla="*/ 5299455 h 6858000"/>
              <a:gd name="csX5" fmla="*/ 4538248 w 12192000"/>
              <a:gd name="csY5" fmla="*/ 6231469 h 6858000"/>
              <a:gd name="csX6" fmla="*/ 6507069 w 12192000"/>
              <a:gd name="csY6" fmla="*/ 5299455 h 6858000"/>
              <a:gd name="csX7" fmla="*/ 6770023 w 12192000"/>
              <a:gd name="csY7" fmla="*/ 3087693 h 6858000"/>
              <a:gd name="csX8" fmla="*/ 5925012 w 12192000"/>
              <a:gd name="csY8" fmla="*/ 1385441 h 6858000"/>
              <a:gd name="csX9" fmla="*/ 5925012 w 12192000"/>
              <a:gd name="csY9" fmla="*/ 1385162 h 6858000"/>
              <a:gd name="csX10" fmla="*/ 4561499 w 12192000"/>
              <a:gd name="csY10" fmla="*/ 691173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4561499" y="691173"/>
                </a:moveTo>
                <a:cubicBezTo>
                  <a:pt x="4529652" y="690731"/>
                  <a:pt x="4497891" y="691520"/>
                  <a:pt x="4466255" y="693587"/>
                </a:cubicBezTo>
                <a:cubicBezTo>
                  <a:pt x="3960083" y="726943"/>
                  <a:pt x="3179003" y="801716"/>
                  <a:pt x="2537461" y="1232560"/>
                </a:cubicBezTo>
                <a:cubicBezTo>
                  <a:pt x="1891751" y="1659236"/>
                  <a:pt x="1342215" y="2177638"/>
                  <a:pt x="1305802" y="3013199"/>
                </a:cubicBezTo>
                <a:cubicBezTo>
                  <a:pt x="1305802" y="3588307"/>
                  <a:pt x="1363619" y="4665696"/>
                  <a:pt x="2009607" y="5299455"/>
                </a:cubicBezTo>
                <a:cubicBezTo>
                  <a:pt x="2651149" y="5933212"/>
                  <a:pt x="3552309" y="6231469"/>
                  <a:pt x="4538248" y="6231469"/>
                </a:cubicBezTo>
                <a:cubicBezTo>
                  <a:pt x="5524187" y="6231469"/>
                  <a:pt x="6092624" y="5933212"/>
                  <a:pt x="6507069" y="5299455"/>
                </a:cubicBezTo>
                <a:cubicBezTo>
                  <a:pt x="6917622" y="4665696"/>
                  <a:pt x="6917622" y="3800115"/>
                  <a:pt x="6770023" y="3087693"/>
                </a:cubicBezTo>
                <a:cubicBezTo>
                  <a:pt x="6626593" y="2375272"/>
                  <a:pt x="6339456" y="1816286"/>
                  <a:pt x="5925012" y="1385441"/>
                </a:cubicBezTo>
                <a:lnTo>
                  <a:pt x="5925012" y="1385162"/>
                </a:lnTo>
                <a:cubicBezTo>
                  <a:pt x="5536470" y="981506"/>
                  <a:pt x="5039213" y="697804"/>
                  <a:pt x="4561499" y="69117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9868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tai välinosto kuvall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C3F8B4-3042-F5BF-D8AC-8B0DC2698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0661" y="1997123"/>
            <a:ext cx="3823064" cy="1500187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4800"/>
            </a:lvl1pPr>
          </a:lstStyle>
          <a:p>
            <a:r>
              <a:rPr lang="fi-FI"/>
              <a:t>Dian otsikko tulee tähän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B50CA7-8488-8AF3-4EE1-9580D68709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70660" y="3566160"/>
            <a:ext cx="3823065" cy="1750424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Dian alaotsikko tai muu teksti tulee tähän.</a:t>
            </a:r>
          </a:p>
        </p:txBody>
      </p:sp>
      <p:sp>
        <p:nvSpPr>
          <p:cNvPr id="4" name="Kuvan paikka">
            <a:extLst>
              <a:ext uri="{FF2B5EF4-FFF2-40B4-BE49-F238E27FC236}">
                <a16:creationId xmlns:a16="http://schemas.microsoft.com/office/drawing/2014/main" id="{1D21A5EB-58DE-183B-13E0-C2D9D64D7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5948096 w 12192000"/>
              <a:gd name="csY0" fmla="*/ 708106 h 6858000"/>
              <a:gd name="csX1" fmla="*/ 5852852 w 12192000"/>
              <a:gd name="csY1" fmla="*/ 710520 h 6858000"/>
              <a:gd name="csX2" fmla="*/ 3924058 w 12192000"/>
              <a:gd name="csY2" fmla="*/ 1249493 h 6858000"/>
              <a:gd name="csX3" fmla="*/ 2692399 w 12192000"/>
              <a:gd name="csY3" fmla="*/ 3030131 h 6858000"/>
              <a:gd name="csX4" fmla="*/ 3396204 w 12192000"/>
              <a:gd name="csY4" fmla="*/ 5316388 h 6858000"/>
              <a:gd name="csX5" fmla="*/ 5924845 w 12192000"/>
              <a:gd name="csY5" fmla="*/ 6248402 h 6858000"/>
              <a:gd name="csX6" fmla="*/ 7893666 w 12192000"/>
              <a:gd name="csY6" fmla="*/ 5316388 h 6858000"/>
              <a:gd name="csX7" fmla="*/ 8156620 w 12192000"/>
              <a:gd name="csY7" fmla="*/ 3104626 h 6858000"/>
              <a:gd name="csX8" fmla="*/ 7311609 w 12192000"/>
              <a:gd name="csY8" fmla="*/ 1402374 h 6858000"/>
              <a:gd name="csX9" fmla="*/ 7311609 w 12192000"/>
              <a:gd name="csY9" fmla="*/ 1402095 h 6858000"/>
              <a:gd name="csX10" fmla="*/ 5948096 w 12192000"/>
              <a:gd name="csY10" fmla="*/ 708106 h 6858000"/>
              <a:gd name="csX11" fmla="*/ 0 w 12192000"/>
              <a:gd name="csY11" fmla="*/ 0 h 6858000"/>
              <a:gd name="csX12" fmla="*/ 12192000 w 12192000"/>
              <a:gd name="csY12" fmla="*/ 0 h 6858000"/>
              <a:gd name="csX13" fmla="*/ 12192000 w 12192000"/>
              <a:gd name="csY13" fmla="*/ 6858000 h 6858000"/>
              <a:gd name="csX14" fmla="*/ 0 w 12192000"/>
              <a:gd name="csY14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92000" h="6858000">
                <a:moveTo>
                  <a:pt x="5948096" y="708106"/>
                </a:moveTo>
                <a:cubicBezTo>
                  <a:pt x="5916249" y="707664"/>
                  <a:pt x="5884488" y="708453"/>
                  <a:pt x="5852852" y="710520"/>
                </a:cubicBezTo>
                <a:cubicBezTo>
                  <a:pt x="5346679" y="743876"/>
                  <a:pt x="4565600" y="818649"/>
                  <a:pt x="3924058" y="1249493"/>
                </a:cubicBezTo>
                <a:cubicBezTo>
                  <a:pt x="3278348" y="1676168"/>
                  <a:pt x="2728812" y="2194572"/>
                  <a:pt x="2692399" y="3030131"/>
                </a:cubicBezTo>
                <a:cubicBezTo>
                  <a:pt x="2692399" y="3605240"/>
                  <a:pt x="2750217" y="4682629"/>
                  <a:pt x="3396204" y="5316388"/>
                </a:cubicBezTo>
                <a:cubicBezTo>
                  <a:pt x="4037746" y="5950145"/>
                  <a:pt x="4938906" y="6248402"/>
                  <a:pt x="5924845" y="6248402"/>
                </a:cubicBezTo>
                <a:cubicBezTo>
                  <a:pt x="6910784" y="6248402"/>
                  <a:pt x="7479221" y="5950145"/>
                  <a:pt x="7893666" y="5316388"/>
                </a:cubicBezTo>
                <a:cubicBezTo>
                  <a:pt x="8304219" y="4682629"/>
                  <a:pt x="8304219" y="3817048"/>
                  <a:pt x="8156620" y="3104626"/>
                </a:cubicBezTo>
                <a:cubicBezTo>
                  <a:pt x="8013190" y="2392205"/>
                  <a:pt x="7726053" y="1833219"/>
                  <a:pt x="7311609" y="1402374"/>
                </a:cubicBezTo>
                <a:lnTo>
                  <a:pt x="7311609" y="1402095"/>
                </a:lnTo>
                <a:cubicBezTo>
                  <a:pt x="6923067" y="998439"/>
                  <a:pt x="6425809" y="714737"/>
                  <a:pt x="5948096" y="70810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089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5D09DD6-B245-4052-03DC-3D54D0A6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B700A3-61B5-4027-7625-00144CE09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Logo" descr="Logo OAJ">
            <a:extLst>
              <a:ext uri="{FF2B5EF4-FFF2-40B4-BE49-F238E27FC236}">
                <a16:creationId xmlns:a16="http://schemas.microsoft.com/office/drawing/2014/main" id="{655A60FA-57CA-300E-5589-D097E0AA649C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289308" y="6130015"/>
            <a:ext cx="1124554" cy="5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93" r:id="rId5"/>
    <p:sldLayoutId id="2147483694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656" r:id="rId15"/>
    <p:sldLayoutId id="2147483660" r:id="rId16"/>
    <p:sldLayoutId id="2147483695" r:id="rId17"/>
    <p:sldLayoutId id="2147483696" r:id="rId18"/>
    <p:sldLayoutId id="2147483661" r:id="rId19"/>
    <p:sldLayoutId id="2147483662" r:id="rId20"/>
    <p:sldLayoutId id="2147483697" r:id="rId21"/>
    <p:sldLayoutId id="2147483698" r:id="rId22"/>
    <p:sldLayoutId id="2147483663" r:id="rId23"/>
    <p:sldLayoutId id="2147483665" r:id="rId24"/>
    <p:sldLayoutId id="2147483701" r:id="rId25"/>
    <p:sldLayoutId id="2147483702" r:id="rId26"/>
    <p:sldLayoutId id="2147483650" r:id="rId27"/>
    <p:sldLayoutId id="2147483667" r:id="rId28"/>
    <p:sldLayoutId id="2147483699" r:id="rId29"/>
    <p:sldLayoutId id="2147483700" r:id="rId30"/>
    <p:sldLayoutId id="2147483705" r:id="rId31"/>
    <p:sldLayoutId id="2147483704" r:id="rId32"/>
    <p:sldLayoutId id="2147483675" r:id="rId33"/>
    <p:sldLayoutId id="2147483676" r:id="rId34"/>
    <p:sldLayoutId id="2147483673" r:id="rId35"/>
    <p:sldLayoutId id="2147483674" r:id="rId36"/>
    <p:sldLayoutId id="2147483666" r:id="rId37"/>
    <p:sldLayoutId id="2147483672" r:id="rId38"/>
    <p:sldLayoutId id="2147483677" r:id="rId39"/>
    <p:sldLayoutId id="2147483723" r:id="rId40"/>
    <p:sldLayoutId id="2147483679" r:id="rId41"/>
    <p:sldLayoutId id="2147483724" r:id="rId42"/>
    <p:sldLayoutId id="2147483684" r:id="rId43"/>
    <p:sldLayoutId id="2147483725" r:id="rId44"/>
    <p:sldLayoutId id="2147483685" r:id="rId45"/>
    <p:sldLayoutId id="2147483689" r:id="rId46"/>
    <p:sldLayoutId id="2147483687" r:id="rId47"/>
    <p:sldLayoutId id="2147483688" r:id="rId48"/>
    <p:sldLayoutId id="2147483654" r:id="rId49"/>
    <p:sldLayoutId id="2147483681" r:id="rId50"/>
    <p:sldLayoutId id="2147483655" r:id="rId51"/>
    <p:sldLayoutId id="2147483682" r:id="rId52"/>
    <p:sldLayoutId id="2147483690" r:id="rId53"/>
    <p:sldLayoutId id="2147483691" r:id="rId54"/>
    <p:sldLayoutId id="2147483680" r:id="rId55"/>
    <p:sldLayoutId id="2147483722" r:id="rId56"/>
    <p:sldLayoutId id="2147483735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435" y="204576"/>
            <a:ext cx="10753195" cy="748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slide title style</a:t>
            </a:r>
            <a:br>
              <a:rPr lang="en-US"/>
            </a:br>
            <a:r>
              <a:rPr lang="en-US"/>
              <a:t>Slide title can be extended to two lines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0755"/>
            <a:ext cx="10515600" cy="4956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9349" y="128527"/>
            <a:ext cx="11837224" cy="900207"/>
          </a:xfrm>
          <a:prstGeom prst="rect">
            <a:avLst/>
          </a:prstGeom>
          <a:solidFill>
            <a:srgbClr val="6FC5D5">
              <a:alpha val="14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323992"/>
            <a:endParaRPr lang="es-ES" sz="24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1" y="4965171"/>
            <a:ext cx="1116709" cy="1924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4" y="176531"/>
            <a:ext cx="387151" cy="8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22249"/>
        </a:buClr>
        <a:buFont typeface="Wingdings" panose="05000000000000000000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B5B5"/>
        </a:buClr>
        <a:buFont typeface="Wingdings" panose="05000000000000000000" pitchFamily="2" charset="2"/>
        <a:buChar char="s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9AF02"/>
        </a:buClr>
        <a:buSzPct val="90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›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ija.meikalainen@oaj.f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commons.wikimedia.org/wiki/File:Flag_of_Finland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A2427-168D-3BD9-FD79-4C990B6A7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272E9-0EE8-4795-7C8D-6FAE8139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85" y="2330510"/>
            <a:ext cx="4971638" cy="1500187"/>
          </a:xfrm>
        </p:spPr>
        <p:txBody>
          <a:bodyPr/>
          <a:lstStyle/>
          <a:p>
            <a:r>
              <a:rPr lang="fi-FI" noProof="1"/>
              <a:t>Ratkaisuja oppimistulosten laskuun</a:t>
            </a:r>
          </a:p>
        </p:txBody>
      </p:sp>
      <p:sp>
        <p:nvSpPr>
          <p:cNvPr id="3" name="Tekstin paikka">
            <a:extLst>
              <a:ext uri="{FF2B5EF4-FFF2-40B4-BE49-F238E27FC236}">
                <a16:creationId xmlns:a16="http://schemas.microsoft.com/office/drawing/2014/main" id="{EA87DC15-2CE4-BA8E-D41B-1602FC4F9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2935" y="4143375"/>
            <a:ext cx="3823065" cy="1347108"/>
          </a:xfrm>
        </p:spPr>
        <p:txBody>
          <a:bodyPr/>
          <a:lstStyle/>
          <a:p>
            <a:r>
              <a:rPr lang="fi-FI" noProof="1"/>
              <a:t>Jaakko Salo, OAJ </a:t>
            </a:r>
          </a:p>
          <a:p>
            <a:r>
              <a:rPr lang="fi-FI" b="0" noProof="1"/>
              <a:t>kommenttipuheenvuoro</a:t>
            </a:r>
          </a:p>
        </p:txBody>
      </p:sp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AF22FFD1-0679-3637-FB9E-02A868640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2672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486454-D5A6-B0B1-6E75-2C43A49E657E}"/>
              </a:ext>
            </a:extLst>
          </p:cNvPr>
          <p:cNvSpPr/>
          <p:nvPr/>
        </p:nvSpPr>
        <p:spPr>
          <a:xfrm>
            <a:off x="352425" y="1181820"/>
            <a:ext cx="11704107" cy="2115563"/>
          </a:xfrm>
          <a:prstGeom prst="rect">
            <a:avLst/>
          </a:prstGeom>
          <a:solidFill>
            <a:srgbClr val="00B5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DA9EE-B9A0-6504-B671-291C8EBD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Long-term economic returns to improved learning outcomes</a:t>
            </a:r>
            <a:endParaRPr lang="en-GB">
              <a:solidFill>
                <a:srgbClr val="C00000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7CDAAA-3749-4DD6-9A49-8D7B7D07B631}"/>
              </a:ext>
            </a:extLst>
          </p:cNvPr>
          <p:cNvGraphicFramePr>
            <a:graphicFrameLocks/>
          </p:cNvGraphicFramePr>
          <p:nvPr/>
        </p:nvGraphicFramePr>
        <p:xfrm>
          <a:off x="2" y="1085851"/>
          <a:ext cx="12191999" cy="577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5B0D4A-7AC9-7BF1-8F02-FE7C1EF56BB2}"/>
              </a:ext>
            </a:extLst>
          </p:cNvPr>
          <p:cNvSpPr/>
          <p:nvPr/>
        </p:nvSpPr>
        <p:spPr>
          <a:xfrm>
            <a:off x="3096085" y="2694746"/>
            <a:ext cx="3402687" cy="377037"/>
          </a:xfrm>
          <a:prstGeom prst="roundRect">
            <a:avLst/>
          </a:prstGeom>
          <a:solidFill>
            <a:srgbClr val="00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Students at Math Level 2 or above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EA315E-FBFF-63D0-03E4-DA0BEEF18641}"/>
              </a:ext>
            </a:extLst>
          </p:cNvPr>
          <p:cNvSpPr/>
          <p:nvPr/>
        </p:nvSpPr>
        <p:spPr>
          <a:xfrm>
            <a:off x="3371731" y="3238952"/>
            <a:ext cx="2238901" cy="3800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Students below Level 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5E3F2D-BD20-F698-A3C8-631D4043751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71B9B-FBAB-2F6B-98D6-D0B5BBE7CD14}"/>
              </a:ext>
            </a:extLst>
          </p:cNvPr>
          <p:cNvSpPr/>
          <p:nvPr/>
        </p:nvSpPr>
        <p:spPr>
          <a:xfrm>
            <a:off x="352427" y="925481"/>
            <a:ext cx="11839573" cy="218965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B9A28B6-CBC0-6FAF-9F3E-5B2BC5F204AC}"/>
              </a:ext>
            </a:extLst>
          </p:cNvPr>
          <p:cNvSpPr/>
          <p:nvPr/>
        </p:nvSpPr>
        <p:spPr>
          <a:xfrm>
            <a:off x="4005814" y="2583640"/>
            <a:ext cx="4275920" cy="540060"/>
          </a:xfrm>
          <a:prstGeom prst="wedgeRoundRectCallout">
            <a:avLst>
              <a:gd name="adj1" fmla="val 52615"/>
              <a:gd name="adj2" fmla="val 25035"/>
              <a:gd name="adj3" fmla="val 16667"/>
            </a:avLst>
          </a:prstGeom>
          <a:solidFill>
            <a:schemeClr val="bg1">
              <a:lumMod val="75000"/>
              <a:alpha val="7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Finland’s Long-term estimated economic gains from every 15-year-old achieving at least basic skills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B6405-B037-8E2E-3DEA-913D30917610}"/>
              </a:ext>
            </a:extLst>
          </p:cNvPr>
          <p:cNvGrpSpPr/>
          <p:nvPr/>
        </p:nvGrpSpPr>
        <p:grpSpPr>
          <a:xfrm>
            <a:off x="8344432" y="2049183"/>
            <a:ext cx="2238901" cy="1203345"/>
            <a:chOff x="272293" y="1620470"/>
            <a:chExt cx="3568012" cy="1826419"/>
          </a:xfrm>
        </p:grpSpPr>
        <p:pic>
          <p:nvPicPr>
            <p:cNvPr id="13" name="Picture 4" descr="C:\Users\Schleicher_A\AppData\Local\Microsoft\Windows\Temporary Internet Files\Content.IE5\YES10ARD\paper-money-clip-art[1].jpg">
              <a:extLst>
                <a:ext uri="{FF2B5EF4-FFF2-40B4-BE49-F238E27FC236}">
                  <a16:creationId xmlns:a16="http://schemas.microsoft.com/office/drawing/2014/main" id="{9882C1DF-76F1-C723-7A5B-E9D0F91E9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844824"/>
              <a:ext cx="3221608" cy="137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402F92-E5B8-9F96-4EEB-05A1CF7D4F3D}"/>
                </a:ext>
              </a:extLst>
            </p:cNvPr>
            <p:cNvSpPr txBox="1"/>
            <p:nvPr/>
          </p:nvSpPr>
          <p:spPr>
            <a:xfrm>
              <a:off x="272293" y="1620470"/>
              <a:ext cx="3568012" cy="18264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7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92% GDP</a:t>
              </a:r>
            </a:p>
            <a:p>
              <a:pPr marL="0" marR="0" lvl="0" indent="0" algn="ctr" defTabSz="68573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257 bn$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D5445A-81B3-5305-3D6C-49ABDA218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127" y="4336042"/>
            <a:ext cx="836033" cy="8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 animBg="0"/>
        </p:bldSub>
      </p:bldGraphic>
      <p:bldP spid="3" grpId="0" animBg="1"/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">
            <a:extLst>
              <a:ext uri="{FF2B5EF4-FFF2-40B4-BE49-F238E27FC236}">
                <a16:creationId xmlns:a16="http://schemas.microsoft.com/office/drawing/2014/main" id="{8BA3C9F6-2B82-F82C-946C-093278FF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Kiitos</a:t>
            </a:r>
          </a:p>
        </p:txBody>
      </p:sp>
      <p:sp>
        <p:nvSpPr>
          <p:cNvPr id="3" name="Teksti 1">
            <a:extLst>
              <a:ext uri="{FF2B5EF4-FFF2-40B4-BE49-F238E27FC236}">
                <a16:creationId xmlns:a16="http://schemas.microsoft.com/office/drawing/2014/main" id="{1D474F83-2E58-3536-092B-DD678C9E24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noProof="1"/>
              <a:t>Jaakko Salo</a:t>
            </a:r>
          </a:p>
          <a:p>
            <a:r>
              <a:rPr lang="fi-FI" noProof="1"/>
              <a:t>Facebook / Instagram</a:t>
            </a:r>
          </a:p>
        </p:txBody>
      </p:sp>
      <p:sp>
        <p:nvSpPr>
          <p:cNvPr id="4" name="Teksti 2">
            <a:extLst>
              <a:ext uri="{FF2B5EF4-FFF2-40B4-BE49-F238E27FC236}">
                <a16:creationId xmlns:a16="http://schemas.microsoft.com/office/drawing/2014/main" id="{D534DF5F-D1B5-C6EE-90EE-CE0778870B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noProof="1">
                <a:hlinkClick r:id="rId3"/>
              </a:rPr>
              <a:t>Jaakko.salo@oaj.fi</a:t>
            </a:r>
            <a:endParaRPr lang="fi-FI" noProof="1"/>
          </a:p>
          <a:p>
            <a:r>
              <a:rPr lang="fi-FI" noProof="1"/>
              <a:t>@jaaksalo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57C1CC32-13C7-D688-121D-8BF0DC8E11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b="120"/>
          <a:stretch>
            <a:fillRect/>
          </a:stretch>
        </p:blipFill>
        <p:spPr>
          <a:custGeom>
            <a:avLst/>
            <a:gdLst>
              <a:gd name="connsiteX0" fmla="*/ 2267639 w 3985114"/>
              <a:gd name="connsiteY0" fmla="*/ 1818 h 3975271"/>
              <a:gd name="connsiteX1" fmla="*/ 3314303 w 3985114"/>
              <a:gd name="connsiteY1" fmla="*/ 498026 h 3975271"/>
              <a:gd name="connsiteX2" fmla="*/ 3314303 w 3985114"/>
              <a:gd name="connsiteY2" fmla="*/ 498225 h 3975271"/>
              <a:gd name="connsiteX3" fmla="*/ 3920601 w 3985114"/>
              <a:gd name="connsiteY3" fmla="*/ 1719599 h 3975271"/>
              <a:gd name="connsiteX4" fmla="*/ 3731931 w 3985114"/>
              <a:gd name="connsiteY4" fmla="*/ 3306548 h 3975271"/>
              <a:gd name="connsiteX5" fmla="*/ 2319293 w 3985114"/>
              <a:gd name="connsiteY5" fmla="*/ 3975271 h 3975271"/>
              <a:gd name="connsiteX6" fmla="*/ 504983 w 3985114"/>
              <a:gd name="connsiteY6" fmla="*/ 3306548 h 3975271"/>
              <a:gd name="connsiteX7" fmla="*/ 0 w 3985114"/>
              <a:gd name="connsiteY7" fmla="*/ 1666149 h 3975271"/>
              <a:gd name="connsiteX8" fmla="*/ 883721 w 3985114"/>
              <a:gd name="connsiteY8" fmla="*/ 388533 h 3975271"/>
              <a:gd name="connsiteX9" fmla="*/ 2267639 w 3985114"/>
              <a:gd name="connsiteY9" fmla="*/ 1818 h 397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5114" h="3975271">
                <a:moveTo>
                  <a:pt x="2267639" y="1818"/>
                </a:moveTo>
                <a:cubicBezTo>
                  <a:pt x="2630820" y="-21915"/>
                  <a:pt x="3016937" y="189093"/>
                  <a:pt x="3314303" y="498026"/>
                </a:cubicBezTo>
                <a:lnTo>
                  <a:pt x="3314303" y="498225"/>
                </a:lnTo>
                <a:cubicBezTo>
                  <a:pt x="3611669" y="807358"/>
                  <a:pt x="3817691" y="1208433"/>
                  <a:pt x="3920601" y="1719599"/>
                </a:cubicBezTo>
                <a:cubicBezTo>
                  <a:pt x="4026504" y="2230765"/>
                  <a:pt x="4026504" y="2851822"/>
                  <a:pt x="3731931" y="3306548"/>
                </a:cubicBezTo>
                <a:cubicBezTo>
                  <a:pt x="3434565" y="3761272"/>
                  <a:pt x="3026709" y="3975271"/>
                  <a:pt x="2319293" y="3975271"/>
                </a:cubicBezTo>
                <a:cubicBezTo>
                  <a:pt x="1611878" y="3975271"/>
                  <a:pt x="965292" y="3761272"/>
                  <a:pt x="504983" y="3306548"/>
                </a:cubicBezTo>
                <a:cubicBezTo>
                  <a:pt x="41484" y="2851822"/>
                  <a:pt x="0" y="2078791"/>
                  <a:pt x="0" y="1666149"/>
                </a:cubicBezTo>
                <a:cubicBezTo>
                  <a:pt x="26127" y="1066630"/>
                  <a:pt x="420420" y="694674"/>
                  <a:pt x="883721" y="388533"/>
                </a:cubicBezTo>
                <a:cubicBezTo>
                  <a:pt x="1344029" y="79400"/>
                  <a:pt x="1904458" y="25751"/>
                  <a:pt x="2267639" y="1818"/>
                </a:cubicBezTo>
                <a:close/>
              </a:path>
            </a:pathLst>
          </a:custGeom>
          <a:solidFill>
            <a:srgbClr val="1D9DD9">
              <a:lumMod val="40000"/>
              <a:lumOff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069812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C9BBB0-5626-0344-9D57-E8C37E4E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Oppimistuloslasku on kiistämätön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5135B7D4-E01D-4238-8245-3FC22D38FE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14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1">
            <a:extLst>
              <a:ext uri="{FF2B5EF4-FFF2-40B4-BE49-F238E27FC236}">
                <a16:creationId xmlns:a16="http://schemas.microsoft.com/office/drawing/2014/main" id="{8B92F279-8F2A-5902-F4CC-F3CEC47946A2}"/>
              </a:ext>
            </a:extLst>
          </p:cNvPr>
          <p:cNvSpPr txBox="1"/>
          <p:nvPr/>
        </p:nvSpPr>
        <p:spPr>
          <a:xfrm>
            <a:off x="10782056" y="4534403"/>
            <a:ext cx="914400" cy="4361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/>
              <a:t>SC 511p</a:t>
            </a:r>
            <a:br>
              <a:rPr lang="fi-FI" sz="1100"/>
            </a:br>
            <a:r>
              <a:rPr lang="fi-FI" sz="1100"/>
              <a:t>- 11p / -35p</a:t>
            </a:r>
          </a:p>
        </p:txBody>
      </p:sp>
      <p:sp>
        <p:nvSpPr>
          <p:cNvPr id="6" name="Tekstiruutu 1">
            <a:extLst>
              <a:ext uri="{FF2B5EF4-FFF2-40B4-BE49-F238E27FC236}">
                <a16:creationId xmlns:a16="http://schemas.microsoft.com/office/drawing/2014/main" id="{74721196-1BE4-0FFF-CAE7-7FC83CEB5E6A}"/>
              </a:ext>
            </a:extLst>
          </p:cNvPr>
          <p:cNvSpPr txBox="1"/>
          <p:nvPr/>
        </p:nvSpPr>
        <p:spPr>
          <a:xfrm>
            <a:off x="10782055" y="4970553"/>
            <a:ext cx="914401" cy="43617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/>
              <a:t>RD </a:t>
            </a:r>
            <a:r>
              <a:rPr lang="fi-FI"/>
              <a:t>490</a:t>
            </a:r>
            <a:r>
              <a:rPr lang="fi-FI" sz="1100"/>
              <a:t>p</a:t>
            </a:r>
            <a:br>
              <a:rPr lang="fi-FI" sz="1100"/>
            </a:br>
            <a:r>
              <a:rPr lang="fi-FI" sz="1100"/>
              <a:t>- 30p / -</a:t>
            </a:r>
            <a:r>
              <a:rPr lang="fi-FI"/>
              <a:t>34</a:t>
            </a:r>
            <a:r>
              <a:rPr lang="fi-FI" sz="1100"/>
              <a:t>p </a:t>
            </a:r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A658BD97-5780-DFDE-8686-A16D8593CFB5}"/>
              </a:ext>
            </a:extLst>
          </p:cNvPr>
          <p:cNvSpPr txBox="1"/>
          <p:nvPr/>
        </p:nvSpPr>
        <p:spPr>
          <a:xfrm>
            <a:off x="10782161" y="5470570"/>
            <a:ext cx="914295" cy="43617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MA</a:t>
            </a:r>
            <a:r>
              <a:rPr lang="fi-FI" sz="1100"/>
              <a:t> 484p</a:t>
            </a:r>
            <a:br>
              <a:rPr lang="fi-FI" sz="1100"/>
            </a:br>
            <a:r>
              <a:rPr lang="fi-FI" sz="1100"/>
              <a:t>- </a:t>
            </a:r>
            <a:r>
              <a:rPr lang="fi-FI"/>
              <a:t>23</a:t>
            </a:r>
            <a:r>
              <a:rPr lang="fi-FI" sz="1100"/>
              <a:t>p  / -</a:t>
            </a:r>
            <a:r>
              <a:rPr lang="fi-FI"/>
              <a:t>35</a:t>
            </a:r>
            <a:r>
              <a:rPr lang="fi-FI" sz="1100"/>
              <a:t>p (2012)</a:t>
            </a:r>
          </a:p>
        </p:txBody>
      </p:sp>
    </p:spTree>
    <p:extLst>
      <p:ext uri="{BB962C8B-B14F-4D97-AF65-F5344CB8AC3E}">
        <p14:creationId xmlns:p14="http://schemas.microsoft.com/office/powerpoint/2010/main" val="166031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F9E680-7A28-FB1B-5637-6FB4DDC20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Sama lasku näkyy kaikilla oppimistulosmittareilla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9832F8B-1976-B0B4-D6DF-D48B41815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818" y="1755648"/>
            <a:ext cx="5663738" cy="442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11C86D7A-7E23-FBB3-DC24-F627AD5F6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215" y="294291"/>
            <a:ext cx="6141847" cy="6314942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3BF2779-08BB-41B8-A3D1-CB49CDE0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650"/>
            <a:ext cx="4934803" cy="2661528"/>
          </a:xfrm>
        </p:spPr>
        <p:txBody>
          <a:bodyPr>
            <a:normAutofit/>
          </a:bodyPr>
          <a:lstStyle/>
          <a:p>
            <a:r>
              <a:rPr lang="fi-FI"/>
              <a:t>Pitääkö olla huolissaan?</a:t>
            </a:r>
            <a:br>
              <a:rPr lang="fi-FI"/>
            </a:br>
            <a:br>
              <a:rPr lang="fi-FI"/>
            </a:br>
            <a:r>
              <a:rPr lang="fi-FI"/>
              <a:t>Pitää.</a:t>
            </a:r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72D372EE-DA3B-443D-B534-AA5666C40E8D}"/>
              </a:ext>
            </a:extLst>
          </p:cNvPr>
          <p:cNvSpPr/>
          <p:nvPr/>
        </p:nvSpPr>
        <p:spPr>
          <a:xfrm rot="21099885">
            <a:off x="5170798" y="6043205"/>
            <a:ext cx="505603" cy="431777"/>
          </a:xfrm>
          <a:prstGeom prst="rightArrow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Nuoli: Kaareva oikealle 13">
            <a:extLst>
              <a:ext uri="{FF2B5EF4-FFF2-40B4-BE49-F238E27FC236}">
                <a16:creationId xmlns:a16="http://schemas.microsoft.com/office/drawing/2014/main" id="{977ACB52-2859-85DC-0F82-CA45EA1B00B0}"/>
              </a:ext>
            </a:extLst>
          </p:cNvPr>
          <p:cNvSpPr/>
          <p:nvPr/>
        </p:nvSpPr>
        <p:spPr>
          <a:xfrm rot="5400000">
            <a:off x="7163809" y="4329774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3" name="Teksti">
            <a:extLst>
              <a:ext uri="{FF2B5EF4-FFF2-40B4-BE49-F238E27FC236}">
                <a16:creationId xmlns:a16="http://schemas.microsoft.com/office/drawing/2014/main" id="{76685AEF-6EAC-1C28-82B6-1174DB728C9E}"/>
              </a:ext>
            </a:extLst>
          </p:cNvPr>
          <p:cNvSpPr txBox="1">
            <a:spLocks/>
          </p:cNvSpPr>
          <p:nvPr/>
        </p:nvSpPr>
        <p:spPr>
          <a:xfrm>
            <a:off x="1027866" y="2936759"/>
            <a:ext cx="3744158" cy="22693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noProof="1"/>
              <a:t>Kiihtyvästi laskeva trendi</a:t>
            </a:r>
          </a:p>
          <a:p>
            <a:r>
              <a:rPr lang="fi-FI" sz="2000" noProof="1"/>
              <a:t>Oppiminen eriytyy monilla taustatekijöillä</a:t>
            </a:r>
          </a:p>
          <a:p>
            <a:r>
              <a:rPr lang="fi-FI" sz="2000" noProof="1"/>
              <a:t>Ennen laski heikoimpien tulokset, nyt kaikkien</a:t>
            </a:r>
          </a:p>
          <a:p>
            <a:endParaRPr lang="fi-FI" sz="2000" noProof="1"/>
          </a:p>
          <a:p>
            <a:r>
              <a:rPr lang="fi-FI" sz="2000" noProof="1"/>
              <a:t>Samaan aikaan kilpailijamaamme panostavat niin osaamis- kuin koulutustasoonkin </a:t>
            </a:r>
          </a:p>
        </p:txBody>
      </p:sp>
    </p:spTree>
    <p:extLst>
      <p:ext uri="{BB962C8B-B14F-4D97-AF65-F5344CB8AC3E}">
        <p14:creationId xmlns:p14="http://schemas.microsoft.com/office/powerpoint/2010/main" val="339762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7F60-0CFF-BEDD-F9F5-8FF096DF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650"/>
            <a:ext cx="10908836" cy="1325563"/>
          </a:xfrm>
        </p:spPr>
        <p:txBody>
          <a:bodyPr>
            <a:normAutofit fontScale="90000"/>
          </a:bodyPr>
          <a:lstStyle/>
          <a:p>
            <a:r>
              <a:rPr lang="fi-FI"/>
              <a:t>Samalla on muistettava, että koulumme tuottaa myös maailman parasta osaamista.</a:t>
            </a:r>
            <a:br>
              <a:rPr lang="fi-FI"/>
            </a:br>
            <a:r>
              <a:rPr lang="fi-FI"/>
              <a:t>- Riippuu siitä, mitä mitataan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ECCE18F-4692-1535-5F8F-B0245A855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6042" y="1831431"/>
            <a:ext cx="4600862" cy="4940564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48ADC9B-E4A4-C6F1-8CF8-E155E232E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5411">
            <a:off x="1664967" y="2189935"/>
            <a:ext cx="2852995" cy="40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1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0029E3E-D987-5532-5BFA-75EB2723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1704"/>
            <a:ext cx="5941456" cy="1675946"/>
          </a:xfrm>
        </p:spPr>
        <p:txBody>
          <a:bodyPr/>
          <a:lstStyle/>
          <a:p>
            <a:r>
              <a:rPr lang="fi-FI" noProof="1"/>
              <a:t>Oppimistuloslaskulle haetaan helppoja syyllisiä</a:t>
            </a:r>
          </a:p>
        </p:txBody>
      </p:sp>
      <p:sp>
        <p:nvSpPr>
          <p:cNvPr id="3" name="Teksti">
            <a:extLst>
              <a:ext uri="{FF2B5EF4-FFF2-40B4-BE49-F238E27FC236}">
                <a16:creationId xmlns:a16="http://schemas.microsoft.com/office/drawing/2014/main" id="{7331CDAD-D46C-1725-A700-B403D9F69F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i-FI"/>
              <a:t>Yksittäiset koulutusreformit, esim. OPS 20XX</a:t>
            </a:r>
          </a:p>
          <a:p>
            <a:r>
              <a:rPr lang="fi-FI"/>
              <a:t>Kännykät, digitalisaatio</a:t>
            </a:r>
          </a:p>
          <a:p>
            <a:r>
              <a:rPr lang="fi-FI"/>
              <a:t>Maahanmuuttajat</a:t>
            </a:r>
          </a:p>
          <a:p>
            <a:r>
              <a:rPr lang="fi-FI"/>
              <a:t>Avoimet oppimisympäristöt</a:t>
            </a:r>
          </a:p>
          <a:p>
            <a:r>
              <a:rPr lang="fi-FI"/>
              <a:t>”Ilmiöoppiminen”</a:t>
            </a:r>
          </a:p>
          <a:p>
            <a:r>
              <a:rPr lang="fi-FI"/>
              <a:t>Valtakunnallisten kokeiden puute</a:t>
            </a:r>
          </a:p>
          <a:p>
            <a:r>
              <a:rPr lang="fi-FI"/>
              <a:t>Koulutusleikkaukset</a:t>
            </a:r>
          </a:p>
          <a:p>
            <a:r>
              <a:rPr lang="fi-FI"/>
              <a:t>jne. jne.</a:t>
            </a:r>
          </a:p>
          <a:p>
            <a:endParaRPr lang="fi-FI" sz="2000" noProof="1"/>
          </a:p>
        </p:txBody>
      </p:sp>
      <p:pic>
        <p:nvPicPr>
          <p:cNvPr id="5" name="Kuvan paikkamerkki 4" descr="3D-muodon hahmontaminen lelu, jossa on neliö, kolmio ja ympyrä muodot">
            <a:extLst>
              <a:ext uri="{FF2B5EF4-FFF2-40B4-BE49-F238E27FC236}">
                <a16:creationId xmlns:a16="http://schemas.microsoft.com/office/drawing/2014/main" id="{F5E25221-0871-6398-C63A-641E7BE6E9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4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7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982A91FC-4E48-0C27-C4E3-1A7769F5DA5D}"/>
              </a:ext>
            </a:extLst>
          </p:cNvPr>
          <p:cNvSpPr/>
          <p:nvPr/>
        </p:nvSpPr>
        <p:spPr>
          <a:xfrm>
            <a:off x="6392596" y="1768288"/>
            <a:ext cx="5393751" cy="3586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EB83BB65-AEE4-439F-644D-9C7B94A2FF8D}"/>
              </a:ext>
            </a:extLst>
          </p:cNvPr>
          <p:cNvSpPr/>
          <p:nvPr/>
        </p:nvSpPr>
        <p:spPr>
          <a:xfrm>
            <a:off x="492721" y="2499020"/>
            <a:ext cx="3978426" cy="28623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C3446FD-83C8-3314-2CA7-28750A9D7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Oppimistulokset = tasapaino oppimisen toimintaympäristön ja opetuksen kokonaislaadun välillä</a:t>
            </a:r>
          </a:p>
        </p:txBody>
      </p:sp>
      <p:sp>
        <p:nvSpPr>
          <p:cNvPr id="4" name="Tasakylkinen kolmio 3">
            <a:extLst>
              <a:ext uri="{FF2B5EF4-FFF2-40B4-BE49-F238E27FC236}">
                <a16:creationId xmlns:a16="http://schemas.microsoft.com/office/drawing/2014/main" id="{1FBD0E6C-C70F-0155-1C02-F95DAC56B697}"/>
              </a:ext>
            </a:extLst>
          </p:cNvPr>
          <p:cNvSpPr/>
          <p:nvPr/>
        </p:nvSpPr>
        <p:spPr>
          <a:xfrm>
            <a:off x="5799404" y="5692655"/>
            <a:ext cx="593192" cy="6422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B1C34FFE-8EEC-7FD6-82A8-2E6D543D0C11}"/>
              </a:ext>
            </a:extLst>
          </p:cNvPr>
          <p:cNvCxnSpPr>
            <a:cxnSpLocks/>
          </p:cNvCxnSpPr>
          <p:nvPr/>
        </p:nvCxnSpPr>
        <p:spPr>
          <a:xfrm>
            <a:off x="492721" y="5445150"/>
            <a:ext cx="1116530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956FF83F-8BC4-942C-0EF3-ED698538C41D}"/>
              </a:ext>
            </a:extLst>
          </p:cNvPr>
          <p:cNvSpPr txBox="1"/>
          <p:nvPr/>
        </p:nvSpPr>
        <p:spPr>
          <a:xfrm>
            <a:off x="488138" y="2769695"/>
            <a:ext cx="3451345" cy="2585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b="1"/>
              <a:t>Oppimisen toimintaympäristö mm.</a:t>
            </a:r>
            <a:br>
              <a:rPr lang="fi-FI"/>
            </a:br>
            <a:r>
              <a:rPr lang="fi-FI"/>
              <a:t>oppilaiden tuen tarve, opetuskielen hallinta, kotien tuki, koulua ja oppimista koskevat asenteet, lukuharrastus, häiriötekijät (mm. some), </a:t>
            </a:r>
            <a:br>
              <a:rPr lang="fi-FI"/>
            </a:br>
            <a:r>
              <a:rPr lang="fi-FI"/>
              <a:t>hyvin-/pahoinvointi….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6F6492B1-7A54-F31B-8ABB-07BAADF0649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68313" y="2499020"/>
            <a:ext cx="4835549" cy="2862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i-FI" sz="1800" b="1"/>
              <a:t>Opetuksen kokonaislaatu mm.</a:t>
            </a:r>
            <a:br>
              <a:rPr lang="fi-FI" sz="1800"/>
            </a:br>
            <a:r>
              <a:rPr lang="fi-FI" sz="1800"/>
              <a:t>pedagoginen osaaminen ja menetelmien (opetus, kasvatus, arviointi…) ajanmukaisuus, tavoitteiden tarkoituksenmukaisuus ja laadukas kehittäminen niiden suunnassa, opetuksen ja tuen vahvuus (mm. ope-oppilassuhde, tukitoimien riittävyys niin koulussa kuin perheiden muissa palveluissa), opetuksen määrä, oppimateriaalit ja välineet…</a:t>
            </a:r>
            <a:br>
              <a:rPr lang="fi-FI" sz="1800"/>
            </a:br>
            <a:endParaRPr lang="fi-FI" sz="180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EEC66F2E-D9B8-D5B8-5DF5-C79769427BCE}"/>
              </a:ext>
            </a:extLst>
          </p:cNvPr>
          <p:cNvSpPr/>
          <p:nvPr/>
        </p:nvSpPr>
        <p:spPr>
          <a:xfrm>
            <a:off x="488138" y="2265829"/>
            <a:ext cx="4325909" cy="30891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A6FC407-C8A8-68BF-E09E-405ABAFE6391}"/>
              </a:ext>
            </a:extLst>
          </p:cNvPr>
          <p:cNvSpPr/>
          <p:nvPr/>
        </p:nvSpPr>
        <p:spPr>
          <a:xfrm>
            <a:off x="488138" y="2023782"/>
            <a:ext cx="4709150" cy="333122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6E1EC4E-93E5-FDDA-8E2E-0ED2DE3299A5}"/>
              </a:ext>
            </a:extLst>
          </p:cNvPr>
          <p:cNvSpPr/>
          <p:nvPr/>
        </p:nvSpPr>
        <p:spPr>
          <a:xfrm>
            <a:off x="488138" y="1768288"/>
            <a:ext cx="5058774" cy="35867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83351EC-D9A8-B247-0395-E54B3ACE4A4A}"/>
              </a:ext>
            </a:extLst>
          </p:cNvPr>
          <p:cNvSpPr txBox="1"/>
          <p:nvPr/>
        </p:nvSpPr>
        <p:spPr>
          <a:xfrm>
            <a:off x="6813556" y="5644434"/>
            <a:ext cx="4551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Juuri näihin kohdistuvia toimia työryhmä on esittänyt.</a:t>
            </a:r>
            <a:br>
              <a:rPr lang="fi-FI" b="1"/>
            </a:br>
            <a:r>
              <a:rPr lang="fi-FI" b="1"/>
              <a:t>Entä resurssit niiden toimeenpanoon?</a:t>
            </a:r>
          </a:p>
        </p:txBody>
      </p:sp>
      <p:sp>
        <p:nvSpPr>
          <p:cNvPr id="14" name="Nuoli: Kaareva ylös 13">
            <a:extLst>
              <a:ext uri="{FF2B5EF4-FFF2-40B4-BE49-F238E27FC236}">
                <a16:creationId xmlns:a16="http://schemas.microsoft.com/office/drawing/2014/main" id="{48035D62-51A2-85B8-6929-FD5020E1EDFB}"/>
              </a:ext>
            </a:extLst>
          </p:cNvPr>
          <p:cNvSpPr/>
          <p:nvPr/>
        </p:nvSpPr>
        <p:spPr>
          <a:xfrm rot="10800000">
            <a:off x="5008107" y="1644518"/>
            <a:ext cx="2049387" cy="73152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9" grpId="0" animBg="1"/>
      <p:bldP spid="10" grpId="0" animBg="1"/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9869F0-EF1B-984B-C684-1075E69F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2464378" cy="3993293"/>
          </a:xfrm>
        </p:spPr>
        <p:txBody>
          <a:bodyPr/>
          <a:lstStyle/>
          <a:p>
            <a:r>
              <a:rPr lang="fi-FI" sz="2800"/>
              <a:t>Puheista huolimatta toiminta-ympäristön haasteisiin vastataan vuoden 2010 resursseilla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3F4A31C-EC66-2F0E-83D4-C2FF9C128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577" y="254000"/>
            <a:ext cx="8784584" cy="6350000"/>
          </a:xfrm>
          <a:prstGeom prst="rect">
            <a:avLst/>
          </a:prstGeom>
        </p:spPr>
      </p:pic>
      <p:sp>
        <p:nvSpPr>
          <p:cNvPr id="3" name="Nuoli: Oikea 2">
            <a:extLst>
              <a:ext uri="{FF2B5EF4-FFF2-40B4-BE49-F238E27FC236}">
                <a16:creationId xmlns:a16="http://schemas.microsoft.com/office/drawing/2014/main" id="{957E7C50-99B0-FCFA-EFBC-1C57F2E82F17}"/>
              </a:ext>
            </a:extLst>
          </p:cNvPr>
          <p:cNvSpPr/>
          <p:nvPr/>
        </p:nvSpPr>
        <p:spPr>
          <a:xfrm rot="16200000">
            <a:off x="5411240" y="3397296"/>
            <a:ext cx="711430" cy="217654"/>
          </a:xfrm>
          <a:prstGeom prst="rightArrow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i-FI"/>
          </a:p>
        </p:txBody>
      </p:sp>
      <p:sp>
        <p:nvSpPr>
          <p:cNvPr id="4" name="Nuoli: Oikea 3">
            <a:extLst>
              <a:ext uri="{FF2B5EF4-FFF2-40B4-BE49-F238E27FC236}">
                <a16:creationId xmlns:a16="http://schemas.microsoft.com/office/drawing/2014/main" id="{4CF6C7D7-BE77-E669-6FBC-3AC0C66F4288}"/>
              </a:ext>
            </a:extLst>
          </p:cNvPr>
          <p:cNvSpPr/>
          <p:nvPr/>
        </p:nvSpPr>
        <p:spPr>
          <a:xfrm rot="16200000">
            <a:off x="9534939" y="3456254"/>
            <a:ext cx="711430" cy="217654"/>
          </a:xfrm>
          <a:prstGeom prst="rightArrow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372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7F2D7B-F177-BE01-E7E5-2E5AECFD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Kustannukset eivät laske lapsimäärän tahdissa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F29B6B3-5EA8-A78D-C96C-FA261246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Ikäluokkien pienenemisestä vapautuvat rahat tulisi kohdentaa opetuksen vahvistamiseen.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C56B3417-4945-F353-EDCF-02EF09F1B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893716"/>
      </p:ext>
    </p:extLst>
  </p:cSld>
  <p:clrMapOvr>
    <a:masterClrMapping/>
  </p:clrMapOvr>
</p:sld>
</file>

<file path=ppt/theme/theme1.xml><?xml version="1.0" encoding="utf-8"?>
<a:theme xmlns:a="http://schemas.openxmlformats.org/drawingml/2006/main" name="OAJ-pohjat_v2-26">
  <a:themeElements>
    <a:clrScheme name="OAJ teemavärit">
      <a:dk1>
        <a:srgbClr val="000000"/>
      </a:dk1>
      <a:lt1>
        <a:srgbClr val="FFFFFF"/>
      </a:lt1>
      <a:dk2>
        <a:srgbClr val="002395"/>
      </a:dk2>
      <a:lt2>
        <a:srgbClr val="DDDFF2"/>
      </a:lt2>
      <a:accent1>
        <a:srgbClr val="002395"/>
      </a:accent1>
      <a:accent2>
        <a:srgbClr val="1D9DD9"/>
      </a:accent2>
      <a:accent3>
        <a:srgbClr val="A8CEF3"/>
      </a:accent3>
      <a:accent4>
        <a:srgbClr val="EC008C"/>
      </a:accent4>
      <a:accent5>
        <a:srgbClr val="FFB3C5"/>
      </a:accent5>
      <a:accent6>
        <a:srgbClr val="B10069"/>
      </a:accent6>
      <a:hlink>
        <a:srgbClr val="002395"/>
      </a:hlink>
      <a:folHlink>
        <a:srgbClr val="081D7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AJ-PPT-esityspohja_näyttävä esitys_v2-26_KORJATTU" id="{4D3BCF03-1CC1-4AE9-8640-0FC71CFEAC10}" vid="{3A7E0959-CCEE-4B51-9CA3-54005097F806}"/>
    </a:ext>
  </a:extLst>
</a:theme>
</file>

<file path=ppt/theme/theme2.xml><?xml version="1.0" encoding="utf-8"?>
<a:theme xmlns:a="http://schemas.openxmlformats.org/drawingml/2006/main" name="EDU PPT">
  <a:themeElements>
    <a:clrScheme name="EDU PPT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032E61"/>
      </a:accent1>
      <a:accent2>
        <a:srgbClr val="00B5B5"/>
      </a:accent2>
      <a:accent3>
        <a:srgbClr val="79AF02"/>
      </a:accent3>
      <a:accent4>
        <a:srgbClr val="04A379"/>
      </a:accent4>
      <a:accent5>
        <a:srgbClr val="6C016F"/>
      </a:accent5>
      <a:accent6>
        <a:srgbClr val="FFC00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 PPT" id="{B3614CC8-81AF-43E6-8681-CDA736A2ECEC}" vid="{09651357-3FA7-40CF-8F5B-1419683D92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7d0035-44a0-4055-b88c-cac38a81f311">
      <Terms xmlns="http://schemas.microsoft.com/office/infopath/2007/PartnerControls"/>
    </lcf76f155ced4ddcb4097134ff3c332f>
    <TaxCatchAll xmlns="5c47932c-ce98-427a-ad24-c174c99b4b2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989E8798028214E8832775057A89631" ma:contentTypeVersion="16" ma:contentTypeDescription="Luo uusi asiakirja." ma:contentTypeScope="" ma:versionID="ab456ad93631e708f448d40dd63d2f7e">
  <xsd:schema xmlns:xsd="http://www.w3.org/2001/XMLSchema" xmlns:xs="http://www.w3.org/2001/XMLSchema" xmlns:p="http://schemas.microsoft.com/office/2006/metadata/properties" xmlns:ns2="d67d0035-44a0-4055-b88c-cac38a81f311" xmlns:ns3="5c47932c-ce98-427a-ad24-c174c99b4b28" targetNamespace="http://schemas.microsoft.com/office/2006/metadata/properties" ma:root="true" ma:fieldsID="1f0eea94e24dfa34e6e06a1fc6086258" ns2:_="" ns3:_="">
    <xsd:import namespace="d67d0035-44a0-4055-b88c-cac38a81f311"/>
    <xsd:import namespace="5c47932c-ce98-427a-ad24-c174c99b4b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d0035-44a0-4055-b88c-cac38a81f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2e262f77-8047-4b76-82d1-339da3fe81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7932c-ce98-427a-ad24-c174c99b4b2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Luokituksen Kaikki-sarake" ma:hidden="true" ma:list="{7d6e886c-6a54-4a5c-9070-dab19109da0c}" ma:internalName="TaxCatchAll" ma:showField="CatchAllData" ma:web="5c47932c-ce98-427a-ad24-c174c99b4b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E60C99-181A-4CED-8500-FD68B2FB1427}">
  <ds:schemaRefs>
    <ds:schemaRef ds:uri="5c47932c-ce98-427a-ad24-c174c99b4b28"/>
    <ds:schemaRef ds:uri="d67d0035-44a0-4055-b88c-cac38a81f31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664AF7-01F9-4CDC-81FF-A6B9157D6406}">
  <ds:schemaRefs>
    <ds:schemaRef ds:uri="5c47932c-ce98-427a-ad24-c174c99b4b28"/>
    <ds:schemaRef ds:uri="d67d0035-44a0-4055-b88c-cac38a81f3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852871-05DB-4A7D-8E90-B1296E654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01_OAJ-PPT-esityspohja_näyttävä esitys_2026</Template>
  <TotalTime>5</TotalTime>
  <Words>330</Words>
  <Application>Microsoft Office PowerPoint</Application>
  <PresentationFormat>Laajakuva</PresentationFormat>
  <Paragraphs>57</Paragraphs>
  <Slides>11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11</vt:i4>
      </vt:variant>
    </vt:vector>
  </HeadingPairs>
  <TitlesOfParts>
    <vt:vector size="23" baseType="lpstr">
      <vt:lpstr>Aptos</vt:lpstr>
      <vt:lpstr>Aptos Black</vt:lpstr>
      <vt:lpstr>Arial</vt:lpstr>
      <vt:lpstr>Arial Narrow</vt:lpstr>
      <vt:lpstr>Bahnschrift SemiBold SemiConden</vt:lpstr>
      <vt:lpstr>Calibri</vt:lpstr>
      <vt:lpstr>Calibri Light</vt:lpstr>
      <vt:lpstr>Courier New</vt:lpstr>
      <vt:lpstr>Normaali järjestelmäfontti</vt:lpstr>
      <vt:lpstr>Wingdings</vt:lpstr>
      <vt:lpstr>OAJ-pohjat_v2-26</vt:lpstr>
      <vt:lpstr>EDU PPT</vt:lpstr>
      <vt:lpstr>Ratkaisuja oppimistulosten laskuun</vt:lpstr>
      <vt:lpstr>Oppimistuloslasku on kiistämätön</vt:lpstr>
      <vt:lpstr>Sama lasku näkyy kaikilla oppimistulosmittareilla</vt:lpstr>
      <vt:lpstr>Pitääkö olla huolissaan?  Pitää.</vt:lpstr>
      <vt:lpstr>Samalla on muistettava, että koulumme tuottaa myös maailman parasta osaamista. - Riippuu siitä, mitä mitataan</vt:lpstr>
      <vt:lpstr>Oppimistuloslaskulle haetaan helppoja syyllisiä</vt:lpstr>
      <vt:lpstr>Oppimistulokset = tasapaino oppimisen toimintaympäristön ja opetuksen kokonaislaadun välillä</vt:lpstr>
      <vt:lpstr>Puheista huolimatta toiminta-ympäristön haasteisiin vastataan vuoden 2010 resursseilla</vt:lpstr>
      <vt:lpstr>Kustannukset eivät laske lapsimäärän tahdissa</vt:lpstr>
      <vt:lpstr>Long-term economic returns to improved learning outcomes</vt:lpstr>
      <vt:lpstr>Kiitos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Salo Jaakko</dc:creator>
  <cp:keywords/>
  <dc:description/>
  <cp:lastModifiedBy>Mattila Mila (OKM)</cp:lastModifiedBy>
  <cp:revision>3</cp:revision>
  <dcterms:created xsi:type="dcterms:W3CDTF">2026-04-14T08:40:59Z</dcterms:created>
  <dcterms:modified xsi:type="dcterms:W3CDTF">2026-05-07T07:15:21Z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0x0101003989E8798028214E8832775057A89631</vt:lpwstr>
  </property>
</Properties>
</file>