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9" r:id="rId4"/>
    <p:sldMasterId id="2147483769" r:id="rId5"/>
    <p:sldMasterId id="2147483819" r:id="rId6"/>
  </p:sldMasterIdLst>
  <p:notesMasterIdLst>
    <p:notesMasterId r:id="rId36"/>
  </p:notesMasterIdLst>
  <p:sldIdLst>
    <p:sldId id="394" r:id="rId7"/>
    <p:sldId id="399" r:id="rId8"/>
    <p:sldId id="2103816344" r:id="rId9"/>
    <p:sldId id="369" r:id="rId10"/>
    <p:sldId id="370" r:id="rId11"/>
    <p:sldId id="372" r:id="rId12"/>
    <p:sldId id="2103816211" r:id="rId13"/>
    <p:sldId id="373" r:id="rId14"/>
    <p:sldId id="2103816234" r:id="rId15"/>
    <p:sldId id="375" r:id="rId16"/>
    <p:sldId id="380" r:id="rId17"/>
    <p:sldId id="2103816354" r:id="rId18"/>
    <p:sldId id="384" r:id="rId19"/>
    <p:sldId id="2103816210" r:id="rId20"/>
    <p:sldId id="385" r:id="rId21"/>
    <p:sldId id="2103816343" r:id="rId22"/>
    <p:sldId id="2103816207" r:id="rId23"/>
    <p:sldId id="2103816206" r:id="rId24"/>
    <p:sldId id="386" r:id="rId25"/>
    <p:sldId id="2103816347" r:id="rId26"/>
    <p:sldId id="2103816355" r:id="rId27"/>
    <p:sldId id="404" r:id="rId28"/>
    <p:sldId id="405" r:id="rId29"/>
    <p:sldId id="2103816345" r:id="rId30"/>
    <p:sldId id="2103816351" r:id="rId31"/>
    <p:sldId id="382" r:id="rId32"/>
    <p:sldId id="378" r:id="rId33"/>
    <p:sldId id="383" r:id="rId34"/>
    <p:sldId id="2103816213" r:id="rId35"/>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FC4668-04A4-D89A-134E-397D7828032B}" name="Rinta-aho Riina (VM)" initials="RR(" userId="S-1-5-21-3521595049-301303566-333748410-195005" providerId="AD"/>
  <p188:author id="{C366E9FB-9A95-17C8-36D0-A641568FBE5B}" name="Riina Rinta-aho" initials="RR" userId="SIINA.RINTA-AHO@GOV.FI"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inta-aho Riina (VM)" initials="RR(" lastIdx="5" clrIdx="0">
    <p:extLst>
      <p:ext uri="{19B8F6BF-5375-455C-9EA6-DF929625EA0E}">
        <p15:presenceInfo xmlns:p15="http://schemas.microsoft.com/office/powerpoint/2012/main" userId="S-1-5-21-3521595049-301303566-333748410-195005" providerId="AD"/>
      </p:ext>
    </p:extLst>
  </p:cmAuthor>
  <p:cmAuthor id="2" name="Riina Rinta-aho" initials="RR" lastIdx="6" clrIdx="1">
    <p:extLst>
      <p:ext uri="{19B8F6BF-5375-455C-9EA6-DF929625EA0E}">
        <p15:presenceInfo xmlns:p15="http://schemas.microsoft.com/office/powerpoint/2012/main" userId="SIINA.RINTA-AHO@GOV.FI" providerId="AD"/>
      </p:ext>
    </p:extLst>
  </p:cmAuthor>
  <p:cmAuthor id="3" name="Rinta-aho Riina (VM)" initials="RR" lastIdx="1" clrIdx="2">
    <p:extLst>
      <p:ext uri="{19B8F6BF-5375-455C-9EA6-DF929625EA0E}">
        <p15:presenceInfo xmlns:p15="http://schemas.microsoft.com/office/powerpoint/2012/main" userId="S::riina.rinta-aho@gov.fi::7ffde7c4-aa72-4621-9bb7-6a994432498d" providerId="AD"/>
      </p:ext>
    </p:extLst>
  </p:cmAuthor>
  <p:cmAuthor id="4" name="Salmi Jaana (VM)" initials="JS" lastIdx="65" clrIdx="3">
    <p:extLst>
      <p:ext uri="{19B8F6BF-5375-455C-9EA6-DF929625EA0E}">
        <p15:presenceInfo xmlns:p15="http://schemas.microsoft.com/office/powerpoint/2012/main" userId="S::jaana.salmi@gov.fi::c407a10c-b9e1-4e00-805c-3a8282550cb4" providerId="AD"/>
      </p:ext>
    </p:extLst>
  </p:cmAuthor>
  <p:cmAuthor id="5" name="Puttonen Marko (VM)" initials="MP" lastIdx="3" clrIdx="4">
    <p:extLst>
      <p:ext uri="{19B8F6BF-5375-455C-9EA6-DF929625EA0E}">
        <p15:presenceInfo xmlns:p15="http://schemas.microsoft.com/office/powerpoint/2012/main" userId="S::marko.puttonen@gov.fi::4153d0e1-e2ea-4818-90de-ea535182b0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FD3"/>
    <a:srgbClr val="9BBAC0"/>
    <a:srgbClr val="B5DACC"/>
    <a:srgbClr val="00959B"/>
    <a:srgbClr val="365ABD"/>
    <a:srgbClr val="C48903"/>
    <a:srgbClr val="00A892"/>
    <a:srgbClr val="0098E8"/>
    <a:srgbClr val="1A7483"/>
    <a:srgbClr val="FFF7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93979" autoAdjust="0"/>
  </p:normalViewPr>
  <p:slideViewPr>
    <p:cSldViewPr snapToGrid="0" snapToObjects="1" showGuides="1">
      <p:cViewPr varScale="1">
        <p:scale>
          <a:sx n="66" d="100"/>
          <a:sy n="66" d="100"/>
        </p:scale>
        <p:origin x="600" y="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CDABD1-5F09-CB43-BCC0-1DEB934835DE}" type="datetimeFigureOut">
              <a:rPr lang="en-FI"/>
              <a:t>06/09/2025</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67CB69-F670-CE45-9316-2F76980D2403}" type="slidenum">
              <a:rPr/>
              <a:t>‹#›</a:t>
            </a:fld>
            <a:endParaRPr lang="en-FI"/>
          </a:p>
        </p:txBody>
      </p:sp>
    </p:spTree>
    <p:extLst>
      <p:ext uri="{BB962C8B-B14F-4D97-AF65-F5344CB8AC3E}">
        <p14:creationId xmlns:p14="http://schemas.microsoft.com/office/powerpoint/2010/main" val="37622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C67CB69-F670-CE45-9316-2F76980D2403}" type="slidenum">
              <a:rPr lang="fi-FI" smtClean="0"/>
              <a:t>11</a:t>
            </a:fld>
            <a:endParaRPr lang="fi-FI"/>
          </a:p>
        </p:txBody>
      </p:sp>
    </p:spTree>
    <p:extLst>
      <p:ext uri="{BB962C8B-B14F-4D97-AF65-F5344CB8AC3E}">
        <p14:creationId xmlns:p14="http://schemas.microsoft.com/office/powerpoint/2010/main" val="959710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C67CB69-F670-CE45-9316-2F76980D2403}" type="slidenum">
              <a:rPr lang="fi-FI" smtClean="0"/>
              <a:t>15</a:t>
            </a:fld>
            <a:endParaRPr lang="fi-FI"/>
          </a:p>
        </p:txBody>
      </p:sp>
    </p:spTree>
    <p:extLst>
      <p:ext uri="{BB962C8B-B14F-4D97-AF65-F5344CB8AC3E}">
        <p14:creationId xmlns:p14="http://schemas.microsoft.com/office/powerpoint/2010/main" val="3389092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9110EFF-D39C-46F9-9081-3B71BE392EE7}" type="slidenum">
              <a:rPr lang="fi-FI" smtClean="0"/>
              <a:t>16</a:t>
            </a:fld>
            <a:endParaRPr lang="fi-FI"/>
          </a:p>
        </p:txBody>
      </p:sp>
    </p:spTree>
    <p:extLst>
      <p:ext uri="{BB962C8B-B14F-4D97-AF65-F5344CB8AC3E}">
        <p14:creationId xmlns:p14="http://schemas.microsoft.com/office/powerpoint/2010/main" val="1304095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10EFF-D39C-46F9-9081-3B71BE392EE7}"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576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2328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735104" y="1849049"/>
            <a:ext cx="10726271" cy="1805265"/>
          </a:xfrm>
        </p:spPr>
        <p:txBody>
          <a:bodyPr anchor="t" anchorCtr="0"/>
          <a:lstStyle>
            <a:lvl1pPr algn="ctr">
              <a:lnSpc>
                <a:spcPct val="100000"/>
              </a:lnSpc>
              <a:defRPr sz="6500" cap="all" baseline="0">
                <a:solidFill>
                  <a:schemeClr val="bg2"/>
                </a:solidFill>
              </a:defRPr>
            </a:lvl1pPr>
          </a:lstStyle>
          <a:p>
            <a:endParaRPr lang="fi-FI" noProof="0"/>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4016187"/>
            <a:ext cx="9144000" cy="685801"/>
          </a:xfrm>
        </p:spPr>
        <p:txBody>
          <a:bodyPr/>
          <a:lstStyle>
            <a:lvl1pPr marL="0" indent="0" algn="ctr">
              <a:buNone/>
              <a:defRPr sz="325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noProof="0"/>
          </a:p>
        </p:txBody>
      </p:sp>
      <p:sp>
        <p:nvSpPr>
          <p:cNvPr id="10" name="Tekstin paikkamerkki 9">
            <a:extLst>
              <a:ext uri="{FF2B5EF4-FFF2-40B4-BE49-F238E27FC236}">
                <a16:creationId xmlns:a16="http://schemas.microsoft.com/office/drawing/2014/main" id="{6B7A9358-D6AF-DEE7-B254-9944EAD4EE8F}"/>
              </a:ext>
            </a:extLst>
          </p:cNvPr>
          <p:cNvSpPr>
            <a:spLocks noGrp="1"/>
          </p:cNvSpPr>
          <p:nvPr>
            <p:ph type="body" sz="quarter" idx="13"/>
          </p:nvPr>
        </p:nvSpPr>
        <p:spPr>
          <a:xfrm>
            <a:off x="1524000" y="4929935"/>
            <a:ext cx="9144000" cy="560387"/>
          </a:xfrm>
        </p:spPr>
        <p:txBody>
          <a:bodyPr/>
          <a:lstStyle>
            <a:lvl1pPr marL="0" indent="0" algn="ctr">
              <a:buNone/>
              <a:defRPr sz="2000" b="1">
                <a:solidFill>
                  <a:schemeClr val="bg1"/>
                </a:solidFill>
              </a:defRPr>
            </a:lvl1pPr>
          </a:lstStyle>
          <a:p>
            <a:pPr lvl="0"/>
            <a:endParaRPr lang="fi-FI" noProof="0"/>
          </a:p>
        </p:txBody>
      </p:sp>
      <p:sp>
        <p:nvSpPr>
          <p:cNvPr id="21" name="Suorakulmio 20">
            <a:extLst>
              <a:ext uri="{FF2B5EF4-FFF2-40B4-BE49-F238E27FC236}">
                <a16:creationId xmlns:a16="http://schemas.microsoft.com/office/drawing/2014/main" id="{2595BF79-B2A8-7252-0B55-E1F6A4B4726C}"/>
              </a:ext>
              <a:ext uri="{C183D7F6-B498-43B3-948B-1728B52AA6E4}">
                <adec:decorative xmlns:adec="http://schemas.microsoft.com/office/drawing/2017/decorative" val="1"/>
              </a:ext>
            </a:extLst>
          </p:cNvPr>
          <p:cNvSpPr/>
          <p:nvPr userDrawn="1"/>
        </p:nvSpPr>
        <p:spPr>
          <a:xfrm>
            <a:off x="0" y="6053959"/>
            <a:ext cx="12191999" cy="804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Kuva 13">
            <a:extLst>
              <a:ext uri="{FF2B5EF4-FFF2-40B4-BE49-F238E27FC236}">
                <a16:creationId xmlns:a16="http://schemas.microsoft.com/office/drawing/2014/main" id="{88D669E7-C0D5-3187-4257-9393B52651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1445" y="6192211"/>
            <a:ext cx="2018924" cy="454712"/>
          </a:xfrm>
          <a:prstGeom prst="rect">
            <a:avLst/>
          </a:prstGeom>
        </p:spPr>
      </p:pic>
      <p:pic>
        <p:nvPicPr>
          <p:cNvPr id="16" name="Kuva 15">
            <a:extLst>
              <a:ext uri="{FF2B5EF4-FFF2-40B4-BE49-F238E27FC236}">
                <a16:creationId xmlns:a16="http://schemas.microsoft.com/office/drawing/2014/main" id="{098DB5A7-8104-F82A-2271-80715FED15D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66180" y="6212822"/>
            <a:ext cx="1775012" cy="454604"/>
          </a:xfrm>
          <a:prstGeom prst="rect">
            <a:avLst/>
          </a:prstGeom>
        </p:spPr>
      </p:pic>
      <p:pic>
        <p:nvPicPr>
          <p:cNvPr id="18" name="Kuva 17">
            <a:extLst>
              <a:ext uri="{FF2B5EF4-FFF2-40B4-BE49-F238E27FC236}">
                <a16:creationId xmlns:a16="http://schemas.microsoft.com/office/drawing/2014/main" id="{3204BD7F-9C81-F097-CA3E-06F50C266A6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51074" y="6286500"/>
            <a:ext cx="950262" cy="280148"/>
          </a:xfrm>
          <a:prstGeom prst="rect">
            <a:avLst/>
          </a:prstGeom>
        </p:spPr>
      </p:pic>
      <p:pic>
        <p:nvPicPr>
          <p:cNvPr id="7" name="Kuva 6">
            <a:extLst>
              <a:ext uri="{FF2B5EF4-FFF2-40B4-BE49-F238E27FC236}">
                <a16:creationId xmlns:a16="http://schemas.microsoft.com/office/drawing/2014/main" id="{47A6C62E-06A1-8DA7-45A8-E7BDA0E8277E}"/>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29414" y="6216350"/>
            <a:ext cx="563781" cy="471969"/>
          </a:xfrm>
          <a:prstGeom prst="rect">
            <a:avLst/>
          </a:prstGeom>
        </p:spPr>
      </p:pic>
    </p:spTree>
    <p:extLst>
      <p:ext uri="{BB962C8B-B14F-4D97-AF65-F5344CB8AC3E}">
        <p14:creationId xmlns:p14="http://schemas.microsoft.com/office/powerpoint/2010/main" val="74658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san ylätunniste 2">
    <p:spTree>
      <p:nvGrpSpPr>
        <p:cNvPr id="1" name=""/>
        <p:cNvGrpSpPr/>
        <p:nvPr/>
      </p:nvGrpSpPr>
      <p:grpSpPr>
        <a:xfrm>
          <a:off x="0" y="0"/>
          <a:ext cx="0" cy="0"/>
          <a:chOff x="0" y="0"/>
          <a:chExt cx="0" cy="0"/>
        </a:xfrm>
      </p:grpSpPr>
      <p:sp>
        <p:nvSpPr>
          <p:cNvPr id="7" name="Ellipsi 6">
            <a:extLst>
              <a:ext uri="{FF2B5EF4-FFF2-40B4-BE49-F238E27FC236}">
                <a16:creationId xmlns:a16="http://schemas.microsoft.com/office/drawing/2014/main" id="{35207153-7B62-CF37-40BC-C9E586E9CFBA}"/>
              </a:ext>
              <a:ext uri="{C183D7F6-B498-43B3-948B-1728B52AA6E4}">
                <adec:decorative xmlns:adec="http://schemas.microsoft.com/office/drawing/2017/decorative" val="1"/>
              </a:ext>
            </a:extLst>
          </p:cNvPr>
          <p:cNvSpPr/>
          <p:nvPr userDrawn="1"/>
        </p:nvSpPr>
        <p:spPr>
          <a:xfrm>
            <a:off x="6460638" y="896471"/>
            <a:ext cx="5224855" cy="5213090"/>
          </a:xfrm>
          <a:prstGeom prst="ellipse">
            <a:avLst/>
          </a:prstGeom>
          <a:solidFill>
            <a:srgbClr val="A4B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502920" y="1741932"/>
            <a:ext cx="6789420" cy="3364992"/>
          </a:xfrm>
        </p:spPr>
        <p:txBody>
          <a:bodyPr anchor="ctr" anchorCtr="0"/>
          <a:lstStyle>
            <a:lvl1pPr>
              <a:lnSpc>
                <a:spcPct val="100000"/>
              </a:lnSpc>
              <a:defRPr sz="6500"/>
            </a:lvl1pPr>
          </a:lstStyle>
          <a:p>
            <a:endParaRPr lang="fi-FI" noProof="0"/>
          </a:p>
        </p:txBody>
      </p:sp>
      <p:sp>
        <p:nvSpPr>
          <p:cNvPr id="6" name="Picture Placeholder 7" descr="Kuvapaikkaelementti">
            <a:extLst>
              <a:ext uri="{FF2B5EF4-FFF2-40B4-BE49-F238E27FC236}">
                <a16:creationId xmlns:a16="http://schemas.microsoft.com/office/drawing/2014/main" id="{DF8A7DF0-5EED-7CBB-FAF9-3B89F1BD6389}"/>
              </a:ext>
              <a:ext uri="{C183D7F6-B498-43B3-948B-1728B52AA6E4}">
                <adec:decorative xmlns:adec="http://schemas.microsoft.com/office/drawing/2017/decorative" val="0"/>
              </a:ext>
            </a:extLst>
          </p:cNvPr>
          <p:cNvSpPr>
            <a:spLocks noGrp="1"/>
          </p:cNvSpPr>
          <p:nvPr>
            <p:ph type="pic" sz="quarter" idx="13"/>
          </p:nvPr>
        </p:nvSpPr>
        <p:spPr>
          <a:xfrm>
            <a:off x="6450109" y="891540"/>
            <a:ext cx="5257042" cy="5445252"/>
          </a:xfrm>
          <a:no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37792732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Esimerkkitehtävä">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549197-6EA7-0EF5-28F9-13ABC15639D0}"/>
              </a:ext>
            </a:extLst>
          </p:cNvPr>
          <p:cNvSpPr>
            <a:spLocks noGrp="1"/>
          </p:cNvSpPr>
          <p:nvPr>
            <p:ph type="title" hasCustomPrompt="1"/>
          </p:nvPr>
        </p:nvSpPr>
        <p:spPr>
          <a:xfrm>
            <a:off x="497541" y="1094013"/>
            <a:ext cx="11201401" cy="2302324"/>
          </a:xfrm>
        </p:spPr>
        <p:txBody>
          <a:bodyPr anchor="ctr" anchorCtr="0"/>
          <a:lstStyle>
            <a:lvl1pPr algn="ctr">
              <a:lnSpc>
                <a:spcPct val="100000"/>
              </a:lnSpc>
              <a:defRPr sz="3300"/>
            </a:lvl1pPr>
          </a:lstStyle>
          <a:p>
            <a:r>
              <a:rPr lang="fi-FI" noProof="0"/>
              <a:t>Click to edit </a:t>
            </a:r>
            <a:br>
              <a:rPr lang="fi-FI" noProof="0"/>
            </a:br>
            <a:r>
              <a:rPr lang="fi-FI" noProof="0"/>
              <a:t>Master title </a:t>
            </a:r>
            <a:br>
              <a:rPr lang="fi-FI" noProof="0"/>
            </a:br>
            <a:r>
              <a:rPr lang="fi-FI" noProof="0"/>
              <a:t>style</a:t>
            </a:r>
          </a:p>
        </p:txBody>
      </p:sp>
      <p:sp>
        <p:nvSpPr>
          <p:cNvPr id="8" name="Subtitle 2">
            <a:extLst>
              <a:ext uri="{FF2B5EF4-FFF2-40B4-BE49-F238E27FC236}">
                <a16:creationId xmlns:a16="http://schemas.microsoft.com/office/drawing/2014/main" id="{421378A1-5578-9482-6E08-EBCD37F9286E}"/>
              </a:ext>
            </a:extLst>
          </p:cNvPr>
          <p:cNvSpPr>
            <a:spLocks noGrp="1"/>
          </p:cNvSpPr>
          <p:nvPr>
            <p:ph type="subTitle" idx="1"/>
          </p:nvPr>
        </p:nvSpPr>
        <p:spPr>
          <a:xfrm>
            <a:off x="1524000" y="3950871"/>
            <a:ext cx="9144000" cy="1747794"/>
          </a:xfrm>
        </p:spPr>
        <p:txBody>
          <a:bodyPr/>
          <a:lstStyle>
            <a:lvl1pPr marL="0" indent="0" algn="ctr">
              <a:buNone/>
              <a:defRPr sz="25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noProof="0"/>
          </a:p>
        </p:txBody>
      </p:sp>
      <p:cxnSp>
        <p:nvCxnSpPr>
          <p:cNvPr id="6" name="Straight Connector 5">
            <a:extLst>
              <a:ext uri="{FF2B5EF4-FFF2-40B4-BE49-F238E27FC236}">
                <a16:creationId xmlns:a16="http://schemas.microsoft.com/office/drawing/2014/main" id="{4D65591E-364A-BE98-8193-E4CEA55BAEEA}"/>
              </a:ext>
              <a:ext uri="{C183D7F6-B498-43B3-948B-1728B52AA6E4}">
                <adec:decorative xmlns:adec="http://schemas.microsoft.com/office/drawing/2017/decorative" val="0"/>
              </a:ext>
            </a:extLst>
          </p:cNvPr>
          <p:cNvCxnSpPr/>
          <p:nvPr userDrawn="1"/>
        </p:nvCxnSpPr>
        <p:spPr>
          <a:xfrm>
            <a:off x="1436914" y="3429000"/>
            <a:ext cx="935627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5903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noProof="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42543527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Sisällysluettelo">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lvl1pPr>
              <a:defRPr sz="3200"/>
            </a:lvl1p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1" y="1466850"/>
            <a:ext cx="4798359" cy="4295156"/>
          </a:xfrm>
        </p:spPr>
        <p:txBody>
          <a:bodyPr/>
          <a:lstStyle>
            <a:lvl1pPr marL="179388" indent="-179388">
              <a:spcBef>
                <a:spcPts val="400"/>
              </a:spcBef>
              <a:tabLst>
                <a:tab pos="207963" algn="l"/>
              </a:tabLst>
              <a:defRPr sz="1800"/>
            </a:lvl1pPr>
            <a:lvl2pPr>
              <a:spcBef>
                <a:spcPts val="400"/>
              </a:spcBef>
              <a:defRPr sz="1800"/>
            </a:lvl2pPr>
            <a:lvl3pPr>
              <a:spcBef>
                <a:spcPts val="400"/>
              </a:spcBef>
              <a:defRPr sz="1800"/>
            </a:lvl3pPr>
            <a:lvl4pPr>
              <a:spcBef>
                <a:spcPts val="400"/>
              </a:spcBef>
              <a:defRPr sz="1800"/>
            </a:lvl4pPr>
            <a:lvl5pPr>
              <a:spcBef>
                <a:spcPts val="400"/>
              </a:spcBef>
              <a:defRPr sz="1800"/>
            </a:lvl5pPr>
          </a:lstStyle>
          <a:p>
            <a:pPr marL="179388" marR="0" lvl="0" indent="-179388" algn="l" defTabSz="914400" rtl="0" eaLnBrk="1" fontAlgn="auto" latinLnBrk="0" hangingPunct="1">
              <a:lnSpc>
                <a:spcPct val="100000"/>
              </a:lnSpc>
              <a:spcBef>
                <a:spcPts val="400"/>
              </a:spcBef>
              <a:spcAft>
                <a:spcPts val="0"/>
              </a:spcAft>
              <a:buClrTx/>
              <a:buSzTx/>
              <a:buFont typeface="Arial" panose="020B0604020202020204" pitchFamily="34" charset="0"/>
              <a:buChar char="•"/>
              <a:tabLst>
                <a:tab pos="208800" algn="l"/>
              </a:tabLst>
              <a:defRPr/>
            </a:pPr>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Content Placeholder 2">
            <a:extLst>
              <a:ext uri="{FF2B5EF4-FFF2-40B4-BE49-F238E27FC236}">
                <a16:creationId xmlns:a16="http://schemas.microsoft.com/office/drawing/2014/main" id="{FF3D9C2E-B2E7-1584-E68E-3BD54F9D2FF2}"/>
              </a:ext>
            </a:extLst>
          </p:cNvPr>
          <p:cNvSpPr>
            <a:spLocks noGrp="1"/>
          </p:cNvSpPr>
          <p:nvPr>
            <p:ph idx="13"/>
          </p:nvPr>
        </p:nvSpPr>
        <p:spPr>
          <a:xfrm>
            <a:off x="5507691" y="1466850"/>
            <a:ext cx="4798359" cy="4295156"/>
          </a:xfrm>
        </p:spPr>
        <p:txBody>
          <a:bodyPr/>
          <a:lstStyle>
            <a:lvl1pPr>
              <a:spcBef>
                <a:spcPts val="400"/>
              </a:spcBef>
              <a:defRPr sz="1800"/>
            </a:lvl1pPr>
            <a:lvl2pPr>
              <a:spcBef>
                <a:spcPts val="400"/>
              </a:spcBef>
              <a:defRPr sz="1800"/>
            </a:lvl2pPr>
            <a:lvl3pPr>
              <a:spcBef>
                <a:spcPts val="400"/>
              </a:spcBef>
              <a:defRPr sz="1800"/>
            </a:lvl3pPr>
            <a:lvl4pPr>
              <a:spcBef>
                <a:spcPts val="400"/>
              </a:spcBef>
              <a:defRPr sz="1800"/>
            </a:lvl4pPr>
            <a:lvl5pPr>
              <a:spcBef>
                <a:spcPts val="400"/>
              </a:spcBef>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3026653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0796E33-6649-1002-F6AE-34C99A4EB563}"/>
              </a:ext>
            </a:extLst>
          </p:cNvPr>
          <p:cNvSpPr>
            <a:spLocks noGrp="1"/>
          </p:cNvSpPr>
          <p:nvPr>
            <p:ph type="title"/>
          </p:nvPr>
        </p:nvSpPr>
        <p:spPr>
          <a:xfrm>
            <a:off x="497542" y="560568"/>
            <a:ext cx="5220000" cy="524786"/>
          </a:xfrm>
        </p:spPr>
        <p:txBody>
          <a:body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2" y="1198800"/>
            <a:ext cx="5220000"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Picture Placeholder 7" descr="Kuvapaikkaelementti">
            <a:extLst>
              <a:ext uri="{FF2B5EF4-FFF2-40B4-BE49-F238E27FC236}">
                <a16:creationId xmlns:a16="http://schemas.microsoft.com/office/drawing/2014/main" id="{AB71F39B-BB9E-9DD9-C71F-704AB01BB200}"/>
              </a:ext>
            </a:extLst>
          </p:cNvPr>
          <p:cNvSpPr>
            <a:spLocks noGrp="1"/>
          </p:cNvSpPr>
          <p:nvPr>
            <p:ph type="pic" sz="quarter" idx="13"/>
          </p:nvPr>
        </p:nvSpPr>
        <p:spPr>
          <a:xfrm>
            <a:off x="6215878" y="675665"/>
            <a:ext cx="5478579" cy="5579408"/>
          </a:xfrm>
          <a:noFill/>
        </p:spPr>
        <p:txBody>
          <a:bodyPr anchor="ctr" anchorCtr="0"/>
          <a:lstStyle>
            <a:lvl1pPr marL="0" indent="0" algn="ctr">
              <a:buNone/>
              <a:defRPr sz="1800"/>
            </a:lvl1pPr>
          </a:lstStyle>
          <a:p>
            <a:r>
              <a:rPr lang="fi-FI" noProof="0"/>
              <a:t>Lisää kuva napsauttamalla kuvaketta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852377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10" name="Ellipsi 9">
            <a:extLst>
              <a:ext uri="{FF2B5EF4-FFF2-40B4-BE49-F238E27FC236}">
                <a16:creationId xmlns:a16="http://schemas.microsoft.com/office/drawing/2014/main" id="{43DEA494-ACD4-6E34-2E01-89AB34359665}"/>
              </a:ext>
              <a:ext uri="{C183D7F6-B498-43B3-948B-1728B52AA6E4}">
                <adec:decorative xmlns:adec="http://schemas.microsoft.com/office/drawing/2017/decorative" val="1"/>
              </a:ext>
            </a:extLst>
          </p:cNvPr>
          <p:cNvSpPr/>
          <p:nvPr userDrawn="1"/>
        </p:nvSpPr>
        <p:spPr>
          <a:xfrm>
            <a:off x="6460638" y="896471"/>
            <a:ext cx="5224855" cy="5213090"/>
          </a:xfrm>
          <a:prstGeom prst="ellipse">
            <a:avLst/>
          </a:prstGeom>
          <a:solidFill>
            <a:srgbClr val="A4B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Otsikko 4">
            <a:extLst>
              <a:ext uri="{FF2B5EF4-FFF2-40B4-BE49-F238E27FC236}">
                <a16:creationId xmlns:a16="http://schemas.microsoft.com/office/drawing/2014/main" id="{10796E33-6649-1002-F6AE-34C99A4EB563}"/>
              </a:ext>
            </a:extLst>
          </p:cNvPr>
          <p:cNvSpPr>
            <a:spLocks noGrp="1"/>
          </p:cNvSpPr>
          <p:nvPr>
            <p:ph type="title"/>
          </p:nvPr>
        </p:nvSpPr>
        <p:spPr>
          <a:xfrm>
            <a:off x="497542" y="560568"/>
            <a:ext cx="5220000" cy="524786"/>
          </a:xfrm>
        </p:spPr>
        <p:txBody>
          <a:body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2" y="1198800"/>
            <a:ext cx="5220000"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Picture Placeholder 7" descr="Kuvapaikkaelementti">
            <a:extLst>
              <a:ext uri="{FF2B5EF4-FFF2-40B4-BE49-F238E27FC236}">
                <a16:creationId xmlns:a16="http://schemas.microsoft.com/office/drawing/2014/main" id="{AB71F39B-BB9E-9DD9-C71F-704AB01BB200}"/>
              </a:ext>
              <a:ext uri="{C183D7F6-B498-43B3-948B-1728B52AA6E4}">
                <adec:decorative xmlns:adec="http://schemas.microsoft.com/office/drawing/2017/decorative" val="0"/>
              </a:ext>
            </a:extLst>
          </p:cNvPr>
          <p:cNvSpPr>
            <a:spLocks noGrp="1"/>
          </p:cNvSpPr>
          <p:nvPr>
            <p:ph type="pic" sz="quarter" idx="13"/>
          </p:nvPr>
        </p:nvSpPr>
        <p:spPr>
          <a:xfrm>
            <a:off x="6215878" y="675665"/>
            <a:ext cx="5478579" cy="5579408"/>
          </a:xfrm>
          <a:noFill/>
        </p:spPr>
        <p:txBody>
          <a:bodyPr anchor="ctr" anchorCtr="0"/>
          <a:lstStyle>
            <a:lvl1pPr marL="0" indent="0" algn="ctr">
              <a:buNone/>
              <a:defRPr sz="1800"/>
            </a:lvl1pPr>
          </a:lstStyle>
          <a:p>
            <a:r>
              <a:rPr lang="fi-FI" noProof="0"/>
              <a:t>Lisää kuva napsauttamalla kuvaketta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970062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502920" y="1741932"/>
            <a:ext cx="6789420" cy="3364992"/>
          </a:xfrm>
        </p:spPr>
        <p:txBody>
          <a:bodyPr anchor="ctr" anchorCtr="0"/>
          <a:lstStyle>
            <a:lvl1pPr>
              <a:lnSpc>
                <a:spcPct val="100000"/>
              </a:lnSpc>
              <a:defRPr sz="6500"/>
            </a:lvl1pPr>
          </a:lstStyle>
          <a:p>
            <a:endParaRPr lang="fi-FI" noProof="0"/>
          </a:p>
        </p:txBody>
      </p:sp>
      <p:sp>
        <p:nvSpPr>
          <p:cNvPr id="6" name="Picture Placeholder 7" descr="Kuvapaikkaelementti">
            <a:extLst>
              <a:ext uri="{FF2B5EF4-FFF2-40B4-BE49-F238E27FC236}">
                <a16:creationId xmlns:a16="http://schemas.microsoft.com/office/drawing/2014/main" id="{DF8A7DF0-5EED-7CBB-FAF9-3B89F1BD6389}"/>
              </a:ext>
              <a:ext uri="{C183D7F6-B498-43B3-948B-1728B52AA6E4}">
                <adec:decorative xmlns:adec="http://schemas.microsoft.com/office/drawing/2017/decorative" val="0"/>
              </a:ext>
            </a:extLst>
          </p:cNvPr>
          <p:cNvSpPr>
            <a:spLocks noGrp="1"/>
          </p:cNvSpPr>
          <p:nvPr>
            <p:ph type="pic" sz="quarter" idx="13"/>
          </p:nvPr>
        </p:nvSpPr>
        <p:spPr>
          <a:xfrm>
            <a:off x="6450109" y="891540"/>
            <a:ext cx="5257042" cy="5445252"/>
          </a:xfrm>
          <a:no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34213327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Osan ylätunniste 2">
    <p:spTree>
      <p:nvGrpSpPr>
        <p:cNvPr id="1" name=""/>
        <p:cNvGrpSpPr/>
        <p:nvPr/>
      </p:nvGrpSpPr>
      <p:grpSpPr>
        <a:xfrm>
          <a:off x="0" y="0"/>
          <a:ext cx="0" cy="0"/>
          <a:chOff x="0" y="0"/>
          <a:chExt cx="0" cy="0"/>
        </a:xfrm>
      </p:grpSpPr>
      <p:sp>
        <p:nvSpPr>
          <p:cNvPr id="7" name="Ellipsi 6">
            <a:extLst>
              <a:ext uri="{FF2B5EF4-FFF2-40B4-BE49-F238E27FC236}">
                <a16:creationId xmlns:a16="http://schemas.microsoft.com/office/drawing/2014/main" id="{35207153-7B62-CF37-40BC-C9E586E9CFBA}"/>
              </a:ext>
              <a:ext uri="{C183D7F6-B498-43B3-948B-1728B52AA6E4}">
                <adec:decorative xmlns:adec="http://schemas.microsoft.com/office/drawing/2017/decorative" val="1"/>
              </a:ext>
            </a:extLst>
          </p:cNvPr>
          <p:cNvSpPr/>
          <p:nvPr userDrawn="1"/>
        </p:nvSpPr>
        <p:spPr>
          <a:xfrm>
            <a:off x="6460638" y="896471"/>
            <a:ext cx="5224855" cy="5213090"/>
          </a:xfrm>
          <a:prstGeom prst="ellipse">
            <a:avLst/>
          </a:prstGeom>
          <a:solidFill>
            <a:srgbClr val="A4B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502920" y="1741932"/>
            <a:ext cx="6789420" cy="3364992"/>
          </a:xfrm>
        </p:spPr>
        <p:txBody>
          <a:bodyPr anchor="ctr" anchorCtr="0"/>
          <a:lstStyle>
            <a:lvl1pPr>
              <a:lnSpc>
                <a:spcPct val="100000"/>
              </a:lnSpc>
              <a:defRPr sz="6500"/>
            </a:lvl1pPr>
          </a:lstStyle>
          <a:p>
            <a:endParaRPr lang="fi-FI" noProof="0"/>
          </a:p>
        </p:txBody>
      </p:sp>
      <p:sp>
        <p:nvSpPr>
          <p:cNvPr id="6" name="Picture Placeholder 7" descr="Kuvapaikkaelementti">
            <a:extLst>
              <a:ext uri="{FF2B5EF4-FFF2-40B4-BE49-F238E27FC236}">
                <a16:creationId xmlns:a16="http://schemas.microsoft.com/office/drawing/2014/main" id="{DF8A7DF0-5EED-7CBB-FAF9-3B89F1BD6389}"/>
              </a:ext>
              <a:ext uri="{C183D7F6-B498-43B3-948B-1728B52AA6E4}">
                <adec:decorative xmlns:adec="http://schemas.microsoft.com/office/drawing/2017/decorative" val="0"/>
              </a:ext>
            </a:extLst>
          </p:cNvPr>
          <p:cNvSpPr>
            <a:spLocks noGrp="1"/>
          </p:cNvSpPr>
          <p:nvPr>
            <p:ph type="pic" sz="quarter" idx="13"/>
          </p:nvPr>
        </p:nvSpPr>
        <p:spPr>
          <a:xfrm>
            <a:off x="6450109" y="891540"/>
            <a:ext cx="5257042" cy="5445252"/>
          </a:xfrm>
          <a:no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25434602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Osan ylätunniste 3">
    <p:bg>
      <p:bgPr>
        <a:solidFill>
          <a:srgbClr val="D2DF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502920" y="1741932"/>
            <a:ext cx="6789420" cy="3364992"/>
          </a:xfrm>
        </p:spPr>
        <p:txBody>
          <a:bodyPr anchor="ctr" anchorCtr="0"/>
          <a:lstStyle>
            <a:lvl1pPr>
              <a:lnSpc>
                <a:spcPct val="100000"/>
              </a:lnSpc>
              <a:defRPr sz="6500"/>
            </a:lvl1pPr>
          </a:lstStyle>
          <a:p>
            <a:endParaRPr lang="fi-FI" noProof="0"/>
          </a:p>
        </p:txBody>
      </p:sp>
      <p:sp>
        <p:nvSpPr>
          <p:cNvPr id="3" name="Ellipsi 2">
            <a:extLst>
              <a:ext uri="{FF2B5EF4-FFF2-40B4-BE49-F238E27FC236}">
                <a16:creationId xmlns:a16="http://schemas.microsoft.com/office/drawing/2014/main" id="{D3C06D8C-3588-97C4-F201-391AA366503C}"/>
              </a:ext>
              <a:ext uri="{C183D7F6-B498-43B3-948B-1728B52AA6E4}">
                <adec:decorative xmlns:adec="http://schemas.microsoft.com/office/drawing/2017/decorative" val="1"/>
              </a:ext>
            </a:extLst>
          </p:cNvPr>
          <p:cNvSpPr/>
          <p:nvPr userDrawn="1"/>
        </p:nvSpPr>
        <p:spPr>
          <a:xfrm>
            <a:off x="6460638" y="896471"/>
            <a:ext cx="5224855" cy="5213090"/>
          </a:xfrm>
          <a:prstGeom prst="ellipse">
            <a:avLst/>
          </a:prstGeom>
          <a:solidFill>
            <a:srgbClr val="A4B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icture Placeholder 7" descr="Kuvapaikkaelementti">
            <a:extLst>
              <a:ext uri="{FF2B5EF4-FFF2-40B4-BE49-F238E27FC236}">
                <a16:creationId xmlns:a16="http://schemas.microsoft.com/office/drawing/2014/main" id="{DF8A7DF0-5EED-7CBB-FAF9-3B89F1BD6389}"/>
              </a:ext>
              <a:ext uri="{C183D7F6-B498-43B3-948B-1728B52AA6E4}">
                <adec:decorative xmlns:adec="http://schemas.microsoft.com/office/drawing/2017/decorative" val="0"/>
              </a:ext>
            </a:extLst>
          </p:cNvPr>
          <p:cNvSpPr>
            <a:spLocks noGrp="1"/>
          </p:cNvSpPr>
          <p:nvPr>
            <p:ph type="pic" sz="quarter" idx="13"/>
          </p:nvPr>
        </p:nvSpPr>
        <p:spPr>
          <a:xfrm>
            <a:off x="6450109" y="891540"/>
            <a:ext cx="5257042" cy="5445252"/>
          </a:xfrm>
          <a:no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14175178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Osan ylätunniste 4">
    <p:bg>
      <p:bgPr>
        <a:solidFill>
          <a:srgbClr val="A5BE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502920" y="1741932"/>
            <a:ext cx="6789420" cy="3364992"/>
          </a:xfrm>
        </p:spPr>
        <p:txBody>
          <a:bodyPr anchor="ctr" anchorCtr="0"/>
          <a:lstStyle>
            <a:lvl1pPr>
              <a:lnSpc>
                <a:spcPct val="100000"/>
              </a:lnSpc>
              <a:defRPr sz="6500"/>
            </a:lvl1pPr>
          </a:lstStyle>
          <a:p>
            <a:endParaRPr lang="fi-FI" noProof="0"/>
          </a:p>
        </p:txBody>
      </p:sp>
      <p:sp>
        <p:nvSpPr>
          <p:cNvPr id="3" name="Ellipsi 2">
            <a:extLst>
              <a:ext uri="{FF2B5EF4-FFF2-40B4-BE49-F238E27FC236}">
                <a16:creationId xmlns:a16="http://schemas.microsoft.com/office/drawing/2014/main" id="{388E882D-1B9C-9AEA-6351-E8C3A2F73B17}"/>
              </a:ext>
              <a:ext uri="{C183D7F6-B498-43B3-948B-1728B52AA6E4}">
                <adec:decorative xmlns:adec="http://schemas.microsoft.com/office/drawing/2017/decorative" val="1"/>
              </a:ext>
            </a:extLst>
          </p:cNvPr>
          <p:cNvSpPr/>
          <p:nvPr userDrawn="1"/>
        </p:nvSpPr>
        <p:spPr>
          <a:xfrm>
            <a:off x="6460638" y="896471"/>
            <a:ext cx="5224855" cy="5213090"/>
          </a:xfrm>
          <a:prstGeom prst="ellipse">
            <a:avLst/>
          </a:prstGeom>
          <a:solidFill>
            <a:srgbClr val="D2D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icture Placeholder 7" descr="Kuvapaikkaelementti">
            <a:extLst>
              <a:ext uri="{FF2B5EF4-FFF2-40B4-BE49-F238E27FC236}">
                <a16:creationId xmlns:a16="http://schemas.microsoft.com/office/drawing/2014/main" id="{DF8A7DF0-5EED-7CBB-FAF9-3B89F1BD6389}"/>
              </a:ext>
            </a:extLst>
          </p:cNvPr>
          <p:cNvSpPr>
            <a:spLocks noGrp="1"/>
          </p:cNvSpPr>
          <p:nvPr>
            <p:ph type="pic" sz="quarter" idx="13"/>
          </p:nvPr>
        </p:nvSpPr>
        <p:spPr>
          <a:xfrm>
            <a:off x="6450109" y="891540"/>
            <a:ext cx="5257042" cy="5445252"/>
          </a:xfrm>
          <a:no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292492013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0796E33-6649-1002-F6AE-34C99A4EB563}"/>
              </a:ext>
            </a:extLst>
          </p:cNvPr>
          <p:cNvSpPr>
            <a:spLocks noGrp="1"/>
          </p:cNvSpPr>
          <p:nvPr>
            <p:ph type="title"/>
          </p:nvPr>
        </p:nvSpPr>
        <p:spPr>
          <a:xfrm>
            <a:off x="497542" y="560568"/>
            <a:ext cx="5220000" cy="524786"/>
          </a:xfrm>
        </p:spPr>
        <p:txBody>
          <a:body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2" y="1198800"/>
            <a:ext cx="5220000"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2" name="Tekstin paikkamerkki 11">
            <a:extLst>
              <a:ext uri="{FF2B5EF4-FFF2-40B4-BE49-F238E27FC236}">
                <a16:creationId xmlns:a16="http://schemas.microsoft.com/office/drawing/2014/main" id="{AEB9D63B-DD2B-DE5A-2F09-7DF580C98BE0}"/>
              </a:ext>
              <a:ext uri="{C183D7F6-B498-43B3-948B-1728B52AA6E4}">
                <adec:decorative xmlns:adec="http://schemas.microsoft.com/office/drawing/2017/decorative" val="0"/>
              </a:ext>
            </a:extLst>
          </p:cNvPr>
          <p:cNvSpPr>
            <a:spLocks noGrp="1"/>
          </p:cNvSpPr>
          <p:nvPr>
            <p:ph type="body" sz="quarter" idx="13"/>
          </p:nvPr>
        </p:nvSpPr>
        <p:spPr>
          <a:xfrm>
            <a:off x="6096000" y="-1"/>
            <a:ext cx="6096000" cy="6857999"/>
          </a:xfrm>
          <a:solidFill>
            <a:srgbClr val="A4BDE6"/>
          </a:solidFill>
        </p:spPr>
        <p:txBody>
          <a:bodyPr lIns="180000" rIns="180000" bIns="432000" anchor="ctr" anchorCtr="0"/>
          <a:lstStyle>
            <a:lvl1pPr marL="0" indent="0" algn="ctr">
              <a:buNone/>
              <a:defRPr sz="3250" b="1"/>
            </a:lvl1pPr>
            <a:lvl2pPr marL="179387" indent="0">
              <a:buNone/>
              <a:defRPr/>
            </a:lvl2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603623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san ylätunniste 3">
    <p:bg>
      <p:bgPr>
        <a:solidFill>
          <a:srgbClr val="D2DF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502920" y="1741932"/>
            <a:ext cx="6789420" cy="3364992"/>
          </a:xfrm>
        </p:spPr>
        <p:txBody>
          <a:bodyPr anchor="ctr" anchorCtr="0"/>
          <a:lstStyle>
            <a:lvl1pPr>
              <a:lnSpc>
                <a:spcPct val="100000"/>
              </a:lnSpc>
              <a:defRPr sz="6500"/>
            </a:lvl1pPr>
          </a:lstStyle>
          <a:p>
            <a:endParaRPr lang="fi-FI" noProof="0"/>
          </a:p>
        </p:txBody>
      </p:sp>
      <p:sp>
        <p:nvSpPr>
          <p:cNvPr id="3" name="Ellipsi 2">
            <a:extLst>
              <a:ext uri="{FF2B5EF4-FFF2-40B4-BE49-F238E27FC236}">
                <a16:creationId xmlns:a16="http://schemas.microsoft.com/office/drawing/2014/main" id="{D3C06D8C-3588-97C4-F201-391AA366503C}"/>
              </a:ext>
              <a:ext uri="{C183D7F6-B498-43B3-948B-1728B52AA6E4}">
                <adec:decorative xmlns:adec="http://schemas.microsoft.com/office/drawing/2017/decorative" val="1"/>
              </a:ext>
            </a:extLst>
          </p:cNvPr>
          <p:cNvSpPr/>
          <p:nvPr userDrawn="1"/>
        </p:nvSpPr>
        <p:spPr>
          <a:xfrm>
            <a:off x="6460638" y="896471"/>
            <a:ext cx="5224855" cy="5213090"/>
          </a:xfrm>
          <a:prstGeom prst="ellipse">
            <a:avLst/>
          </a:prstGeom>
          <a:solidFill>
            <a:srgbClr val="A4B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icture Placeholder 7" descr="Kuvapaikkaelementti">
            <a:extLst>
              <a:ext uri="{FF2B5EF4-FFF2-40B4-BE49-F238E27FC236}">
                <a16:creationId xmlns:a16="http://schemas.microsoft.com/office/drawing/2014/main" id="{DF8A7DF0-5EED-7CBB-FAF9-3B89F1BD6389}"/>
              </a:ext>
              <a:ext uri="{C183D7F6-B498-43B3-948B-1728B52AA6E4}">
                <adec:decorative xmlns:adec="http://schemas.microsoft.com/office/drawing/2017/decorative" val="0"/>
              </a:ext>
            </a:extLst>
          </p:cNvPr>
          <p:cNvSpPr>
            <a:spLocks noGrp="1"/>
          </p:cNvSpPr>
          <p:nvPr>
            <p:ph type="pic" sz="quarter" idx="13"/>
          </p:nvPr>
        </p:nvSpPr>
        <p:spPr>
          <a:xfrm>
            <a:off x="6450109" y="891540"/>
            <a:ext cx="5257042" cy="5445252"/>
          </a:xfrm>
          <a:no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18174340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Kuvatekstillinen sisältö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2" y="1198800"/>
            <a:ext cx="5220000"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2" name="Tekstin paikkamerkki 11">
            <a:extLst>
              <a:ext uri="{FF2B5EF4-FFF2-40B4-BE49-F238E27FC236}">
                <a16:creationId xmlns:a16="http://schemas.microsoft.com/office/drawing/2014/main" id="{AEB9D63B-DD2B-DE5A-2F09-7DF580C98BE0}"/>
              </a:ext>
            </a:extLst>
          </p:cNvPr>
          <p:cNvSpPr>
            <a:spLocks noGrp="1"/>
          </p:cNvSpPr>
          <p:nvPr>
            <p:ph type="body" sz="quarter" idx="13"/>
          </p:nvPr>
        </p:nvSpPr>
        <p:spPr>
          <a:xfrm>
            <a:off x="6096000" y="-1"/>
            <a:ext cx="6096000" cy="6857999"/>
          </a:xfrm>
          <a:solidFill>
            <a:srgbClr val="D2DFF3"/>
          </a:solidFill>
        </p:spPr>
        <p:txBody>
          <a:bodyPr lIns="180000" rIns="180000" bIns="432000" anchor="ctr" anchorCtr="0"/>
          <a:lstStyle>
            <a:lvl1pPr marL="0" indent="0" algn="ctr">
              <a:buNone/>
              <a:defRPr sz="3250" b="1"/>
            </a:lvl1pPr>
            <a:lvl2pPr marL="179387" indent="0">
              <a:buNone/>
              <a:defRPr/>
            </a:lvl2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2" name="Otsikko 1">
            <a:extLst>
              <a:ext uri="{FF2B5EF4-FFF2-40B4-BE49-F238E27FC236}">
                <a16:creationId xmlns:a16="http://schemas.microsoft.com/office/drawing/2014/main" id="{5FE47B20-7AF8-F411-DFB4-EA5FEF0DB2BF}"/>
              </a:ext>
            </a:extLst>
          </p:cNvPr>
          <p:cNvSpPr>
            <a:spLocks noGrp="1"/>
          </p:cNvSpPr>
          <p:nvPr>
            <p:ph type="title"/>
          </p:nvPr>
        </p:nvSpPr>
        <p:spPr>
          <a:xfrm>
            <a:off x="497542" y="560568"/>
            <a:ext cx="5220000" cy="524786"/>
          </a:xfrm>
        </p:spPr>
        <p:txBody>
          <a:bodyPr/>
          <a:lstStyle/>
          <a:p>
            <a:r>
              <a:rPr lang="fi-FI"/>
              <a:t>Muokkaa ots. perustyyl. napsautt.</a:t>
            </a:r>
          </a:p>
        </p:txBody>
      </p:sp>
    </p:spTree>
    <p:extLst>
      <p:ext uri="{BB962C8B-B14F-4D97-AF65-F5344CB8AC3E}">
        <p14:creationId xmlns:p14="http://schemas.microsoft.com/office/powerpoint/2010/main" val="32814323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Kuvatekstillinen sisältö 3">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0796E33-6649-1002-F6AE-34C99A4EB563}"/>
              </a:ext>
            </a:extLst>
          </p:cNvPr>
          <p:cNvSpPr>
            <a:spLocks noGrp="1"/>
          </p:cNvSpPr>
          <p:nvPr>
            <p:ph type="title"/>
          </p:nvPr>
        </p:nvSpPr>
        <p:spPr>
          <a:xfrm>
            <a:off x="497542" y="560568"/>
            <a:ext cx="7274858" cy="524786"/>
          </a:xfrm>
        </p:spPr>
        <p:txBody>
          <a:body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2" y="1198799"/>
            <a:ext cx="3448800" cy="46224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C13F4869-20CF-F01B-5881-18F56A75B5EA}"/>
              </a:ext>
            </a:extLst>
          </p:cNvPr>
          <p:cNvSpPr>
            <a:spLocks noGrp="1"/>
          </p:cNvSpPr>
          <p:nvPr>
            <p:ph idx="14"/>
          </p:nvPr>
        </p:nvSpPr>
        <p:spPr>
          <a:xfrm>
            <a:off x="4320000" y="1198800"/>
            <a:ext cx="3448800"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2" name="Tekstin paikkamerkki 11">
            <a:extLst>
              <a:ext uri="{FF2B5EF4-FFF2-40B4-BE49-F238E27FC236}">
                <a16:creationId xmlns:a16="http://schemas.microsoft.com/office/drawing/2014/main" id="{AEB9D63B-DD2B-DE5A-2F09-7DF580C98BE0}"/>
              </a:ext>
            </a:extLst>
          </p:cNvPr>
          <p:cNvSpPr>
            <a:spLocks noGrp="1"/>
          </p:cNvSpPr>
          <p:nvPr>
            <p:ph type="body" sz="quarter" idx="13"/>
          </p:nvPr>
        </p:nvSpPr>
        <p:spPr>
          <a:xfrm>
            <a:off x="8115300" y="-1"/>
            <a:ext cx="4076699" cy="6857999"/>
          </a:xfrm>
          <a:solidFill>
            <a:srgbClr val="A4BDE6"/>
          </a:solidFill>
        </p:spPr>
        <p:txBody>
          <a:bodyPr lIns="612000" tIns="1206000" rIns="180000" bIns="432000" anchor="t" anchorCtr="0"/>
          <a:lstStyle>
            <a:lvl1pPr marL="0" indent="0" algn="l">
              <a:buNone/>
              <a:defRPr sz="2200" b="1"/>
            </a:lvl1pPr>
            <a:lvl2pPr marL="179387" indent="0">
              <a:buNone/>
              <a:defRPr/>
            </a:lvl2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40712854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Kuvatekstillinen sisältö 4">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0796E33-6649-1002-F6AE-34C99A4EB563}"/>
              </a:ext>
            </a:extLst>
          </p:cNvPr>
          <p:cNvSpPr>
            <a:spLocks noGrp="1"/>
          </p:cNvSpPr>
          <p:nvPr>
            <p:ph type="title"/>
          </p:nvPr>
        </p:nvSpPr>
        <p:spPr>
          <a:xfrm>
            <a:off x="497542" y="560568"/>
            <a:ext cx="7274858" cy="524786"/>
          </a:xfrm>
        </p:spPr>
        <p:txBody>
          <a:body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2" y="1198799"/>
            <a:ext cx="3448800" cy="46224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C13F4869-20CF-F01B-5881-18F56A75B5EA}"/>
              </a:ext>
            </a:extLst>
          </p:cNvPr>
          <p:cNvSpPr>
            <a:spLocks noGrp="1"/>
          </p:cNvSpPr>
          <p:nvPr>
            <p:ph idx="14"/>
          </p:nvPr>
        </p:nvSpPr>
        <p:spPr>
          <a:xfrm>
            <a:off x="4320000" y="1198800"/>
            <a:ext cx="3448800"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2" name="Tekstin paikkamerkki 11">
            <a:extLst>
              <a:ext uri="{FF2B5EF4-FFF2-40B4-BE49-F238E27FC236}">
                <a16:creationId xmlns:a16="http://schemas.microsoft.com/office/drawing/2014/main" id="{AEB9D63B-DD2B-DE5A-2F09-7DF580C98BE0}"/>
              </a:ext>
            </a:extLst>
          </p:cNvPr>
          <p:cNvSpPr>
            <a:spLocks noGrp="1"/>
          </p:cNvSpPr>
          <p:nvPr>
            <p:ph type="body" sz="quarter" idx="13"/>
          </p:nvPr>
        </p:nvSpPr>
        <p:spPr>
          <a:xfrm>
            <a:off x="8115300" y="-1"/>
            <a:ext cx="4076699" cy="6857999"/>
          </a:xfrm>
          <a:solidFill>
            <a:srgbClr val="D2DFF3"/>
          </a:solidFill>
        </p:spPr>
        <p:txBody>
          <a:bodyPr lIns="612000" tIns="1206000" rIns="180000" bIns="432000" anchor="t" anchorCtr="0"/>
          <a:lstStyle>
            <a:lvl1pPr marL="0" indent="0" algn="l">
              <a:buNone/>
              <a:defRPr sz="2200" b="1"/>
            </a:lvl1pPr>
            <a:lvl2pPr marL="179387" indent="0">
              <a:buNone/>
              <a:defRPr/>
            </a:lvl2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2145542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Kuvatekstillinen sisältö 5">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0796E33-6649-1002-F6AE-34C99A4EB563}"/>
              </a:ext>
            </a:extLst>
          </p:cNvPr>
          <p:cNvSpPr>
            <a:spLocks noGrp="1"/>
          </p:cNvSpPr>
          <p:nvPr>
            <p:ph type="title"/>
          </p:nvPr>
        </p:nvSpPr>
        <p:spPr>
          <a:xfrm>
            <a:off x="497542" y="560568"/>
            <a:ext cx="5220000" cy="524786"/>
          </a:xfrm>
        </p:spPr>
        <p:txBody>
          <a:body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2" y="1198800"/>
            <a:ext cx="5220000"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2" name="Tekstin paikkamerkki 11">
            <a:extLst>
              <a:ext uri="{FF2B5EF4-FFF2-40B4-BE49-F238E27FC236}">
                <a16:creationId xmlns:a16="http://schemas.microsoft.com/office/drawing/2014/main" id="{AEB9D63B-DD2B-DE5A-2F09-7DF580C98BE0}"/>
              </a:ext>
            </a:extLst>
          </p:cNvPr>
          <p:cNvSpPr>
            <a:spLocks noGrp="1"/>
          </p:cNvSpPr>
          <p:nvPr>
            <p:ph type="body" sz="quarter" idx="13"/>
          </p:nvPr>
        </p:nvSpPr>
        <p:spPr>
          <a:xfrm>
            <a:off x="6096000" y="-1"/>
            <a:ext cx="6096000" cy="6857999"/>
          </a:xfrm>
          <a:solidFill>
            <a:srgbClr val="D2DFF3"/>
          </a:solidFill>
        </p:spPr>
        <p:txBody>
          <a:bodyPr lIns="180000" rIns="180000" bIns="432000" anchor="ctr" anchorCtr="0"/>
          <a:lstStyle>
            <a:lvl1pPr marL="0" indent="0" algn="ctr">
              <a:buNone/>
              <a:defRPr sz="3250" b="1"/>
            </a:lvl1pPr>
            <a:lvl2pPr marL="179387" indent="0">
              <a:buNone/>
              <a:defRPr/>
            </a:lvl2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8678156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1" y="1198800"/>
            <a:ext cx="5220000"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2">
            <a:extLst>
              <a:ext uri="{FF2B5EF4-FFF2-40B4-BE49-F238E27FC236}">
                <a16:creationId xmlns:a16="http://schemas.microsoft.com/office/drawing/2014/main" id="{ED388EF2-B33C-B3CE-6269-BF4D42FC65D2}"/>
              </a:ext>
            </a:extLst>
          </p:cNvPr>
          <p:cNvSpPr>
            <a:spLocks noGrp="1"/>
          </p:cNvSpPr>
          <p:nvPr>
            <p:ph idx="13"/>
          </p:nvPr>
        </p:nvSpPr>
        <p:spPr>
          <a:xfrm>
            <a:off x="6228000" y="1198800"/>
            <a:ext cx="5220000"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6870465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Kolme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497541" y="560568"/>
            <a:ext cx="11201401" cy="524786"/>
          </a:xfrm>
        </p:spPr>
        <p:txBody>
          <a:body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1" y="1198800"/>
            <a:ext cx="3483909"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2">
            <a:extLst>
              <a:ext uri="{FF2B5EF4-FFF2-40B4-BE49-F238E27FC236}">
                <a16:creationId xmlns:a16="http://schemas.microsoft.com/office/drawing/2014/main" id="{ED388EF2-B33C-B3CE-6269-BF4D42FC65D2}"/>
              </a:ext>
            </a:extLst>
          </p:cNvPr>
          <p:cNvSpPr>
            <a:spLocks noGrp="1"/>
          </p:cNvSpPr>
          <p:nvPr>
            <p:ph idx="13"/>
          </p:nvPr>
        </p:nvSpPr>
        <p:spPr>
          <a:xfrm>
            <a:off x="4305300" y="1198800"/>
            <a:ext cx="3483909"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1" name="Content Placeholder 2">
            <a:extLst>
              <a:ext uri="{FF2B5EF4-FFF2-40B4-BE49-F238E27FC236}">
                <a16:creationId xmlns:a16="http://schemas.microsoft.com/office/drawing/2014/main" id="{086010D1-70B4-5AC2-9E29-6D28E824D103}"/>
              </a:ext>
            </a:extLst>
          </p:cNvPr>
          <p:cNvSpPr>
            <a:spLocks noGrp="1"/>
          </p:cNvSpPr>
          <p:nvPr>
            <p:ph idx="15"/>
          </p:nvPr>
        </p:nvSpPr>
        <p:spPr>
          <a:xfrm>
            <a:off x="8138833" y="1198800"/>
            <a:ext cx="3555626"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40078939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5" name="Text Placeholder 2">
            <a:extLst>
              <a:ext uri="{FF2B5EF4-FFF2-40B4-BE49-F238E27FC236}">
                <a16:creationId xmlns:a16="http://schemas.microsoft.com/office/drawing/2014/main" id="{0F1FD8CF-06CC-1A5E-33DB-38E92EAD6148}"/>
              </a:ext>
            </a:extLst>
          </p:cNvPr>
          <p:cNvSpPr>
            <a:spLocks noGrp="1"/>
          </p:cNvSpPr>
          <p:nvPr>
            <p:ph type="body" idx="14"/>
          </p:nvPr>
        </p:nvSpPr>
        <p:spPr>
          <a:xfrm>
            <a:off x="496602" y="1214717"/>
            <a:ext cx="5220000" cy="29583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1" y="1564341"/>
            <a:ext cx="5220000" cy="43167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Text Placeholder 4">
            <a:extLst>
              <a:ext uri="{FF2B5EF4-FFF2-40B4-BE49-F238E27FC236}">
                <a16:creationId xmlns:a16="http://schemas.microsoft.com/office/drawing/2014/main" id="{38D95016-B969-D2D3-AD55-DB3782BAE85C}"/>
              </a:ext>
            </a:extLst>
          </p:cNvPr>
          <p:cNvSpPr>
            <a:spLocks noGrp="1"/>
          </p:cNvSpPr>
          <p:nvPr>
            <p:ph type="body" sz="quarter" idx="3"/>
          </p:nvPr>
        </p:nvSpPr>
        <p:spPr>
          <a:xfrm>
            <a:off x="6228000" y="1214717"/>
            <a:ext cx="5220000" cy="29583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4" name="Content Placeholder 2">
            <a:extLst>
              <a:ext uri="{FF2B5EF4-FFF2-40B4-BE49-F238E27FC236}">
                <a16:creationId xmlns:a16="http://schemas.microsoft.com/office/drawing/2014/main" id="{ED388EF2-B33C-B3CE-6269-BF4D42FC65D2}"/>
              </a:ext>
            </a:extLst>
          </p:cNvPr>
          <p:cNvSpPr>
            <a:spLocks noGrp="1"/>
          </p:cNvSpPr>
          <p:nvPr>
            <p:ph idx="13"/>
          </p:nvPr>
        </p:nvSpPr>
        <p:spPr>
          <a:xfrm>
            <a:off x="6228000" y="1564341"/>
            <a:ext cx="5220000" cy="43167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29386504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Vertailu 2">
    <p:spTree>
      <p:nvGrpSpPr>
        <p:cNvPr id="1" name=""/>
        <p:cNvGrpSpPr/>
        <p:nvPr/>
      </p:nvGrpSpPr>
      <p:grpSpPr>
        <a:xfrm>
          <a:off x="0" y="0"/>
          <a:ext cx="0" cy="0"/>
          <a:chOff x="0" y="0"/>
          <a:chExt cx="0" cy="0"/>
        </a:xfrm>
      </p:grpSpPr>
      <p:sp>
        <p:nvSpPr>
          <p:cNvPr id="10" name="Picture Placeholder 7" descr="Kuvapaikkaelementti">
            <a:extLst>
              <a:ext uri="{FF2B5EF4-FFF2-40B4-BE49-F238E27FC236}">
                <a16:creationId xmlns:a16="http://schemas.microsoft.com/office/drawing/2014/main" id="{925BAABC-8161-76EA-95DD-72DAEBDB0208}"/>
              </a:ext>
              <a:ext uri="{C183D7F6-B498-43B3-948B-1728B52AA6E4}">
                <adec:decorative xmlns:adec="http://schemas.microsoft.com/office/drawing/2017/decorative" val="0"/>
              </a:ext>
            </a:extLst>
          </p:cNvPr>
          <p:cNvSpPr>
            <a:spLocks noGrp="1"/>
          </p:cNvSpPr>
          <p:nvPr>
            <p:ph type="pic" sz="quarter" idx="17"/>
          </p:nvPr>
        </p:nvSpPr>
        <p:spPr>
          <a:xfrm>
            <a:off x="3437883" y="1164200"/>
            <a:ext cx="375629" cy="389077"/>
          </a:xfrm>
          <a:noFill/>
        </p:spPr>
        <p:txBody>
          <a:bodyPr anchor="ctr" anchorCtr="0"/>
          <a:lstStyle>
            <a:lvl1pPr marL="0" indent="0" algn="ctr">
              <a:buNone/>
              <a:defRPr sz="1000"/>
            </a:lvl1pPr>
          </a:lstStyle>
          <a:p>
            <a:endParaRPr lang="fi-FI" noProof="0"/>
          </a:p>
        </p:txBody>
      </p:sp>
      <p:sp>
        <p:nvSpPr>
          <p:cNvPr id="11" name="Picture Placeholder 7" descr="Kuvapaikkaelementti">
            <a:extLst>
              <a:ext uri="{FF2B5EF4-FFF2-40B4-BE49-F238E27FC236}">
                <a16:creationId xmlns:a16="http://schemas.microsoft.com/office/drawing/2014/main" id="{26C87BC5-6A9B-0EDE-D43A-6574A8E939D1}"/>
              </a:ext>
              <a:ext uri="{C183D7F6-B498-43B3-948B-1728B52AA6E4}">
                <adec:decorative xmlns:adec="http://schemas.microsoft.com/office/drawing/2017/decorative" val="0"/>
              </a:ext>
            </a:extLst>
          </p:cNvPr>
          <p:cNvSpPr>
            <a:spLocks noGrp="1"/>
          </p:cNvSpPr>
          <p:nvPr>
            <p:ph type="pic" sz="quarter" idx="18"/>
          </p:nvPr>
        </p:nvSpPr>
        <p:spPr>
          <a:xfrm>
            <a:off x="7259822" y="1164200"/>
            <a:ext cx="375629" cy="389077"/>
          </a:xfrm>
          <a:noFill/>
        </p:spPr>
        <p:txBody>
          <a:bodyPr anchor="ctr" anchorCtr="0"/>
          <a:lstStyle>
            <a:lvl1pPr marL="0" indent="0" algn="ctr">
              <a:buNone/>
              <a:defRPr sz="1000"/>
            </a:lvl1pPr>
          </a:lstStyle>
          <a:p>
            <a:endParaRPr lang="fi-FI" noProof="0"/>
          </a:p>
        </p:txBody>
      </p:sp>
      <p:sp>
        <p:nvSpPr>
          <p:cNvPr id="12" name="Picture Placeholder 7" descr="Kuvapaikkaelementti">
            <a:extLst>
              <a:ext uri="{FF2B5EF4-FFF2-40B4-BE49-F238E27FC236}">
                <a16:creationId xmlns:a16="http://schemas.microsoft.com/office/drawing/2014/main" id="{EEA1D958-11A7-EC79-C93C-DBB452BC6130}"/>
              </a:ext>
              <a:ext uri="{C183D7F6-B498-43B3-948B-1728B52AA6E4}">
                <adec:decorative xmlns:adec="http://schemas.microsoft.com/office/drawing/2017/decorative" val="0"/>
              </a:ext>
            </a:extLst>
          </p:cNvPr>
          <p:cNvSpPr>
            <a:spLocks noGrp="1"/>
          </p:cNvSpPr>
          <p:nvPr>
            <p:ph type="pic" sz="quarter" idx="19"/>
          </p:nvPr>
        </p:nvSpPr>
        <p:spPr>
          <a:xfrm>
            <a:off x="11081761" y="1164200"/>
            <a:ext cx="375629" cy="389077"/>
          </a:xfrm>
          <a:noFill/>
        </p:spPr>
        <p:txBody>
          <a:bodyPr anchor="ctr" anchorCtr="0"/>
          <a:lstStyle>
            <a:lvl1pPr marL="0" indent="0" algn="ctr">
              <a:buNone/>
              <a:defRPr sz="1000"/>
            </a:lvl1pPr>
          </a:lstStyle>
          <a:p>
            <a:endParaRPr lang="fi-FI" noProof="0"/>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5" name="Text Placeholder 2">
            <a:extLst>
              <a:ext uri="{FF2B5EF4-FFF2-40B4-BE49-F238E27FC236}">
                <a16:creationId xmlns:a16="http://schemas.microsoft.com/office/drawing/2014/main" id="{0F1FD8CF-06CC-1A5E-33DB-38E92EAD6148}"/>
              </a:ext>
            </a:extLst>
          </p:cNvPr>
          <p:cNvSpPr>
            <a:spLocks noGrp="1"/>
          </p:cNvSpPr>
          <p:nvPr>
            <p:ph type="body" idx="14"/>
          </p:nvPr>
        </p:nvSpPr>
        <p:spPr>
          <a:xfrm>
            <a:off x="496603" y="1214717"/>
            <a:ext cx="2886500" cy="29583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1" y="1564341"/>
            <a:ext cx="3445809" cy="43167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Text Placeholder 4">
            <a:extLst>
              <a:ext uri="{FF2B5EF4-FFF2-40B4-BE49-F238E27FC236}">
                <a16:creationId xmlns:a16="http://schemas.microsoft.com/office/drawing/2014/main" id="{38D95016-B969-D2D3-AD55-DB3782BAE85C}"/>
              </a:ext>
            </a:extLst>
          </p:cNvPr>
          <p:cNvSpPr>
            <a:spLocks noGrp="1"/>
          </p:cNvSpPr>
          <p:nvPr>
            <p:ph type="body" sz="quarter" idx="3"/>
          </p:nvPr>
        </p:nvSpPr>
        <p:spPr>
          <a:xfrm>
            <a:off x="4296896" y="1214717"/>
            <a:ext cx="2886500" cy="29583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4" name="Content Placeholder 2">
            <a:extLst>
              <a:ext uri="{FF2B5EF4-FFF2-40B4-BE49-F238E27FC236}">
                <a16:creationId xmlns:a16="http://schemas.microsoft.com/office/drawing/2014/main" id="{ED388EF2-B33C-B3CE-6269-BF4D42FC65D2}"/>
              </a:ext>
            </a:extLst>
          </p:cNvPr>
          <p:cNvSpPr>
            <a:spLocks noGrp="1"/>
          </p:cNvSpPr>
          <p:nvPr>
            <p:ph idx="13"/>
          </p:nvPr>
        </p:nvSpPr>
        <p:spPr>
          <a:xfrm>
            <a:off x="4296895" y="1564341"/>
            <a:ext cx="3445809" cy="43167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3" name="Text Placeholder 4">
            <a:extLst>
              <a:ext uri="{FF2B5EF4-FFF2-40B4-BE49-F238E27FC236}">
                <a16:creationId xmlns:a16="http://schemas.microsoft.com/office/drawing/2014/main" id="{D817BF80-938D-213B-6168-7C08CF580C15}"/>
              </a:ext>
            </a:extLst>
          </p:cNvPr>
          <p:cNvSpPr>
            <a:spLocks noGrp="1"/>
          </p:cNvSpPr>
          <p:nvPr>
            <p:ph type="body" sz="quarter" idx="15"/>
          </p:nvPr>
        </p:nvSpPr>
        <p:spPr>
          <a:xfrm>
            <a:off x="8125945" y="1214717"/>
            <a:ext cx="2880000" cy="29583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4" name="Content Placeholder 2">
            <a:extLst>
              <a:ext uri="{FF2B5EF4-FFF2-40B4-BE49-F238E27FC236}">
                <a16:creationId xmlns:a16="http://schemas.microsoft.com/office/drawing/2014/main" id="{6A8057B5-7939-A128-D252-BA7F54DE28E5}"/>
              </a:ext>
            </a:extLst>
          </p:cNvPr>
          <p:cNvSpPr>
            <a:spLocks noGrp="1"/>
          </p:cNvSpPr>
          <p:nvPr>
            <p:ph idx="16"/>
          </p:nvPr>
        </p:nvSpPr>
        <p:spPr>
          <a:xfrm>
            <a:off x="8125945" y="1564341"/>
            <a:ext cx="3568514" cy="43167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98998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Vertailu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15" name="Content Placeholder 2">
            <a:extLst>
              <a:ext uri="{FF2B5EF4-FFF2-40B4-BE49-F238E27FC236}">
                <a16:creationId xmlns:a16="http://schemas.microsoft.com/office/drawing/2014/main" id="{8C0AFAAD-12DE-CA6A-C828-501A8B4A38CE}"/>
              </a:ext>
            </a:extLst>
          </p:cNvPr>
          <p:cNvSpPr>
            <a:spLocks noGrp="1"/>
          </p:cNvSpPr>
          <p:nvPr>
            <p:ph idx="17"/>
          </p:nvPr>
        </p:nvSpPr>
        <p:spPr>
          <a:xfrm>
            <a:off x="497541" y="1200150"/>
            <a:ext cx="7245163" cy="1024972"/>
          </a:xfrm>
        </p:spPr>
        <p:txBody>
          <a:bodyPr/>
          <a:lstStyle>
            <a:lvl1pPr>
              <a:defRPr sz="1600"/>
            </a:lvl1pPr>
            <a:lvl2pPr>
              <a:defRPr sz="1600"/>
            </a:lvl2pPr>
            <a:lvl3pPr>
              <a:defRPr sz="1600"/>
            </a:lvl3pPr>
            <a:lvl4pPr>
              <a:defRPr sz="1600"/>
            </a:lvl4pPr>
            <a:lvl5pPr>
              <a:defRPr sz="16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2">
            <a:extLst>
              <a:ext uri="{FF2B5EF4-FFF2-40B4-BE49-F238E27FC236}">
                <a16:creationId xmlns:a16="http://schemas.microsoft.com/office/drawing/2014/main" id="{0F1FD8CF-06CC-1A5E-33DB-38E92EAD6148}"/>
              </a:ext>
            </a:extLst>
          </p:cNvPr>
          <p:cNvSpPr>
            <a:spLocks noGrp="1"/>
          </p:cNvSpPr>
          <p:nvPr>
            <p:ph type="body" idx="14"/>
          </p:nvPr>
        </p:nvSpPr>
        <p:spPr>
          <a:xfrm>
            <a:off x="496603" y="2225122"/>
            <a:ext cx="2880000" cy="29583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1" y="2628900"/>
            <a:ext cx="3445809" cy="325222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Text Placeholder 4">
            <a:extLst>
              <a:ext uri="{FF2B5EF4-FFF2-40B4-BE49-F238E27FC236}">
                <a16:creationId xmlns:a16="http://schemas.microsoft.com/office/drawing/2014/main" id="{38D95016-B969-D2D3-AD55-DB3782BAE85C}"/>
              </a:ext>
            </a:extLst>
          </p:cNvPr>
          <p:cNvSpPr>
            <a:spLocks noGrp="1"/>
          </p:cNvSpPr>
          <p:nvPr>
            <p:ph type="body" sz="quarter" idx="3"/>
          </p:nvPr>
        </p:nvSpPr>
        <p:spPr>
          <a:xfrm>
            <a:off x="4296896" y="2225122"/>
            <a:ext cx="2880000" cy="29583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4" name="Content Placeholder 2">
            <a:extLst>
              <a:ext uri="{FF2B5EF4-FFF2-40B4-BE49-F238E27FC236}">
                <a16:creationId xmlns:a16="http://schemas.microsoft.com/office/drawing/2014/main" id="{ED388EF2-B33C-B3CE-6269-BF4D42FC65D2}"/>
              </a:ext>
            </a:extLst>
          </p:cNvPr>
          <p:cNvSpPr>
            <a:spLocks noGrp="1"/>
          </p:cNvSpPr>
          <p:nvPr>
            <p:ph idx="13"/>
          </p:nvPr>
        </p:nvSpPr>
        <p:spPr>
          <a:xfrm>
            <a:off x="4296895" y="2628900"/>
            <a:ext cx="3445809" cy="325222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3" name="Text Placeholder 4">
            <a:extLst>
              <a:ext uri="{FF2B5EF4-FFF2-40B4-BE49-F238E27FC236}">
                <a16:creationId xmlns:a16="http://schemas.microsoft.com/office/drawing/2014/main" id="{D817BF80-938D-213B-6168-7C08CF580C15}"/>
              </a:ext>
            </a:extLst>
          </p:cNvPr>
          <p:cNvSpPr>
            <a:spLocks noGrp="1"/>
          </p:cNvSpPr>
          <p:nvPr>
            <p:ph type="body" sz="quarter" idx="15"/>
          </p:nvPr>
        </p:nvSpPr>
        <p:spPr>
          <a:xfrm>
            <a:off x="8125945" y="2225122"/>
            <a:ext cx="2880000" cy="29583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4" name="Content Placeholder 2">
            <a:extLst>
              <a:ext uri="{FF2B5EF4-FFF2-40B4-BE49-F238E27FC236}">
                <a16:creationId xmlns:a16="http://schemas.microsoft.com/office/drawing/2014/main" id="{6A8057B5-7939-A128-D252-BA7F54DE28E5}"/>
              </a:ext>
            </a:extLst>
          </p:cNvPr>
          <p:cNvSpPr>
            <a:spLocks noGrp="1"/>
          </p:cNvSpPr>
          <p:nvPr>
            <p:ph idx="16"/>
          </p:nvPr>
        </p:nvSpPr>
        <p:spPr>
          <a:xfrm>
            <a:off x="8125945" y="2628900"/>
            <a:ext cx="3568514" cy="325222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0" name="Picture Placeholder 7" descr="Kuvapaikkaelementti">
            <a:extLst>
              <a:ext uri="{FF2B5EF4-FFF2-40B4-BE49-F238E27FC236}">
                <a16:creationId xmlns:a16="http://schemas.microsoft.com/office/drawing/2014/main" id="{3AABFCA1-A033-8FBE-B517-CB7FFDA976EC}"/>
              </a:ext>
              <a:ext uri="{C183D7F6-B498-43B3-948B-1728B52AA6E4}">
                <adec:decorative xmlns:adec="http://schemas.microsoft.com/office/drawing/2017/decorative" val="0"/>
              </a:ext>
            </a:extLst>
          </p:cNvPr>
          <p:cNvSpPr>
            <a:spLocks noGrp="1"/>
          </p:cNvSpPr>
          <p:nvPr>
            <p:ph type="pic" sz="quarter" idx="18"/>
          </p:nvPr>
        </p:nvSpPr>
        <p:spPr>
          <a:xfrm>
            <a:off x="3437883" y="2240527"/>
            <a:ext cx="375629" cy="389077"/>
          </a:xfrm>
          <a:noFill/>
        </p:spPr>
        <p:txBody>
          <a:bodyPr anchor="ctr" anchorCtr="0"/>
          <a:lstStyle>
            <a:lvl1pPr marL="0" indent="0" algn="ctr">
              <a:buNone/>
              <a:defRPr sz="1000"/>
            </a:lvl1pPr>
          </a:lstStyle>
          <a:p>
            <a:endParaRPr lang="fi-FI" noProof="0"/>
          </a:p>
        </p:txBody>
      </p:sp>
      <p:sp>
        <p:nvSpPr>
          <p:cNvPr id="11" name="Picture Placeholder 7" descr="Kuvapaikkaelementti">
            <a:extLst>
              <a:ext uri="{FF2B5EF4-FFF2-40B4-BE49-F238E27FC236}">
                <a16:creationId xmlns:a16="http://schemas.microsoft.com/office/drawing/2014/main" id="{4ED4036A-65A4-9AC7-8AE4-E35AA959227D}"/>
              </a:ext>
              <a:ext uri="{C183D7F6-B498-43B3-948B-1728B52AA6E4}">
                <adec:decorative xmlns:adec="http://schemas.microsoft.com/office/drawing/2017/decorative" val="0"/>
              </a:ext>
            </a:extLst>
          </p:cNvPr>
          <p:cNvSpPr>
            <a:spLocks noGrp="1"/>
          </p:cNvSpPr>
          <p:nvPr>
            <p:ph type="pic" sz="quarter" idx="19"/>
          </p:nvPr>
        </p:nvSpPr>
        <p:spPr>
          <a:xfrm>
            <a:off x="7259822" y="2240527"/>
            <a:ext cx="375629" cy="389077"/>
          </a:xfrm>
          <a:noFill/>
        </p:spPr>
        <p:txBody>
          <a:bodyPr anchor="ctr" anchorCtr="0"/>
          <a:lstStyle>
            <a:lvl1pPr marL="0" indent="0" algn="ctr">
              <a:buNone/>
              <a:defRPr sz="1000"/>
            </a:lvl1pPr>
          </a:lstStyle>
          <a:p>
            <a:endParaRPr lang="fi-FI" noProof="0"/>
          </a:p>
        </p:txBody>
      </p:sp>
      <p:sp>
        <p:nvSpPr>
          <p:cNvPr id="12" name="Picture Placeholder 7" descr="Kuvapaikkaelementti">
            <a:extLst>
              <a:ext uri="{FF2B5EF4-FFF2-40B4-BE49-F238E27FC236}">
                <a16:creationId xmlns:a16="http://schemas.microsoft.com/office/drawing/2014/main" id="{03CC6C4C-1E59-F438-3EA0-4A5DB5F30A80}"/>
              </a:ext>
              <a:ext uri="{C183D7F6-B498-43B3-948B-1728B52AA6E4}">
                <adec:decorative xmlns:adec="http://schemas.microsoft.com/office/drawing/2017/decorative" val="0"/>
              </a:ext>
            </a:extLst>
          </p:cNvPr>
          <p:cNvSpPr>
            <a:spLocks noGrp="1"/>
          </p:cNvSpPr>
          <p:nvPr>
            <p:ph type="pic" sz="quarter" idx="20"/>
          </p:nvPr>
        </p:nvSpPr>
        <p:spPr>
          <a:xfrm>
            <a:off x="11081761" y="2240527"/>
            <a:ext cx="375629" cy="389077"/>
          </a:xfrm>
          <a:noFill/>
        </p:spPr>
        <p:txBody>
          <a:bodyPr anchor="ctr" anchorCtr="0"/>
          <a:lstStyle>
            <a:lvl1pPr marL="0" indent="0" algn="ctr">
              <a:buNone/>
              <a:defRPr sz="1000"/>
            </a:lvl1pPr>
          </a:lstStyle>
          <a:p>
            <a:endParaRPr lang="fi-FI" noProof="0"/>
          </a:p>
        </p:txBody>
      </p:sp>
    </p:spTree>
    <p:extLst>
      <p:ext uri="{BB962C8B-B14F-4D97-AF65-F5344CB8AC3E}">
        <p14:creationId xmlns:p14="http://schemas.microsoft.com/office/powerpoint/2010/main" val="7481831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Vertailu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5" name="Text Placeholder 2">
            <a:extLst>
              <a:ext uri="{FF2B5EF4-FFF2-40B4-BE49-F238E27FC236}">
                <a16:creationId xmlns:a16="http://schemas.microsoft.com/office/drawing/2014/main" id="{0F1FD8CF-06CC-1A5E-33DB-38E92EAD6148}"/>
              </a:ext>
            </a:extLst>
          </p:cNvPr>
          <p:cNvSpPr>
            <a:spLocks noGrp="1"/>
          </p:cNvSpPr>
          <p:nvPr>
            <p:ph type="body" idx="14"/>
          </p:nvPr>
        </p:nvSpPr>
        <p:spPr>
          <a:xfrm>
            <a:off x="496603" y="1214717"/>
            <a:ext cx="2123536" cy="52478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1" y="1879600"/>
            <a:ext cx="2607609" cy="400152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Text Placeholder 4">
            <a:extLst>
              <a:ext uri="{FF2B5EF4-FFF2-40B4-BE49-F238E27FC236}">
                <a16:creationId xmlns:a16="http://schemas.microsoft.com/office/drawing/2014/main" id="{38D95016-B969-D2D3-AD55-DB3782BAE85C}"/>
              </a:ext>
            </a:extLst>
          </p:cNvPr>
          <p:cNvSpPr>
            <a:spLocks noGrp="1"/>
          </p:cNvSpPr>
          <p:nvPr>
            <p:ph type="body" sz="quarter" idx="3"/>
          </p:nvPr>
        </p:nvSpPr>
        <p:spPr>
          <a:xfrm>
            <a:off x="3363446" y="1214717"/>
            <a:ext cx="2123536" cy="52478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4" name="Content Placeholder 2">
            <a:extLst>
              <a:ext uri="{FF2B5EF4-FFF2-40B4-BE49-F238E27FC236}">
                <a16:creationId xmlns:a16="http://schemas.microsoft.com/office/drawing/2014/main" id="{ED388EF2-B33C-B3CE-6269-BF4D42FC65D2}"/>
              </a:ext>
            </a:extLst>
          </p:cNvPr>
          <p:cNvSpPr>
            <a:spLocks noGrp="1"/>
          </p:cNvSpPr>
          <p:nvPr>
            <p:ph idx="13"/>
          </p:nvPr>
        </p:nvSpPr>
        <p:spPr>
          <a:xfrm>
            <a:off x="3363445" y="1879600"/>
            <a:ext cx="2607609" cy="400152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3" name="Text Placeholder 4">
            <a:extLst>
              <a:ext uri="{FF2B5EF4-FFF2-40B4-BE49-F238E27FC236}">
                <a16:creationId xmlns:a16="http://schemas.microsoft.com/office/drawing/2014/main" id="{D817BF80-938D-213B-6168-7C08CF580C15}"/>
              </a:ext>
            </a:extLst>
          </p:cNvPr>
          <p:cNvSpPr>
            <a:spLocks noGrp="1"/>
          </p:cNvSpPr>
          <p:nvPr>
            <p:ph type="body" sz="quarter" idx="15"/>
          </p:nvPr>
        </p:nvSpPr>
        <p:spPr>
          <a:xfrm>
            <a:off x="6220945" y="1214717"/>
            <a:ext cx="2199155" cy="52478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4" name="Content Placeholder 2">
            <a:extLst>
              <a:ext uri="{FF2B5EF4-FFF2-40B4-BE49-F238E27FC236}">
                <a16:creationId xmlns:a16="http://schemas.microsoft.com/office/drawing/2014/main" id="{6A8057B5-7939-A128-D252-BA7F54DE28E5}"/>
              </a:ext>
            </a:extLst>
          </p:cNvPr>
          <p:cNvSpPr>
            <a:spLocks noGrp="1"/>
          </p:cNvSpPr>
          <p:nvPr>
            <p:ph idx="16"/>
          </p:nvPr>
        </p:nvSpPr>
        <p:spPr>
          <a:xfrm>
            <a:off x="6220945" y="1879600"/>
            <a:ext cx="2700466" cy="400152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5" name="Text Placeholder 4">
            <a:extLst>
              <a:ext uri="{FF2B5EF4-FFF2-40B4-BE49-F238E27FC236}">
                <a16:creationId xmlns:a16="http://schemas.microsoft.com/office/drawing/2014/main" id="{B338B779-68D6-8E03-3270-4544F18C9F71}"/>
              </a:ext>
            </a:extLst>
          </p:cNvPr>
          <p:cNvSpPr>
            <a:spLocks noGrp="1"/>
          </p:cNvSpPr>
          <p:nvPr>
            <p:ph type="body" sz="quarter" idx="17"/>
          </p:nvPr>
        </p:nvSpPr>
        <p:spPr>
          <a:xfrm>
            <a:off x="9059395" y="1214717"/>
            <a:ext cx="2199155" cy="52478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6" name="Content Placeholder 2">
            <a:extLst>
              <a:ext uri="{FF2B5EF4-FFF2-40B4-BE49-F238E27FC236}">
                <a16:creationId xmlns:a16="http://schemas.microsoft.com/office/drawing/2014/main" id="{17A9886A-A137-C2CD-C6C1-41DDA052E0C0}"/>
              </a:ext>
            </a:extLst>
          </p:cNvPr>
          <p:cNvSpPr>
            <a:spLocks noGrp="1"/>
          </p:cNvSpPr>
          <p:nvPr>
            <p:ph idx="18"/>
          </p:nvPr>
        </p:nvSpPr>
        <p:spPr>
          <a:xfrm>
            <a:off x="9059395" y="1879600"/>
            <a:ext cx="2700466" cy="400152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0" name="Picture Placeholder 7" descr="Kuvapaikkaelementti">
            <a:extLst>
              <a:ext uri="{FF2B5EF4-FFF2-40B4-BE49-F238E27FC236}">
                <a16:creationId xmlns:a16="http://schemas.microsoft.com/office/drawing/2014/main" id="{A88D343B-5600-C244-DCAC-B26AC74F9291}"/>
              </a:ext>
              <a:ext uri="{C183D7F6-B498-43B3-948B-1728B52AA6E4}">
                <adec:decorative xmlns:adec="http://schemas.microsoft.com/office/drawing/2017/decorative" val="0"/>
              </a:ext>
            </a:extLst>
          </p:cNvPr>
          <p:cNvSpPr>
            <a:spLocks noGrp="1"/>
          </p:cNvSpPr>
          <p:nvPr>
            <p:ph type="pic" sz="quarter" idx="19"/>
          </p:nvPr>
        </p:nvSpPr>
        <p:spPr>
          <a:xfrm>
            <a:off x="2642546" y="1216588"/>
            <a:ext cx="375629" cy="389077"/>
          </a:xfrm>
          <a:noFill/>
        </p:spPr>
        <p:txBody>
          <a:bodyPr anchor="ctr" anchorCtr="0"/>
          <a:lstStyle>
            <a:lvl1pPr marL="0" indent="0" algn="ctr">
              <a:buNone/>
              <a:defRPr sz="1000"/>
            </a:lvl1pPr>
          </a:lstStyle>
          <a:p>
            <a:endParaRPr lang="fi-FI" noProof="0"/>
          </a:p>
        </p:txBody>
      </p:sp>
      <p:sp>
        <p:nvSpPr>
          <p:cNvPr id="11" name="Picture Placeholder 7" descr="Kuvapaikkaelementti">
            <a:extLst>
              <a:ext uri="{FF2B5EF4-FFF2-40B4-BE49-F238E27FC236}">
                <a16:creationId xmlns:a16="http://schemas.microsoft.com/office/drawing/2014/main" id="{3E08ED18-27A8-E16A-BB95-9A3CE2945B82}"/>
              </a:ext>
              <a:ext uri="{C183D7F6-B498-43B3-948B-1728B52AA6E4}">
                <adec:decorative xmlns:adec="http://schemas.microsoft.com/office/drawing/2017/decorative" val="0"/>
              </a:ext>
            </a:extLst>
          </p:cNvPr>
          <p:cNvSpPr>
            <a:spLocks noGrp="1"/>
          </p:cNvSpPr>
          <p:nvPr>
            <p:ph type="pic" sz="quarter" idx="20"/>
          </p:nvPr>
        </p:nvSpPr>
        <p:spPr>
          <a:xfrm>
            <a:off x="5502460" y="1216588"/>
            <a:ext cx="375629" cy="389077"/>
          </a:xfrm>
          <a:noFill/>
        </p:spPr>
        <p:txBody>
          <a:bodyPr anchor="ctr" anchorCtr="0"/>
          <a:lstStyle>
            <a:lvl1pPr marL="0" indent="0" algn="ctr">
              <a:buNone/>
              <a:defRPr sz="1000"/>
            </a:lvl1pPr>
          </a:lstStyle>
          <a:p>
            <a:endParaRPr lang="fi-FI" noProof="0"/>
          </a:p>
        </p:txBody>
      </p:sp>
      <p:sp>
        <p:nvSpPr>
          <p:cNvPr id="12" name="Picture Placeholder 7" descr="Kuvapaikkaelementti">
            <a:extLst>
              <a:ext uri="{FF2B5EF4-FFF2-40B4-BE49-F238E27FC236}">
                <a16:creationId xmlns:a16="http://schemas.microsoft.com/office/drawing/2014/main" id="{8BB84D53-9B4F-D29A-1049-C32E10CA7E36}"/>
              </a:ext>
              <a:ext uri="{C183D7F6-B498-43B3-948B-1728B52AA6E4}">
                <adec:decorative xmlns:adec="http://schemas.microsoft.com/office/drawing/2017/decorative" val="0"/>
              </a:ext>
            </a:extLst>
          </p:cNvPr>
          <p:cNvSpPr>
            <a:spLocks noGrp="1"/>
          </p:cNvSpPr>
          <p:nvPr>
            <p:ph type="pic" sz="quarter" idx="21"/>
          </p:nvPr>
        </p:nvSpPr>
        <p:spPr>
          <a:xfrm>
            <a:off x="10286424" y="1216588"/>
            <a:ext cx="375629" cy="389077"/>
          </a:xfrm>
          <a:noFill/>
        </p:spPr>
        <p:txBody>
          <a:bodyPr anchor="ctr" anchorCtr="0"/>
          <a:lstStyle>
            <a:lvl1pPr marL="0" indent="0" algn="ctr">
              <a:buNone/>
              <a:defRPr sz="1000"/>
            </a:lvl1pPr>
          </a:lstStyle>
          <a:p>
            <a:endParaRPr lang="fi-FI" noProof="0"/>
          </a:p>
        </p:txBody>
      </p:sp>
      <p:sp>
        <p:nvSpPr>
          <p:cNvPr id="21" name="Picture Placeholder 7" descr="Kuvapaikkaelementti">
            <a:extLst>
              <a:ext uri="{FF2B5EF4-FFF2-40B4-BE49-F238E27FC236}">
                <a16:creationId xmlns:a16="http://schemas.microsoft.com/office/drawing/2014/main" id="{0CB17B3F-4A8C-F9A7-E1B4-378873B2083B}"/>
              </a:ext>
              <a:ext uri="{C183D7F6-B498-43B3-948B-1728B52AA6E4}">
                <adec:decorative xmlns:adec="http://schemas.microsoft.com/office/drawing/2017/decorative" val="0"/>
              </a:ext>
            </a:extLst>
          </p:cNvPr>
          <p:cNvSpPr>
            <a:spLocks noGrp="1"/>
          </p:cNvSpPr>
          <p:nvPr>
            <p:ph type="pic" sz="quarter" idx="22"/>
          </p:nvPr>
        </p:nvSpPr>
        <p:spPr>
          <a:xfrm>
            <a:off x="8436160" y="1216588"/>
            <a:ext cx="375629" cy="389077"/>
          </a:xfrm>
          <a:noFill/>
        </p:spPr>
        <p:txBody>
          <a:bodyPr anchor="ctr" anchorCtr="0"/>
          <a:lstStyle>
            <a:lvl1pPr marL="0" indent="0" algn="ctr">
              <a:buNone/>
              <a:defRPr sz="1000"/>
            </a:lvl1pPr>
          </a:lstStyle>
          <a:p>
            <a:endParaRPr lang="fi-FI" noProof="0"/>
          </a:p>
        </p:txBody>
      </p:sp>
      <p:sp>
        <p:nvSpPr>
          <p:cNvPr id="22" name="Picture Placeholder 7" descr="Kuvapaikkaelementti">
            <a:extLst>
              <a:ext uri="{FF2B5EF4-FFF2-40B4-BE49-F238E27FC236}">
                <a16:creationId xmlns:a16="http://schemas.microsoft.com/office/drawing/2014/main" id="{AD8A6765-8153-89A4-08B6-F3BE5CEB8375}"/>
              </a:ext>
              <a:ext uri="{C183D7F6-B498-43B3-948B-1728B52AA6E4}">
                <adec:decorative xmlns:adec="http://schemas.microsoft.com/office/drawing/2017/decorative" val="0"/>
              </a:ext>
            </a:extLst>
          </p:cNvPr>
          <p:cNvSpPr>
            <a:spLocks noGrp="1"/>
          </p:cNvSpPr>
          <p:nvPr>
            <p:ph type="pic" sz="quarter" idx="23"/>
          </p:nvPr>
        </p:nvSpPr>
        <p:spPr>
          <a:xfrm>
            <a:off x="11272262" y="1216588"/>
            <a:ext cx="375629" cy="389077"/>
          </a:xfrm>
          <a:noFill/>
        </p:spPr>
        <p:txBody>
          <a:bodyPr anchor="ctr" anchorCtr="0"/>
          <a:lstStyle>
            <a:lvl1pPr marL="0" indent="0" algn="ctr">
              <a:buNone/>
              <a:defRPr sz="1000"/>
            </a:lvl1pPr>
          </a:lstStyle>
          <a:p>
            <a:endParaRPr lang="fi-FI" noProof="0"/>
          </a:p>
        </p:txBody>
      </p:sp>
    </p:spTree>
    <p:extLst>
      <p:ext uri="{BB962C8B-B14F-4D97-AF65-F5344CB8AC3E}">
        <p14:creationId xmlns:p14="http://schemas.microsoft.com/office/powerpoint/2010/main" val="2719139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san ylätunniste 4">
    <p:bg>
      <p:bgPr>
        <a:solidFill>
          <a:srgbClr val="A5BE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502920" y="1741932"/>
            <a:ext cx="6789420" cy="3364992"/>
          </a:xfrm>
        </p:spPr>
        <p:txBody>
          <a:bodyPr anchor="ctr" anchorCtr="0"/>
          <a:lstStyle>
            <a:lvl1pPr>
              <a:lnSpc>
                <a:spcPct val="100000"/>
              </a:lnSpc>
              <a:defRPr sz="6500"/>
            </a:lvl1pPr>
          </a:lstStyle>
          <a:p>
            <a:endParaRPr lang="fi-FI" noProof="0"/>
          </a:p>
        </p:txBody>
      </p:sp>
      <p:sp>
        <p:nvSpPr>
          <p:cNvPr id="3" name="Ellipsi 2">
            <a:extLst>
              <a:ext uri="{FF2B5EF4-FFF2-40B4-BE49-F238E27FC236}">
                <a16:creationId xmlns:a16="http://schemas.microsoft.com/office/drawing/2014/main" id="{388E882D-1B9C-9AEA-6351-E8C3A2F73B17}"/>
              </a:ext>
              <a:ext uri="{C183D7F6-B498-43B3-948B-1728B52AA6E4}">
                <adec:decorative xmlns:adec="http://schemas.microsoft.com/office/drawing/2017/decorative" val="1"/>
              </a:ext>
            </a:extLst>
          </p:cNvPr>
          <p:cNvSpPr/>
          <p:nvPr userDrawn="1"/>
        </p:nvSpPr>
        <p:spPr>
          <a:xfrm>
            <a:off x="6460638" y="896471"/>
            <a:ext cx="5224855" cy="5213090"/>
          </a:xfrm>
          <a:prstGeom prst="ellipse">
            <a:avLst/>
          </a:prstGeom>
          <a:solidFill>
            <a:srgbClr val="D2D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icture Placeholder 7" descr="Kuvapaikkaelementti">
            <a:extLst>
              <a:ext uri="{FF2B5EF4-FFF2-40B4-BE49-F238E27FC236}">
                <a16:creationId xmlns:a16="http://schemas.microsoft.com/office/drawing/2014/main" id="{DF8A7DF0-5EED-7CBB-FAF9-3B89F1BD6389}"/>
              </a:ext>
            </a:extLst>
          </p:cNvPr>
          <p:cNvSpPr>
            <a:spLocks noGrp="1"/>
          </p:cNvSpPr>
          <p:nvPr>
            <p:ph type="pic" sz="quarter" idx="13"/>
          </p:nvPr>
        </p:nvSpPr>
        <p:spPr>
          <a:xfrm>
            <a:off x="6450109" y="891540"/>
            <a:ext cx="5257042" cy="5445252"/>
          </a:xfrm>
          <a:no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240816158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Vertailu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17" name="Content Placeholder 2">
            <a:extLst>
              <a:ext uri="{FF2B5EF4-FFF2-40B4-BE49-F238E27FC236}">
                <a16:creationId xmlns:a16="http://schemas.microsoft.com/office/drawing/2014/main" id="{8E86F3C7-73D4-83E0-BEEF-DBC12F6B16AB}"/>
              </a:ext>
            </a:extLst>
          </p:cNvPr>
          <p:cNvSpPr>
            <a:spLocks noGrp="1"/>
          </p:cNvSpPr>
          <p:nvPr>
            <p:ph idx="19"/>
          </p:nvPr>
        </p:nvSpPr>
        <p:spPr>
          <a:xfrm>
            <a:off x="497541" y="1200150"/>
            <a:ext cx="7245163" cy="1024972"/>
          </a:xfrm>
        </p:spPr>
        <p:txBody>
          <a:bodyPr/>
          <a:lstStyle>
            <a:lvl1pPr>
              <a:defRPr sz="1600"/>
            </a:lvl1pPr>
            <a:lvl2pPr>
              <a:defRPr sz="1600"/>
            </a:lvl2pPr>
            <a:lvl3pPr>
              <a:defRPr sz="1600"/>
            </a:lvl3pPr>
            <a:lvl4pPr>
              <a:defRPr sz="1600"/>
            </a:lvl4pPr>
            <a:lvl5pPr>
              <a:defRPr sz="16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2">
            <a:extLst>
              <a:ext uri="{FF2B5EF4-FFF2-40B4-BE49-F238E27FC236}">
                <a16:creationId xmlns:a16="http://schemas.microsoft.com/office/drawing/2014/main" id="{0F1FD8CF-06CC-1A5E-33DB-38E92EAD6148}"/>
              </a:ext>
            </a:extLst>
          </p:cNvPr>
          <p:cNvSpPr>
            <a:spLocks noGrp="1"/>
          </p:cNvSpPr>
          <p:nvPr>
            <p:ph type="body" idx="14"/>
          </p:nvPr>
        </p:nvSpPr>
        <p:spPr>
          <a:xfrm>
            <a:off x="496603" y="2521216"/>
            <a:ext cx="2123536" cy="52478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1" y="3181350"/>
            <a:ext cx="2607609" cy="269977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Text Placeholder 4">
            <a:extLst>
              <a:ext uri="{FF2B5EF4-FFF2-40B4-BE49-F238E27FC236}">
                <a16:creationId xmlns:a16="http://schemas.microsoft.com/office/drawing/2014/main" id="{38D95016-B969-D2D3-AD55-DB3782BAE85C}"/>
              </a:ext>
            </a:extLst>
          </p:cNvPr>
          <p:cNvSpPr>
            <a:spLocks noGrp="1"/>
          </p:cNvSpPr>
          <p:nvPr>
            <p:ph type="body" sz="quarter" idx="3"/>
          </p:nvPr>
        </p:nvSpPr>
        <p:spPr>
          <a:xfrm>
            <a:off x="3363446" y="2521216"/>
            <a:ext cx="2123536" cy="52478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4" name="Content Placeholder 2">
            <a:extLst>
              <a:ext uri="{FF2B5EF4-FFF2-40B4-BE49-F238E27FC236}">
                <a16:creationId xmlns:a16="http://schemas.microsoft.com/office/drawing/2014/main" id="{ED388EF2-B33C-B3CE-6269-BF4D42FC65D2}"/>
              </a:ext>
            </a:extLst>
          </p:cNvPr>
          <p:cNvSpPr>
            <a:spLocks noGrp="1"/>
          </p:cNvSpPr>
          <p:nvPr>
            <p:ph idx="13"/>
          </p:nvPr>
        </p:nvSpPr>
        <p:spPr>
          <a:xfrm>
            <a:off x="3363445" y="3181350"/>
            <a:ext cx="2607609" cy="269977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3" name="Text Placeholder 4">
            <a:extLst>
              <a:ext uri="{FF2B5EF4-FFF2-40B4-BE49-F238E27FC236}">
                <a16:creationId xmlns:a16="http://schemas.microsoft.com/office/drawing/2014/main" id="{D817BF80-938D-213B-6168-7C08CF580C15}"/>
              </a:ext>
            </a:extLst>
          </p:cNvPr>
          <p:cNvSpPr>
            <a:spLocks noGrp="1"/>
          </p:cNvSpPr>
          <p:nvPr>
            <p:ph type="body" sz="quarter" idx="15"/>
          </p:nvPr>
        </p:nvSpPr>
        <p:spPr>
          <a:xfrm>
            <a:off x="6220945" y="2521216"/>
            <a:ext cx="2199155" cy="52478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4" name="Content Placeholder 2">
            <a:extLst>
              <a:ext uri="{FF2B5EF4-FFF2-40B4-BE49-F238E27FC236}">
                <a16:creationId xmlns:a16="http://schemas.microsoft.com/office/drawing/2014/main" id="{6A8057B5-7939-A128-D252-BA7F54DE28E5}"/>
              </a:ext>
            </a:extLst>
          </p:cNvPr>
          <p:cNvSpPr>
            <a:spLocks noGrp="1"/>
          </p:cNvSpPr>
          <p:nvPr>
            <p:ph idx="16"/>
          </p:nvPr>
        </p:nvSpPr>
        <p:spPr>
          <a:xfrm>
            <a:off x="6220945" y="3181350"/>
            <a:ext cx="2700466" cy="269977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5" name="Text Placeholder 4">
            <a:extLst>
              <a:ext uri="{FF2B5EF4-FFF2-40B4-BE49-F238E27FC236}">
                <a16:creationId xmlns:a16="http://schemas.microsoft.com/office/drawing/2014/main" id="{B338B779-68D6-8E03-3270-4544F18C9F71}"/>
              </a:ext>
            </a:extLst>
          </p:cNvPr>
          <p:cNvSpPr>
            <a:spLocks noGrp="1"/>
          </p:cNvSpPr>
          <p:nvPr>
            <p:ph type="body" sz="quarter" idx="17"/>
          </p:nvPr>
        </p:nvSpPr>
        <p:spPr>
          <a:xfrm>
            <a:off x="9059395" y="2521216"/>
            <a:ext cx="2199155" cy="52478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6" name="Content Placeholder 2">
            <a:extLst>
              <a:ext uri="{FF2B5EF4-FFF2-40B4-BE49-F238E27FC236}">
                <a16:creationId xmlns:a16="http://schemas.microsoft.com/office/drawing/2014/main" id="{17A9886A-A137-C2CD-C6C1-41DDA052E0C0}"/>
              </a:ext>
            </a:extLst>
          </p:cNvPr>
          <p:cNvSpPr>
            <a:spLocks noGrp="1"/>
          </p:cNvSpPr>
          <p:nvPr>
            <p:ph idx="18"/>
          </p:nvPr>
        </p:nvSpPr>
        <p:spPr>
          <a:xfrm>
            <a:off x="9059395" y="3181350"/>
            <a:ext cx="2700466" cy="269977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9" name="Picture Placeholder 7" descr="Kuvapaikkaelementti">
            <a:extLst>
              <a:ext uri="{FF2B5EF4-FFF2-40B4-BE49-F238E27FC236}">
                <a16:creationId xmlns:a16="http://schemas.microsoft.com/office/drawing/2014/main" id="{F64A1EE1-7FF8-2C6F-13D7-4B4AD9CC805A}"/>
              </a:ext>
              <a:ext uri="{C183D7F6-B498-43B3-948B-1728B52AA6E4}">
                <adec:decorative xmlns:adec="http://schemas.microsoft.com/office/drawing/2017/decorative" val="0"/>
              </a:ext>
            </a:extLst>
          </p:cNvPr>
          <p:cNvSpPr>
            <a:spLocks noGrp="1"/>
          </p:cNvSpPr>
          <p:nvPr>
            <p:ph type="pic" sz="quarter" idx="20"/>
          </p:nvPr>
        </p:nvSpPr>
        <p:spPr>
          <a:xfrm>
            <a:off x="2633022" y="2526275"/>
            <a:ext cx="375629" cy="389077"/>
          </a:xfrm>
          <a:noFill/>
        </p:spPr>
        <p:txBody>
          <a:bodyPr anchor="ctr" anchorCtr="0"/>
          <a:lstStyle>
            <a:lvl1pPr marL="0" indent="0" algn="ctr">
              <a:buNone/>
              <a:defRPr sz="1000"/>
            </a:lvl1pPr>
          </a:lstStyle>
          <a:p>
            <a:endParaRPr lang="fi-FI" noProof="0"/>
          </a:p>
        </p:txBody>
      </p:sp>
      <p:sp>
        <p:nvSpPr>
          <p:cNvPr id="20" name="Picture Placeholder 7" descr="Kuvapaikkaelementti">
            <a:extLst>
              <a:ext uri="{FF2B5EF4-FFF2-40B4-BE49-F238E27FC236}">
                <a16:creationId xmlns:a16="http://schemas.microsoft.com/office/drawing/2014/main" id="{0BA08EDA-82BE-ACA5-2E71-4AFCB7B4926F}"/>
              </a:ext>
              <a:ext uri="{C183D7F6-B498-43B3-948B-1728B52AA6E4}">
                <adec:decorative xmlns:adec="http://schemas.microsoft.com/office/drawing/2017/decorative" val="0"/>
              </a:ext>
            </a:extLst>
          </p:cNvPr>
          <p:cNvSpPr>
            <a:spLocks noGrp="1"/>
          </p:cNvSpPr>
          <p:nvPr>
            <p:ph type="pic" sz="quarter" idx="21"/>
          </p:nvPr>
        </p:nvSpPr>
        <p:spPr>
          <a:xfrm>
            <a:off x="5492936" y="2526275"/>
            <a:ext cx="375629" cy="389077"/>
          </a:xfrm>
          <a:noFill/>
        </p:spPr>
        <p:txBody>
          <a:bodyPr anchor="ctr" anchorCtr="0"/>
          <a:lstStyle>
            <a:lvl1pPr marL="0" indent="0" algn="ctr">
              <a:buNone/>
              <a:defRPr sz="1000"/>
            </a:lvl1pPr>
          </a:lstStyle>
          <a:p>
            <a:endParaRPr lang="fi-FI" noProof="0"/>
          </a:p>
        </p:txBody>
      </p:sp>
      <p:sp>
        <p:nvSpPr>
          <p:cNvPr id="21" name="Picture Placeholder 7" descr="Kuvapaikkaelementti">
            <a:extLst>
              <a:ext uri="{FF2B5EF4-FFF2-40B4-BE49-F238E27FC236}">
                <a16:creationId xmlns:a16="http://schemas.microsoft.com/office/drawing/2014/main" id="{88FAF63F-DB5D-9604-3F74-236E86DA06C7}"/>
              </a:ext>
              <a:ext uri="{C183D7F6-B498-43B3-948B-1728B52AA6E4}">
                <adec:decorative xmlns:adec="http://schemas.microsoft.com/office/drawing/2017/decorative" val="0"/>
              </a:ext>
            </a:extLst>
          </p:cNvPr>
          <p:cNvSpPr>
            <a:spLocks noGrp="1"/>
          </p:cNvSpPr>
          <p:nvPr>
            <p:ph type="pic" sz="quarter" idx="22"/>
          </p:nvPr>
        </p:nvSpPr>
        <p:spPr>
          <a:xfrm>
            <a:off x="8426636" y="2526275"/>
            <a:ext cx="375629" cy="389077"/>
          </a:xfrm>
          <a:noFill/>
        </p:spPr>
        <p:txBody>
          <a:bodyPr anchor="ctr" anchorCtr="0"/>
          <a:lstStyle>
            <a:lvl1pPr marL="0" indent="0" algn="ctr">
              <a:buNone/>
              <a:defRPr sz="1000"/>
            </a:lvl1pPr>
          </a:lstStyle>
          <a:p>
            <a:endParaRPr lang="fi-FI" noProof="0"/>
          </a:p>
        </p:txBody>
      </p:sp>
      <p:sp>
        <p:nvSpPr>
          <p:cNvPr id="22" name="Picture Placeholder 7" descr="Kuvapaikkaelementti">
            <a:extLst>
              <a:ext uri="{FF2B5EF4-FFF2-40B4-BE49-F238E27FC236}">
                <a16:creationId xmlns:a16="http://schemas.microsoft.com/office/drawing/2014/main" id="{B57AE802-E7EF-3F54-4C44-4C5DFD316CD6}"/>
              </a:ext>
              <a:ext uri="{C183D7F6-B498-43B3-948B-1728B52AA6E4}">
                <adec:decorative xmlns:adec="http://schemas.microsoft.com/office/drawing/2017/decorative" val="0"/>
              </a:ext>
            </a:extLst>
          </p:cNvPr>
          <p:cNvSpPr>
            <a:spLocks noGrp="1"/>
          </p:cNvSpPr>
          <p:nvPr>
            <p:ph type="pic" sz="quarter" idx="23"/>
          </p:nvPr>
        </p:nvSpPr>
        <p:spPr>
          <a:xfrm>
            <a:off x="11262738" y="2526275"/>
            <a:ext cx="375629" cy="389077"/>
          </a:xfrm>
          <a:noFill/>
        </p:spPr>
        <p:txBody>
          <a:bodyPr anchor="ctr" anchorCtr="0"/>
          <a:lstStyle>
            <a:lvl1pPr marL="0" indent="0" algn="ctr">
              <a:buNone/>
              <a:defRPr sz="1000"/>
            </a:lvl1pPr>
          </a:lstStyle>
          <a:p>
            <a:endParaRPr lang="fi-FI" noProof="0"/>
          </a:p>
        </p:txBody>
      </p:sp>
    </p:spTree>
    <p:extLst>
      <p:ext uri="{BB962C8B-B14F-4D97-AF65-F5344CB8AC3E}">
        <p14:creationId xmlns:p14="http://schemas.microsoft.com/office/powerpoint/2010/main" val="42611676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kstilaatiko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12" name="Tekstin paikkamerkki 11">
            <a:extLst>
              <a:ext uri="{FF2B5EF4-FFF2-40B4-BE49-F238E27FC236}">
                <a16:creationId xmlns:a16="http://schemas.microsoft.com/office/drawing/2014/main" id="{0BB38620-2E13-EB0F-5470-953ED8289088}"/>
              </a:ext>
            </a:extLst>
          </p:cNvPr>
          <p:cNvSpPr>
            <a:spLocks noGrp="1"/>
          </p:cNvSpPr>
          <p:nvPr>
            <p:ph type="body" sz="quarter" idx="14"/>
          </p:nvPr>
        </p:nvSpPr>
        <p:spPr>
          <a:xfrm>
            <a:off x="493713" y="1196975"/>
            <a:ext cx="11201400" cy="909638"/>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10" name="Tekstin paikkamerkki 9">
            <a:extLst>
              <a:ext uri="{FF2B5EF4-FFF2-40B4-BE49-F238E27FC236}">
                <a16:creationId xmlns:a16="http://schemas.microsoft.com/office/drawing/2014/main" id="{E3CF2A04-95A5-B8AE-A526-A1344D60CB6E}"/>
              </a:ext>
            </a:extLst>
          </p:cNvPr>
          <p:cNvSpPr>
            <a:spLocks noGrp="1"/>
          </p:cNvSpPr>
          <p:nvPr>
            <p:ph type="body" sz="quarter" idx="13"/>
          </p:nvPr>
        </p:nvSpPr>
        <p:spPr>
          <a:xfrm>
            <a:off x="493713" y="2187575"/>
            <a:ext cx="3546000" cy="4164013"/>
          </a:xfrm>
          <a:solidFill>
            <a:srgbClr val="E9EFF9"/>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3" name="Tekstin paikkamerkki 9">
            <a:extLst>
              <a:ext uri="{FF2B5EF4-FFF2-40B4-BE49-F238E27FC236}">
                <a16:creationId xmlns:a16="http://schemas.microsoft.com/office/drawing/2014/main" id="{6DD79CE5-0CEB-A52F-6714-B4503019BBF6}"/>
              </a:ext>
            </a:extLst>
          </p:cNvPr>
          <p:cNvSpPr>
            <a:spLocks noGrp="1"/>
          </p:cNvSpPr>
          <p:nvPr>
            <p:ph type="body" sz="quarter" idx="15"/>
          </p:nvPr>
        </p:nvSpPr>
        <p:spPr>
          <a:xfrm>
            <a:off x="4326123" y="2187575"/>
            <a:ext cx="3546000" cy="4164013"/>
          </a:xfrm>
          <a:solidFill>
            <a:srgbClr val="CEDBF1"/>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4" name="Tekstin paikkamerkki 9">
            <a:extLst>
              <a:ext uri="{FF2B5EF4-FFF2-40B4-BE49-F238E27FC236}">
                <a16:creationId xmlns:a16="http://schemas.microsoft.com/office/drawing/2014/main" id="{1914BA82-AD23-3D7D-40D6-B2BE8C489AA9}"/>
              </a:ext>
            </a:extLst>
          </p:cNvPr>
          <p:cNvSpPr>
            <a:spLocks noGrp="1"/>
          </p:cNvSpPr>
          <p:nvPr>
            <p:ph type="body" sz="quarter" idx="16"/>
          </p:nvPr>
        </p:nvSpPr>
        <p:spPr>
          <a:xfrm>
            <a:off x="8149569" y="2187575"/>
            <a:ext cx="3546000" cy="4164013"/>
          </a:xfrm>
          <a:solidFill>
            <a:srgbClr val="A5BEE6"/>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29592900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ekstilaatiko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12" name="Tekstin paikkamerkki 11">
            <a:extLst>
              <a:ext uri="{FF2B5EF4-FFF2-40B4-BE49-F238E27FC236}">
                <a16:creationId xmlns:a16="http://schemas.microsoft.com/office/drawing/2014/main" id="{0BB38620-2E13-EB0F-5470-953ED8289088}"/>
              </a:ext>
            </a:extLst>
          </p:cNvPr>
          <p:cNvSpPr>
            <a:spLocks noGrp="1"/>
          </p:cNvSpPr>
          <p:nvPr>
            <p:ph type="body" sz="quarter" idx="14"/>
          </p:nvPr>
        </p:nvSpPr>
        <p:spPr>
          <a:xfrm>
            <a:off x="493713" y="1196975"/>
            <a:ext cx="11201400" cy="909638"/>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10" name="Tekstin paikkamerkki 9">
            <a:extLst>
              <a:ext uri="{FF2B5EF4-FFF2-40B4-BE49-F238E27FC236}">
                <a16:creationId xmlns:a16="http://schemas.microsoft.com/office/drawing/2014/main" id="{E3CF2A04-95A5-B8AE-A526-A1344D60CB6E}"/>
              </a:ext>
            </a:extLst>
          </p:cNvPr>
          <p:cNvSpPr>
            <a:spLocks noGrp="1"/>
          </p:cNvSpPr>
          <p:nvPr>
            <p:ph type="body" sz="quarter" idx="13"/>
          </p:nvPr>
        </p:nvSpPr>
        <p:spPr>
          <a:xfrm>
            <a:off x="493713" y="2187575"/>
            <a:ext cx="3546000" cy="4164013"/>
          </a:xfrm>
          <a:solidFill>
            <a:srgbClr val="D2DFF3"/>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3" name="Tekstin paikkamerkki 9">
            <a:extLst>
              <a:ext uri="{FF2B5EF4-FFF2-40B4-BE49-F238E27FC236}">
                <a16:creationId xmlns:a16="http://schemas.microsoft.com/office/drawing/2014/main" id="{6DD79CE5-0CEB-A52F-6714-B4503019BBF6}"/>
              </a:ext>
            </a:extLst>
          </p:cNvPr>
          <p:cNvSpPr>
            <a:spLocks noGrp="1"/>
          </p:cNvSpPr>
          <p:nvPr>
            <p:ph type="body" sz="quarter" idx="15"/>
          </p:nvPr>
        </p:nvSpPr>
        <p:spPr>
          <a:xfrm>
            <a:off x="4326123" y="2187575"/>
            <a:ext cx="3546000" cy="4164013"/>
          </a:xfrm>
          <a:solidFill>
            <a:srgbClr val="DDEED5"/>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4" name="Tekstin paikkamerkki 9">
            <a:extLst>
              <a:ext uri="{FF2B5EF4-FFF2-40B4-BE49-F238E27FC236}">
                <a16:creationId xmlns:a16="http://schemas.microsoft.com/office/drawing/2014/main" id="{1914BA82-AD23-3D7D-40D6-B2BE8C489AA9}"/>
              </a:ext>
            </a:extLst>
          </p:cNvPr>
          <p:cNvSpPr>
            <a:spLocks noGrp="1"/>
          </p:cNvSpPr>
          <p:nvPr>
            <p:ph type="body" sz="quarter" idx="16"/>
          </p:nvPr>
        </p:nvSpPr>
        <p:spPr>
          <a:xfrm>
            <a:off x="8149569" y="2187575"/>
            <a:ext cx="3546000" cy="4164013"/>
          </a:xfrm>
          <a:solidFill>
            <a:srgbClr val="FFE9AD"/>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6935944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kstilaatiko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12" name="Tekstin paikkamerkki 11">
            <a:extLst>
              <a:ext uri="{FF2B5EF4-FFF2-40B4-BE49-F238E27FC236}">
                <a16:creationId xmlns:a16="http://schemas.microsoft.com/office/drawing/2014/main" id="{0BB38620-2E13-EB0F-5470-953ED8289088}"/>
              </a:ext>
            </a:extLst>
          </p:cNvPr>
          <p:cNvSpPr>
            <a:spLocks noGrp="1"/>
          </p:cNvSpPr>
          <p:nvPr>
            <p:ph type="body" sz="quarter" idx="14"/>
          </p:nvPr>
        </p:nvSpPr>
        <p:spPr>
          <a:xfrm>
            <a:off x="493713" y="1196975"/>
            <a:ext cx="11201400" cy="909638"/>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10" name="Tekstin paikkamerkki 9">
            <a:extLst>
              <a:ext uri="{FF2B5EF4-FFF2-40B4-BE49-F238E27FC236}">
                <a16:creationId xmlns:a16="http://schemas.microsoft.com/office/drawing/2014/main" id="{E3CF2A04-95A5-B8AE-A526-A1344D60CB6E}"/>
              </a:ext>
            </a:extLst>
          </p:cNvPr>
          <p:cNvSpPr>
            <a:spLocks noGrp="1"/>
          </p:cNvSpPr>
          <p:nvPr>
            <p:ph type="body" sz="quarter" idx="13"/>
          </p:nvPr>
        </p:nvSpPr>
        <p:spPr>
          <a:xfrm>
            <a:off x="493713" y="2187575"/>
            <a:ext cx="2611437" cy="4164013"/>
          </a:xfrm>
          <a:solidFill>
            <a:srgbClr val="E9EFF9"/>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3" name="Tekstin paikkamerkki 9">
            <a:extLst>
              <a:ext uri="{FF2B5EF4-FFF2-40B4-BE49-F238E27FC236}">
                <a16:creationId xmlns:a16="http://schemas.microsoft.com/office/drawing/2014/main" id="{6DD79CE5-0CEB-A52F-6714-B4503019BBF6}"/>
              </a:ext>
            </a:extLst>
          </p:cNvPr>
          <p:cNvSpPr>
            <a:spLocks noGrp="1"/>
          </p:cNvSpPr>
          <p:nvPr>
            <p:ph type="body" sz="quarter" idx="15"/>
          </p:nvPr>
        </p:nvSpPr>
        <p:spPr>
          <a:xfrm>
            <a:off x="3362400" y="2187575"/>
            <a:ext cx="2611437" cy="4164013"/>
          </a:xfrm>
          <a:solidFill>
            <a:srgbClr val="CEDBF1"/>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4" name="Tekstin paikkamerkki 9">
            <a:extLst>
              <a:ext uri="{FF2B5EF4-FFF2-40B4-BE49-F238E27FC236}">
                <a16:creationId xmlns:a16="http://schemas.microsoft.com/office/drawing/2014/main" id="{1914BA82-AD23-3D7D-40D6-B2BE8C489AA9}"/>
              </a:ext>
            </a:extLst>
          </p:cNvPr>
          <p:cNvSpPr>
            <a:spLocks noGrp="1"/>
          </p:cNvSpPr>
          <p:nvPr>
            <p:ph type="body" sz="quarter" idx="16"/>
          </p:nvPr>
        </p:nvSpPr>
        <p:spPr>
          <a:xfrm>
            <a:off x="6230939" y="2187575"/>
            <a:ext cx="2611437" cy="4164013"/>
          </a:xfrm>
          <a:solidFill>
            <a:srgbClr val="BBCEEC"/>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kstin paikkamerkki 9">
            <a:extLst>
              <a:ext uri="{FF2B5EF4-FFF2-40B4-BE49-F238E27FC236}">
                <a16:creationId xmlns:a16="http://schemas.microsoft.com/office/drawing/2014/main" id="{C779018F-9613-2C77-5EB7-EDE4BCDAFBC0}"/>
              </a:ext>
            </a:extLst>
          </p:cNvPr>
          <p:cNvSpPr>
            <a:spLocks noGrp="1"/>
          </p:cNvSpPr>
          <p:nvPr>
            <p:ph type="body" sz="quarter" idx="17"/>
          </p:nvPr>
        </p:nvSpPr>
        <p:spPr>
          <a:xfrm>
            <a:off x="9099552" y="2187575"/>
            <a:ext cx="2611437" cy="4164013"/>
          </a:xfrm>
          <a:solidFill>
            <a:srgbClr val="A5BEE6"/>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24143553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kstilaatiko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12" name="Tekstin paikkamerkki 11">
            <a:extLst>
              <a:ext uri="{FF2B5EF4-FFF2-40B4-BE49-F238E27FC236}">
                <a16:creationId xmlns:a16="http://schemas.microsoft.com/office/drawing/2014/main" id="{0BB38620-2E13-EB0F-5470-953ED8289088}"/>
              </a:ext>
            </a:extLst>
          </p:cNvPr>
          <p:cNvSpPr>
            <a:spLocks noGrp="1"/>
          </p:cNvSpPr>
          <p:nvPr>
            <p:ph type="body" sz="quarter" idx="14"/>
          </p:nvPr>
        </p:nvSpPr>
        <p:spPr>
          <a:xfrm>
            <a:off x="493713" y="1196975"/>
            <a:ext cx="11201400" cy="909638"/>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10" name="Tekstin paikkamerkki 9">
            <a:extLst>
              <a:ext uri="{FF2B5EF4-FFF2-40B4-BE49-F238E27FC236}">
                <a16:creationId xmlns:a16="http://schemas.microsoft.com/office/drawing/2014/main" id="{E3CF2A04-95A5-B8AE-A526-A1344D60CB6E}"/>
              </a:ext>
            </a:extLst>
          </p:cNvPr>
          <p:cNvSpPr>
            <a:spLocks noGrp="1"/>
          </p:cNvSpPr>
          <p:nvPr>
            <p:ph type="body" sz="quarter" idx="13"/>
          </p:nvPr>
        </p:nvSpPr>
        <p:spPr>
          <a:xfrm>
            <a:off x="493713" y="2187575"/>
            <a:ext cx="2610000" cy="4164013"/>
          </a:xfrm>
          <a:solidFill>
            <a:srgbClr val="D2DFF3"/>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3" name="Tekstin paikkamerkki 9">
            <a:extLst>
              <a:ext uri="{FF2B5EF4-FFF2-40B4-BE49-F238E27FC236}">
                <a16:creationId xmlns:a16="http://schemas.microsoft.com/office/drawing/2014/main" id="{6DD79CE5-0CEB-A52F-6714-B4503019BBF6}"/>
              </a:ext>
            </a:extLst>
          </p:cNvPr>
          <p:cNvSpPr>
            <a:spLocks noGrp="1"/>
          </p:cNvSpPr>
          <p:nvPr>
            <p:ph type="body" sz="quarter" idx="15"/>
          </p:nvPr>
        </p:nvSpPr>
        <p:spPr>
          <a:xfrm>
            <a:off x="3362400" y="2187575"/>
            <a:ext cx="2610000" cy="4164013"/>
          </a:xfrm>
          <a:solidFill>
            <a:srgbClr val="DDEED5"/>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ta9,349,34so</a:t>
            </a:r>
          </a:p>
          <a:p>
            <a:pPr lvl="3"/>
            <a:r>
              <a:rPr lang="fi-FI" noProof="0"/>
              <a:t>neljäs taso</a:t>
            </a:r>
          </a:p>
          <a:p>
            <a:pPr lvl="4"/>
            <a:r>
              <a:rPr lang="fi-FI" noProof="0"/>
              <a:t>viides taso</a:t>
            </a:r>
          </a:p>
        </p:txBody>
      </p:sp>
      <p:sp>
        <p:nvSpPr>
          <p:cNvPr id="14" name="Tekstin paikkamerkki 9">
            <a:extLst>
              <a:ext uri="{FF2B5EF4-FFF2-40B4-BE49-F238E27FC236}">
                <a16:creationId xmlns:a16="http://schemas.microsoft.com/office/drawing/2014/main" id="{1914BA82-AD23-3D7D-40D6-B2BE8C489AA9}"/>
              </a:ext>
            </a:extLst>
          </p:cNvPr>
          <p:cNvSpPr>
            <a:spLocks noGrp="1"/>
          </p:cNvSpPr>
          <p:nvPr>
            <p:ph type="body" sz="quarter" idx="16"/>
          </p:nvPr>
        </p:nvSpPr>
        <p:spPr>
          <a:xfrm>
            <a:off x="6231087" y="2187575"/>
            <a:ext cx="2610000" cy="4164013"/>
          </a:xfrm>
          <a:solidFill>
            <a:srgbClr val="E2E2E2"/>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kstin paikkamerkki 9">
            <a:extLst>
              <a:ext uri="{FF2B5EF4-FFF2-40B4-BE49-F238E27FC236}">
                <a16:creationId xmlns:a16="http://schemas.microsoft.com/office/drawing/2014/main" id="{FCD68FB2-FC29-2A8B-F68A-A38D4707FBC0}"/>
              </a:ext>
            </a:extLst>
          </p:cNvPr>
          <p:cNvSpPr>
            <a:spLocks noGrp="1"/>
          </p:cNvSpPr>
          <p:nvPr>
            <p:ph type="body" sz="quarter" idx="17"/>
          </p:nvPr>
        </p:nvSpPr>
        <p:spPr>
          <a:xfrm>
            <a:off x="9099774" y="2187575"/>
            <a:ext cx="2610000" cy="4164013"/>
          </a:xfrm>
          <a:solidFill>
            <a:srgbClr val="F7CCA0"/>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55172089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Väripalkit 1">
    <p:spTree>
      <p:nvGrpSpPr>
        <p:cNvPr id="1" name=""/>
        <p:cNvGrpSpPr/>
        <p:nvPr/>
      </p:nvGrpSpPr>
      <p:grpSpPr>
        <a:xfrm>
          <a:off x="0" y="0"/>
          <a:ext cx="0" cy="0"/>
          <a:chOff x="0" y="0"/>
          <a:chExt cx="0" cy="0"/>
        </a:xfrm>
      </p:grpSpPr>
      <p:sp>
        <p:nvSpPr>
          <p:cNvPr id="13" name="object 11">
            <a:extLst>
              <a:ext uri="{FF2B5EF4-FFF2-40B4-BE49-F238E27FC236}">
                <a16:creationId xmlns:a16="http://schemas.microsoft.com/office/drawing/2014/main" id="{604E8351-9D45-BEA9-B3F0-76ED677193D6}"/>
              </a:ext>
              <a:ext uri="{C183D7F6-B498-43B3-948B-1728B52AA6E4}">
                <adec:decorative xmlns:adec="http://schemas.microsoft.com/office/drawing/2017/decorative" val="1"/>
              </a:ext>
            </a:extLst>
          </p:cNvPr>
          <p:cNvSpPr/>
          <p:nvPr userDrawn="1"/>
        </p:nvSpPr>
        <p:spPr>
          <a:xfrm>
            <a:off x="509186" y="2185497"/>
            <a:ext cx="11175344" cy="1269943"/>
          </a:xfrm>
          <a:custGeom>
            <a:avLst/>
            <a:gdLst/>
            <a:ahLst/>
            <a:cxnLst/>
            <a:rect l="l" t="t" r="r" b="b"/>
            <a:pathLst>
              <a:path w="18428970" h="2094229">
                <a:moveTo>
                  <a:pt x="18428758" y="0"/>
                </a:moveTo>
                <a:lnTo>
                  <a:pt x="0" y="0"/>
                </a:lnTo>
                <a:lnTo>
                  <a:pt x="0" y="2094177"/>
                </a:lnTo>
                <a:lnTo>
                  <a:pt x="18428758" y="2094177"/>
                </a:lnTo>
                <a:lnTo>
                  <a:pt x="18428758" y="0"/>
                </a:lnTo>
                <a:close/>
              </a:path>
            </a:pathLst>
          </a:custGeom>
          <a:solidFill>
            <a:srgbClr val="D2DEF2"/>
          </a:solidFill>
        </p:spPr>
        <p:txBody>
          <a:bodyPr wrap="square" lIns="0" tIns="0" rIns="0" bIns="0" rtlCol="0"/>
          <a:lstStyle/>
          <a:p>
            <a:endParaRPr lang="fi-FI" noProof="0"/>
          </a:p>
        </p:txBody>
      </p:sp>
      <p:sp>
        <p:nvSpPr>
          <p:cNvPr id="6" name="object 3">
            <a:extLst>
              <a:ext uri="{FF2B5EF4-FFF2-40B4-BE49-F238E27FC236}">
                <a16:creationId xmlns:a16="http://schemas.microsoft.com/office/drawing/2014/main" id="{51AE1B33-A91D-C257-70E1-BFAF5C1F7C71}"/>
              </a:ext>
              <a:ext uri="{C183D7F6-B498-43B3-948B-1728B52AA6E4}">
                <adec:decorative xmlns:adec="http://schemas.microsoft.com/office/drawing/2017/decorative" val="1"/>
              </a:ext>
            </a:extLst>
          </p:cNvPr>
          <p:cNvSpPr/>
          <p:nvPr userDrawn="1"/>
        </p:nvSpPr>
        <p:spPr>
          <a:xfrm>
            <a:off x="509186" y="3632567"/>
            <a:ext cx="11175344" cy="1269943"/>
          </a:xfrm>
          <a:custGeom>
            <a:avLst/>
            <a:gdLst/>
            <a:ahLst/>
            <a:cxnLst/>
            <a:rect l="l" t="t" r="r" b="b"/>
            <a:pathLst>
              <a:path w="18428970" h="2094229">
                <a:moveTo>
                  <a:pt x="18428758" y="0"/>
                </a:moveTo>
                <a:lnTo>
                  <a:pt x="0" y="0"/>
                </a:lnTo>
                <a:lnTo>
                  <a:pt x="0" y="2094177"/>
                </a:lnTo>
                <a:lnTo>
                  <a:pt x="18428758" y="2094177"/>
                </a:lnTo>
                <a:lnTo>
                  <a:pt x="18428758" y="0"/>
                </a:lnTo>
                <a:close/>
              </a:path>
            </a:pathLst>
          </a:custGeom>
          <a:solidFill>
            <a:srgbClr val="E2E2E2"/>
          </a:solidFill>
        </p:spPr>
        <p:txBody>
          <a:bodyPr wrap="square" lIns="0" tIns="0" rIns="0" bIns="0" rtlCol="0"/>
          <a:lstStyle/>
          <a:p>
            <a:endParaRPr lang="fi-FI" noProof="0"/>
          </a:p>
        </p:txBody>
      </p:sp>
      <p:sp>
        <p:nvSpPr>
          <p:cNvPr id="12" name="object 7">
            <a:extLst>
              <a:ext uri="{FF2B5EF4-FFF2-40B4-BE49-F238E27FC236}">
                <a16:creationId xmlns:a16="http://schemas.microsoft.com/office/drawing/2014/main" id="{C5336661-86E4-CA26-7388-63F1807C2FA3}"/>
              </a:ext>
              <a:ext uri="{C183D7F6-B498-43B3-948B-1728B52AA6E4}">
                <adec:decorative xmlns:adec="http://schemas.microsoft.com/office/drawing/2017/decorative" val="1"/>
              </a:ext>
            </a:extLst>
          </p:cNvPr>
          <p:cNvSpPr/>
          <p:nvPr userDrawn="1"/>
        </p:nvSpPr>
        <p:spPr>
          <a:xfrm>
            <a:off x="509186" y="5079643"/>
            <a:ext cx="11175344" cy="1269943"/>
          </a:xfrm>
          <a:custGeom>
            <a:avLst/>
            <a:gdLst/>
            <a:ahLst/>
            <a:cxnLst/>
            <a:rect l="l" t="t" r="r" b="b"/>
            <a:pathLst>
              <a:path w="18428970" h="2094229">
                <a:moveTo>
                  <a:pt x="18428758" y="0"/>
                </a:moveTo>
                <a:lnTo>
                  <a:pt x="0" y="0"/>
                </a:lnTo>
                <a:lnTo>
                  <a:pt x="0" y="2094177"/>
                </a:lnTo>
                <a:lnTo>
                  <a:pt x="18428758" y="2094177"/>
                </a:lnTo>
                <a:lnTo>
                  <a:pt x="18428758" y="0"/>
                </a:lnTo>
                <a:close/>
              </a:path>
            </a:pathLst>
          </a:custGeom>
          <a:solidFill>
            <a:srgbClr val="DCEDD5"/>
          </a:solidFill>
        </p:spPr>
        <p:txBody>
          <a:bodyPr wrap="square" lIns="0" tIns="0" rIns="0" bIns="0" rtlCol="0"/>
          <a:lstStyle/>
          <a:p>
            <a:endParaRPr lang="fi-FI" noProof="0"/>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497541" y="560568"/>
            <a:ext cx="11201401" cy="524786"/>
          </a:xfrm>
        </p:spPr>
        <p:txBody>
          <a:bodyPr/>
          <a:lstStyle/>
          <a:p>
            <a:endParaRPr lang="fi-FI" noProof="0"/>
          </a:p>
        </p:txBody>
      </p:sp>
      <p:sp>
        <p:nvSpPr>
          <p:cNvPr id="16" name="Tekstin paikkamerkki 11">
            <a:extLst>
              <a:ext uri="{FF2B5EF4-FFF2-40B4-BE49-F238E27FC236}">
                <a16:creationId xmlns:a16="http://schemas.microsoft.com/office/drawing/2014/main" id="{AEEEE0A1-F219-D5BB-6044-FACC9697CEA3}"/>
              </a:ext>
            </a:extLst>
          </p:cNvPr>
          <p:cNvSpPr>
            <a:spLocks noGrp="1"/>
          </p:cNvSpPr>
          <p:nvPr>
            <p:ph type="body" sz="quarter" idx="16"/>
          </p:nvPr>
        </p:nvSpPr>
        <p:spPr>
          <a:xfrm>
            <a:off x="493713" y="1196975"/>
            <a:ext cx="7331441" cy="909638"/>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25" name="Tekstin paikkamerkki 11">
            <a:extLst>
              <a:ext uri="{FF2B5EF4-FFF2-40B4-BE49-F238E27FC236}">
                <a16:creationId xmlns:a16="http://schemas.microsoft.com/office/drawing/2014/main" id="{7803FDA0-D5CB-78DE-54CF-4D49C544ED49}"/>
              </a:ext>
            </a:extLst>
          </p:cNvPr>
          <p:cNvSpPr>
            <a:spLocks noGrp="1"/>
          </p:cNvSpPr>
          <p:nvPr>
            <p:ph type="body" sz="quarter" idx="23"/>
          </p:nvPr>
        </p:nvSpPr>
        <p:spPr>
          <a:xfrm>
            <a:off x="826478" y="2345190"/>
            <a:ext cx="2901461" cy="1107042"/>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26" name="Tekstin paikkamerkki 11">
            <a:extLst>
              <a:ext uri="{FF2B5EF4-FFF2-40B4-BE49-F238E27FC236}">
                <a16:creationId xmlns:a16="http://schemas.microsoft.com/office/drawing/2014/main" id="{78B4CBD5-8A1A-716E-8CC6-980F60730C57}"/>
              </a:ext>
            </a:extLst>
          </p:cNvPr>
          <p:cNvSpPr>
            <a:spLocks noGrp="1"/>
          </p:cNvSpPr>
          <p:nvPr>
            <p:ph type="body" sz="quarter" idx="24"/>
          </p:nvPr>
        </p:nvSpPr>
        <p:spPr>
          <a:xfrm>
            <a:off x="4634237" y="2345190"/>
            <a:ext cx="2901461" cy="1107042"/>
          </a:xfrm>
        </p:spPr>
        <p:txBody>
          <a:bodyPr/>
          <a:lstStyle>
            <a:lvl1pPr marL="0" indent="0">
              <a:buNone/>
              <a:defRPr sz="1400">
                <a:latin typeface="DM Sans Medium" pitchFamily="2" charset="0"/>
              </a:defRPr>
            </a:lvl1pPr>
          </a:lstStyle>
          <a:p>
            <a:pPr lvl="0"/>
            <a:r>
              <a:rPr lang="fi-FI" noProof="0"/>
              <a:t>Muokkaa tekstin perustyylejä napsauttamalla</a:t>
            </a:r>
          </a:p>
        </p:txBody>
      </p:sp>
      <p:sp>
        <p:nvSpPr>
          <p:cNvPr id="27" name="Tekstin paikkamerkki 11">
            <a:extLst>
              <a:ext uri="{FF2B5EF4-FFF2-40B4-BE49-F238E27FC236}">
                <a16:creationId xmlns:a16="http://schemas.microsoft.com/office/drawing/2014/main" id="{86282D08-2785-FBC3-3784-6FC86E0B0055}"/>
              </a:ext>
            </a:extLst>
          </p:cNvPr>
          <p:cNvSpPr>
            <a:spLocks noGrp="1"/>
          </p:cNvSpPr>
          <p:nvPr>
            <p:ph type="body" sz="quarter" idx="25"/>
          </p:nvPr>
        </p:nvSpPr>
        <p:spPr>
          <a:xfrm>
            <a:off x="8473817" y="2345190"/>
            <a:ext cx="2901461" cy="1107042"/>
          </a:xfrm>
        </p:spPr>
        <p:txBody>
          <a:bodyPr/>
          <a:lstStyle>
            <a:lvl1pPr marL="0" indent="0">
              <a:buNone/>
              <a:defRPr sz="1400">
                <a:latin typeface="DM Sans Medium" pitchFamily="2" charset="0"/>
              </a:defRPr>
            </a:lvl1pPr>
          </a:lstStyle>
          <a:p>
            <a:pPr lvl="0"/>
            <a:r>
              <a:rPr lang="fi-FI" noProof="0"/>
              <a:t>Muokkaa tekstin perustyylejä napsauttamalla</a:t>
            </a:r>
          </a:p>
        </p:txBody>
      </p:sp>
      <p:sp>
        <p:nvSpPr>
          <p:cNvPr id="28" name="Tekstin paikkamerkki 11">
            <a:extLst>
              <a:ext uri="{FF2B5EF4-FFF2-40B4-BE49-F238E27FC236}">
                <a16:creationId xmlns:a16="http://schemas.microsoft.com/office/drawing/2014/main" id="{8B8ECD7C-A91A-0C25-2CA5-8FA2ABDAC00D}"/>
              </a:ext>
            </a:extLst>
          </p:cNvPr>
          <p:cNvSpPr>
            <a:spLocks noGrp="1"/>
          </p:cNvSpPr>
          <p:nvPr>
            <p:ph type="body" sz="quarter" idx="26"/>
          </p:nvPr>
        </p:nvSpPr>
        <p:spPr>
          <a:xfrm>
            <a:off x="826478" y="3795468"/>
            <a:ext cx="2901461" cy="1107042"/>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29" name="Tekstin paikkamerkki 11">
            <a:extLst>
              <a:ext uri="{FF2B5EF4-FFF2-40B4-BE49-F238E27FC236}">
                <a16:creationId xmlns:a16="http://schemas.microsoft.com/office/drawing/2014/main" id="{F78C0F76-3485-F1B0-80DC-472B5CF23BA3}"/>
              </a:ext>
            </a:extLst>
          </p:cNvPr>
          <p:cNvSpPr>
            <a:spLocks noGrp="1"/>
          </p:cNvSpPr>
          <p:nvPr>
            <p:ph type="body" sz="quarter" idx="27"/>
          </p:nvPr>
        </p:nvSpPr>
        <p:spPr>
          <a:xfrm>
            <a:off x="4634237" y="3795468"/>
            <a:ext cx="2901461" cy="1107042"/>
          </a:xfrm>
        </p:spPr>
        <p:txBody>
          <a:bodyPr/>
          <a:lstStyle>
            <a:lvl1pPr marL="0" indent="0">
              <a:buNone/>
              <a:defRPr sz="1400">
                <a:latin typeface="DM Sans Medium" pitchFamily="2" charset="0"/>
              </a:defRPr>
            </a:lvl1pPr>
          </a:lstStyle>
          <a:p>
            <a:pPr lvl="0"/>
            <a:r>
              <a:rPr lang="fi-FI" noProof="0"/>
              <a:t>Muokkaa tekstin perustyylejä napsauttamalla</a:t>
            </a:r>
          </a:p>
        </p:txBody>
      </p:sp>
      <p:sp>
        <p:nvSpPr>
          <p:cNvPr id="30" name="Tekstin paikkamerkki 11">
            <a:extLst>
              <a:ext uri="{FF2B5EF4-FFF2-40B4-BE49-F238E27FC236}">
                <a16:creationId xmlns:a16="http://schemas.microsoft.com/office/drawing/2014/main" id="{1A84006D-8350-23B8-E959-5FE86949CAC2}"/>
              </a:ext>
            </a:extLst>
          </p:cNvPr>
          <p:cNvSpPr>
            <a:spLocks noGrp="1"/>
          </p:cNvSpPr>
          <p:nvPr>
            <p:ph type="body" sz="quarter" idx="28"/>
          </p:nvPr>
        </p:nvSpPr>
        <p:spPr>
          <a:xfrm>
            <a:off x="8473817" y="3795468"/>
            <a:ext cx="2901461" cy="1107042"/>
          </a:xfrm>
        </p:spPr>
        <p:txBody>
          <a:bodyPr/>
          <a:lstStyle>
            <a:lvl1pPr marL="0" indent="0">
              <a:buNone/>
              <a:defRPr sz="1400">
                <a:latin typeface="DM Sans Medium" pitchFamily="2" charset="0"/>
              </a:defRPr>
            </a:lvl1pPr>
          </a:lstStyle>
          <a:p>
            <a:pPr lvl="0"/>
            <a:r>
              <a:rPr lang="fi-FI" noProof="0"/>
              <a:t>Muokkaa tekstin perustyylejä napsauttamalla</a:t>
            </a:r>
          </a:p>
        </p:txBody>
      </p:sp>
      <p:sp>
        <p:nvSpPr>
          <p:cNvPr id="31" name="Tekstin paikkamerkki 11">
            <a:extLst>
              <a:ext uri="{FF2B5EF4-FFF2-40B4-BE49-F238E27FC236}">
                <a16:creationId xmlns:a16="http://schemas.microsoft.com/office/drawing/2014/main" id="{6584795B-1550-ADA8-70BB-41AEF6FDCD47}"/>
              </a:ext>
            </a:extLst>
          </p:cNvPr>
          <p:cNvSpPr>
            <a:spLocks noGrp="1"/>
          </p:cNvSpPr>
          <p:nvPr>
            <p:ph type="body" sz="quarter" idx="29"/>
          </p:nvPr>
        </p:nvSpPr>
        <p:spPr>
          <a:xfrm>
            <a:off x="826478" y="5242544"/>
            <a:ext cx="2901461" cy="1107042"/>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32" name="Tekstin paikkamerkki 11">
            <a:extLst>
              <a:ext uri="{FF2B5EF4-FFF2-40B4-BE49-F238E27FC236}">
                <a16:creationId xmlns:a16="http://schemas.microsoft.com/office/drawing/2014/main" id="{98140732-35AF-D46D-CCDB-8B9AE2E4B68E}"/>
              </a:ext>
            </a:extLst>
          </p:cNvPr>
          <p:cNvSpPr>
            <a:spLocks noGrp="1"/>
          </p:cNvSpPr>
          <p:nvPr>
            <p:ph type="body" sz="quarter" idx="30"/>
          </p:nvPr>
        </p:nvSpPr>
        <p:spPr>
          <a:xfrm>
            <a:off x="4634237" y="5242544"/>
            <a:ext cx="2901461" cy="1107042"/>
          </a:xfrm>
        </p:spPr>
        <p:txBody>
          <a:bodyPr/>
          <a:lstStyle>
            <a:lvl1pPr marL="0" indent="0">
              <a:buNone/>
              <a:defRPr sz="1400">
                <a:latin typeface="DM Sans Medium" pitchFamily="2" charset="0"/>
              </a:defRPr>
            </a:lvl1pPr>
          </a:lstStyle>
          <a:p>
            <a:pPr lvl="0"/>
            <a:r>
              <a:rPr lang="fi-FI" noProof="0"/>
              <a:t>Muokkaa tekstin perustyylejä napsauttamalla</a:t>
            </a:r>
          </a:p>
        </p:txBody>
      </p:sp>
      <p:sp>
        <p:nvSpPr>
          <p:cNvPr id="33" name="Tekstin paikkamerkki 11">
            <a:extLst>
              <a:ext uri="{FF2B5EF4-FFF2-40B4-BE49-F238E27FC236}">
                <a16:creationId xmlns:a16="http://schemas.microsoft.com/office/drawing/2014/main" id="{AA0A2A71-5DB2-3417-5028-C8F81713DC7F}"/>
              </a:ext>
            </a:extLst>
          </p:cNvPr>
          <p:cNvSpPr>
            <a:spLocks noGrp="1"/>
          </p:cNvSpPr>
          <p:nvPr>
            <p:ph type="body" sz="quarter" idx="31"/>
          </p:nvPr>
        </p:nvSpPr>
        <p:spPr>
          <a:xfrm>
            <a:off x="8473817" y="5242544"/>
            <a:ext cx="2901461" cy="1107042"/>
          </a:xfrm>
        </p:spPr>
        <p:txBody>
          <a:bodyPr/>
          <a:lstStyle>
            <a:lvl1pPr marL="0" indent="0">
              <a:buNone/>
              <a:defRPr sz="1400">
                <a:latin typeface="DM Sans Medium" pitchFamily="2" charset="0"/>
              </a:defRPr>
            </a:lvl1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34448241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Väripalkit 2">
    <p:spTree>
      <p:nvGrpSpPr>
        <p:cNvPr id="1" name=""/>
        <p:cNvGrpSpPr/>
        <p:nvPr/>
      </p:nvGrpSpPr>
      <p:grpSpPr>
        <a:xfrm>
          <a:off x="0" y="0"/>
          <a:ext cx="0" cy="0"/>
          <a:chOff x="0" y="0"/>
          <a:chExt cx="0" cy="0"/>
        </a:xfrm>
      </p:grpSpPr>
      <p:sp>
        <p:nvSpPr>
          <p:cNvPr id="46" name="object 4">
            <a:extLst>
              <a:ext uri="{FF2B5EF4-FFF2-40B4-BE49-F238E27FC236}">
                <a16:creationId xmlns:a16="http://schemas.microsoft.com/office/drawing/2014/main" id="{2B0BCDE1-FEAE-5702-CC9B-8E8499C1A00B}"/>
              </a:ext>
              <a:ext uri="{C183D7F6-B498-43B3-948B-1728B52AA6E4}">
                <adec:decorative xmlns:adec="http://schemas.microsoft.com/office/drawing/2017/decorative" val="1"/>
              </a:ext>
            </a:extLst>
          </p:cNvPr>
          <p:cNvSpPr/>
          <p:nvPr userDrawn="1"/>
        </p:nvSpPr>
        <p:spPr>
          <a:xfrm>
            <a:off x="509186" y="4952652"/>
            <a:ext cx="11175344" cy="1397014"/>
          </a:xfrm>
          <a:custGeom>
            <a:avLst/>
            <a:gdLst/>
            <a:ahLst/>
            <a:cxnLst/>
            <a:rect l="l" t="t" r="r" b="b"/>
            <a:pathLst>
              <a:path w="18428970" h="2303779">
                <a:moveTo>
                  <a:pt x="18428758" y="0"/>
                </a:moveTo>
                <a:lnTo>
                  <a:pt x="0" y="0"/>
                </a:lnTo>
                <a:lnTo>
                  <a:pt x="0" y="2303594"/>
                </a:lnTo>
                <a:lnTo>
                  <a:pt x="18428758" y="2303594"/>
                </a:lnTo>
                <a:lnTo>
                  <a:pt x="18428758" y="0"/>
                </a:lnTo>
                <a:close/>
              </a:path>
            </a:pathLst>
          </a:custGeom>
          <a:solidFill>
            <a:srgbClr val="BBCEEC"/>
          </a:solidFill>
        </p:spPr>
        <p:txBody>
          <a:bodyPr wrap="square" lIns="0" tIns="0" rIns="0" bIns="0" rtlCol="0"/>
          <a:lstStyle/>
          <a:p>
            <a:endParaRPr lang="fi-FI" noProof="0"/>
          </a:p>
        </p:txBody>
      </p:sp>
      <p:sp>
        <p:nvSpPr>
          <p:cNvPr id="47" name="object 5">
            <a:extLst>
              <a:ext uri="{FF2B5EF4-FFF2-40B4-BE49-F238E27FC236}">
                <a16:creationId xmlns:a16="http://schemas.microsoft.com/office/drawing/2014/main" id="{DFCCF13A-4CC0-46FE-404B-E65D1E41BE62}"/>
              </a:ext>
              <a:ext uri="{C183D7F6-B498-43B3-948B-1728B52AA6E4}">
                <adec:decorative xmlns:adec="http://schemas.microsoft.com/office/drawing/2017/decorative" val="1"/>
              </a:ext>
            </a:extLst>
          </p:cNvPr>
          <p:cNvSpPr/>
          <p:nvPr userDrawn="1"/>
        </p:nvSpPr>
        <p:spPr>
          <a:xfrm>
            <a:off x="509186" y="3181126"/>
            <a:ext cx="11175344" cy="1397014"/>
          </a:xfrm>
          <a:custGeom>
            <a:avLst/>
            <a:gdLst/>
            <a:ahLst/>
            <a:cxnLst/>
            <a:rect l="l" t="t" r="r" b="b"/>
            <a:pathLst>
              <a:path w="18428970" h="2303779">
                <a:moveTo>
                  <a:pt x="18428758" y="0"/>
                </a:moveTo>
                <a:lnTo>
                  <a:pt x="0" y="0"/>
                </a:lnTo>
                <a:lnTo>
                  <a:pt x="0" y="2303594"/>
                </a:lnTo>
                <a:lnTo>
                  <a:pt x="18428758" y="2303594"/>
                </a:lnTo>
                <a:lnTo>
                  <a:pt x="18428758" y="0"/>
                </a:lnTo>
                <a:close/>
              </a:path>
            </a:pathLst>
          </a:custGeom>
          <a:solidFill>
            <a:srgbClr val="D2DEF2"/>
          </a:solidFill>
        </p:spPr>
        <p:txBody>
          <a:bodyPr wrap="square" lIns="0" tIns="0" rIns="0" bIns="0" rtlCol="0"/>
          <a:lstStyle/>
          <a:p>
            <a:endParaRPr lang="fi-FI" noProof="0"/>
          </a:p>
        </p:txBody>
      </p:sp>
      <p:sp>
        <p:nvSpPr>
          <p:cNvPr id="45" name="object 3">
            <a:extLst>
              <a:ext uri="{FF2B5EF4-FFF2-40B4-BE49-F238E27FC236}">
                <a16:creationId xmlns:a16="http://schemas.microsoft.com/office/drawing/2014/main" id="{3FC9D970-DD35-A23E-D217-644B50CAFE7D}"/>
              </a:ext>
              <a:ext uri="{C183D7F6-B498-43B3-948B-1728B52AA6E4}">
                <adec:decorative xmlns:adec="http://schemas.microsoft.com/office/drawing/2017/decorative" val="1"/>
              </a:ext>
            </a:extLst>
          </p:cNvPr>
          <p:cNvSpPr/>
          <p:nvPr userDrawn="1"/>
        </p:nvSpPr>
        <p:spPr>
          <a:xfrm>
            <a:off x="509186" y="1409601"/>
            <a:ext cx="11175344" cy="1397014"/>
          </a:xfrm>
          <a:custGeom>
            <a:avLst/>
            <a:gdLst/>
            <a:ahLst/>
            <a:cxnLst/>
            <a:rect l="l" t="t" r="r" b="b"/>
            <a:pathLst>
              <a:path w="18428970" h="2303779">
                <a:moveTo>
                  <a:pt x="18428758" y="0"/>
                </a:moveTo>
                <a:lnTo>
                  <a:pt x="0" y="0"/>
                </a:lnTo>
                <a:lnTo>
                  <a:pt x="0" y="2303594"/>
                </a:lnTo>
                <a:lnTo>
                  <a:pt x="18428758" y="2303594"/>
                </a:lnTo>
                <a:lnTo>
                  <a:pt x="18428758" y="0"/>
                </a:lnTo>
                <a:close/>
              </a:path>
            </a:pathLst>
          </a:custGeom>
          <a:solidFill>
            <a:srgbClr val="E8EEF8"/>
          </a:solidFill>
        </p:spPr>
        <p:txBody>
          <a:bodyPr wrap="square" lIns="0" tIns="0" rIns="0" bIns="0" rtlCol="0"/>
          <a:lstStyle/>
          <a:p>
            <a:endParaRPr lang="fi-FI" noProof="0"/>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497541" y="560568"/>
            <a:ext cx="11201401" cy="524786"/>
          </a:xfrm>
        </p:spPr>
        <p:txBody>
          <a:bodyPr/>
          <a:lstStyle/>
          <a:p>
            <a:endParaRPr lang="fi-FI" noProof="0"/>
          </a:p>
        </p:txBody>
      </p:sp>
      <p:sp>
        <p:nvSpPr>
          <p:cNvPr id="16" name="Tekstin paikkamerkki 11">
            <a:extLst>
              <a:ext uri="{FF2B5EF4-FFF2-40B4-BE49-F238E27FC236}">
                <a16:creationId xmlns:a16="http://schemas.microsoft.com/office/drawing/2014/main" id="{AEEEE0A1-F219-D5BB-6044-FACC9697CEA3}"/>
              </a:ext>
            </a:extLst>
          </p:cNvPr>
          <p:cNvSpPr>
            <a:spLocks noGrp="1"/>
          </p:cNvSpPr>
          <p:nvPr>
            <p:ph type="body" sz="quarter" idx="16"/>
          </p:nvPr>
        </p:nvSpPr>
        <p:spPr>
          <a:xfrm>
            <a:off x="493713" y="1161805"/>
            <a:ext cx="11175344" cy="227379"/>
          </a:xfrm>
        </p:spPr>
        <p:txBody>
          <a:bodyPr/>
          <a:lstStyle>
            <a:lvl1pPr marL="0" indent="0">
              <a:buNone/>
              <a:defRPr sz="1600" b="1">
                <a:latin typeface="DM Sans Medium" pitchFamily="2" charset="0"/>
              </a:defRPr>
            </a:lvl1pPr>
          </a:lstStyle>
          <a:p>
            <a:pPr lvl="0"/>
            <a:r>
              <a:rPr lang="fi-FI" noProof="0"/>
              <a:t>Muokkaa tekstin perustyylejä napsauttamalla</a:t>
            </a:r>
          </a:p>
        </p:txBody>
      </p:sp>
      <p:sp>
        <p:nvSpPr>
          <p:cNvPr id="26" name="Tekstin paikkamerkki 11">
            <a:extLst>
              <a:ext uri="{FF2B5EF4-FFF2-40B4-BE49-F238E27FC236}">
                <a16:creationId xmlns:a16="http://schemas.microsoft.com/office/drawing/2014/main" id="{78B4CBD5-8A1A-716E-8CC6-980F60730C57}"/>
              </a:ext>
            </a:extLst>
          </p:cNvPr>
          <p:cNvSpPr>
            <a:spLocks noGrp="1"/>
          </p:cNvSpPr>
          <p:nvPr>
            <p:ph type="body" sz="quarter" idx="24"/>
          </p:nvPr>
        </p:nvSpPr>
        <p:spPr>
          <a:xfrm>
            <a:off x="509186" y="2099000"/>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17" name="Tekstin paikkamerkki 11">
            <a:extLst>
              <a:ext uri="{FF2B5EF4-FFF2-40B4-BE49-F238E27FC236}">
                <a16:creationId xmlns:a16="http://schemas.microsoft.com/office/drawing/2014/main" id="{72CAF045-6F52-BE1E-DEE0-3BA0A2F27262}"/>
              </a:ext>
            </a:extLst>
          </p:cNvPr>
          <p:cNvSpPr>
            <a:spLocks noGrp="1"/>
          </p:cNvSpPr>
          <p:nvPr>
            <p:ph type="body" sz="quarter" idx="26"/>
          </p:nvPr>
        </p:nvSpPr>
        <p:spPr>
          <a:xfrm>
            <a:off x="2745022" y="2099000"/>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18" name="Tekstin paikkamerkki 11">
            <a:extLst>
              <a:ext uri="{FF2B5EF4-FFF2-40B4-BE49-F238E27FC236}">
                <a16:creationId xmlns:a16="http://schemas.microsoft.com/office/drawing/2014/main" id="{73E5668F-4719-442D-09AF-1E9D67B61146}"/>
              </a:ext>
            </a:extLst>
          </p:cNvPr>
          <p:cNvSpPr>
            <a:spLocks noGrp="1"/>
          </p:cNvSpPr>
          <p:nvPr>
            <p:ph type="body" sz="quarter" idx="27"/>
          </p:nvPr>
        </p:nvSpPr>
        <p:spPr>
          <a:xfrm>
            <a:off x="4980858" y="2099000"/>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19" name="Tekstin paikkamerkki 11">
            <a:extLst>
              <a:ext uri="{FF2B5EF4-FFF2-40B4-BE49-F238E27FC236}">
                <a16:creationId xmlns:a16="http://schemas.microsoft.com/office/drawing/2014/main" id="{915B7EC7-F67D-CBC0-4A92-18A82AA9A4F4}"/>
              </a:ext>
            </a:extLst>
          </p:cNvPr>
          <p:cNvSpPr>
            <a:spLocks noGrp="1"/>
          </p:cNvSpPr>
          <p:nvPr>
            <p:ph type="body" sz="quarter" idx="28"/>
          </p:nvPr>
        </p:nvSpPr>
        <p:spPr>
          <a:xfrm>
            <a:off x="7216694" y="2099000"/>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20" name="Tekstin paikkamerkki 11">
            <a:extLst>
              <a:ext uri="{FF2B5EF4-FFF2-40B4-BE49-F238E27FC236}">
                <a16:creationId xmlns:a16="http://schemas.microsoft.com/office/drawing/2014/main" id="{1D5D28AF-3D26-1388-C05C-BAFDA9C322DA}"/>
              </a:ext>
            </a:extLst>
          </p:cNvPr>
          <p:cNvSpPr>
            <a:spLocks noGrp="1"/>
          </p:cNvSpPr>
          <p:nvPr>
            <p:ph type="body" sz="quarter" idx="29"/>
          </p:nvPr>
        </p:nvSpPr>
        <p:spPr>
          <a:xfrm>
            <a:off x="9452530" y="2099000"/>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21" name="Tekstin paikkamerkki 11">
            <a:extLst>
              <a:ext uri="{FF2B5EF4-FFF2-40B4-BE49-F238E27FC236}">
                <a16:creationId xmlns:a16="http://schemas.microsoft.com/office/drawing/2014/main" id="{B12266C1-341A-D899-2F79-17EC9EEC6B70}"/>
              </a:ext>
            </a:extLst>
          </p:cNvPr>
          <p:cNvSpPr>
            <a:spLocks noGrp="1"/>
          </p:cNvSpPr>
          <p:nvPr>
            <p:ph type="body" sz="quarter" idx="30"/>
          </p:nvPr>
        </p:nvSpPr>
        <p:spPr>
          <a:xfrm>
            <a:off x="509186" y="3870526"/>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22" name="Tekstin paikkamerkki 11">
            <a:extLst>
              <a:ext uri="{FF2B5EF4-FFF2-40B4-BE49-F238E27FC236}">
                <a16:creationId xmlns:a16="http://schemas.microsoft.com/office/drawing/2014/main" id="{D7C8D6F7-40F6-13DC-382A-6337DDABE1A4}"/>
              </a:ext>
            </a:extLst>
          </p:cNvPr>
          <p:cNvSpPr>
            <a:spLocks noGrp="1"/>
          </p:cNvSpPr>
          <p:nvPr>
            <p:ph type="body" sz="quarter" idx="31"/>
          </p:nvPr>
        </p:nvSpPr>
        <p:spPr>
          <a:xfrm>
            <a:off x="2745022" y="3870526"/>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23" name="Tekstin paikkamerkki 11">
            <a:extLst>
              <a:ext uri="{FF2B5EF4-FFF2-40B4-BE49-F238E27FC236}">
                <a16:creationId xmlns:a16="http://schemas.microsoft.com/office/drawing/2014/main" id="{9959CD82-537E-7360-EAFF-BDE28E3BF4EC}"/>
              </a:ext>
            </a:extLst>
          </p:cNvPr>
          <p:cNvSpPr>
            <a:spLocks noGrp="1"/>
          </p:cNvSpPr>
          <p:nvPr>
            <p:ph type="body" sz="quarter" idx="32"/>
          </p:nvPr>
        </p:nvSpPr>
        <p:spPr>
          <a:xfrm>
            <a:off x="4980858" y="3870526"/>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24" name="Tekstin paikkamerkki 11">
            <a:extLst>
              <a:ext uri="{FF2B5EF4-FFF2-40B4-BE49-F238E27FC236}">
                <a16:creationId xmlns:a16="http://schemas.microsoft.com/office/drawing/2014/main" id="{BADB8AC0-FBB1-0D74-1EBE-CA8F03C551AB}"/>
              </a:ext>
            </a:extLst>
          </p:cNvPr>
          <p:cNvSpPr>
            <a:spLocks noGrp="1"/>
          </p:cNvSpPr>
          <p:nvPr>
            <p:ph type="body" sz="quarter" idx="33"/>
          </p:nvPr>
        </p:nvSpPr>
        <p:spPr>
          <a:xfrm>
            <a:off x="7216694" y="3870526"/>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4" name="Tekstin paikkamerkki 11">
            <a:extLst>
              <a:ext uri="{FF2B5EF4-FFF2-40B4-BE49-F238E27FC236}">
                <a16:creationId xmlns:a16="http://schemas.microsoft.com/office/drawing/2014/main" id="{B9C2DC77-3DB4-1CC7-2363-59DC17E1A5F3}"/>
              </a:ext>
            </a:extLst>
          </p:cNvPr>
          <p:cNvSpPr>
            <a:spLocks noGrp="1"/>
          </p:cNvSpPr>
          <p:nvPr>
            <p:ph type="body" sz="quarter" idx="34"/>
          </p:nvPr>
        </p:nvSpPr>
        <p:spPr>
          <a:xfrm>
            <a:off x="9452530" y="3870526"/>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5" name="Tekstin paikkamerkki 11">
            <a:extLst>
              <a:ext uri="{FF2B5EF4-FFF2-40B4-BE49-F238E27FC236}">
                <a16:creationId xmlns:a16="http://schemas.microsoft.com/office/drawing/2014/main" id="{24CA0022-10BD-8480-A3AC-B3916A18910C}"/>
              </a:ext>
            </a:extLst>
          </p:cNvPr>
          <p:cNvSpPr>
            <a:spLocks noGrp="1"/>
          </p:cNvSpPr>
          <p:nvPr>
            <p:ph type="body" sz="quarter" idx="35"/>
          </p:nvPr>
        </p:nvSpPr>
        <p:spPr>
          <a:xfrm>
            <a:off x="509186" y="5642052"/>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6" name="Tekstin paikkamerkki 11">
            <a:extLst>
              <a:ext uri="{FF2B5EF4-FFF2-40B4-BE49-F238E27FC236}">
                <a16:creationId xmlns:a16="http://schemas.microsoft.com/office/drawing/2014/main" id="{4C2D7F7C-1AEE-1D81-9A59-C7A27CC658AF}"/>
              </a:ext>
            </a:extLst>
          </p:cNvPr>
          <p:cNvSpPr>
            <a:spLocks noGrp="1"/>
          </p:cNvSpPr>
          <p:nvPr>
            <p:ph type="body" sz="quarter" idx="36"/>
          </p:nvPr>
        </p:nvSpPr>
        <p:spPr>
          <a:xfrm>
            <a:off x="2745022" y="5642052"/>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7" name="Tekstin paikkamerkki 11">
            <a:extLst>
              <a:ext uri="{FF2B5EF4-FFF2-40B4-BE49-F238E27FC236}">
                <a16:creationId xmlns:a16="http://schemas.microsoft.com/office/drawing/2014/main" id="{5A836639-C4D9-683A-820E-975A919EA757}"/>
              </a:ext>
            </a:extLst>
          </p:cNvPr>
          <p:cNvSpPr>
            <a:spLocks noGrp="1"/>
          </p:cNvSpPr>
          <p:nvPr>
            <p:ph type="body" sz="quarter" idx="37"/>
          </p:nvPr>
        </p:nvSpPr>
        <p:spPr>
          <a:xfrm>
            <a:off x="4980858" y="5642052"/>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8" name="Tekstin paikkamerkki 11">
            <a:extLst>
              <a:ext uri="{FF2B5EF4-FFF2-40B4-BE49-F238E27FC236}">
                <a16:creationId xmlns:a16="http://schemas.microsoft.com/office/drawing/2014/main" id="{DADDDAC4-93DB-7454-BBD9-D8B9B4E652C5}"/>
              </a:ext>
            </a:extLst>
          </p:cNvPr>
          <p:cNvSpPr>
            <a:spLocks noGrp="1"/>
          </p:cNvSpPr>
          <p:nvPr>
            <p:ph type="body" sz="quarter" idx="38"/>
          </p:nvPr>
        </p:nvSpPr>
        <p:spPr>
          <a:xfrm>
            <a:off x="7216694" y="5642052"/>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9" name="Tekstin paikkamerkki 11">
            <a:extLst>
              <a:ext uri="{FF2B5EF4-FFF2-40B4-BE49-F238E27FC236}">
                <a16:creationId xmlns:a16="http://schemas.microsoft.com/office/drawing/2014/main" id="{5107D55A-E394-3D1A-750B-09EBF8743EF4}"/>
              </a:ext>
            </a:extLst>
          </p:cNvPr>
          <p:cNvSpPr>
            <a:spLocks noGrp="1"/>
          </p:cNvSpPr>
          <p:nvPr>
            <p:ph type="body" sz="quarter" idx="39"/>
          </p:nvPr>
        </p:nvSpPr>
        <p:spPr>
          <a:xfrm>
            <a:off x="9452530" y="5642052"/>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40" name="Tekstin paikkamerkki 11">
            <a:extLst>
              <a:ext uri="{FF2B5EF4-FFF2-40B4-BE49-F238E27FC236}">
                <a16:creationId xmlns:a16="http://schemas.microsoft.com/office/drawing/2014/main" id="{089465DC-BF2F-B71E-049D-08389B079A1B}"/>
              </a:ext>
            </a:extLst>
          </p:cNvPr>
          <p:cNvSpPr>
            <a:spLocks noGrp="1"/>
          </p:cNvSpPr>
          <p:nvPr>
            <p:ph type="body" sz="quarter" idx="40"/>
          </p:nvPr>
        </p:nvSpPr>
        <p:spPr>
          <a:xfrm>
            <a:off x="493713" y="2937852"/>
            <a:ext cx="11175344" cy="227379"/>
          </a:xfrm>
        </p:spPr>
        <p:txBody>
          <a:bodyPr/>
          <a:lstStyle>
            <a:lvl1pPr marL="0" indent="0">
              <a:buNone/>
              <a:defRPr sz="1600" b="1">
                <a:latin typeface="DM Sans Medium" pitchFamily="2" charset="0"/>
              </a:defRPr>
            </a:lvl1pPr>
          </a:lstStyle>
          <a:p>
            <a:pPr lvl="0"/>
            <a:r>
              <a:rPr lang="fi-FI" noProof="0"/>
              <a:t>Muokkaa tekstin perustyylejä napsauttamalla</a:t>
            </a:r>
          </a:p>
        </p:txBody>
      </p:sp>
      <p:sp>
        <p:nvSpPr>
          <p:cNvPr id="41" name="Tekstin paikkamerkki 11">
            <a:extLst>
              <a:ext uri="{FF2B5EF4-FFF2-40B4-BE49-F238E27FC236}">
                <a16:creationId xmlns:a16="http://schemas.microsoft.com/office/drawing/2014/main" id="{AD57CAB0-D2B8-CB4F-DA0F-BAF9FAD50F55}"/>
              </a:ext>
            </a:extLst>
          </p:cNvPr>
          <p:cNvSpPr>
            <a:spLocks noGrp="1"/>
          </p:cNvSpPr>
          <p:nvPr>
            <p:ph type="body" sz="quarter" idx="41"/>
          </p:nvPr>
        </p:nvSpPr>
        <p:spPr>
          <a:xfrm>
            <a:off x="493713" y="4696314"/>
            <a:ext cx="11175344" cy="227379"/>
          </a:xfrm>
        </p:spPr>
        <p:txBody>
          <a:bodyPr/>
          <a:lstStyle>
            <a:lvl1pPr marL="0" indent="0">
              <a:buNone/>
              <a:defRPr sz="1600" b="1">
                <a:latin typeface="DM Sans Medium" pitchFamily="2" charset="0"/>
              </a:defRPr>
            </a:lvl1pPr>
          </a:lstStyle>
          <a:p>
            <a:pPr lvl="0"/>
            <a:r>
              <a:rPr lang="fi-FI" noProof="0"/>
              <a:t>Muokkaa tekstin perustyylejä napsauttamalla</a:t>
            </a:r>
          </a:p>
        </p:txBody>
      </p:sp>
      <p:sp>
        <p:nvSpPr>
          <p:cNvPr id="3" name="Picture Placeholder 7" descr="Kuvapaikkaelementti">
            <a:extLst>
              <a:ext uri="{FF2B5EF4-FFF2-40B4-BE49-F238E27FC236}">
                <a16:creationId xmlns:a16="http://schemas.microsoft.com/office/drawing/2014/main" id="{2F0AE345-0B37-9C0B-2737-8C7834B0705E}"/>
              </a:ext>
              <a:ext uri="{C183D7F6-B498-43B3-948B-1728B52AA6E4}">
                <adec:decorative xmlns:adec="http://schemas.microsoft.com/office/drawing/2017/decorative" val="0"/>
              </a:ext>
            </a:extLst>
          </p:cNvPr>
          <p:cNvSpPr>
            <a:spLocks noGrp="1"/>
          </p:cNvSpPr>
          <p:nvPr>
            <p:ph type="pic" sz="quarter" idx="20"/>
          </p:nvPr>
        </p:nvSpPr>
        <p:spPr>
          <a:xfrm>
            <a:off x="1407439" y="1520374"/>
            <a:ext cx="450086" cy="466200"/>
          </a:xfrm>
          <a:noFill/>
        </p:spPr>
        <p:txBody>
          <a:bodyPr anchor="ctr" anchorCtr="0"/>
          <a:lstStyle>
            <a:lvl1pPr marL="0" indent="0" algn="ctr">
              <a:buNone/>
              <a:defRPr sz="1000"/>
            </a:lvl1pPr>
          </a:lstStyle>
          <a:p>
            <a:endParaRPr lang="fi-FI" noProof="0"/>
          </a:p>
        </p:txBody>
      </p:sp>
      <p:sp>
        <p:nvSpPr>
          <p:cNvPr id="4" name="Picture Placeholder 7" descr="Kuvapaikkaelementti">
            <a:extLst>
              <a:ext uri="{FF2B5EF4-FFF2-40B4-BE49-F238E27FC236}">
                <a16:creationId xmlns:a16="http://schemas.microsoft.com/office/drawing/2014/main" id="{8BEA607F-FCF0-F2A9-41AB-D05E5E964149}"/>
              </a:ext>
              <a:ext uri="{C183D7F6-B498-43B3-948B-1728B52AA6E4}">
                <adec:decorative xmlns:adec="http://schemas.microsoft.com/office/drawing/2017/decorative" val="0"/>
              </a:ext>
            </a:extLst>
          </p:cNvPr>
          <p:cNvSpPr>
            <a:spLocks noGrp="1"/>
          </p:cNvSpPr>
          <p:nvPr>
            <p:ph type="pic" sz="quarter" idx="42"/>
          </p:nvPr>
        </p:nvSpPr>
        <p:spPr>
          <a:xfrm>
            <a:off x="3614446" y="1520374"/>
            <a:ext cx="450086" cy="466200"/>
          </a:xfrm>
          <a:noFill/>
        </p:spPr>
        <p:txBody>
          <a:bodyPr anchor="ctr" anchorCtr="0"/>
          <a:lstStyle>
            <a:lvl1pPr marL="0" indent="0" algn="ctr">
              <a:buNone/>
              <a:defRPr sz="1000"/>
            </a:lvl1pPr>
          </a:lstStyle>
          <a:p>
            <a:endParaRPr lang="fi-FI" noProof="0"/>
          </a:p>
        </p:txBody>
      </p:sp>
      <p:sp>
        <p:nvSpPr>
          <p:cNvPr id="5" name="Picture Placeholder 7" descr="Kuvapaikkaelementti">
            <a:extLst>
              <a:ext uri="{FF2B5EF4-FFF2-40B4-BE49-F238E27FC236}">
                <a16:creationId xmlns:a16="http://schemas.microsoft.com/office/drawing/2014/main" id="{42051179-B480-C491-F7D5-ECEF0201FD26}"/>
              </a:ext>
              <a:ext uri="{C183D7F6-B498-43B3-948B-1728B52AA6E4}">
                <adec:decorative xmlns:adec="http://schemas.microsoft.com/office/drawing/2017/decorative" val="0"/>
              </a:ext>
            </a:extLst>
          </p:cNvPr>
          <p:cNvSpPr>
            <a:spLocks noGrp="1"/>
          </p:cNvSpPr>
          <p:nvPr>
            <p:ph type="pic" sz="quarter" idx="43"/>
          </p:nvPr>
        </p:nvSpPr>
        <p:spPr>
          <a:xfrm>
            <a:off x="5883689" y="1520374"/>
            <a:ext cx="450086" cy="466200"/>
          </a:xfrm>
          <a:noFill/>
        </p:spPr>
        <p:txBody>
          <a:bodyPr anchor="ctr" anchorCtr="0"/>
          <a:lstStyle>
            <a:lvl1pPr marL="0" indent="0" algn="ctr">
              <a:buNone/>
              <a:defRPr sz="1000"/>
            </a:lvl1pPr>
          </a:lstStyle>
          <a:p>
            <a:endParaRPr lang="fi-FI" noProof="0"/>
          </a:p>
        </p:txBody>
      </p:sp>
      <p:sp>
        <p:nvSpPr>
          <p:cNvPr id="6" name="Picture Placeholder 7" descr="Kuvapaikkaelementti">
            <a:extLst>
              <a:ext uri="{FF2B5EF4-FFF2-40B4-BE49-F238E27FC236}">
                <a16:creationId xmlns:a16="http://schemas.microsoft.com/office/drawing/2014/main" id="{6DDC8316-4910-C442-2221-42648991EFDD}"/>
              </a:ext>
              <a:ext uri="{C183D7F6-B498-43B3-948B-1728B52AA6E4}">
                <adec:decorative xmlns:adec="http://schemas.microsoft.com/office/drawing/2017/decorative" val="0"/>
              </a:ext>
            </a:extLst>
          </p:cNvPr>
          <p:cNvSpPr>
            <a:spLocks noGrp="1"/>
          </p:cNvSpPr>
          <p:nvPr>
            <p:ph type="pic" sz="quarter" idx="44"/>
          </p:nvPr>
        </p:nvSpPr>
        <p:spPr>
          <a:xfrm>
            <a:off x="8066760" y="1520374"/>
            <a:ext cx="450086" cy="466200"/>
          </a:xfrm>
          <a:noFill/>
        </p:spPr>
        <p:txBody>
          <a:bodyPr anchor="ctr" anchorCtr="0"/>
          <a:lstStyle>
            <a:lvl1pPr marL="0" indent="0" algn="ctr">
              <a:buNone/>
              <a:defRPr sz="1000"/>
            </a:lvl1pPr>
          </a:lstStyle>
          <a:p>
            <a:endParaRPr lang="fi-FI" noProof="0"/>
          </a:p>
        </p:txBody>
      </p:sp>
      <p:sp>
        <p:nvSpPr>
          <p:cNvPr id="10" name="Picture Placeholder 7" descr="Kuvapaikkaelementti">
            <a:extLst>
              <a:ext uri="{FF2B5EF4-FFF2-40B4-BE49-F238E27FC236}">
                <a16:creationId xmlns:a16="http://schemas.microsoft.com/office/drawing/2014/main" id="{DB54B19D-41FD-A728-6A02-525516FBD017}"/>
              </a:ext>
              <a:ext uri="{C183D7F6-B498-43B3-948B-1728B52AA6E4}">
                <adec:decorative xmlns:adec="http://schemas.microsoft.com/office/drawing/2017/decorative" val="0"/>
              </a:ext>
            </a:extLst>
          </p:cNvPr>
          <p:cNvSpPr>
            <a:spLocks noGrp="1"/>
          </p:cNvSpPr>
          <p:nvPr>
            <p:ph type="pic" sz="quarter" idx="45"/>
          </p:nvPr>
        </p:nvSpPr>
        <p:spPr>
          <a:xfrm>
            <a:off x="10297704" y="1520374"/>
            <a:ext cx="450086" cy="466200"/>
          </a:xfrm>
          <a:noFill/>
        </p:spPr>
        <p:txBody>
          <a:bodyPr anchor="ctr" anchorCtr="0"/>
          <a:lstStyle>
            <a:lvl1pPr marL="0" indent="0" algn="ctr">
              <a:buNone/>
              <a:defRPr sz="1000"/>
            </a:lvl1pPr>
          </a:lstStyle>
          <a:p>
            <a:endParaRPr lang="fi-FI" noProof="0"/>
          </a:p>
        </p:txBody>
      </p:sp>
      <p:sp>
        <p:nvSpPr>
          <p:cNvPr id="11" name="Picture Placeholder 7" descr="Kuvapaikkaelementti">
            <a:extLst>
              <a:ext uri="{FF2B5EF4-FFF2-40B4-BE49-F238E27FC236}">
                <a16:creationId xmlns:a16="http://schemas.microsoft.com/office/drawing/2014/main" id="{C6B18A36-81B1-CF86-3BCB-D5B561735038}"/>
              </a:ext>
              <a:ext uri="{C183D7F6-B498-43B3-948B-1728B52AA6E4}">
                <adec:decorative xmlns:adec="http://schemas.microsoft.com/office/drawing/2017/decorative" val="0"/>
              </a:ext>
            </a:extLst>
          </p:cNvPr>
          <p:cNvSpPr>
            <a:spLocks noGrp="1"/>
          </p:cNvSpPr>
          <p:nvPr>
            <p:ph type="pic" sz="quarter" idx="46"/>
          </p:nvPr>
        </p:nvSpPr>
        <p:spPr>
          <a:xfrm>
            <a:off x="1407439" y="3296513"/>
            <a:ext cx="450086" cy="466200"/>
          </a:xfrm>
          <a:noFill/>
        </p:spPr>
        <p:txBody>
          <a:bodyPr anchor="ctr" anchorCtr="0"/>
          <a:lstStyle>
            <a:lvl1pPr marL="0" indent="0" algn="ctr">
              <a:buNone/>
              <a:defRPr sz="1000"/>
            </a:lvl1pPr>
          </a:lstStyle>
          <a:p>
            <a:endParaRPr lang="fi-FI" noProof="0"/>
          </a:p>
        </p:txBody>
      </p:sp>
      <p:sp>
        <p:nvSpPr>
          <p:cNvPr id="12" name="Picture Placeholder 7" descr="Kuvapaikkaelementti">
            <a:extLst>
              <a:ext uri="{FF2B5EF4-FFF2-40B4-BE49-F238E27FC236}">
                <a16:creationId xmlns:a16="http://schemas.microsoft.com/office/drawing/2014/main" id="{C66DC526-5A5E-5BA0-FD8A-AC7EFA5E0DE5}"/>
              </a:ext>
              <a:ext uri="{C183D7F6-B498-43B3-948B-1728B52AA6E4}">
                <adec:decorative xmlns:adec="http://schemas.microsoft.com/office/drawing/2017/decorative" val="0"/>
              </a:ext>
            </a:extLst>
          </p:cNvPr>
          <p:cNvSpPr>
            <a:spLocks noGrp="1"/>
          </p:cNvSpPr>
          <p:nvPr>
            <p:ph type="pic" sz="quarter" idx="47"/>
          </p:nvPr>
        </p:nvSpPr>
        <p:spPr>
          <a:xfrm>
            <a:off x="3614446" y="3296513"/>
            <a:ext cx="450086" cy="466200"/>
          </a:xfrm>
          <a:noFill/>
        </p:spPr>
        <p:txBody>
          <a:bodyPr anchor="ctr" anchorCtr="0"/>
          <a:lstStyle>
            <a:lvl1pPr marL="0" indent="0" algn="ctr">
              <a:buNone/>
              <a:defRPr sz="1000"/>
            </a:lvl1pPr>
          </a:lstStyle>
          <a:p>
            <a:endParaRPr lang="fi-FI" noProof="0"/>
          </a:p>
        </p:txBody>
      </p:sp>
      <p:sp>
        <p:nvSpPr>
          <p:cNvPr id="13" name="Picture Placeholder 7" descr="Kuvapaikkaelementti">
            <a:extLst>
              <a:ext uri="{FF2B5EF4-FFF2-40B4-BE49-F238E27FC236}">
                <a16:creationId xmlns:a16="http://schemas.microsoft.com/office/drawing/2014/main" id="{B910BE75-0450-38C4-90BD-D739C1DBDC40}"/>
              </a:ext>
              <a:ext uri="{C183D7F6-B498-43B3-948B-1728B52AA6E4}">
                <adec:decorative xmlns:adec="http://schemas.microsoft.com/office/drawing/2017/decorative" val="0"/>
              </a:ext>
            </a:extLst>
          </p:cNvPr>
          <p:cNvSpPr>
            <a:spLocks noGrp="1"/>
          </p:cNvSpPr>
          <p:nvPr>
            <p:ph type="pic" sz="quarter" idx="48"/>
          </p:nvPr>
        </p:nvSpPr>
        <p:spPr>
          <a:xfrm>
            <a:off x="5883689" y="3296513"/>
            <a:ext cx="450086" cy="466200"/>
          </a:xfrm>
          <a:noFill/>
        </p:spPr>
        <p:txBody>
          <a:bodyPr anchor="ctr" anchorCtr="0"/>
          <a:lstStyle>
            <a:lvl1pPr marL="0" indent="0" algn="ctr">
              <a:buNone/>
              <a:defRPr sz="1000"/>
            </a:lvl1pPr>
          </a:lstStyle>
          <a:p>
            <a:endParaRPr lang="fi-FI" noProof="0"/>
          </a:p>
        </p:txBody>
      </p:sp>
      <p:sp>
        <p:nvSpPr>
          <p:cNvPr id="14" name="Picture Placeholder 7" descr="Kuvapaikkaelementti">
            <a:extLst>
              <a:ext uri="{FF2B5EF4-FFF2-40B4-BE49-F238E27FC236}">
                <a16:creationId xmlns:a16="http://schemas.microsoft.com/office/drawing/2014/main" id="{5137262F-00F8-2017-5527-94D2D21FBBD3}"/>
              </a:ext>
              <a:ext uri="{C183D7F6-B498-43B3-948B-1728B52AA6E4}">
                <adec:decorative xmlns:adec="http://schemas.microsoft.com/office/drawing/2017/decorative" val="0"/>
              </a:ext>
            </a:extLst>
          </p:cNvPr>
          <p:cNvSpPr>
            <a:spLocks noGrp="1"/>
          </p:cNvSpPr>
          <p:nvPr>
            <p:ph type="pic" sz="quarter" idx="49"/>
          </p:nvPr>
        </p:nvSpPr>
        <p:spPr>
          <a:xfrm>
            <a:off x="8066760" y="3296513"/>
            <a:ext cx="450086" cy="466200"/>
          </a:xfrm>
          <a:noFill/>
        </p:spPr>
        <p:txBody>
          <a:bodyPr anchor="ctr" anchorCtr="0"/>
          <a:lstStyle>
            <a:lvl1pPr marL="0" indent="0" algn="ctr">
              <a:buNone/>
              <a:defRPr sz="1000"/>
            </a:lvl1pPr>
          </a:lstStyle>
          <a:p>
            <a:endParaRPr lang="fi-FI" noProof="0"/>
          </a:p>
        </p:txBody>
      </p:sp>
      <p:sp>
        <p:nvSpPr>
          <p:cNvPr id="15" name="Picture Placeholder 7" descr="Kuvapaikkaelementti">
            <a:extLst>
              <a:ext uri="{FF2B5EF4-FFF2-40B4-BE49-F238E27FC236}">
                <a16:creationId xmlns:a16="http://schemas.microsoft.com/office/drawing/2014/main" id="{4A55C364-2ABE-68D6-759B-8CC47F3FAA54}"/>
              </a:ext>
              <a:ext uri="{C183D7F6-B498-43B3-948B-1728B52AA6E4}">
                <adec:decorative xmlns:adec="http://schemas.microsoft.com/office/drawing/2017/decorative" val="0"/>
              </a:ext>
            </a:extLst>
          </p:cNvPr>
          <p:cNvSpPr>
            <a:spLocks noGrp="1"/>
          </p:cNvSpPr>
          <p:nvPr>
            <p:ph type="pic" sz="quarter" idx="50"/>
          </p:nvPr>
        </p:nvSpPr>
        <p:spPr>
          <a:xfrm>
            <a:off x="10297704" y="3296513"/>
            <a:ext cx="450086" cy="466200"/>
          </a:xfrm>
          <a:noFill/>
        </p:spPr>
        <p:txBody>
          <a:bodyPr anchor="ctr" anchorCtr="0"/>
          <a:lstStyle>
            <a:lvl1pPr marL="0" indent="0" algn="ctr">
              <a:buNone/>
              <a:defRPr sz="1000"/>
            </a:lvl1pPr>
          </a:lstStyle>
          <a:p>
            <a:endParaRPr lang="fi-FI" noProof="0"/>
          </a:p>
        </p:txBody>
      </p:sp>
      <p:sp>
        <p:nvSpPr>
          <p:cNvPr id="25" name="Picture Placeholder 7" descr="Kuvapaikkaelementti">
            <a:extLst>
              <a:ext uri="{FF2B5EF4-FFF2-40B4-BE49-F238E27FC236}">
                <a16:creationId xmlns:a16="http://schemas.microsoft.com/office/drawing/2014/main" id="{B0D876E0-ACAD-0DB9-377D-7F5582D83B9E}"/>
              </a:ext>
              <a:ext uri="{C183D7F6-B498-43B3-948B-1728B52AA6E4}">
                <adec:decorative xmlns:adec="http://schemas.microsoft.com/office/drawing/2017/decorative" val="0"/>
              </a:ext>
            </a:extLst>
          </p:cNvPr>
          <p:cNvSpPr>
            <a:spLocks noGrp="1"/>
          </p:cNvSpPr>
          <p:nvPr>
            <p:ph type="pic" sz="quarter" idx="51"/>
          </p:nvPr>
        </p:nvSpPr>
        <p:spPr>
          <a:xfrm>
            <a:off x="1407439" y="5072651"/>
            <a:ext cx="450086" cy="466200"/>
          </a:xfrm>
          <a:noFill/>
        </p:spPr>
        <p:txBody>
          <a:bodyPr anchor="ctr" anchorCtr="0"/>
          <a:lstStyle>
            <a:lvl1pPr marL="0" indent="0" algn="ctr">
              <a:buNone/>
              <a:defRPr sz="1000"/>
            </a:lvl1pPr>
          </a:lstStyle>
          <a:p>
            <a:endParaRPr lang="fi-FI" noProof="0"/>
          </a:p>
        </p:txBody>
      </p:sp>
      <p:sp>
        <p:nvSpPr>
          <p:cNvPr id="27" name="Picture Placeholder 7" descr="Kuvapaikkaelementti">
            <a:extLst>
              <a:ext uri="{FF2B5EF4-FFF2-40B4-BE49-F238E27FC236}">
                <a16:creationId xmlns:a16="http://schemas.microsoft.com/office/drawing/2014/main" id="{7F1FD291-D39E-36B3-BFD0-2A10AE21D64B}"/>
              </a:ext>
              <a:ext uri="{C183D7F6-B498-43B3-948B-1728B52AA6E4}">
                <adec:decorative xmlns:adec="http://schemas.microsoft.com/office/drawing/2017/decorative" val="0"/>
              </a:ext>
            </a:extLst>
          </p:cNvPr>
          <p:cNvSpPr>
            <a:spLocks noGrp="1"/>
          </p:cNvSpPr>
          <p:nvPr>
            <p:ph type="pic" sz="quarter" idx="52"/>
          </p:nvPr>
        </p:nvSpPr>
        <p:spPr>
          <a:xfrm>
            <a:off x="3614446" y="5072651"/>
            <a:ext cx="450086" cy="466200"/>
          </a:xfrm>
          <a:noFill/>
        </p:spPr>
        <p:txBody>
          <a:bodyPr anchor="ctr" anchorCtr="0"/>
          <a:lstStyle>
            <a:lvl1pPr marL="0" indent="0" algn="ctr">
              <a:buNone/>
              <a:defRPr sz="1000"/>
            </a:lvl1pPr>
          </a:lstStyle>
          <a:p>
            <a:endParaRPr lang="fi-FI" noProof="0"/>
          </a:p>
        </p:txBody>
      </p:sp>
      <p:sp>
        <p:nvSpPr>
          <p:cNvPr id="28" name="Picture Placeholder 7" descr="Kuvapaikkaelementti">
            <a:extLst>
              <a:ext uri="{FF2B5EF4-FFF2-40B4-BE49-F238E27FC236}">
                <a16:creationId xmlns:a16="http://schemas.microsoft.com/office/drawing/2014/main" id="{8B094A89-A857-2BC6-ADE8-B9704CD05A7E}"/>
              </a:ext>
              <a:ext uri="{C183D7F6-B498-43B3-948B-1728B52AA6E4}">
                <adec:decorative xmlns:adec="http://schemas.microsoft.com/office/drawing/2017/decorative" val="0"/>
              </a:ext>
            </a:extLst>
          </p:cNvPr>
          <p:cNvSpPr>
            <a:spLocks noGrp="1"/>
          </p:cNvSpPr>
          <p:nvPr>
            <p:ph type="pic" sz="quarter" idx="53"/>
          </p:nvPr>
        </p:nvSpPr>
        <p:spPr>
          <a:xfrm>
            <a:off x="5883689" y="5072651"/>
            <a:ext cx="450086" cy="466200"/>
          </a:xfrm>
          <a:noFill/>
        </p:spPr>
        <p:txBody>
          <a:bodyPr anchor="ctr" anchorCtr="0"/>
          <a:lstStyle>
            <a:lvl1pPr marL="0" indent="0" algn="ctr">
              <a:buNone/>
              <a:defRPr sz="1000"/>
            </a:lvl1pPr>
          </a:lstStyle>
          <a:p>
            <a:endParaRPr lang="fi-FI" noProof="0"/>
          </a:p>
        </p:txBody>
      </p:sp>
      <p:sp>
        <p:nvSpPr>
          <p:cNvPr id="29" name="Picture Placeholder 7" descr="Kuvapaikkaelementti">
            <a:extLst>
              <a:ext uri="{FF2B5EF4-FFF2-40B4-BE49-F238E27FC236}">
                <a16:creationId xmlns:a16="http://schemas.microsoft.com/office/drawing/2014/main" id="{6803A9B9-0355-29F3-1CD2-CD44A5078E53}"/>
              </a:ext>
              <a:ext uri="{C183D7F6-B498-43B3-948B-1728B52AA6E4}">
                <adec:decorative xmlns:adec="http://schemas.microsoft.com/office/drawing/2017/decorative" val="0"/>
              </a:ext>
            </a:extLst>
          </p:cNvPr>
          <p:cNvSpPr>
            <a:spLocks noGrp="1"/>
          </p:cNvSpPr>
          <p:nvPr>
            <p:ph type="pic" sz="quarter" idx="54"/>
          </p:nvPr>
        </p:nvSpPr>
        <p:spPr>
          <a:xfrm>
            <a:off x="8066760" y="5072651"/>
            <a:ext cx="450086" cy="466200"/>
          </a:xfrm>
          <a:noFill/>
        </p:spPr>
        <p:txBody>
          <a:bodyPr anchor="ctr" anchorCtr="0"/>
          <a:lstStyle>
            <a:lvl1pPr marL="0" indent="0" algn="ctr">
              <a:buNone/>
              <a:defRPr sz="1000"/>
            </a:lvl1pPr>
          </a:lstStyle>
          <a:p>
            <a:endParaRPr lang="fi-FI" noProof="0"/>
          </a:p>
        </p:txBody>
      </p:sp>
      <p:sp>
        <p:nvSpPr>
          <p:cNvPr id="30" name="Picture Placeholder 7" descr="Kuvapaikkaelementti">
            <a:extLst>
              <a:ext uri="{FF2B5EF4-FFF2-40B4-BE49-F238E27FC236}">
                <a16:creationId xmlns:a16="http://schemas.microsoft.com/office/drawing/2014/main" id="{71BBB7EF-BB32-A425-E664-26E207AC919B}"/>
              </a:ext>
              <a:ext uri="{C183D7F6-B498-43B3-948B-1728B52AA6E4}">
                <adec:decorative xmlns:adec="http://schemas.microsoft.com/office/drawing/2017/decorative" val="0"/>
              </a:ext>
            </a:extLst>
          </p:cNvPr>
          <p:cNvSpPr>
            <a:spLocks noGrp="1"/>
          </p:cNvSpPr>
          <p:nvPr>
            <p:ph type="pic" sz="quarter" idx="55"/>
          </p:nvPr>
        </p:nvSpPr>
        <p:spPr>
          <a:xfrm>
            <a:off x="10297704" y="5072651"/>
            <a:ext cx="450086" cy="466200"/>
          </a:xfrm>
          <a:noFill/>
        </p:spPr>
        <p:txBody>
          <a:bodyPr anchor="ctr" anchorCtr="0"/>
          <a:lstStyle>
            <a:lvl1pPr marL="0" indent="0" algn="ctr">
              <a:buNone/>
              <a:defRPr sz="1000"/>
            </a:lvl1pPr>
          </a:lstStyle>
          <a:p>
            <a:endParaRPr lang="fi-FI" noProof="0"/>
          </a:p>
        </p:txBody>
      </p:sp>
    </p:spTree>
    <p:extLst>
      <p:ext uri="{BB962C8B-B14F-4D97-AF65-F5344CB8AC3E}">
        <p14:creationId xmlns:p14="http://schemas.microsoft.com/office/powerpoint/2010/main" val="153278054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Väripalkit 3">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E2AF3C87-A2E8-D322-2FD8-EB009BDEE18A}"/>
              </a:ext>
              <a:ext uri="{C183D7F6-B498-43B3-948B-1728B52AA6E4}">
                <adec:decorative xmlns:adec="http://schemas.microsoft.com/office/drawing/2017/decorative" val="1"/>
              </a:ext>
            </a:extLst>
          </p:cNvPr>
          <p:cNvSpPr/>
          <p:nvPr userDrawn="1"/>
        </p:nvSpPr>
        <p:spPr>
          <a:xfrm>
            <a:off x="509186" y="1409601"/>
            <a:ext cx="11175344" cy="1397014"/>
          </a:xfrm>
          <a:custGeom>
            <a:avLst/>
            <a:gdLst/>
            <a:ahLst/>
            <a:cxnLst/>
            <a:rect l="l" t="t" r="r" b="b"/>
            <a:pathLst>
              <a:path w="18428970" h="2303779">
                <a:moveTo>
                  <a:pt x="18428758" y="0"/>
                </a:moveTo>
                <a:lnTo>
                  <a:pt x="0" y="0"/>
                </a:lnTo>
                <a:lnTo>
                  <a:pt x="0" y="2303594"/>
                </a:lnTo>
                <a:lnTo>
                  <a:pt x="18428758" y="2303594"/>
                </a:lnTo>
                <a:lnTo>
                  <a:pt x="18428758" y="0"/>
                </a:lnTo>
                <a:close/>
              </a:path>
            </a:pathLst>
          </a:custGeom>
          <a:solidFill>
            <a:srgbClr val="D2DEF2"/>
          </a:solidFill>
        </p:spPr>
        <p:txBody>
          <a:bodyPr wrap="square" lIns="0" tIns="0" rIns="0" bIns="0" rtlCol="0"/>
          <a:lstStyle/>
          <a:p>
            <a:endParaRPr lang="fi-FI" noProof="0"/>
          </a:p>
        </p:txBody>
      </p:sp>
      <p:sp>
        <p:nvSpPr>
          <p:cNvPr id="6" name="object 7">
            <a:extLst>
              <a:ext uri="{FF2B5EF4-FFF2-40B4-BE49-F238E27FC236}">
                <a16:creationId xmlns:a16="http://schemas.microsoft.com/office/drawing/2014/main" id="{7776091D-E6B2-C0BE-F52B-053E3934A7DD}"/>
              </a:ext>
              <a:ext uri="{C183D7F6-B498-43B3-948B-1728B52AA6E4}">
                <adec:decorative xmlns:adec="http://schemas.microsoft.com/office/drawing/2017/decorative" val="1"/>
              </a:ext>
            </a:extLst>
          </p:cNvPr>
          <p:cNvSpPr/>
          <p:nvPr userDrawn="1"/>
        </p:nvSpPr>
        <p:spPr>
          <a:xfrm>
            <a:off x="509186" y="4964844"/>
            <a:ext cx="11175344" cy="1397014"/>
          </a:xfrm>
          <a:custGeom>
            <a:avLst/>
            <a:gdLst/>
            <a:ahLst/>
            <a:cxnLst/>
            <a:rect l="l" t="t" r="r" b="b"/>
            <a:pathLst>
              <a:path w="18428970" h="2303779">
                <a:moveTo>
                  <a:pt x="18428758" y="0"/>
                </a:moveTo>
                <a:lnTo>
                  <a:pt x="0" y="0"/>
                </a:lnTo>
                <a:lnTo>
                  <a:pt x="0" y="2303594"/>
                </a:lnTo>
                <a:lnTo>
                  <a:pt x="18428758" y="2303594"/>
                </a:lnTo>
                <a:lnTo>
                  <a:pt x="18428758" y="0"/>
                </a:lnTo>
                <a:close/>
              </a:path>
            </a:pathLst>
          </a:custGeom>
          <a:solidFill>
            <a:srgbClr val="DCEDD5"/>
          </a:solidFill>
        </p:spPr>
        <p:txBody>
          <a:bodyPr wrap="square" lIns="0" tIns="0" rIns="0" bIns="0" rtlCol="0"/>
          <a:lstStyle/>
          <a:p>
            <a:endParaRPr lang="fi-FI" noProof="0"/>
          </a:p>
        </p:txBody>
      </p:sp>
      <p:sp>
        <p:nvSpPr>
          <p:cNvPr id="10" name="object 10">
            <a:extLst>
              <a:ext uri="{FF2B5EF4-FFF2-40B4-BE49-F238E27FC236}">
                <a16:creationId xmlns:a16="http://schemas.microsoft.com/office/drawing/2014/main" id="{66945141-EFF1-5140-FF0E-E106764A8F66}"/>
              </a:ext>
              <a:ext uri="{C183D7F6-B498-43B3-948B-1728B52AA6E4}">
                <adec:decorative xmlns:adec="http://schemas.microsoft.com/office/drawing/2017/decorative" val="1"/>
              </a:ext>
            </a:extLst>
          </p:cNvPr>
          <p:cNvSpPr/>
          <p:nvPr userDrawn="1"/>
        </p:nvSpPr>
        <p:spPr>
          <a:xfrm>
            <a:off x="509186" y="3181126"/>
            <a:ext cx="11175344" cy="1397014"/>
          </a:xfrm>
          <a:custGeom>
            <a:avLst/>
            <a:gdLst/>
            <a:ahLst/>
            <a:cxnLst/>
            <a:rect l="l" t="t" r="r" b="b"/>
            <a:pathLst>
              <a:path w="18428970" h="2303779">
                <a:moveTo>
                  <a:pt x="18428758" y="0"/>
                </a:moveTo>
                <a:lnTo>
                  <a:pt x="0" y="0"/>
                </a:lnTo>
                <a:lnTo>
                  <a:pt x="0" y="2303594"/>
                </a:lnTo>
                <a:lnTo>
                  <a:pt x="18428758" y="2303594"/>
                </a:lnTo>
                <a:lnTo>
                  <a:pt x="18428758" y="0"/>
                </a:lnTo>
                <a:close/>
              </a:path>
            </a:pathLst>
          </a:custGeom>
          <a:solidFill>
            <a:srgbClr val="E2E2E2"/>
          </a:solidFill>
        </p:spPr>
        <p:txBody>
          <a:bodyPr wrap="square" lIns="0" tIns="0" rIns="0" bIns="0" rtlCol="0"/>
          <a:lstStyle/>
          <a:p>
            <a:endParaRPr lang="fi-FI" noProof="0"/>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497541" y="560568"/>
            <a:ext cx="11201401" cy="524786"/>
          </a:xfrm>
        </p:spPr>
        <p:txBody>
          <a:bodyPr/>
          <a:lstStyle/>
          <a:p>
            <a:endParaRPr lang="fi-FI" noProof="0"/>
          </a:p>
        </p:txBody>
      </p:sp>
      <p:sp>
        <p:nvSpPr>
          <p:cNvPr id="16" name="Tekstin paikkamerkki 11">
            <a:extLst>
              <a:ext uri="{FF2B5EF4-FFF2-40B4-BE49-F238E27FC236}">
                <a16:creationId xmlns:a16="http://schemas.microsoft.com/office/drawing/2014/main" id="{AEEEE0A1-F219-D5BB-6044-FACC9697CEA3}"/>
              </a:ext>
            </a:extLst>
          </p:cNvPr>
          <p:cNvSpPr>
            <a:spLocks noGrp="1"/>
          </p:cNvSpPr>
          <p:nvPr>
            <p:ph type="body" sz="quarter" idx="16"/>
          </p:nvPr>
        </p:nvSpPr>
        <p:spPr>
          <a:xfrm>
            <a:off x="493713" y="1161805"/>
            <a:ext cx="11175344" cy="227379"/>
          </a:xfrm>
        </p:spPr>
        <p:txBody>
          <a:bodyPr/>
          <a:lstStyle>
            <a:lvl1pPr marL="0" indent="0">
              <a:buNone/>
              <a:defRPr sz="1600" b="1">
                <a:latin typeface="DM Sans Medium" pitchFamily="2" charset="0"/>
              </a:defRPr>
            </a:lvl1pPr>
          </a:lstStyle>
          <a:p>
            <a:pPr lvl="0"/>
            <a:r>
              <a:rPr lang="fi-FI" noProof="0"/>
              <a:t>Muokkaa tekstin perustyylejä napsauttamalla</a:t>
            </a:r>
          </a:p>
        </p:txBody>
      </p:sp>
      <p:sp>
        <p:nvSpPr>
          <p:cNvPr id="26" name="Tekstin paikkamerkki 11">
            <a:extLst>
              <a:ext uri="{FF2B5EF4-FFF2-40B4-BE49-F238E27FC236}">
                <a16:creationId xmlns:a16="http://schemas.microsoft.com/office/drawing/2014/main" id="{78B4CBD5-8A1A-716E-8CC6-980F60730C57}"/>
              </a:ext>
            </a:extLst>
          </p:cNvPr>
          <p:cNvSpPr>
            <a:spLocks noGrp="1"/>
          </p:cNvSpPr>
          <p:nvPr>
            <p:ph type="body" sz="quarter" idx="24"/>
          </p:nvPr>
        </p:nvSpPr>
        <p:spPr>
          <a:xfrm>
            <a:off x="509186" y="2099000"/>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17" name="Tekstin paikkamerkki 11">
            <a:extLst>
              <a:ext uri="{FF2B5EF4-FFF2-40B4-BE49-F238E27FC236}">
                <a16:creationId xmlns:a16="http://schemas.microsoft.com/office/drawing/2014/main" id="{72CAF045-6F52-BE1E-DEE0-3BA0A2F27262}"/>
              </a:ext>
            </a:extLst>
          </p:cNvPr>
          <p:cNvSpPr>
            <a:spLocks noGrp="1"/>
          </p:cNvSpPr>
          <p:nvPr>
            <p:ph type="body" sz="quarter" idx="26"/>
          </p:nvPr>
        </p:nvSpPr>
        <p:spPr>
          <a:xfrm>
            <a:off x="2745022" y="2099000"/>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18" name="Tekstin paikkamerkki 11">
            <a:extLst>
              <a:ext uri="{FF2B5EF4-FFF2-40B4-BE49-F238E27FC236}">
                <a16:creationId xmlns:a16="http://schemas.microsoft.com/office/drawing/2014/main" id="{73E5668F-4719-442D-09AF-1E9D67B61146}"/>
              </a:ext>
            </a:extLst>
          </p:cNvPr>
          <p:cNvSpPr>
            <a:spLocks noGrp="1"/>
          </p:cNvSpPr>
          <p:nvPr>
            <p:ph type="body" sz="quarter" idx="27"/>
          </p:nvPr>
        </p:nvSpPr>
        <p:spPr>
          <a:xfrm>
            <a:off x="4980858" y="2099000"/>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19" name="Tekstin paikkamerkki 11">
            <a:extLst>
              <a:ext uri="{FF2B5EF4-FFF2-40B4-BE49-F238E27FC236}">
                <a16:creationId xmlns:a16="http://schemas.microsoft.com/office/drawing/2014/main" id="{915B7EC7-F67D-CBC0-4A92-18A82AA9A4F4}"/>
              </a:ext>
            </a:extLst>
          </p:cNvPr>
          <p:cNvSpPr>
            <a:spLocks noGrp="1"/>
          </p:cNvSpPr>
          <p:nvPr>
            <p:ph type="body" sz="quarter" idx="28"/>
          </p:nvPr>
        </p:nvSpPr>
        <p:spPr>
          <a:xfrm>
            <a:off x="7216694" y="2099000"/>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20" name="Tekstin paikkamerkki 11">
            <a:extLst>
              <a:ext uri="{FF2B5EF4-FFF2-40B4-BE49-F238E27FC236}">
                <a16:creationId xmlns:a16="http://schemas.microsoft.com/office/drawing/2014/main" id="{1D5D28AF-3D26-1388-C05C-BAFDA9C322DA}"/>
              </a:ext>
            </a:extLst>
          </p:cNvPr>
          <p:cNvSpPr>
            <a:spLocks noGrp="1"/>
          </p:cNvSpPr>
          <p:nvPr>
            <p:ph type="body" sz="quarter" idx="29"/>
          </p:nvPr>
        </p:nvSpPr>
        <p:spPr>
          <a:xfrm>
            <a:off x="9452530" y="2099000"/>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40" name="Tekstin paikkamerkki 11">
            <a:extLst>
              <a:ext uri="{FF2B5EF4-FFF2-40B4-BE49-F238E27FC236}">
                <a16:creationId xmlns:a16="http://schemas.microsoft.com/office/drawing/2014/main" id="{089465DC-BF2F-B71E-049D-08389B079A1B}"/>
              </a:ext>
            </a:extLst>
          </p:cNvPr>
          <p:cNvSpPr>
            <a:spLocks noGrp="1"/>
          </p:cNvSpPr>
          <p:nvPr>
            <p:ph type="body" sz="quarter" idx="40"/>
          </p:nvPr>
        </p:nvSpPr>
        <p:spPr>
          <a:xfrm>
            <a:off x="493713" y="2937852"/>
            <a:ext cx="11175344" cy="227379"/>
          </a:xfrm>
        </p:spPr>
        <p:txBody>
          <a:bodyPr/>
          <a:lstStyle>
            <a:lvl1pPr marL="0" indent="0">
              <a:buNone/>
              <a:defRPr sz="1600" b="1">
                <a:latin typeface="DM Sans Medium" pitchFamily="2" charset="0"/>
              </a:defRPr>
            </a:lvl1pPr>
          </a:lstStyle>
          <a:p>
            <a:pPr lvl="0"/>
            <a:r>
              <a:rPr lang="fi-FI" noProof="0"/>
              <a:t>Muokkaa tekstin perustyylejä napsauttamalla</a:t>
            </a:r>
          </a:p>
        </p:txBody>
      </p:sp>
      <p:sp>
        <p:nvSpPr>
          <p:cNvPr id="21" name="Tekstin paikkamerkki 11">
            <a:extLst>
              <a:ext uri="{FF2B5EF4-FFF2-40B4-BE49-F238E27FC236}">
                <a16:creationId xmlns:a16="http://schemas.microsoft.com/office/drawing/2014/main" id="{B12266C1-341A-D899-2F79-17EC9EEC6B70}"/>
              </a:ext>
            </a:extLst>
          </p:cNvPr>
          <p:cNvSpPr>
            <a:spLocks noGrp="1"/>
          </p:cNvSpPr>
          <p:nvPr>
            <p:ph type="body" sz="quarter" idx="30"/>
          </p:nvPr>
        </p:nvSpPr>
        <p:spPr>
          <a:xfrm>
            <a:off x="509186" y="3870526"/>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22" name="Tekstin paikkamerkki 11">
            <a:extLst>
              <a:ext uri="{FF2B5EF4-FFF2-40B4-BE49-F238E27FC236}">
                <a16:creationId xmlns:a16="http://schemas.microsoft.com/office/drawing/2014/main" id="{D7C8D6F7-40F6-13DC-382A-6337DDABE1A4}"/>
              </a:ext>
            </a:extLst>
          </p:cNvPr>
          <p:cNvSpPr>
            <a:spLocks noGrp="1"/>
          </p:cNvSpPr>
          <p:nvPr>
            <p:ph type="body" sz="quarter" idx="31"/>
          </p:nvPr>
        </p:nvSpPr>
        <p:spPr>
          <a:xfrm>
            <a:off x="2745022" y="3870526"/>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23" name="Tekstin paikkamerkki 11">
            <a:extLst>
              <a:ext uri="{FF2B5EF4-FFF2-40B4-BE49-F238E27FC236}">
                <a16:creationId xmlns:a16="http://schemas.microsoft.com/office/drawing/2014/main" id="{9959CD82-537E-7360-EAFF-BDE28E3BF4EC}"/>
              </a:ext>
            </a:extLst>
          </p:cNvPr>
          <p:cNvSpPr>
            <a:spLocks noGrp="1"/>
          </p:cNvSpPr>
          <p:nvPr>
            <p:ph type="body" sz="quarter" idx="32"/>
          </p:nvPr>
        </p:nvSpPr>
        <p:spPr>
          <a:xfrm>
            <a:off x="4980858" y="3870526"/>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24" name="Tekstin paikkamerkki 11">
            <a:extLst>
              <a:ext uri="{FF2B5EF4-FFF2-40B4-BE49-F238E27FC236}">
                <a16:creationId xmlns:a16="http://schemas.microsoft.com/office/drawing/2014/main" id="{BADB8AC0-FBB1-0D74-1EBE-CA8F03C551AB}"/>
              </a:ext>
            </a:extLst>
          </p:cNvPr>
          <p:cNvSpPr>
            <a:spLocks noGrp="1"/>
          </p:cNvSpPr>
          <p:nvPr>
            <p:ph type="body" sz="quarter" idx="33"/>
          </p:nvPr>
        </p:nvSpPr>
        <p:spPr>
          <a:xfrm>
            <a:off x="7216694" y="3870526"/>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4" name="Tekstin paikkamerkki 11">
            <a:extLst>
              <a:ext uri="{FF2B5EF4-FFF2-40B4-BE49-F238E27FC236}">
                <a16:creationId xmlns:a16="http://schemas.microsoft.com/office/drawing/2014/main" id="{B9C2DC77-3DB4-1CC7-2363-59DC17E1A5F3}"/>
              </a:ext>
            </a:extLst>
          </p:cNvPr>
          <p:cNvSpPr>
            <a:spLocks noGrp="1"/>
          </p:cNvSpPr>
          <p:nvPr>
            <p:ph type="body" sz="quarter" idx="34"/>
          </p:nvPr>
        </p:nvSpPr>
        <p:spPr>
          <a:xfrm>
            <a:off x="9452530" y="3870526"/>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41" name="Tekstin paikkamerkki 11">
            <a:extLst>
              <a:ext uri="{FF2B5EF4-FFF2-40B4-BE49-F238E27FC236}">
                <a16:creationId xmlns:a16="http://schemas.microsoft.com/office/drawing/2014/main" id="{AD57CAB0-D2B8-CB4F-DA0F-BAF9FAD50F55}"/>
              </a:ext>
            </a:extLst>
          </p:cNvPr>
          <p:cNvSpPr>
            <a:spLocks noGrp="1"/>
          </p:cNvSpPr>
          <p:nvPr>
            <p:ph type="body" sz="quarter" idx="41"/>
          </p:nvPr>
        </p:nvSpPr>
        <p:spPr>
          <a:xfrm>
            <a:off x="493713" y="4696314"/>
            <a:ext cx="11175344" cy="227379"/>
          </a:xfrm>
        </p:spPr>
        <p:txBody>
          <a:bodyPr/>
          <a:lstStyle>
            <a:lvl1pPr marL="0" indent="0">
              <a:buNone/>
              <a:defRPr sz="1600" b="1">
                <a:latin typeface="DM Sans Medium" pitchFamily="2" charset="0"/>
              </a:defRPr>
            </a:lvl1pPr>
          </a:lstStyle>
          <a:p>
            <a:pPr lvl="0"/>
            <a:r>
              <a:rPr lang="fi-FI" noProof="0"/>
              <a:t>Muokkaa tekstin perustyylejä napsauttamalla</a:t>
            </a:r>
          </a:p>
        </p:txBody>
      </p:sp>
      <p:sp>
        <p:nvSpPr>
          <p:cNvPr id="35" name="Tekstin paikkamerkki 11">
            <a:extLst>
              <a:ext uri="{FF2B5EF4-FFF2-40B4-BE49-F238E27FC236}">
                <a16:creationId xmlns:a16="http://schemas.microsoft.com/office/drawing/2014/main" id="{24CA0022-10BD-8480-A3AC-B3916A18910C}"/>
              </a:ext>
            </a:extLst>
          </p:cNvPr>
          <p:cNvSpPr>
            <a:spLocks noGrp="1"/>
          </p:cNvSpPr>
          <p:nvPr>
            <p:ph type="body" sz="quarter" idx="35"/>
          </p:nvPr>
        </p:nvSpPr>
        <p:spPr>
          <a:xfrm>
            <a:off x="509186" y="5654244"/>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6" name="Tekstin paikkamerkki 11">
            <a:extLst>
              <a:ext uri="{FF2B5EF4-FFF2-40B4-BE49-F238E27FC236}">
                <a16:creationId xmlns:a16="http://schemas.microsoft.com/office/drawing/2014/main" id="{4C2D7F7C-1AEE-1D81-9A59-C7A27CC658AF}"/>
              </a:ext>
            </a:extLst>
          </p:cNvPr>
          <p:cNvSpPr>
            <a:spLocks noGrp="1"/>
          </p:cNvSpPr>
          <p:nvPr>
            <p:ph type="body" sz="quarter" idx="36"/>
          </p:nvPr>
        </p:nvSpPr>
        <p:spPr>
          <a:xfrm>
            <a:off x="2745022" y="5654244"/>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7" name="Tekstin paikkamerkki 11">
            <a:extLst>
              <a:ext uri="{FF2B5EF4-FFF2-40B4-BE49-F238E27FC236}">
                <a16:creationId xmlns:a16="http://schemas.microsoft.com/office/drawing/2014/main" id="{5A836639-C4D9-683A-820E-975A919EA757}"/>
              </a:ext>
            </a:extLst>
          </p:cNvPr>
          <p:cNvSpPr>
            <a:spLocks noGrp="1"/>
          </p:cNvSpPr>
          <p:nvPr>
            <p:ph type="body" sz="quarter" idx="37"/>
          </p:nvPr>
        </p:nvSpPr>
        <p:spPr>
          <a:xfrm>
            <a:off x="4980858" y="5654244"/>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8" name="Tekstin paikkamerkki 11">
            <a:extLst>
              <a:ext uri="{FF2B5EF4-FFF2-40B4-BE49-F238E27FC236}">
                <a16:creationId xmlns:a16="http://schemas.microsoft.com/office/drawing/2014/main" id="{DADDDAC4-93DB-7454-BBD9-D8B9B4E652C5}"/>
              </a:ext>
            </a:extLst>
          </p:cNvPr>
          <p:cNvSpPr>
            <a:spLocks noGrp="1"/>
          </p:cNvSpPr>
          <p:nvPr>
            <p:ph type="body" sz="quarter" idx="38"/>
          </p:nvPr>
        </p:nvSpPr>
        <p:spPr>
          <a:xfrm>
            <a:off x="7216694" y="5654244"/>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9" name="Tekstin paikkamerkki 11">
            <a:extLst>
              <a:ext uri="{FF2B5EF4-FFF2-40B4-BE49-F238E27FC236}">
                <a16:creationId xmlns:a16="http://schemas.microsoft.com/office/drawing/2014/main" id="{5107D55A-E394-3D1A-750B-09EBF8743EF4}"/>
              </a:ext>
            </a:extLst>
          </p:cNvPr>
          <p:cNvSpPr>
            <a:spLocks noGrp="1"/>
          </p:cNvSpPr>
          <p:nvPr>
            <p:ph type="body" sz="quarter" idx="39"/>
          </p:nvPr>
        </p:nvSpPr>
        <p:spPr>
          <a:xfrm>
            <a:off x="9452530" y="5654244"/>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4" name="Picture Placeholder 7" descr="Kuvapaikkaelementti">
            <a:extLst>
              <a:ext uri="{FF2B5EF4-FFF2-40B4-BE49-F238E27FC236}">
                <a16:creationId xmlns:a16="http://schemas.microsoft.com/office/drawing/2014/main" id="{905EFDAF-72AB-DEAA-3BBC-36D05DFEE800}"/>
              </a:ext>
              <a:ext uri="{C183D7F6-B498-43B3-948B-1728B52AA6E4}">
                <adec:decorative xmlns:adec="http://schemas.microsoft.com/office/drawing/2017/decorative" val="0"/>
              </a:ext>
            </a:extLst>
          </p:cNvPr>
          <p:cNvSpPr>
            <a:spLocks noGrp="1"/>
          </p:cNvSpPr>
          <p:nvPr>
            <p:ph type="pic" sz="quarter" idx="20"/>
          </p:nvPr>
        </p:nvSpPr>
        <p:spPr>
          <a:xfrm>
            <a:off x="1407439" y="1520374"/>
            <a:ext cx="450086" cy="466200"/>
          </a:xfrm>
          <a:noFill/>
        </p:spPr>
        <p:txBody>
          <a:bodyPr anchor="ctr" anchorCtr="0"/>
          <a:lstStyle>
            <a:lvl1pPr marL="0" indent="0" algn="ctr">
              <a:buNone/>
              <a:defRPr sz="1000"/>
            </a:lvl1pPr>
          </a:lstStyle>
          <a:p>
            <a:endParaRPr lang="fi-FI" noProof="0"/>
          </a:p>
        </p:txBody>
      </p:sp>
      <p:sp>
        <p:nvSpPr>
          <p:cNvPr id="5" name="Picture Placeholder 7" descr="Kuvapaikkaelementti">
            <a:extLst>
              <a:ext uri="{FF2B5EF4-FFF2-40B4-BE49-F238E27FC236}">
                <a16:creationId xmlns:a16="http://schemas.microsoft.com/office/drawing/2014/main" id="{4328A8F6-D733-5D97-5A79-6C290CB92B4D}"/>
              </a:ext>
              <a:ext uri="{C183D7F6-B498-43B3-948B-1728B52AA6E4}">
                <adec:decorative xmlns:adec="http://schemas.microsoft.com/office/drawing/2017/decorative" val="0"/>
              </a:ext>
            </a:extLst>
          </p:cNvPr>
          <p:cNvSpPr>
            <a:spLocks noGrp="1"/>
          </p:cNvSpPr>
          <p:nvPr>
            <p:ph type="pic" sz="quarter" idx="42"/>
          </p:nvPr>
        </p:nvSpPr>
        <p:spPr>
          <a:xfrm>
            <a:off x="3614446" y="1520374"/>
            <a:ext cx="450086" cy="466200"/>
          </a:xfrm>
          <a:noFill/>
        </p:spPr>
        <p:txBody>
          <a:bodyPr anchor="ctr" anchorCtr="0"/>
          <a:lstStyle>
            <a:lvl1pPr marL="0" indent="0" algn="ctr">
              <a:buNone/>
              <a:defRPr sz="1000"/>
            </a:lvl1pPr>
          </a:lstStyle>
          <a:p>
            <a:endParaRPr lang="fi-FI" noProof="0"/>
          </a:p>
        </p:txBody>
      </p:sp>
      <p:sp>
        <p:nvSpPr>
          <p:cNvPr id="44" name="Picture Placeholder 7" descr="Kuvapaikkaelementti">
            <a:extLst>
              <a:ext uri="{FF2B5EF4-FFF2-40B4-BE49-F238E27FC236}">
                <a16:creationId xmlns:a16="http://schemas.microsoft.com/office/drawing/2014/main" id="{734BA136-5B2A-350A-1E9B-F95EC0182A7A}"/>
              </a:ext>
              <a:ext uri="{C183D7F6-B498-43B3-948B-1728B52AA6E4}">
                <adec:decorative xmlns:adec="http://schemas.microsoft.com/office/drawing/2017/decorative" val="0"/>
              </a:ext>
            </a:extLst>
          </p:cNvPr>
          <p:cNvSpPr>
            <a:spLocks noGrp="1"/>
          </p:cNvSpPr>
          <p:nvPr>
            <p:ph type="pic" sz="quarter" idx="43"/>
          </p:nvPr>
        </p:nvSpPr>
        <p:spPr>
          <a:xfrm>
            <a:off x="5883689" y="1520374"/>
            <a:ext cx="450086" cy="466200"/>
          </a:xfrm>
          <a:noFill/>
        </p:spPr>
        <p:txBody>
          <a:bodyPr anchor="ctr" anchorCtr="0"/>
          <a:lstStyle>
            <a:lvl1pPr marL="0" indent="0" algn="ctr">
              <a:buNone/>
              <a:defRPr sz="1000"/>
            </a:lvl1pPr>
          </a:lstStyle>
          <a:p>
            <a:endParaRPr lang="fi-FI" noProof="0"/>
          </a:p>
        </p:txBody>
      </p:sp>
      <p:sp>
        <p:nvSpPr>
          <p:cNvPr id="45" name="Picture Placeholder 7" descr="Kuvapaikkaelementti">
            <a:extLst>
              <a:ext uri="{FF2B5EF4-FFF2-40B4-BE49-F238E27FC236}">
                <a16:creationId xmlns:a16="http://schemas.microsoft.com/office/drawing/2014/main" id="{DE13870D-809C-495F-FE2F-6888019A3BB4}"/>
              </a:ext>
              <a:ext uri="{C183D7F6-B498-43B3-948B-1728B52AA6E4}">
                <adec:decorative xmlns:adec="http://schemas.microsoft.com/office/drawing/2017/decorative" val="0"/>
              </a:ext>
            </a:extLst>
          </p:cNvPr>
          <p:cNvSpPr>
            <a:spLocks noGrp="1"/>
          </p:cNvSpPr>
          <p:nvPr>
            <p:ph type="pic" sz="quarter" idx="44"/>
          </p:nvPr>
        </p:nvSpPr>
        <p:spPr>
          <a:xfrm>
            <a:off x="8066760" y="1520374"/>
            <a:ext cx="450086" cy="466200"/>
          </a:xfrm>
          <a:noFill/>
        </p:spPr>
        <p:txBody>
          <a:bodyPr anchor="ctr" anchorCtr="0"/>
          <a:lstStyle>
            <a:lvl1pPr marL="0" indent="0" algn="ctr">
              <a:buNone/>
              <a:defRPr sz="1000"/>
            </a:lvl1pPr>
          </a:lstStyle>
          <a:p>
            <a:endParaRPr lang="fi-FI" noProof="0"/>
          </a:p>
        </p:txBody>
      </p:sp>
      <p:sp>
        <p:nvSpPr>
          <p:cNvPr id="46" name="Picture Placeholder 7" descr="Kuvapaikkaelementti">
            <a:extLst>
              <a:ext uri="{FF2B5EF4-FFF2-40B4-BE49-F238E27FC236}">
                <a16:creationId xmlns:a16="http://schemas.microsoft.com/office/drawing/2014/main" id="{FC374DC3-7951-7796-BFA1-E334863BAA29}"/>
              </a:ext>
              <a:ext uri="{C183D7F6-B498-43B3-948B-1728B52AA6E4}">
                <adec:decorative xmlns:adec="http://schemas.microsoft.com/office/drawing/2017/decorative" val="0"/>
              </a:ext>
            </a:extLst>
          </p:cNvPr>
          <p:cNvSpPr>
            <a:spLocks noGrp="1"/>
          </p:cNvSpPr>
          <p:nvPr>
            <p:ph type="pic" sz="quarter" idx="45"/>
          </p:nvPr>
        </p:nvSpPr>
        <p:spPr>
          <a:xfrm>
            <a:off x="10297704" y="1520374"/>
            <a:ext cx="450086" cy="466200"/>
          </a:xfrm>
          <a:noFill/>
        </p:spPr>
        <p:txBody>
          <a:bodyPr anchor="ctr" anchorCtr="0"/>
          <a:lstStyle>
            <a:lvl1pPr marL="0" indent="0" algn="ctr">
              <a:buNone/>
              <a:defRPr sz="1000"/>
            </a:lvl1pPr>
          </a:lstStyle>
          <a:p>
            <a:endParaRPr lang="fi-FI" noProof="0"/>
          </a:p>
        </p:txBody>
      </p:sp>
      <p:sp>
        <p:nvSpPr>
          <p:cNvPr id="47" name="Picture Placeholder 7" descr="Kuvapaikkaelementti">
            <a:extLst>
              <a:ext uri="{FF2B5EF4-FFF2-40B4-BE49-F238E27FC236}">
                <a16:creationId xmlns:a16="http://schemas.microsoft.com/office/drawing/2014/main" id="{DEB98504-2911-5F89-D743-E94B7ADDF68D}"/>
              </a:ext>
              <a:ext uri="{C183D7F6-B498-43B3-948B-1728B52AA6E4}">
                <adec:decorative xmlns:adec="http://schemas.microsoft.com/office/drawing/2017/decorative" val="0"/>
              </a:ext>
            </a:extLst>
          </p:cNvPr>
          <p:cNvSpPr>
            <a:spLocks noGrp="1"/>
          </p:cNvSpPr>
          <p:nvPr>
            <p:ph type="pic" sz="quarter" idx="46"/>
          </p:nvPr>
        </p:nvSpPr>
        <p:spPr>
          <a:xfrm>
            <a:off x="1407439" y="3296513"/>
            <a:ext cx="450086" cy="466200"/>
          </a:xfrm>
          <a:noFill/>
        </p:spPr>
        <p:txBody>
          <a:bodyPr anchor="ctr" anchorCtr="0"/>
          <a:lstStyle>
            <a:lvl1pPr marL="0" indent="0" algn="ctr">
              <a:buNone/>
              <a:defRPr sz="1000"/>
            </a:lvl1pPr>
          </a:lstStyle>
          <a:p>
            <a:endParaRPr lang="fi-FI" noProof="0"/>
          </a:p>
        </p:txBody>
      </p:sp>
      <p:sp>
        <p:nvSpPr>
          <p:cNvPr id="48" name="Picture Placeholder 7" descr="Kuvapaikkaelementti">
            <a:extLst>
              <a:ext uri="{FF2B5EF4-FFF2-40B4-BE49-F238E27FC236}">
                <a16:creationId xmlns:a16="http://schemas.microsoft.com/office/drawing/2014/main" id="{3B43E119-ED71-E6B5-DE53-2E893845618F}"/>
              </a:ext>
              <a:ext uri="{C183D7F6-B498-43B3-948B-1728B52AA6E4}">
                <adec:decorative xmlns:adec="http://schemas.microsoft.com/office/drawing/2017/decorative" val="0"/>
              </a:ext>
            </a:extLst>
          </p:cNvPr>
          <p:cNvSpPr>
            <a:spLocks noGrp="1"/>
          </p:cNvSpPr>
          <p:nvPr>
            <p:ph type="pic" sz="quarter" idx="47"/>
          </p:nvPr>
        </p:nvSpPr>
        <p:spPr>
          <a:xfrm>
            <a:off x="3614446" y="3296513"/>
            <a:ext cx="450086" cy="466200"/>
          </a:xfrm>
          <a:noFill/>
        </p:spPr>
        <p:txBody>
          <a:bodyPr anchor="ctr" anchorCtr="0"/>
          <a:lstStyle>
            <a:lvl1pPr marL="0" indent="0" algn="ctr">
              <a:buNone/>
              <a:defRPr sz="1000"/>
            </a:lvl1pPr>
          </a:lstStyle>
          <a:p>
            <a:endParaRPr lang="fi-FI" noProof="0"/>
          </a:p>
        </p:txBody>
      </p:sp>
      <p:sp>
        <p:nvSpPr>
          <p:cNvPr id="49" name="Picture Placeholder 7" descr="Kuvapaikkaelementti">
            <a:extLst>
              <a:ext uri="{FF2B5EF4-FFF2-40B4-BE49-F238E27FC236}">
                <a16:creationId xmlns:a16="http://schemas.microsoft.com/office/drawing/2014/main" id="{963B2FA9-BB3D-2EA9-33A3-90F2144B8E6B}"/>
              </a:ext>
              <a:ext uri="{C183D7F6-B498-43B3-948B-1728B52AA6E4}">
                <adec:decorative xmlns:adec="http://schemas.microsoft.com/office/drawing/2017/decorative" val="0"/>
              </a:ext>
            </a:extLst>
          </p:cNvPr>
          <p:cNvSpPr>
            <a:spLocks noGrp="1"/>
          </p:cNvSpPr>
          <p:nvPr>
            <p:ph type="pic" sz="quarter" idx="48"/>
          </p:nvPr>
        </p:nvSpPr>
        <p:spPr>
          <a:xfrm>
            <a:off x="5883689" y="3296513"/>
            <a:ext cx="450086" cy="466200"/>
          </a:xfrm>
          <a:noFill/>
        </p:spPr>
        <p:txBody>
          <a:bodyPr anchor="ctr" anchorCtr="0"/>
          <a:lstStyle>
            <a:lvl1pPr marL="0" indent="0" algn="ctr">
              <a:buNone/>
              <a:defRPr sz="1000"/>
            </a:lvl1pPr>
          </a:lstStyle>
          <a:p>
            <a:endParaRPr lang="fi-FI" noProof="0"/>
          </a:p>
        </p:txBody>
      </p:sp>
      <p:sp>
        <p:nvSpPr>
          <p:cNvPr id="50" name="Picture Placeholder 7" descr="Kuvapaikkaelementti">
            <a:extLst>
              <a:ext uri="{FF2B5EF4-FFF2-40B4-BE49-F238E27FC236}">
                <a16:creationId xmlns:a16="http://schemas.microsoft.com/office/drawing/2014/main" id="{CEF9D044-A591-6807-CE49-EDC169183170}"/>
              </a:ext>
              <a:ext uri="{C183D7F6-B498-43B3-948B-1728B52AA6E4}">
                <adec:decorative xmlns:adec="http://schemas.microsoft.com/office/drawing/2017/decorative" val="0"/>
              </a:ext>
            </a:extLst>
          </p:cNvPr>
          <p:cNvSpPr>
            <a:spLocks noGrp="1"/>
          </p:cNvSpPr>
          <p:nvPr>
            <p:ph type="pic" sz="quarter" idx="49"/>
          </p:nvPr>
        </p:nvSpPr>
        <p:spPr>
          <a:xfrm>
            <a:off x="8066760" y="3296513"/>
            <a:ext cx="450086" cy="466200"/>
          </a:xfrm>
          <a:noFill/>
        </p:spPr>
        <p:txBody>
          <a:bodyPr anchor="ctr" anchorCtr="0"/>
          <a:lstStyle>
            <a:lvl1pPr marL="0" indent="0" algn="ctr">
              <a:buNone/>
              <a:defRPr sz="1000"/>
            </a:lvl1pPr>
          </a:lstStyle>
          <a:p>
            <a:endParaRPr lang="fi-FI" noProof="0"/>
          </a:p>
        </p:txBody>
      </p:sp>
      <p:sp>
        <p:nvSpPr>
          <p:cNvPr id="51" name="Picture Placeholder 7" descr="Kuvapaikkaelementti">
            <a:extLst>
              <a:ext uri="{FF2B5EF4-FFF2-40B4-BE49-F238E27FC236}">
                <a16:creationId xmlns:a16="http://schemas.microsoft.com/office/drawing/2014/main" id="{CA2A7A61-0A03-D125-1A3C-E71E62C452D8}"/>
              </a:ext>
              <a:ext uri="{C183D7F6-B498-43B3-948B-1728B52AA6E4}">
                <adec:decorative xmlns:adec="http://schemas.microsoft.com/office/drawing/2017/decorative" val="0"/>
              </a:ext>
            </a:extLst>
          </p:cNvPr>
          <p:cNvSpPr>
            <a:spLocks noGrp="1"/>
          </p:cNvSpPr>
          <p:nvPr>
            <p:ph type="pic" sz="quarter" idx="50"/>
          </p:nvPr>
        </p:nvSpPr>
        <p:spPr>
          <a:xfrm>
            <a:off x="10297704" y="3296513"/>
            <a:ext cx="450086" cy="466200"/>
          </a:xfrm>
          <a:noFill/>
        </p:spPr>
        <p:txBody>
          <a:bodyPr anchor="ctr" anchorCtr="0"/>
          <a:lstStyle>
            <a:lvl1pPr marL="0" indent="0" algn="ctr">
              <a:buNone/>
              <a:defRPr sz="1000"/>
            </a:lvl1pPr>
          </a:lstStyle>
          <a:p>
            <a:endParaRPr lang="fi-FI" noProof="0"/>
          </a:p>
        </p:txBody>
      </p:sp>
      <p:sp>
        <p:nvSpPr>
          <p:cNvPr id="52" name="Picture Placeholder 7" descr="Kuvapaikkaelementti">
            <a:extLst>
              <a:ext uri="{FF2B5EF4-FFF2-40B4-BE49-F238E27FC236}">
                <a16:creationId xmlns:a16="http://schemas.microsoft.com/office/drawing/2014/main" id="{FAD9BDFE-5F72-AA39-E471-9032A1E6F202}"/>
              </a:ext>
              <a:ext uri="{C183D7F6-B498-43B3-948B-1728B52AA6E4}">
                <adec:decorative xmlns:adec="http://schemas.microsoft.com/office/drawing/2017/decorative" val="0"/>
              </a:ext>
            </a:extLst>
          </p:cNvPr>
          <p:cNvSpPr>
            <a:spLocks noGrp="1"/>
          </p:cNvSpPr>
          <p:nvPr>
            <p:ph type="pic" sz="quarter" idx="51"/>
          </p:nvPr>
        </p:nvSpPr>
        <p:spPr>
          <a:xfrm>
            <a:off x="1407439" y="5072651"/>
            <a:ext cx="450086" cy="466200"/>
          </a:xfrm>
          <a:noFill/>
        </p:spPr>
        <p:txBody>
          <a:bodyPr anchor="ctr" anchorCtr="0"/>
          <a:lstStyle>
            <a:lvl1pPr marL="0" indent="0" algn="ctr">
              <a:buNone/>
              <a:defRPr sz="1000"/>
            </a:lvl1pPr>
          </a:lstStyle>
          <a:p>
            <a:endParaRPr lang="fi-FI" noProof="0"/>
          </a:p>
        </p:txBody>
      </p:sp>
      <p:sp>
        <p:nvSpPr>
          <p:cNvPr id="53" name="Picture Placeholder 7" descr="Kuvapaikkaelementti">
            <a:extLst>
              <a:ext uri="{FF2B5EF4-FFF2-40B4-BE49-F238E27FC236}">
                <a16:creationId xmlns:a16="http://schemas.microsoft.com/office/drawing/2014/main" id="{5564AE6E-1F60-3051-7DF9-950E43B93203}"/>
              </a:ext>
              <a:ext uri="{C183D7F6-B498-43B3-948B-1728B52AA6E4}">
                <adec:decorative xmlns:adec="http://schemas.microsoft.com/office/drawing/2017/decorative" val="0"/>
              </a:ext>
            </a:extLst>
          </p:cNvPr>
          <p:cNvSpPr>
            <a:spLocks noGrp="1"/>
          </p:cNvSpPr>
          <p:nvPr>
            <p:ph type="pic" sz="quarter" idx="52"/>
          </p:nvPr>
        </p:nvSpPr>
        <p:spPr>
          <a:xfrm>
            <a:off x="3614446" y="5072651"/>
            <a:ext cx="450086" cy="466200"/>
          </a:xfrm>
          <a:noFill/>
        </p:spPr>
        <p:txBody>
          <a:bodyPr anchor="ctr" anchorCtr="0"/>
          <a:lstStyle>
            <a:lvl1pPr marL="0" indent="0" algn="ctr">
              <a:buNone/>
              <a:defRPr sz="1000"/>
            </a:lvl1pPr>
          </a:lstStyle>
          <a:p>
            <a:endParaRPr lang="fi-FI" noProof="0"/>
          </a:p>
        </p:txBody>
      </p:sp>
      <p:sp>
        <p:nvSpPr>
          <p:cNvPr id="54" name="Picture Placeholder 7" descr="Kuvapaikkaelementti">
            <a:extLst>
              <a:ext uri="{FF2B5EF4-FFF2-40B4-BE49-F238E27FC236}">
                <a16:creationId xmlns:a16="http://schemas.microsoft.com/office/drawing/2014/main" id="{E385977D-4B32-D89C-7C94-71DA55AC9B48}"/>
              </a:ext>
              <a:ext uri="{C183D7F6-B498-43B3-948B-1728B52AA6E4}">
                <adec:decorative xmlns:adec="http://schemas.microsoft.com/office/drawing/2017/decorative" val="0"/>
              </a:ext>
            </a:extLst>
          </p:cNvPr>
          <p:cNvSpPr>
            <a:spLocks noGrp="1"/>
          </p:cNvSpPr>
          <p:nvPr>
            <p:ph type="pic" sz="quarter" idx="53"/>
          </p:nvPr>
        </p:nvSpPr>
        <p:spPr>
          <a:xfrm>
            <a:off x="5883689" y="5072651"/>
            <a:ext cx="450086" cy="466200"/>
          </a:xfrm>
          <a:noFill/>
        </p:spPr>
        <p:txBody>
          <a:bodyPr anchor="ctr" anchorCtr="0"/>
          <a:lstStyle>
            <a:lvl1pPr marL="0" indent="0" algn="ctr">
              <a:buNone/>
              <a:defRPr sz="1000"/>
            </a:lvl1pPr>
          </a:lstStyle>
          <a:p>
            <a:endParaRPr lang="fi-FI" noProof="0"/>
          </a:p>
        </p:txBody>
      </p:sp>
      <p:sp>
        <p:nvSpPr>
          <p:cNvPr id="55" name="Picture Placeholder 7" descr="Kuvapaikkaelementti">
            <a:extLst>
              <a:ext uri="{FF2B5EF4-FFF2-40B4-BE49-F238E27FC236}">
                <a16:creationId xmlns:a16="http://schemas.microsoft.com/office/drawing/2014/main" id="{61391392-59FB-F705-6454-4E50651B084E}"/>
              </a:ext>
              <a:ext uri="{C183D7F6-B498-43B3-948B-1728B52AA6E4}">
                <adec:decorative xmlns:adec="http://schemas.microsoft.com/office/drawing/2017/decorative" val="0"/>
              </a:ext>
            </a:extLst>
          </p:cNvPr>
          <p:cNvSpPr>
            <a:spLocks noGrp="1"/>
          </p:cNvSpPr>
          <p:nvPr>
            <p:ph type="pic" sz="quarter" idx="54"/>
          </p:nvPr>
        </p:nvSpPr>
        <p:spPr>
          <a:xfrm>
            <a:off x="8066760" y="5072651"/>
            <a:ext cx="450086" cy="466200"/>
          </a:xfrm>
          <a:noFill/>
        </p:spPr>
        <p:txBody>
          <a:bodyPr anchor="ctr" anchorCtr="0"/>
          <a:lstStyle>
            <a:lvl1pPr marL="0" indent="0" algn="ctr">
              <a:buNone/>
              <a:defRPr sz="1000"/>
            </a:lvl1pPr>
          </a:lstStyle>
          <a:p>
            <a:endParaRPr lang="fi-FI" noProof="0"/>
          </a:p>
        </p:txBody>
      </p:sp>
      <p:sp>
        <p:nvSpPr>
          <p:cNvPr id="56" name="Picture Placeholder 7" descr="Kuvapaikkaelementti">
            <a:extLst>
              <a:ext uri="{FF2B5EF4-FFF2-40B4-BE49-F238E27FC236}">
                <a16:creationId xmlns:a16="http://schemas.microsoft.com/office/drawing/2014/main" id="{963F433F-0645-CD91-073D-E3695E2F4800}"/>
              </a:ext>
              <a:ext uri="{C183D7F6-B498-43B3-948B-1728B52AA6E4}">
                <adec:decorative xmlns:adec="http://schemas.microsoft.com/office/drawing/2017/decorative" val="0"/>
              </a:ext>
            </a:extLst>
          </p:cNvPr>
          <p:cNvSpPr>
            <a:spLocks noGrp="1"/>
          </p:cNvSpPr>
          <p:nvPr>
            <p:ph type="pic" sz="quarter" idx="55"/>
          </p:nvPr>
        </p:nvSpPr>
        <p:spPr>
          <a:xfrm>
            <a:off x="10297704" y="5072651"/>
            <a:ext cx="450086" cy="466200"/>
          </a:xfrm>
          <a:noFill/>
        </p:spPr>
        <p:txBody>
          <a:bodyPr anchor="ctr" anchorCtr="0"/>
          <a:lstStyle>
            <a:lvl1pPr marL="0" indent="0" algn="ctr">
              <a:buNone/>
              <a:defRPr sz="1000"/>
            </a:lvl1pPr>
          </a:lstStyle>
          <a:p>
            <a:endParaRPr lang="fi-FI" noProof="0"/>
          </a:p>
        </p:txBody>
      </p:sp>
    </p:spTree>
    <p:extLst>
      <p:ext uri="{BB962C8B-B14F-4D97-AF65-F5344CB8AC3E}">
        <p14:creationId xmlns:p14="http://schemas.microsoft.com/office/powerpoint/2010/main" val="393920735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Mallikaavi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497541" y="560568"/>
            <a:ext cx="11201401" cy="524786"/>
          </a:xfrm>
        </p:spPr>
        <p:txBody>
          <a:bodyPr/>
          <a:lstStyle/>
          <a:p>
            <a:r>
              <a:rPr lang="fi-FI" noProof="0"/>
              <a:t>Muokkaa ots. perustyyl. napsautt.</a:t>
            </a:r>
          </a:p>
        </p:txBody>
      </p:sp>
      <p:sp>
        <p:nvSpPr>
          <p:cNvPr id="3" name="Right Arrow 2">
            <a:extLst>
              <a:ext uri="{FF2B5EF4-FFF2-40B4-BE49-F238E27FC236}">
                <a16:creationId xmlns:a16="http://schemas.microsoft.com/office/drawing/2014/main" id="{0939091F-194B-A5FB-1035-3DC046AFDAB8}"/>
              </a:ext>
              <a:ext uri="{C183D7F6-B498-43B3-948B-1728B52AA6E4}">
                <adec:decorative xmlns:adec="http://schemas.microsoft.com/office/drawing/2017/decorative" val="1"/>
              </a:ext>
            </a:extLst>
          </p:cNvPr>
          <p:cNvSpPr/>
          <p:nvPr userDrawn="1"/>
        </p:nvSpPr>
        <p:spPr>
          <a:xfrm>
            <a:off x="509199" y="2610536"/>
            <a:ext cx="1853701" cy="2360446"/>
          </a:xfrm>
          <a:prstGeom prst="rightArrow">
            <a:avLst>
              <a:gd name="adj1" fmla="val 72558"/>
              <a:gd name="adj2" fmla="val 33023"/>
            </a:avLst>
          </a:prstGeom>
          <a:solidFill>
            <a:srgbClr val="A4B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400" noProof="0">
              <a:solidFill>
                <a:schemeClr val="tx1"/>
              </a:solidFill>
            </a:endParaRPr>
          </a:p>
        </p:txBody>
      </p:sp>
      <p:sp>
        <p:nvSpPr>
          <p:cNvPr id="4" name="Tekstin paikkamerkki 11">
            <a:extLst>
              <a:ext uri="{FF2B5EF4-FFF2-40B4-BE49-F238E27FC236}">
                <a16:creationId xmlns:a16="http://schemas.microsoft.com/office/drawing/2014/main" id="{655AE26F-C116-D11A-C6E5-23F645119B8F}"/>
              </a:ext>
            </a:extLst>
          </p:cNvPr>
          <p:cNvSpPr>
            <a:spLocks noGrp="1"/>
          </p:cNvSpPr>
          <p:nvPr>
            <p:ph type="body" sz="quarter" idx="24"/>
          </p:nvPr>
        </p:nvSpPr>
        <p:spPr>
          <a:xfrm>
            <a:off x="661586" y="2928830"/>
            <a:ext cx="1450810" cy="1719370"/>
          </a:xfrm>
        </p:spPr>
        <p:txBody>
          <a:bodyPr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0" name="Tekstin paikkamerkki 11">
            <a:extLst>
              <a:ext uri="{FF2B5EF4-FFF2-40B4-BE49-F238E27FC236}">
                <a16:creationId xmlns:a16="http://schemas.microsoft.com/office/drawing/2014/main" id="{320F313C-17B3-F64D-95E6-D99FF46BC185}"/>
              </a:ext>
            </a:extLst>
          </p:cNvPr>
          <p:cNvSpPr>
            <a:spLocks noGrp="1"/>
          </p:cNvSpPr>
          <p:nvPr>
            <p:ph type="body" sz="quarter" idx="25"/>
          </p:nvPr>
        </p:nvSpPr>
        <p:spPr>
          <a:xfrm>
            <a:off x="2414186" y="1233380"/>
            <a:ext cx="5453464" cy="844802"/>
          </a:xfrm>
          <a:solidFill>
            <a:srgbClr val="D2DFF3"/>
          </a:solidFill>
        </p:spPr>
        <p:txBody>
          <a:bodyPr lIns="144000"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1" name="Tekstin paikkamerkki 11">
            <a:extLst>
              <a:ext uri="{FF2B5EF4-FFF2-40B4-BE49-F238E27FC236}">
                <a16:creationId xmlns:a16="http://schemas.microsoft.com/office/drawing/2014/main" id="{53E1113B-F2AA-4FEE-D1B0-A97E1D60DDA8}"/>
              </a:ext>
            </a:extLst>
          </p:cNvPr>
          <p:cNvSpPr>
            <a:spLocks noGrp="1"/>
          </p:cNvSpPr>
          <p:nvPr>
            <p:ph type="body" sz="quarter" idx="26"/>
          </p:nvPr>
        </p:nvSpPr>
        <p:spPr>
          <a:xfrm>
            <a:off x="2414186" y="2301565"/>
            <a:ext cx="5453464" cy="844802"/>
          </a:xfrm>
          <a:solidFill>
            <a:srgbClr val="D2DFF3"/>
          </a:solidFill>
        </p:spPr>
        <p:txBody>
          <a:bodyPr lIns="144000"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2" name="Tekstin paikkamerkki 11">
            <a:extLst>
              <a:ext uri="{FF2B5EF4-FFF2-40B4-BE49-F238E27FC236}">
                <a16:creationId xmlns:a16="http://schemas.microsoft.com/office/drawing/2014/main" id="{C38667B1-E34A-F2EA-AB4D-C219DFE58AF0}"/>
              </a:ext>
            </a:extLst>
          </p:cNvPr>
          <p:cNvSpPr>
            <a:spLocks noGrp="1"/>
          </p:cNvSpPr>
          <p:nvPr>
            <p:ph type="body" sz="quarter" idx="27"/>
          </p:nvPr>
        </p:nvSpPr>
        <p:spPr>
          <a:xfrm>
            <a:off x="2414186" y="3369750"/>
            <a:ext cx="5453464" cy="844802"/>
          </a:xfrm>
          <a:solidFill>
            <a:srgbClr val="D2DFF3"/>
          </a:solidFill>
        </p:spPr>
        <p:txBody>
          <a:bodyPr lIns="144000"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3" name="Tekstin paikkamerkki 11">
            <a:extLst>
              <a:ext uri="{FF2B5EF4-FFF2-40B4-BE49-F238E27FC236}">
                <a16:creationId xmlns:a16="http://schemas.microsoft.com/office/drawing/2014/main" id="{097AA2A8-8E5A-61C4-3F95-E495E6C523DF}"/>
              </a:ext>
            </a:extLst>
          </p:cNvPr>
          <p:cNvSpPr>
            <a:spLocks noGrp="1"/>
          </p:cNvSpPr>
          <p:nvPr>
            <p:ph type="body" sz="quarter" idx="28"/>
          </p:nvPr>
        </p:nvSpPr>
        <p:spPr>
          <a:xfrm>
            <a:off x="2414186" y="4437935"/>
            <a:ext cx="5453464" cy="844802"/>
          </a:xfrm>
          <a:solidFill>
            <a:srgbClr val="D2DFF3"/>
          </a:solidFill>
        </p:spPr>
        <p:txBody>
          <a:bodyPr lIns="144000"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4" name="Tekstin paikkamerkki 11">
            <a:extLst>
              <a:ext uri="{FF2B5EF4-FFF2-40B4-BE49-F238E27FC236}">
                <a16:creationId xmlns:a16="http://schemas.microsoft.com/office/drawing/2014/main" id="{13C9ACBF-D517-0EC5-FDAE-6B86C4385C0D}"/>
              </a:ext>
            </a:extLst>
          </p:cNvPr>
          <p:cNvSpPr>
            <a:spLocks noGrp="1"/>
          </p:cNvSpPr>
          <p:nvPr>
            <p:ph type="body" sz="quarter" idx="29"/>
          </p:nvPr>
        </p:nvSpPr>
        <p:spPr>
          <a:xfrm>
            <a:off x="2414186" y="5506121"/>
            <a:ext cx="5453464" cy="844802"/>
          </a:xfrm>
          <a:solidFill>
            <a:srgbClr val="D2DFF3"/>
          </a:solidFill>
        </p:spPr>
        <p:txBody>
          <a:bodyPr lIns="144000"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7" name="Tekstin paikkamerkki 11">
            <a:extLst>
              <a:ext uri="{FF2B5EF4-FFF2-40B4-BE49-F238E27FC236}">
                <a16:creationId xmlns:a16="http://schemas.microsoft.com/office/drawing/2014/main" id="{DC91C569-133A-39AD-CE62-176ADF49D0A3}"/>
              </a:ext>
            </a:extLst>
          </p:cNvPr>
          <p:cNvSpPr>
            <a:spLocks noGrp="1"/>
          </p:cNvSpPr>
          <p:nvPr>
            <p:ph type="body" sz="quarter" idx="30"/>
          </p:nvPr>
        </p:nvSpPr>
        <p:spPr>
          <a:xfrm>
            <a:off x="8129846" y="1266283"/>
            <a:ext cx="3569095" cy="44613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6" name="Content Placeholder 2">
            <a:extLst>
              <a:ext uri="{FF2B5EF4-FFF2-40B4-BE49-F238E27FC236}">
                <a16:creationId xmlns:a16="http://schemas.microsoft.com/office/drawing/2014/main" id="{801EAC71-5A10-7999-F9D4-FC134EB8F777}"/>
              </a:ext>
            </a:extLst>
          </p:cNvPr>
          <p:cNvSpPr>
            <a:spLocks noGrp="1"/>
          </p:cNvSpPr>
          <p:nvPr>
            <p:ph idx="1"/>
          </p:nvPr>
        </p:nvSpPr>
        <p:spPr>
          <a:xfrm>
            <a:off x="8129846" y="1696093"/>
            <a:ext cx="3569095" cy="410796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647488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Mallikaavi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497541" y="560568"/>
            <a:ext cx="11201401" cy="524786"/>
          </a:xfrm>
        </p:spPr>
        <p:txBody>
          <a:bodyPr/>
          <a:lstStyle/>
          <a:p>
            <a:r>
              <a:rPr lang="fi-FI" noProof="0"/>
              <a:t>Muokkaa ots. perustyyl. napsautt.</a:t>
            </a:r>
          </a:p>
        </p:txBody>
      </p:sp>
      <p:sp>
        <p:nvSpPr>
          <p:cNvPr id="3" name="Right Arrow 2">
            <a:extLst>
              <a:ext uri="{FF2B5EF4-FFF2-40B4-BE49-F238E27FC236}">
                <a16:creationId xmlns:a16="http://schemas.microsoft.com/office/drawing/2014/main" id="{0939091F-194B-A5FB-1035-3DC046AFDAB8}"/>
              </a:ext>
              <a:ext uri="{C183D7F6-B498-43B3-948B-1728B52AA6E4}">
                <adec:decorative xmlns:adec="http://schemas.microsoft.com/office/drawing/2017/decorative" val="1"/>
              </a:ext>
            </a:extLst>
          </p:cNvPr>
          <p:cNvSpPr/>
          <p:nvPr userDrawn="1"/>
        </p:nvSpPr>
        <p:spPr>
          <a:xfrm>
            <a:off x="509199" y="2610536"/>
            <a:ext cx="1853701" cy="2360446"/>
          </a:xfrm>
          <a:prstGeom prst="rightArrow">
            <a:avLst>
              <a:gd name="adj1" fmla="val 72558"/>
              <a:gd name="adj2" fmla="val 33023"/>
            </a:avLst>
          </a:prstGeom>
          <a:solidFill>
            <a:srgbClr val="A4B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400" noProof="0">
              <a:solidFill>
                <a:schemeClr val="tx1"/>
              </a:solidFill>
            </a:endParaRPr>
          </a:p>
        </p:txBody>
      </p:sp>
      <p:sp>
        <p:nvSpPr>
          <p:cNvPr id="4" name="Tekstin paikkamerkki 11">
            <a:extLst>
              <a:ext uri="{FF2B5EF4-FFF2-40B4-BE49-F238E27FC236}">
                <a16:creationId xmlns:a16="http://schemas.microsoft.com/office/drawing/2014/main" id="{655AE26F-C116-D11A-C6E5-23F645119B8F}"/>
              </a:ext>
            </a:extLst>
          </p:cNvPr>
          <p:cNvSpPr>
            <a:spLocks noGrp="1"/>
          </p:cNvSpPr>
          <p:nvPr>
            <p:ph type="body" sz="quarter" idx="24"/>
          </p:nvPr>
        </p:nvSpPr>
        <p:spPr>
          <a:xfrm>
            <a:off x="661586" y="2928830"/>
            <a:ext cx="1450810" cy="1719370"/>
          </a:xfrm>
        </p:spPr>
        <p:txBody>
          <a:bodyPr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0" name="Tekstin paikkamerkki 11">
            <a:extLst>
              <a:ext uri="{FF2B5EF4-FFF2-40B4-BE49-F238E27FC236}">
                <a16:creationId xmlns:a16="http://schemas.microsoft.com/office/drawing/2014/main" id="{320F313C-17B3-F64D-95E6-D99FF46BC185}"/>
              </a:ext>
            </a:extLst>
          </p:cNvPr>
          <p:cNvSpPr>
            <a:spLocks noGrp="1"/>
          </p:cNvSpPr>
          <p:nvPr>
            <p:ph type="body" sz="quarter" idx="25"/>
          </p:nvPr>
        </p:nvSpPr>
        <p:spPr>
          <a:xfrm>
            <a:off x="2414186" y="1233380"/>
            <a:ext cx="5453464" cy="844802"/>
          </a:xfrm>
          <a:solidFill>
            <a:srgbClr val="DCEDD5"/>
          </a:solidFill>
        </p:spPr>
        <p:txBody>
          <a:bodyPr lIns="144000"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1" name="Tekstin paikkamerkki 11">
            <a:extLst>
              <a:ext uri="{FF2B5EF4-FFF2-40B4-BE49-F238E27FC236}">
                <a16:creationId xmlns:a16="http://schemas.microsoft.com/office/drawing/2014/main" id="{53E1113B-F2AA-4FEE-D1B0-A97E1D60DDA8}"/>
              </a:ext>
            </a:extLst>
          </p:cNvPr>
          <p:cNvSpPr>
            <a:spLocks noGrp="1"/>
          </p:cNvSpPr>
          <p:nvPr>
            <p:ph type="body" sz="quarter" idx="26"/>
          </p:nvPr>
        </p:nvSpPr>
        <p:spPr>
          <a:xfrm>
            <a:off x="2414186" y="2301565"/>
            <a:ext cx="5453464" cy="844802"/>
          </a:xfrm>
          <a:solidFill>
            <a:srgbClr val="E2E2E2"/>
          </a:solidFill>
        </p:spPr>
        <p:txBody>
          <a:bodyPr lIns="144000"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2" name="Tekstin paikkamerkki 11">
            <a:extLst>
              <a:ext uri="{FF2B5EF4-FFF2-40B4-BE49-F238E27FC236}">
                <a16:creationId xmlns:a16="http://schemas.microsoft.com/office/drawing/2014/main" id="{C38667B1-E34A-F2EA-AB4D-C219DFE58AF0}"/>
              </a:ext>
            </a:extLst>
          </p:cNvPr>
          <p:cNvSpPr>
            <a:spLocks noGrp="1"/>
          </p:cNvSpPr>
          <p:nvPr>
            <p:ph type="body" sz="quarter" idx="27"/>
          </p:nvPr>
        </p:nvSpPr>
        <p:spPr>
          <a:xfrm>
            <a:off x="2414186" y="3369750"/>
            <a:ext cx="5453464" cy="844802"/>
          </a:xfrm>
          <a:solidFill>
            <a:srgbClr val="F7CCA0"/>
          </a:solidFill>
        </p:spPr>
        <p:txBody>
          <a:bodyPr lIns="144000"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3" name="Tekstin paikkamerkki 11">
            <a:extLst>
              <a:ext uri="{FF2B5EF4-FFF2-40B4-BE49-F238E27FC236}">
                <a16:creationId xmlns:a16="http://schemas.microsoft.com/office/drawing/2014/main" id="{097AA2A8-8E5A-61C4-3F95-E495E6C523DF}"/>
              </a:ext>
            </a:extLst>
          </p:cNvPr>
          <p:cNvSpPr>
            <a:spLocks noGrp="1"/>
          </p:cNvSpPr>
          <p:nvPr>
            <p:ph type="body" sz="quarter" idx="28"/>
          </p:nvPr>
        </p:nvSpPr>
        <p:spPr>
          <a:xfrm>
            <a:off x="2414186" y="4437935"/>
            <a:ext cx="5453464" cy="844802"/>
          </a:xfrm>
          <a:solidFill>
            <a:srgbClr val="D2DFF3"/>
          </a:solidFill>
        </p:spPr>
        <p:txBody>
          <a:bodyPr lIns="144000"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4" name="Tekstin paikkamerkki 11">
            <a:extLst>
              <a:ext uri="{FF2B5EF4-FFF2-40B4-BE49-F238E27FC236}">
                <a16:creationId xmlns:a16="http://schemas.microsoft.com/office/drawing/2014/main" id="{13C9ACBF-D517-0EC5-FDAE-6B86C4385C0D}"/>
              </a:ext>
            </a:extLst>
          </p:cNvPr>
          <p:cNvSpPr>
            <a:spLocks noGrp="1"/>
          </p:cNvSpPr>
          <p:nvPr>
            <p:ph type="body" sz="quarter" idx="29"/>
          </p:nvPr>
        </p:nvSpPr>
        <p:spPr>
          <a:xfrm>
            <a:off x="2414186" y="5506121"/>
            <a:ext cx="5453464" cy="844802"/>
          </a:xfrm>
          <a:solidFill>
            <a:srgbClr val="FFE9AD"/>
          </a:solidFill>
        </p:spPr>
        <p:txBody>
          <a:bodyPr lIns="144000"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7" name="Tekstin paikkamerkki 11">
            <a:extLst>
              <a:ext uri="{FF2B5EF4-FFF2-40B4-BE49-F238E27FC236}">
                <a16:creationId xmlns:a16="http://schemas.microsoft.com/office/drawing/2014/main" id="{DC91C569-133A-39AD-CE62-176ADF49D0A3}"/>
              </a:ext>
            </a:extLst>
          </p:cNvPr>
          <p:cNvSpPr>
            <a:spLocks noGrp="1"/>
          </p:cNvSpPr>
          <p:nvPr>
            <p:ph type="body" sz="quarter" idx="30"/>
          </p:nvPr>
        </p:nvSpPr>
        <p:spPr>
          <a:xfrm>
            <a:off x="8129846" y="1266283"/>
            <a:ext cx="3569095" cy="44613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6" name="Content Placeholder 2">
            <a:extLst>
              <a:ext uri="{FF2B5EF4-FFF2-40B4-BE49-F238E27FC236}">
                <a16:creationId xmlns:a16="http://schemas.microsoft.com/office/drawing/2014/main" id="{801EAC71-5A10-7999-F9D4-FC134EB8F777}"/>
              </a:ext>
            </a:extLst>
          </p:cNvPr>
          <p:cNvSpPr>
            <a:spLocks noGrp="1"/>
          </p:cNvSpPr>
          <p:nvPr>
            <p:ph idx="1"/>
          </p:nvPr>
        </p:nvSpPr>
        <p:spPr>
          <a:xfrm>
            <a:off x="8129846" y="1696093"/>
            <a:ext cx="3569095" cy="410796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236093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0796E33-6649-1002-F6AE-34C99A4EB563}"/>
              </a:ext>
            </a:extLst>
          </p:cNvPr>
          <p:cNvSpPr>
            <a:spLocks noGrp="1"/>
          </p:cNvSpPr>
          <p:nvPr>
            <p:ph type="title"/>
          </p:nvPr>
        </p:nvSpPr>
        <p:spPr>
          <a:xfrm>
            <a:off x="497542" y="560568"/>
            <a:ext cx="5220000" cy="524786"/>
          </a:xfrm>
        </p:spPr>
        <p:txBody>
          <a:body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2" y="1198800"/>
            <a:ext cx="5220000"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2" name="Tekstin paikkamerkki 11">
            <a:extLst>
              <a:ext uri="{FF2B5EF4-FFF2-40B4-BE49-F238E27FC236}">
                <a16:creationId xmlns:a16="http://schemas.microsoft.com/office/drawing/2014/main" id="{AEB9D63B-DD2B-DE5A-2F09-7DF580C98BE0}"/>
              </a:ext>
              <a:ext uri="{C183D7F6-B498-43B3-948B-1728B52AA6E4}">
                <adec:decorative xmlns:adec="http://schemas.microsoft.com/office/drawing/2017/decorative" val="0"/>
              </a:ext>
            </a:extLst>
          </p:cNvPr>
          <p:cNvSpPr>
            <a:spLocks noGrp="1"/>
          </p:cNvSpPr>
          <p:nvPr>
            <p:ph type="body" sz="quarter" idx="13"/>
          </p:nvPr>
        </p:nvSpPr>
        <p:spPr>
          <a:xfrm>
            <a:off x="6096000" y="-1"/>
            <a:ext cx="6096000" cy="6857999"/>
          </a:xfrm>
          <a:solidFill>
            <a:srgbClr val="A4BDE6"/>
          </a:solidFill>
        </p:spPr>
        <p:txBody>
          <a:bodyPr lIns="180000" rIns="180000" bIns="432000" anchor="ctr" anchorCtr="0"/>
          <a:lstStyle>
            <a:lvl1pPr marL="0" indent="0" algn="ctr">
              <a:buNone/>
              <a:defRPr sz="3250" b="1"/>
            </a:lvl1pPr>
            <a:lvl2pPr marL="179387" indent="0">
              <a:buNone/>
              <a:defRPr/>
            </a:lvl2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2678BE26-09D1-461F-B682-7F6A6BB11983}"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5524229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Kulmakivet">
    <p:spTree>
      <p:nvGrpSpPr>
        <p:cNvPr id="1" name=""/>
        <p:cNvGrpSpPr/>
        <p:nvPr/>
      </p:nvGrpSpPr>
      <p:grpSpPr>
        <a:xfrm>
          <a:off x="0" y="0"/>
          <a:ext cx="0" cy="0"/>
          <a:chOff x="0" y="0"/>
          <a:chExt cx="0" cy="0"/>
        </a:xfrm>
      </p:grpSpPr>
      <p:sp>
        <p:nvSpPr>
          <p:cNvPr id="24" name="Tekstin paikkamerkki 23">
            <a:extLst>
              <a:ext uri="{FF2B5EF4-FFF2-40B4-BE49-F238E27FC236}">
                <a16:creationId xmlns:a16="http://schemas.microsoft.com/office/drawing/2014/main" id="{FB4799E8-2CA3-39DB-9B99-B8687049A432}"/>
              </a:ext>
              <a:ext uri="{C183D7F6-B498-43B3-948B-1728B52AA6E4}">
                <adec:decorative xmlns:adec="http://schemas.microsoft.com/office/drawing/2017/decorative" val="1"/>
              </a:ext>
            </a:extLst>
          </p:cNvPr>
          <p:cNvSpPr>
            <a:spLocks noGrp="1"/>
          </p:cNvSpPr>
          <p:nvPr>
            <p:ph type="body" sz="quarter" idx="50" hasCustomPrompt="1"/>
          </p:nvPr>
        </p:nvSpPr>
        <p:spPr>
          <a:xfrm>
            <a:off x="5510997" y="2362912"/>
            <a:ext cx="1808476" cy="1770851"/>
          </a:xfrm>
          <a:prstGeom prst="diamond">
            <a:avLst/>
          </a:prstGeom>
          <a:solidFill>
            <a:srgbClr val="F7CCA0"/>
          </a:solidFill>
        </p:spPr>
        <p:txBody>
          <a:bodyPr anchor="ctr" anchorCtr="0"/>
          <a:lstStyle>
            <a:lvl1pPr marL="0" indent="0" algn="ctr">
              <a:spcBef>
                <a:spcPts val="0"/>
              </a:spcBef>
              <a:buNone/>
              <a:defRPr sz="100"/>
            </a:lvl1pPr>
          </a:lstStyle>
          <a:p>
            <a:pPr lvl="0"/>
            <a:r>
              <a:rPr lang="fi-FI"/>
              <a:t> </a:t>
            </a:r>
          </a:p>
        </p:txBody>
      </p:sp>
      <p:sp>
        <p:nvSpPr>
          <p:cNvPr id="26" name="Tekstin paikkamerkki 23">
            <a:extLst>
              <a:ext uri="{FF2B5EF4-FFF2-40B4-BE49-F238E27FC236}">
                <a16:creationId xmlns:a16="http://schemas.microsoft.com/office/drawing/2014/main" id="{B4BFCEB4-A301-193A-27A0-F6B96DD86F33}"/>
              </a:ext>
              <a:ext uri="{C183D7F6-B498-43B3-948B-1728B52AA6E4}">
                <adec:decorative xmlns:adec="http://schemas.microsoft.com/office/drawing/2017/decorative" val="1"/>
              </a:ext>
            </a:extLst>
          </p:cNvPr>
          <p:cNvSpPr>
            <a:spLocks noGrp="1"/>
          </p:cNvSpPr>
          <p:nvPr>
            <p:ph type="body" sz="quarter" idx="51" hasCustomPrompt="1"/>
          </p:nvPr>
        </p:nvSpPr>
        <p:spPr>
          <a:xfrm>
            <a:off x="5509410" y="4134206"/>
            <a:ext cx="1808476" cy="1770851"/>
          </a:xfrm>
          <a:prstGeom prst="diamond">
            <a:avLst/>
          </a:prstGeom>
          <a:solidFill>
            <a:srgbClr val="DCEDD5"/>
          </a:solidFill>
        </p:spPr>
        <p:txBody>
          <a:bodyPr anchor="ctr" anchorCtr="0"/>
          <a:lstStyle>
            <a:lvl1pPr marL="0" indent="0" algn="ctr">
              <a:spcBef>
                <a:spcPts val="0"/>
              </a:spcBef>
              <a:buNone/>
              <a:defRPr sz="100"/>
            </a:lvl1pPr>
          </a:lstStyle>
          <a:p>
            <a:pPr lvl="0"/>
            <a:r>
              <a:rPr lang="fi-FI"/>
              <a:t> </a:t>
            </a:r>
          </a:p>
        </p:txBody>
      </p:sp>
      <p:sp>
        <p:nvSpPr>
          <p:cNvPr id="27" name="Tekstin paikkamerkki 23">
            <a:extLst>
              <a:ext uri="{FF2B5EF4-FFF2-40B4-BE49-F238E27FC236}">
                <a16:creationId xmlns:a16="http://schemas.microsoft.com/office/drawing/2014/main" id="{5BA48FB9-D43E-5F06-B020-9DA980B4B0BE}"/>
              </a:ext>
              <a:ext uri="{C183D7F6-B498-43B3-948B-1728B52AA6E4}">
                <adec:decorative xmlns:adec="http://schemas.microsoft.com/office/drawing/2017/decorative" val="1"/>
              </a:ext>
            </a:extLst>
          </p:cNvPr>
          <p:cNvSpPr>
            <a:spLocks noGrp="1"/>
          </p:cNvSpPr>
          <p:nvPr>
            <p:ph type="body" sz="quarter" idx="52" hasCustomPrompt="1"/>
          </p:nvPr>
        </p:nvSpPr>
        <p:spPr>
          <a:xfrm>
            <a:off x="4606403" y="3249761"/>
            <a:ext cx="1808476" cy="1770851"/>
          </a:xfrm>
          <a:prstGeom prst="diamond">
            <a:avLst/>
          </a:prstGeom>
          <a:solidFill>
            <a:srgbClr val="D2DEF2"/>
          </a:solidFill>
        </p:spPr>
        <p:txBody>
          <a:bodyPr anchor="ctr" anchorCtr="0"/>
          <a:lstStyle>
            <a:lvl1pPr marL="0" indent="0" algn="ctr">
              <a:spcBef>
                <a:spcPts val="0"/>
              </a:spcBef>
              <a:buNone/>
              <a:defRPr sz="100"/>
            </a:lvl1pPr>
          </a:lstStyle>
          <a:p>
            <a:pPr lvl="0"/>
            <a:r>
              <a:rPr lang="fi-FI"/>
              <a:t> </a:t>
            </a:r>
          </a:p>
        </p:txBody>
      </p:sp>
      <p:sp>
        <p:nvSpPr>
          <p:cNvPr id="32" name="Tekstin paikkamerkki 23">
            <a:extLst>
              <a:ext uri="{FF2B5EF4-FFF2-40B4-BE49-F238E27FC236}">
                <a16:creationId xmlns:a16="http://schemas.microsoft.com/office/drawing/2014/main" id="{A5921CA3-E1AE-CDC6-1028-5760A584BA15}"/>
              </a:ext>
              <a:ext uri="{C183D7F6-B498-43B3-948B-1728B52AA6E4}">
                <adec:decorative xmlns:adec="http://schemas.microsoft.com/office/drawing/2017/decorative" val="1"/>
              </a:ext>
            </a:extLst>
          </p:cNvPr>
          <p:cNvSpPr>
            <a:spLocks noGrp="1"/>
          </p:cNvSpPr>
          <p:nvPr>
            <p:ph type="body" sz="quarter" idx="53" hasCustomPrompt="1"/>
          </p:nvPr>
        </p:nvSpPr>
        <p:spPr>
          <a:xfrm>
            <a:off x="6410175" y="3246585"/>
            <a:ext cx="1808476" cy="1770851"/>
          </a:xfrm>
          <a:prstGeom prst="diamond">
            <a:avLst/>
          </a:prstGeom>
          <a:solidFill>
            <a:srgbClr val="E2E2E2"/>
          </a:solidFill>
        </p:spPr>
        <p:txBody>
          <a:bodyPr anchor="ctr" anchorCtr="0"/>
          <a:lstStyle>
            <a:lvl1pPr marL="0" indent="0" algn="ctr">
              <a:spcBef>
                <a:spcPts val="0"/>
              </a:spcBef>
              <a:buNone/>
              <a:defRPr sz="100"/>
            </a:lvl1pPr>
          </a:lstStyle>
          <a:p>
            <a:pPr lvl="0"/>
            <a:r>
              <a:rPr lang="fi-FI"/>
              <a:t> </a:t>
            </a:r>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12" name="Tekstin paikkamerkki 11">
            <a:extLst>
              <a:ext uri="{FF2B5EF4-FFF2-40B4-BE49-F238E27FC236}">
                <a16:creationId xmlns:a16="http://schemas.microsoft.com/office/drawing/2014/main" id="{0BB38620-2E13-EB0F-5470-953ED8289088}"/>
              </a:ext>
            </a:extLst>
          </p:cNvPr>
          <p:cNvSpPr>
            <a:spLocks noGrp="1"/>
          </p:cNvSpPr>
          <p:nvPr>
            <p:ph type="body" sz="quarter" idx="14"/>
          </p:nvPr>
        </p:nvSpPr>
        <p:spPr>
          <a:xfrm>
            <a:off x="493713" y="1196975"/>
            <a:ext cx="11201400" cy="909638"/>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15" name="Tekstin paikkamerkki 11">
            <a:extLst>
              <a:ext uri="{FF2B5EF4-FFF2-40B4-BE49-F238E27FC236}">
                <a16:creationId xmlns:a16="http://schemas.microsoft.com/office/drawing/2014/main" id="{03022614-FCAB-F973-28B3-20ECA70C5951}"/>
              </a:ext>
            </a:extLst>
          </p:cNvPr>
          <p:cNvSpPr>
            <a:spLocks noGrp="1"/>
          </p:cNvSpPr>
          <p:nvPr>
            <p:ph type="body" sz="quarter" idx="25"/>
          </p:nvPr>
        </p:nvSpPr>
        <p:spPr>
          <a:xfrm>
            <a:off x="1234590" y="2217636"/>
            <a:ext cx="2603455" cy="440266"/>
          </a:xfrm>
        </p:spPr>
        <p:txBody>
          <a:bodyPr anchor="t" anchorCtr="0"/>
          <a:lstStyle>
            <a:lvl1pPr marL="0" indent="0" algn="l">
              <a:buNone/>
              <a:defRPr sz="1600" b="1">
                <a:latin typeface="DM Sans Medium" pitchFamily="2" charset="0"/>
              </a:defRPr>
            </a:lvl1pPr>
          </a:lstStyle>
          <a:p>
            <a:pPr lvl="0"/>
            <a:r>
              <a:rPr lang="fi-FI" noProof="0"/>
              <a:t>Muokkaa tekstin perustyylejä napsauttamalla</a:t>
            </a:r>
          </a:p>
        </p:txBody>
      </p:sp>
      <p:sp>
        <p:nvSpPr>
          <p:cNvPr id="11" name="Tekstin paikkamerkki 11">
            <a:extLst>
              <a:ext uri="{FF2B5EF4-FFF2-40B4-BE49-F238E27FC236}">
                <a16:creationId xmlns:a16="http://schemas.microsoft.com/office/drawing/2014/main" id="{A564314E-FBAF-A39B-022D-E3C5CE855704}"/>
              </a:ext>
            </a:extLst>
          </p:cNvPr>
          <p:cNvSpPr>
            <a:spLocks noGrp="1"/>
          </p:cNvSpPr>
          <p:nvPr>
            <p:ph type="body" sz="quarter" idx="24"/>
          </p:nvPr>
        </p:nvSpPr>
        <p:spPr>
          <a:xfrm>
            <a:off x="1234590" y="2657902"/>
            <a:ext cx="2603455" cy="1626231"/>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7" name="Tekstin paikkamerkki 11">
            <a:extLst>
              <a:ext uri="{FF2B5EF4-FFF2-40B4-BE49-F238E27FC236}">
                <a16:creationId xmlns:a16="http://schemas.microsoft.com/office/drawing/2014/main" id="{1CF4D1BC-93B7-9DFE-AD78-D4C067CC2E44}"/>
              </a:ext>
            </a:extLst>
          </p:cNvPr>
          <p:cNvSpPr>
            <a:spLocks noGrp="1"/>
          </p:cNvSpPr>
          <p:nvPr>
            <p:ph type="body" sz="quarter" idx="27"/>
          </p:nvPr>
        </p:nvSpPr>
        <p:spPr>
          <a:xfrm>
            <a:off x="1234590" y="4385102"/>
            <a:ext cx="2603455" cy="440266"/>
          </a:xfrm>
        </p:spPr>
        <p:txBody>
          <a:bodyPr anchor="t" anchorCtr="0"/>
          <a:lstStyle>
            <a:lvl1pPr marL="0" indent="0" algn="l">
              <a:buNone/>
              <a:defRPr sz="1600" b="1">
                <a:latin typeface="DM Sans Medium" pitchFamily="2" charset="0"/>
              </a:defRPr>
            </a:lvl1pPr>
          </a:lstStyle>
          <a:p>
            <a:pPr lvl="0"/>
            <a:r>
              <a:rPr lang="fi-FI" noProof="0"/>
              <a:t>Muokkaa tekstin perustyylejä napsauttamalla</a:t>
            </a:r>
          </a:p>
        </p:txBody>
      </p:sp>
      <p:sp>
        <p:nvSpPr>
          <p:cNvPr id="16" name="Tekstin paikkamerkki 11">
            <a:extLst>
              <a:ext uri="{FF2B5EF4-FFF2-40B4-BE49-F238E27FC236}">
                <a16:creationId xmlns:a16="http://schemas.microsoft.com/office/drawing/2014/main" id="{F2A61439-03F8-02BC-DAC1-FB0CD09E4C1C}"/>
              </a:ext>
            </a:extLst>
          </p:cNvPr>
          <p:cNvSpPr>
            <a:spLocks noGrp="1"/>
          </p:cNvSpPr>
          <p:nvPr>
            <p:ph type="body" sz="quarter" idx="26"/>
          </p:nvPr>
        </p:nvSpPr>
        <p:spPr>
          <a:xfrm>
            <a:off x="1234590" y="4825368"/>
            <a:ext cx="2603455" cy="1626231"/>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9" name="Tekstin paikkamerkki 11">
            <a:extLst>
              <a:ext uri="{FF2B5EF4-FFF2-40B4-BE49-F238E27FC236}">
                <a16:creationId xmlns:a16="http://schemas.microsoft.com/office/drawing/2014/main" id="{C203D382-6283-8028-60FA-E4F50F4A25C5}"/>
              </a:ext>
            </a:extLst>
          </p:cNvPr>
          <p:cNvSpPr>
            <a:spLocks noGrp="1"/>
          </p:cNvSpPr>
          <p:nvPr>
            <p:ph type="body" sz="quarter" idx="29"/>
          </p:nvPr>
        </p:nvSpPr>
        <p:spPr>
          <a:xfrm>
            <a:off x="9091657" y="2217636"/>
            <a:ext cx="2603455" cy="440266"/>
          </a:xfrm>
        </p:spPr>
        <p:txBody>
          <a:bodyPr anchor="t" anchorCtr="0"/>
          <a:lstStyle>
            <a:lvl1pPr marL="0" indent="0" algn="l">
              <a:buNone/>
              <a:defRPr sz="1600" b="1">
                <a:latin typeface="DM Sans Medium" pitchFamily="2" charset="0"/>
              </a:defRPr>
            </a:lvl1pPr>
          </a:lstStyle>
          <a:p>
            <a:pPr lvl="0"/>
            <a:r>
              <a:rPr lang="fi-FI" noProof="0"/>
              <a:t>Muokkaa tekstin perustyylejä napsauttamalla</a:t>
            </a:r>
          </a:p>
        </p:txBody>
      </p:sp>
      <p:sp>
        <p:nvSpPr>
          <p:cNvPr id="18" name="Tekstin paikkamerkki 11">
            <a:extLst>
              <a:ext uri="{FF2B5EF4-FFF2-40B4-BE49-F238E27FC236}">
                <a16:creationId xmlns:a16="http://schemas.microsoft.com/office/drawing/2014/main" id="{DF117DDE-E98C-B2F7-452E-5B0E9F0CCF57}"/>
              </a:ext>
            </a:extLst>
          </p:cNvPr>
          <p:cNvSpPr>
            <a:spLocks noGrp="1"/>
          </p:cNvSpPr>
          <p:nvPr>
            <p:ph type="body" sz="quarter" idx="28"/>
          </p:nvPr>
        </p:nvSpPr>
        <p:spPr>
          <a:xfrm>
            <a:off x="9091657" y="2657902"/>
            <a:ext cx="2603455" cy="1626231"/>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21" name="Tekstin paikkamerkki 11">
            <a:extLst>
              <a:ext uri="{FF2B5EF4-FFF2-40B4-BE49-F238E27FC236}">
                <a16:creationId xmlns:a16="http://schemas.microsoft.com/office/drawing/2014/main" id="{D3B8F3BA-3012-F2DD-F307-6ACD140E66C5}"/>
              </a:ext>
            </a:extLst>
          </p:cNvPr>
          <p:cNvSpPr>
            <a:spLocks noGrp="1"/>
          </p:cNvSpPr>
          <p:nvPr>
            <p:ph type="body" sz="quarter" idx="31"/>
          </p:nvPr>
        </p:nvSpPr>
        <p:spPr>
          <a:xfrm>
            <a:off x="9091657" y="4385102"/>
            <a:ext cx="2603455" cy="440266"/>
          </a:xfrm>
        </p:spPr>
        <p:txBody>
          <a:bodyPr anchor="t" anchorCtr="0"/>
          <a:lstStyle>
            <a:lvl1pPr marL="0" indent="0" algn="l">
              <a:buNone/>
              <a:defRPr sz="1600" b="1">
                <a:latin typeface="DM Sans Medium" pitchFamily="2" charset="0"/>
              </a:defRPr>
            </a:lvl1pPr>
          </a:lstStyle>
          <a:p>
            <a:pPr lvl="0"/>
            <a:r>
              <a:rPr lang="fi-FI" noProof="0"/>
              <a:t>Muokkaa tekstin perustyylejä napsauttamalla</a:t>
            </a:r>
          </a:p>
        </p:txBody>
      </p:sp>
      <p:sp>
        <p:nvSpPr>
          <p:cNvPr id="20" name="Tekstin paikkamerkki 11">
            <a:extLst>
              <a:ext uri="{FF2B5EF4-FFF2-40B4-BE49-F238E27FC236}">
                <a16:creationId xmlns:a16="http://schemas.microsoft.com/office/drawing/2014/main" id="{C0B90120-3893-1222-DBC7-4556315A9221}"/>
              </a:ext>
            </a:extLst>
          </p:cNvPr>
          <p:cNvSpPr>
            <a:spLocks noGrp="1"/>
          </p:cNvSpPr>
          <p:nvPr>
            <p:ph type="body" sz="quarter" idx="30"/>
          </p:nvPr>
        </p:nvSpPr>
        <p:spPr>
          <a:xfrm>
            <a:off x="9091658" y="4825368"/>
            <a:ext cx="2490742" cy="1626231"/>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3" name="Picture Placeholder 7">
            <a:extLst>
              <a:ext uri="{FF2B5EF4-FFF2-40B4-BE49-F238E27FC236}">
                <a16:creationId xmlns:a16="http://schemas.microsoft.com/office/drawing/2014/main" id="{B1657075-EA7B-8DC9-74F8-CFE94BF5CBB1}"/>
              </a:ext>
              <a:ext uri="{C183D7F6-B498-43B3-948B-1728B52AA6E4}">
                <adec:decorative xmlns:adec="http://schemas.microsoft.com/office/drawing/2017/decorative" val="1"/>
              </a:ext>
            </a:extLst>
          </p:cNvPr>
          <p:cNvSpPr>
            <a:spLocks noGrp="1"/>
          </p:cNvSpPr>
          <p:nvPr>
            <p:ph type="pic" sz="quarter" idx="42"/>
          </p:nvPr>
        </p:nvSpPr>
        <p:spPr>
          <a:xfrm>
            <a:off x="583967" y="2211631"/>
            <a:ext cx="450086" cy="466200"/>
          </a:xfrm>
          <a:noFill/>
        </p:spPr>
        <p:txBody>
          <a:bodyPr anchor="ctr" anchorCtr="0"/>
          <a:lstStyle>
            <a:lvl1pPr marL="0" indent="0" algn="ctr">
              <a:buNone/>
              <a:defRPr sz="1000"/>
            </a:lvl1pPr>
          </a:lstStyle>
          <a:p>
            <a:endParaRPr lang="fi-FI" noProof="0"/>
          </a:p>
        </p:txBody>
      </p:sp>
      <p:sp>
        <p:nvSpPr>
          <p:cNvPr id="14" name="Picture Placeholder 7">
            <a:extLst>
              <a:ext uri="{FF2B5EF4-FFF2-40B4-BE49-F238E27FC236}">
                <a16:creationId xmlns:a16="http://schemas.microsoft.com/office/drawing/2014/main" id="{DD72B800-22D3-9731-711D-A8478E894CAD}"/>
              </a:ext>
              <a:ext uri="{C183D7F6-B498-43B3-948B-1728B52AA6E4}">
                <adec:decorative xmlns:adec="http://schemas.microsoft.com/office/drawing/2017/decorative" val="1"/>
              </a:ext>
            </a:extLst>
          </p:cNvPr>
          <p:cNvSpPr>
            <a:spLocks noGrp="1"/>
          </p:cNvSpPr>
          <p:nvPr>
            <p:ph type="pic" sz="quarter" idx="43"/>
          </p:nvPr>
        </p:nvSpPr>
        <p:spPr>
          <a:xfrm>
            <a:off x="8427673" y="2211631"/>
            <a:ext cx="450086" cy="466200"/>
          </a:xfrm>
          <a:noFill/>
        </p:spPr>
        <p:txBody>
          <a:bodyPr anchor="ctr" anchorCtr="0"/>
          <a:lstStyle>
            <a:lvl1pPr marL="0" indent="0" algn="ctr">
              <a:buNone/>
              <a:defRPr sz="1000"/>
            </a:lvl1pPr>
          </a:lstStyle>
          <a:p>
            <a:endParaRPr lang="fi-FI" noProof="0"/>
          </a:p>
        </p:txBody>
      </p:sp>
      <p:sp>
        <p:nvSpPr>
          <p:cNvPr id="22" name="Picture Placeholder 7">
            <a:extLst>
              <a:ext uri="{FF2B5EF4-FFF2-40B4-BE49-F238E27FC236}">
                <a16:creationId xmlns:a16="http://schemas.microsoft.com/office/drawing/2014/main" id="{AB43C67D-016F-B007-01BC-822D31137B44}"/>
              </a:ext>
              <a:ext uri="{C183D7F6-B498-43B3-948B-1728B52AA6E4}">
                <adec:decorative xmlns:adec="http://schemas.microsoft.com/office/drawing/2017/decorative" val="1"/>
              </a:ext>
            </a:extLst>
          </p:cNvPr>
          <p:cNvSpPr>
            <a:spLocks noGrp="1"/>
          </p:cNvSpPr>
          <p:nvPr>
            <p:ph type="pic" sz="quarter" idx="44"/>
          </p:nvPr>
        </p:nvSpPr>
        <p:spPr>
          <a:xfrm>
            <a:off x="583967" y="4388574"/>
            <a:ext cx="450086" cy="466200"/>
          </a:xfrm>
          <a:noFill/>
        </p:spPr>
        <p:txBody>
          <a:bodyPr anchor="ctr" anchorCtr="0"/>
          <a:lstStyle>
            <a:lvl1pPr marL="0" indent="0" algn="ctr">
              <a:buNone/>
              <a:defRPr sz="1000"/>
            </a:lvl1pPr>
          </a:lstStyle>
          <a:p>
            <a:endParaRPr lang="fi-FI" noProof="0"/>
          </a:p>
        </p:txBody>
      </p:sp>
      <p:sp>
        <p:nvSpPr>
          <p:cNvPr id="23" name="Picture Placeholder 7">
            <a:extLst>
              <a:ext uri="{FF2B5EF4-FFF2-40B4-BE49-F238E27FC236}">
                <a16:creationId xmlns:a16="http://schemas.microsoft.com/office/drawing/2014/main" id="{935D6921-E815-DF26-4D4A-7E75C4A61F11}"/>
              </a:ext>
              <a:ext uri="{C183D7F6-B498-43B3-948B-1728B52AA6E4}">
                <adec:decorative xmlns:adec="http://schemas.microsoft.com/office/drawing/2017/decorative" val="1"/>
              </a:ext>
            </a:extLst>
          </p:cNvPr>
          <p:cNvSpPr>
            <a:spLocks noGrp="1"/>
          </p:cNvSpPr>
          <p:nvPr>
            <p:ph type="pic" sz="quarter" idx="45"/>
          </p:nvPr>
        </p:nvSpPr>
        <p:spPr>
          <a:xfrm>
            <a:off x="8427673" y="4388574"/>
            <a:ext cx="450086" cy="466200"/>
          </a:xfrm>
          <a:noFill/>
        </p:spPr>
        <p:txBody>
          <a:bodyPr anchor="ctr" anchorCtr="0"/>
          <a:lstStyle>
            <a:lvl1pPr marL="0" indent="0" algn="ctr">
              <a:buNone/>
              <a:defRPr sz="1000"/>
            </a:lvl1pPr>
          </a:lstStyle>
          <a:p>
            <a:endParaRPr lang="fi-FI" noProof="0"/>
          </a:p>
        </p:txBody>
      </p:sp>
      <p:sp>
        <p:nvSpPr>
          <p:cNvPr id="28" name="Picture Placeholder 7">
            <a:extLst>
              <a:ext uri="{FF2B5EF4-FFF2-40B4-BE49-F238E27FC236}">
                <a16:creationId xmlns:a16="http://schemas.microsoft.com/office/drawing/2014/main" id="{63231406-C98E-93DF-B504-8A1EFC3A97C6}"/>
              </a:ext>
              <a:ext uri="{C183D7F6-B498-43B3-948B-1728B52AA6E4}">
                <adec:decorative xmlns:adec="http://schemas.microsoft.com/office/drawing/2017/decorative" val="1"/>
              </a:ext>
            </a:extLst>
          </p:cNvPr>
          <p:cNvSpPr>
            <a:spLocks noGrp="1"/>
          </p:cNvSpPr>
          <p:nvPr>
            <p:ph type="pic" sz="quarter" idx="46"/>
          </p:nvPr>
        </p:nvSpPr>
        <p:spPr>
          <a:xfrm>
            <a:off x="6003099" y="2848842"/>
            <a:ext cx="827920" cy="805595"/>
          </a:xfrm>
          <a:noFill/>
        </p:spPr>
        <p:txBody>
          <a:bodyPr anchor="ctr" anchorCtr="0"/>
          <a:lstStyle>
            <a:lvl1pPr marL="0" indent="0" algn="ctr">
              <a:buNone/>
              <a:defRPr sz="1000"/>
            </a:lvl1pPr>
          </a:lstStyle>
          <a:p>
            <a:endParaRPr lang="fi-FI" noProof="0"/>
          </a:p>
        </p:txBody>
      </p:sp>
      <p:sp>
        <p:nvSpPr>
          <p:cNvPr id="29" name="Picture Placeholder 7">
            <a:extLst>
              <a:ext uri="{FF2B5EF4-FFF2-40B4-BE49-F238E27FC236}">
                <a16:creationId xmlns:a16="http://schemas.microsoft.com/office/drawing/2014/main" id="{E93A8C72-8F04-AE6F-BCC8-2F61B955EB69}"/>
              </a:ext>
              <a:ext uri="{C183D7F6-B498-43B3-948B-1728B52AA6E4}">
                <adec:decorative xmlns:adec="http://schemas.microsoft.com/office/drawing/2017/decorative" val="1"/>
              </a:ext>
            </a:extLst>
          </p:cNvPr>
          <p:cNvSpPr>
            <a:spLocks noGrp="1"/>
          </p:cNvSpPr>
          <p:nvPr>
            <p:ph type="pic" sz="quarter" idx="47"/>
          </p:nvPr>
        </p:nvSpPr>
        <p:spPr>
          <a:xfrm>
            <a:off x="6003099" y="4644086"/>
            <a:ext cx="827920" cy="805595"/>
          </a:xfrm>
          <a:noFill/>
        </p:spPr>
        <p:txBody>
          <a:bodyPr anchor="ctr" anchorCtr="0"/>
          <a:lstStyle>
            <a:lvl1pPr marL="0" indent="0" algn="ctr">
              <a:buNone/>
              <a:defRPr sz="1000"/>
            </a:lvl1pPr>
          </a:lstStyle>
          <a:p>
            <a:endParaRPr lang="fi-FI" noProof="0"/>
          </a:p>
        </p:txBody>
      </p:sp>
      <p:sp>
        <p:nvSpPr>
          <p:cNvPr id="30" name="Picture Placeholder 7">
            <a:extLst>
              <a:ext uri="{FF2B5EF4-FFF2-40B4-BE49-F238E27FC236}">
                <a16:creationId xmlns:a16="http://schemas.microsoft.com/office/drawing/2014/main" id="{CAFF8D8F-E8FE-66F3-E153-1C06D61B4392}"/>
              </a:ext>
              <a:ext uri="{C183D7F6-B498-43B3-948B-1728B52AA6E4}">
                <adec:decorative xmlns:adec="http://schemas.microsoft.com/office/drawing/2017/decorative" val="1"/>
              </a:ext>
            </a:extLst>
          </p:cNvPr>
          <p:cNvSpPr>
            <a:spLocks noGrp="1"/>
          </p:cNvSpPr>
          <p:nvPr>
            <p:ph type="pic" sz="quarter" idx="48"/>
          </p:nvPr>
        </p:nvSpPr>
        <p:spPr>
          <a:xfrm>
            <a:off x="5084489" y="3763314"/>
            <a:ext cx="827920" cy="805595"/>
          </a:xfrm>
          <a:noFill/>
        </p:spPr>
        <p:txBody>
          <a:bodyPr anchor="ctr" anchorCtr="0"/>
          <a:lstStyle>
            <a:lvl1pPr marL="0" indent="0" algn="ctr">
              <a:buNone/>
              <a:defRPr sz="1000"/>
            </a:lvl1pPr>
          </a:lstStyle>
          <a:p>
            <a:endParaRPr lang="fi-FI" noProof="0"/>
          </a:p>
        </p:txBody>
      </p:sp>
      <p:sp>
        <p:nvSpPr>
          <p:cNvPr id="31" name="Picture Placeholder 7">
            <a:extLst>
              <a:ext uri="{FF2B5EF4-FFF2-40B4-BE49-F238E27FC236}">
                <a16:creationId xmlns:a16="http://schemas.microsoft.com/office/drawing/2014/main" id="{728CCD30-BF02-E8D2-88A0-02D9BA2B32F9}"/>
              </a:ext>
              <a:ext uri="{C183D7F6-B498-43B3-948B-1728B52AA6E4}">
                <adec:decorative xmlns:adec="http://schemas.microsoft.com/office/drawing/2017/decorative" val="1"/>
              </a:ext>
            </a:extLst>
          </p:cNvPr>
          <p:cNvSpPr>
            <a:spLocks noGrp="1"/>
          </p:cNvSpPr>
          <p:nvPr>
            <p:ph type="pic" sz="quarter" idx="49"/>
          </p:nvPr>
        </p:nvSpPr>
        <p:spPr>
          <a:xfrm>
            <a:off x="6875539" y="3763314"/>
            <a:ext cx="827920" cy="805595"/>
          </a:xfrm>
          <a:noFill/>
        </p:spPr>
        <p:txBody>
          <a:bodyPr anchor="ctr" anchorCtr="0"/>
          <a:lstStyle>
            <a:lvl1pPr marL="0" indent="0" algn="ctr">
              <a:buNone/>
              <a:defRPr sz="1000"/>
            </a:lvl1pPr>
          </a:lstStyle>
          <a:p>
            <a:endParaRPr lang="fi-FI" noProof="0"/>
          </a:p>
        </p:txBody>
      </p:sp>
    </p:spTree>
    <p:extLst>
      <p:ext uri="{BB962C8B-B14F-4D97-AF65-F5344CB8AC3E}">
        <p14:creationId xmlns:p14="http://schemas.microsoft.com/office/powerpoint/2010/main" val="238481515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Kulmakivet 2">
    <p:spTree>
      <p:nvGrpSpPr>
        <p:cNvPr id="1" name=""/>
        <p:cNvGrpSpPr/>
        <p:nvPr/>
      </p:nvGrpSpPr>
      <p:grpSpPr>
        <a:xfrm>
          <a:off x="0" y="0"/>
          <a:ext cx="0" cy="0"/>
          <a:chOff x="0" y="0"/>
          <a:chExt cx="0" cy="0"/>
        </a:xfrm>
      </p:grpSpPr>
      <p:sp>
        <p:nvSpPr>
          <p:cNvPr id="12" name="Tekstin paikkamerkki 11">
            <a:extLst>
              <a:ext uri="{FF2B5EF4-FFF2-40B4-BE49-F238E27FC236}">
                <a16:creationId xmlns:a16="http://schemas.microsoft.com/office/drawing/2014/main" id="{6E23AE00-E754-5039-E835-CEB28AC17C81}"/>
              </a:ext>
            </a:extLst>
          </p:cNvPr>
          <p:cNvSpPr>
            <a:spLocks noGrp="1"/>
          </p:cNvSpPr>
          <p:nvPr>
            <p:ph type="body" sz="quarter" idx="28"/>
          </p:nvPr>
        </p:nvSpPr>
        <p:spPr>
          <a:xfrm>
            <a:off x="0" y="0"/>
            <a:ext cx="4076700" cy="6858000"/>
          </a:xfrm>
          <a:solidFill>
            <a:srgbClr val="D2DFF3"/>
          </a:solidFill>
        </p:spPr>
        <p:txBody>
          <a:bodyPr lIns="504000" tIns="2484000" rIns="360000"/>
          <a:lstStyle>
            <a:lvl1pPr marL="0" indent="0">
              <a:buNone/>
              <a:defRPr sz="1600">
                <a:latin typeface="DM Sans Medium" pitchFamily="2" charset="0"/>
              </a:defRPr>
            </a:lvl1pPr>
          </a:lstStyle>
          <a:p>
            <a:pPr lvl="0"/>
            <a:endParaRPr lang="fi-FI"/>
          </a:p>
        </p:txBody>
      </p:sp>
      <p:sp>
        <p:nvSpPr>
          <p:cNvPr id="6" name="Content Placeholder 2">
            <a:extLst>
              <a:ext uri="{FF2B5EF4-FFF2-40B4-BE49-F238E27FC236}">
                <a16:creationId xmlns:a16="http://schemas.microsoft.com/office/drawing/2014/main" id="{C13F4869-20CF-F01B-5881-18F56A75B5EA}"/>
              </a:ext>
            </a:extLst>
          </p:cNvPr>
          <p:cNvSpPr>
            <a:spLocks noGrp="1"/>
          </p:cNvSpPr>
          <p:nvPr>
            <p:ph idx="14"/>
          </p:nvPr>
        </p:nvSpPr>
        <p:spPr>
          <a:xfrm>
            <a:off x="5019061" y="1198800"/>
            <a:ext cx="5632006" cy="293293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kstin paikkamerkki 2">
            <a:extLst>
              <a:ext uri="{FF2B5EF4-FFF2-40B4-BE49-F238E27FC236}">
                <a16:creationId xmlns:a16="http://schemas.microsoft.com/office/drawing/2014/main" id="{B2A8AB92-4C39-72FB-ED0F-8CAEFBE81E28}"/>
              </a:ext>
            </a:extLst>
          </p:cNvPr>
          <p:cNvSpPr>
            <a:spLocks noGrp="1"/>
          </p:cNvSpPr>
          <p:nvPr>
            <p:ph type="body" sz="quarter" idx="25"/>
          </p:nvPr>
        </p:nvSpPr>
        <p:spPr>
          <a:xfrm>
            <a:off x="5003566" y="4260280"/>
            <a:ext cx="1821599" cy="1821599"/>
          </a:xfrm>
          <a:prstGeom prst="diamond">
            <a:avLst/>
          </a:prstGeom>
          <a:solidFill>
            <a:srgbClr val="D2DFF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i-FI" dirty="0">
                <a:solidFill>
                  <a:schemeClr val="tx2"/>
                </a:solidFill>
              </a:defRPr>
            </a:lvl1pPr>
          </a:lstStyle>
          <a:p>
            <a:pPr marL="0" lvl="0" algn="ctr"/>
            <a:endParaRPr lang="fi-FI" noProof="0"/>
          </a:p>
        </p:txBody>
      </p:sp>
      <p:sp>
        <p:nvSpPr>
          <p:cNvPr id="4" name="Tekstin paikkamerkki 2">
            <a:extLst>
              <a:ext uri="{FF2B5EF4-FFF2-40B4-BE49-F238E27FC236}">
                <a16:creationId xmlns:a16="http://schemas.microsoft.com/office/drawing/2014/main" id="{7B24AE5D-014F-977E-27B9-24B79EBE5A21}"/>
              </a:ext>
            </a:extLst>
          </p:cNvPr>
          <p:cNvSpPr>
            <a:spLocks noGrp="1"/>
          </p:cNvSpPr>
          <p:nvPr>
            <p:ph type="body" sz="quarter" idx="26"/>
          </p:nvPr>
        </p:nvSpPr>
        <p:spPr>
          <a:xfrm>
            <a:off x="7120232" y="4260280"/>
            <a:ext cx="1821599" cy="1821599"/>
          </a:xfrm>
          <a:prstGeom prst="diamond">
            <a:avLst/>
          </a:prstGeom>
          <a:solidFill>
            <a:srgbClr val="D2DFF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i-FI" dirty="0">
                <a:solidFill>
                  <a:schemeClr val="tx2"/>
                </a:solidFill>
              </a:defRPr>
            </a:lvl1pPr>
          </a:lstStyle>
          <a:p>
            <a:pPr marL="0" lvl="0" algn="ctr"/>
            <a:endParaRPr lang="fi-FI" noProof="0"/>
          </a:p>
        </p:txBody>
      </p:sp>
      <p:sp>
        <p:nvSpPr>
          <p:cNvPr id="11" name="Tekstin paikkamerkki 2">
            <a:extLst>
              <a:ext uri="{FF2B5EF4-FFF2-40B4-BE49-F238E27FC236}">
                <a16:creationId xmlns:a16="http://schemas.microsoft.com/office/drawing/2014/main" id="{2A6DCCC9-AC92-021C-0159-8A0B39C0A0A6}"/>
              </a:ext>
            </a:extLst>
          </p:cNvPr>
          <p:cNvSpPr>
            <a:spLocks noGrp="1"/>
          </p:cNvSpPr>
          <p:nvPr>
            <p:ph type="body" sz="quarter" idx="27"/>
          </p:nvPr>
        </p:nvSpPr>
        <p:spPr>
          <a:xfrm>
            <a:off x="9186098" y="4260280"/>
            <a:ext cx="1821599" cy="1821599"/>
          </a:xfrm>
          <a:prstGeom prst="diamond">
            <a:avLst/>
          </a:prstGeom>
          <a:solidFill>
            <a:srgbClr val="D2DFF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i-FI" dirty="0">
                <a:solidFill>
                  <a:schemeClr val="tx2"/>
                </a:solidFill>
              </a:defRPr>
            </a:lvl1pPr>
          </a:lstStyle>
          <a:p>
            <a:pPr marL="0" lvl="0" algn="ctr"/>
            <a:endParaRPr lang="fi-FI" noProof="0"/>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2" name="Picture Placeholder 7" descr="Kuvapaikkaelementti">
            <a:extLst>
              <a:ext uri="{FF2B5EF4-FFF2-40B4-BE49-F238E27FC236}">
                <a16:creationId xmlns:a16="http://schemas.microsoft.com/office/drawing/2014/main" id="{B8EE87CF-6071-637F-A9FB-6310B4E39637}"/>
              </a:ext>
              <a:ext uri="{C183D7F6-B498-43B3-948B-1728B52AA6E4}">
                <adec:decorative xmlns:adec="http://schemas.microsoft.com/office/drawing/2017/decorative" val="0"/>
              </a:ext>
            </a:extLst>
          </p:cNvPr>
          <p:cNvSpPr>
            <a:spLocks noGrp="1"/>
          </p:cNvSpPr>
          <p:nvPr>
            <p:ph type="pic" sz="quarter" idx="20"/>
          </p:nvPr>
        </p:nvSpPr>
        <p:spPr>
          <a:xfrm>
            <a:off x="1067531" y="612578"/>
            <a:ext cx="1506966" cy="1560917"/>
          </a:xfrm>
          <a:noFill/>
        </p:spPr>
        <p:txBody>
          <a:bodyPr anchor="ctr" anchorCtr="0"/>
          <a:lstStyle>
            <a:lvl1pPr marL="0" indent="0" algn="ctr">
              <a:buNone/>
              <a:defRPr sz="1000"/>
            </a:lvl1pPr>
          </a:lstStyle>
          <a:p>
            <a:endParaRPr lang="fi-FI" noProof="0"/>
          </a:p>
        </p:txBody>
      </p:sp>
    </p:spTree>
    <p:extLst>
      <p:ext uri="{BB962C8B-B14F-4D97-AF65-F5344CB8AC3E}">
        <p14:creationId xmlns:p14="http://schemas.microsoft.com/office/powerpoint/2010/main" val="41675739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Nuolityyli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12" name="Tekstin paikkamerkki 11">
            <a:extLst>
              <a:ext uri="{FF2B5EF4-FFF2-40B4-BE49-F238E27FC236}">
                <a16:creationId xmlns:a16="http://schemas.microsoft.com/office/drawing/2014/main" id="{0BB38620-2E13-EB0F-5470-953ED8289088}"/>
              </a:ext>
            </a:extLst>
          </p:cNvPr>
          <p:cNvSpPr>
            <a:spLocks noGrp="1"/>
          </p:cNvSpPr>
          <p:nvPr>
            <p:ph type="body" sz="quarter" idx="14"/>
          </p:nvPr>
        </p:nvSpPr>
        <p:spPr>
          <a:xfrm>
            <a:off x="493713" y="1196975"/>
            <a:ext cx="11201400" cy="909638"/>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11" name="Tekstin paikkamerkki 11">
            <a:extLst>
              <a:ext uri="{FF2B5EF4-FFF2-40B4-BE49-F238E27FC236}">
                <a16:creationId xmlns:a16="http://schemas.microsoft.com/office/drawing/2014/main" id="{A564314E-FBAF-A39B-022D-E3C5CE855704}"/>
              </a:ext>
            </a:extLst>
          </p:cNvPr>
          <p:cNvSpPr>
            <a:spLocks noGrp="1"/>
          </p:cNvSpPr>
          <p:nvPr>
            <p:ph type="body" sz="quarter" idx="24"/>
          </p:nvPr>
        </p:nvSpPr>
        <p:spPr>
          <a:xfrm>
            <a:off x="493714" y="2317499"/>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35" name="Tekstin paikkamerkki 11">
            <a:extLst>
              <a:ext uri="{FF2B5EF4-FFF2-40B4-BE49-F238E27FC236}">
                <a16:creationId xmlns:a16="http://schemas.microsoft.com/office/drawing/2014/main" id="{49142366-66F0-D1A6-AA2E-788F021DBEF2}"/>
              </a:ext>
            </a:extLst>
          </p:cNvPr>
          <p:cNvSpPr>
            <a:spLocks noGrp="1"/>
          </p:cNvSpPr>
          <p:nvPr>
            <p:ph type="body" sz="quarter" idx="25"/>
          </p:nvPr>
        </p:nvSpPr>
        <p:spPr>
          <a:xfrm>
            <a:off x="493714" y="3830710"/>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36" name="Tekstin paikkamerkki 11">
            <a:extLst>
              <a:ext uri="{FF2B5EF4-FFF2-40B4-BE49-F238E27FC236}">
                <a16:creationId xmlns:a16="http://schemas.microsoft.com/office/drawing/2014/main" id="{E464DCFD-AA78-7B64-2E41-7EC1F2CA088F}"/>
              </a:ext>
            </a:extLst>
          </p:cNvPr>
          <p:cNvSpPr>
            <a:spLocks noGrp="1"/>
          </p:cNvSpPr>
          <p:nvPr>
            <p:ph type="body" sz="quarter" idx="26"/>
          </p:nvPr>
        </p:nvSpPr>
        <p:spPr>
          <a:xfrm>
            <a:off x="493714" y="5335828"/>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37" name="Tekstin paikkamerkki 11">
            <a:extLst>
              <a:ext uri="{FF2B5EF4-FFF2-40B4-BE49-F238E27FC236}">
                <a16:creationId xmlns:a16="http://schemas.microsoft.com/office/drawing/2014/main" id="{C3725A65-7CB6-5221-F2DC-4210911C3D8C}"/>
              </a:ext>
            </a:extLst>
          </p:cNvPr>
          <p:cNvSpPr>
            <a:spLocks noGrp="1"/>
          </p:cNvSpPr>
          <p:nvPr>
            <p:ph type="body" sz="quarter" idx="27"/>
          </p:nvPr>
        </p:nvSpPr>
        <p:spPr>
          <a:xfrm>
            <a:off x="3366386" y="2317499"/>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38" name="Tekstin paikkamerkki 11">
            <a:extLst>
              <a:ext uri="{FF2B5EF4-FFF2-40B4-BE49-F238E27FC236}">
                <a16:creationId xmlns:a16="http://schemas.microsoft.com/office/drawing/2014/main" id="{6450DA56-C317-B4A2-9A41-AB39AF6B7D7A}"/>
              </a:ext>
            </a:extLst>
          </p:cNvPr>
          <p:cNvSpPr>
            <a:spLocks noGrp="1"/>
          </p:cNvSpPr>
          <p:nvPr>
            <p:ph type="body" sz="quarter" idx="28"/>
          </p:nvPr>
        </p:nvSpPr>
        <p:spPr>
          <a:xfrm>
            <a:off x="3366386" y="3830710"/>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39" name="Tekstin paikkamerkki 11">
            <a:extLst>
              <a:ext uri="{FF2B5EF4-FFF2-40B4-BE49-F238E27FC236}">
                <a16:creationId xmlns:a16="http://schemas.microsoft.com/office/drawing/2014/main" id="{77263368-1A86-C94D-05AE-3C6216B51959}"/>
              </a:ext>
            </a:extLst>
          </p:cNvPr>
          <p:cNvSpPr>
            <a:spLocks noGrp="1"/>
          </p:cNvSpPr>
          <p:nvPr>
            <p:ph type="body" sz="quarter" idx="29"/>
          </p:nvPr>
        </p:nvSpPr>
        <p:spPr>
          <a:xfrm>
            <a:off x="3366386" y="5335828"/>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40" name="Tekstin paikkamerkki 11">
            <a:extLst>
              <a:ext uri="{FF2B5EF4-FFF2-40B4-BE49-F238E27FC236}">
                <a16:creationId xmlns:a16="http://schemas.microsoft.com/office/drawing/2014/main" id="{CF11719D-6DFA-886D-AD2C-5AD53915B1CF}"/>
              </a:ext>
            </a:extLst>
          </p:cNvPr>
          <p:cNvSpPr>
            <a:spLocks noGrp="1"/>
          </p:cNvSpPr>
          <p:nvPr>
            <p:ph type="body" sz="quarter" idx="30"/>
          </p:nvPr>
        </p:nvSpPr>
        <p:spPr>
          <a:xfrm>
            <a:off x="6239058" y="2317499"/>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41" name="Tekstin paikkamerkki 11">
            <a:extLst>
              <a:ext uri="{FF2B5EF4-FFF2-40B4-BE49-F238E27FC236}">
                <a16:creationId xmlns:a16="http://schemas.microsoft.com/office/drawing/2014/main" id="{0D6076C5-CC1B-BAA6-6842-0B4EAD907A8F}"/>
              </a:ext>
            </a:extLst>
          </p:cNvPr>
          <p:cNvSpPr>
            <a:spLocks noGrp="1"/>
          </p:cNvSpPr>
          <p:nvPr>
            <p:ph type="body" sz="quarter" idx="31"/>
          </p:nvPr>
        </p:nvSpPr>
        <p:spPr>
          <a:xfrm>
            <a:off x="6239058" y="3830710"/>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42" name="Tekstin paikkamerkki 11">
            <a:extLst>
              <a:ext uri="{FF2B5EF4-FFF2-40B4-BE49-F238E27FC236}">
                <a16:creationId xmlns:a16="http://schemas.microsoft.com/office/drawing/2014/main" id="{80F9F509-1D07-2EF7-7080-DA0E8D11A043}"/>
              </a:ext>
            </a:extLst>
          </p:cNvPr>
          <p:cNvSpPr>
            <a:spLocks noGrp="1"/>
          </p:cNvSpPr>
          <p:nvPr>
            <p:ph type="body" sz="quarter" idx="32"/>
          </p:nvPr>
        </p:nvSpPr>
        <p:spPr>
          <a:xfrm>
            <a:off x="6239058" y="5335828"/>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43" name="Tekstin paikkamerkki 11">
            <a:extLst>
              <a:ext uri="{FF2B5EF4-FFF2-40B4-BE49-F238E27FC236}">
                <a16:creationId xmlns:a16="http://schemas.microsoft.com/office/drawing/2014/main" id="{5D4BCFFA-1EAD-B678-EB6D-F6F6ABA9187B}"/>
              </a:ext>
            </a:extLst>
          </p:cNvPr>
          <p:cNvSpPr>
            <a:spLocks noGrp="1"/>
          </p:cNvSpPr>
          <p:nvPr>
            <p:ph type="body" sz="quarter" idx="33"/>
          </p:nvPr>
        </p:nvSpPr>
        <p:spPr>
          <a:xfrm>
            <a:off x="9095546" y="2317499"/>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44" name="Tekstin paikkamerkki 11">
            <a:extLst>
              <a:ext uri="{FF2B5EF4-FFF2-40B4-BE49-F238E27FC236}">
                <a16:creationId xmlns:a16="http://schemas.microsoft.com/office/drawing/2014/main" id="{EB1B1A1A-B006-FC70-5DB9-B7DD15AB0343}"/>
              </a:ext>
            </a:extLst>
          </p:cNvPr>
          <p:cNvSpPr>
            <a:spLocks noGrp="1"/>
          </p:cNvSpPr>
          <p:nvPr>
            <p:ph type="body" sz="quarter" idx="34"/>
          </p:nvPr>
        </p:nvSpPr>
        <p:spPr>
          <a:xfrm>
            <a:off x="9095546" y="3830710"/>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45" name="Tekstin paikkamerkki 11">
            <a:extLst>
              <a:ext uri="{FF2B5EF4-FFF2-40B4-BE49-F238E27FC236}">
                <a16:creationId xmlns:a16="http://schemas.microsoft.com/office/drawing/2014/main" id="{928B29B2-EA9A-816F-2398-BF63B24ADB43}"/>
              </a:ext>
            </a:extLst>
          </p:cNvPr>
          <p:cNvSpPr>
            <a:spLocks noGrp="1"/>
          </p:cNvSpPr>
          <p:nvPr>
            <p:ph type="body" sz="quarter" idx="35"/>
          </p:nvPr>
        </p:nvSpPr>
        <p:spPr>
          <a:xfrm>
            <a:off x="9095546" y="5335828"/>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275990867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Nuolityylit 1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12" name="Tekstin paikkamerkki 11">
            <a:extLst>
              <a:ext uri="{FF2B5EF4-FFF2-40B4-BE49-F238E27FC236}">
                <a16:creationId xmlns:a16="http://schemas.microsoft.com/office/drawing/2014/main" id="{0BB38620-2E13-EB0F-5470-953ED8289088}"/>
              </a:ext>
            </a:extLst>
          </p:cNvPr>
          <p:cNvSpPr>
            <a:spLocks noGrp="1"/>
          </p:cNvSpPr>
          <p:nvPr>
            <p:ph type="body" sz="quarter" idx="14"/>
          </p:nvPr>
        </p:nvSpPr>
        <p:spPr>
          <a:xfrm>
            <a:off x="493713" y="1196975"/>
            <a:ext cx="11201400" cy="909638"/>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11" name="Tekstin paikkamerkki 11">
            <a:extLst>
              <a:ext uri="{FF2B5EF4-FFF2-40B4-BE49-F238E27FC236}">
                <a16:creationId xmlns:a16="http://schemas.microsoft.com/office/drawing/2014/main" id="{A564314E-FBAF-A39B-022D-E3C5CE855704}"/>
              </a:ext>
            </a:extLst>
          </p:cNvPr>
          <p:cNvSpPr>
            <a:spLocks noGrp="1"/>
          </p:cNvSpPr>
          <p:nvPr>
            <p:ph type="body" sz="quarter" idx="24"/>
          </p:nvPr>
        </p:nvSpPr>
        <p:spPr>
          <a:xfrm>
            <a:off x="1927043" y="3080952"/>
            <a:ext cx="1791423" cy="1793178"/>
          </a:xfrm>
          <a:prstGeom prst="ellipse">
            <a:avLst/>
          </a:prstGeom>
          <a:solidFill>
            <a:srgbClr val="D2DFF3"/>
          </a:solidFill>
        </p:spPr>
        <p:txBody>
          <a:bodyPr anchor="ctr"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6" name="Tekstin paikkamerkki 11">
            <a:extLst>
              <a:ext uri="{FF2B5EF4-FFF2-40B4-BE49-F238E27FC236}">
                <a16:creationId xmlns:a16="http://schemas.microsoft.com/office/drawing/2014/main" id="{D1454142-B373-5FFC-D261-BF4011562F2F}"/>
              </a:ext>
            </a:extLst>
          </p:cNvPr>
          <p:cNvSpPr>
            <a:spLocks noGrp="1"/>
          </p:cNvSpPr>
          <p:nvPr>
            <p:ph type="body" sz="quarter" idx="25"/>
          </p:nvPr>
        </p:nvSpPr>
        <p:spPr>
          <a:xfrm>
            <a:off x="4335943" y="2284819"/>
            <a:ext cx="1415326" cy="1416713"/>
          </a:xfrm>
          <a:prstGeom prst="ellipse">
            <a:avLst/>
          </a:prstGeom>
          <a:solidFill>
            <a:srgbClr val="D2DFF3"/>
          </a:solidFill>
        </p:spPr>
        <p:txBody>
          <a:bodyPr anchor="ctr"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24" name="Tekstin paikkamerkki 11">
            <a:extLst>
              <a:ext uri="{FF2B5EF4-FFF2-40B4-BE49-F238E27FC236}">
                <a16:creationId xmlns:a16="http://schemas.microsoft.com/office/drawing/2014/main" id="{770D4481-514E-B6AA-097E-1B636BAD7B7F}"/>
              </a:ext>
            </a:extLst>
          </p:cNvPr>
          <p:cNvSpPr>
            <a:spLocks noGrp="1"/>
          </p:cNvSpPr>
          <p:nvPr>
            <p:ph type="body" sz="quarter" idx="29"/>
          </p:nvPr>
        </p:nvSpPr>
        <p:spPr>
          <a:xfrm>
            <a:off x="4335943" y="4268895"/>
            <a:ext cx="1415326" cy="1416713"/>
          </a:xfrm>
          <a:prstGeom prst="ellipse">
            <a:avLst/>
          </a:prstGeom>
          <a:solidFill>
            <a:srgbClr val="D2DFF3"/>
          </a:solidFill>
        </p:spPr>
        <p:txBody>
          <a:bodyPr anchor="ctr"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10" name="Tekstin paikkamerkki 11">
            <a:extLst>
              <a:ext uri="{FF2B5EF4-FFF2-40B4-BE49-F238E27FC236}">
                <a16:creationId xmlns:a16="http://schemas.microsoft.com/office/drawing/2014/main" id="{4EA2685B-FF11-C639-5B91-099A39A190F8}"/>
              </a:ext>
            </a:extLst>
          </p:cNvPr>
          <p:cNvSpPr>
            <a:spLocks noGrp="1"/>
          </p:cNvSpPr>
          <p:nvPr>
            <p:ph type="body" sz="quarter" idx="26"/>
          </p:nvPr>
        </p:nvSpPr>
        <p:spPr>
          <a:xfrm>
            <a:off x="6395402" y="2284819"/>
            <a:ext cx="1415326" cy="1416713"/>
          </a:xfrm>
          <a:prstGeom prst="ellipse">
            <a:avLst/>
          </a:prstGeom>
          <a:solidFill>
            <a:srgbClr val="D2DFF3"/>
          </a:solidFill>
        </p:spPr>
        <p:txBody>
          <a:bodyPr anchor="ctr"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27" name="Tekstin paikkamerkki 11">
            <a:extLst>
              <a:ext uri="{FF2B5EF4-FFF2-40B4-BE49-F238E27FC236}">
                <a16:creationId xmlns:a16="http://schemas.microsoft.com/office/drawing/2014/main" id="{C7DE271C-482A-68B4-76F1-23B1AB9EF04E}"/>
              </a:ext>
            </a:extLst>
          </p:cNvPr>
          <p:cNvSpPr>
            <a:spLocks noGrp="1"/>
          </p:cNvSpPr>
          <p:nvPr>
            <p:ph type="body" sz="quarter" idx="30"/>
          </p:nvPr>
        </p:nvSpPr>
        <p:spPr>
          <a:xfrm>
            <a:off x="6395402" y="4268895"/>
            <a:ext cx="1415326" cy="1416713"/>
          </a:xfrm>
          <a:prstGeom prst="ellipse">
            <a:avLst/>
          </a:prstGeom>
          <a:solidFill>
            <a:srgbClr val="D2DFF3"/>
          </a:solidFill>
        </p:spPr>
        <p:txBody>
          <a:bodyPr anchor="ctr"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13" name="Tekstin paikkamerkki 11">
            <a:extLst>
              <a:ext uri="{FF2B5EF4-FFF2-40B4-BE49-F238E27FC236}">
                <a16:creationId xmlns:a16="http://schemas.microsoft.com/office/drawing/2014/main" id="{47330A16-5C9F-3157-B636-DF3871FDAEB6}"/>
              </a:ext>
            </a:extLst>
          </p:cNvPr>
          <p:cNvSpPr>
            <a:spLocks noGrp="1"/>
          </p:cNvSpPr>
          <p:nvPr>
            <p:ph type="body" sz="quarter" idx="27"/>
          </p:nvPr>
        </p:nvSpPr>
        <p:spPr>
          <a:xfrm>
            <a:off x="8337393" y="1551748"/>
            <a:ext cx="1140907" cy="1142025"/>
          </a:xfrm>
          <a:prstGeom prst="ellipse">
            <a:avLst/>
          </a:prstGeom>
          <a:solidFill>
            <a:srgbClr val="E8EEF8"/>
          </a:solidFill>
        </p:spPr>
        <p:txBody>
          <a:bodyPr anchor="ctr" anchorCtr="0"/>
          <a:lstStyle>
            <a:lvl1pPr marL="0" indent="0" algn="ctr">
              <a:buNone/>
              <a:defRPr sz="1400">
                <a:latin typeface="DM Sans Medium" pitchFamily="2" charset="0"/>
              </a:defRPr>
            </a:lvl1pPr>
          </a:lstStyle>
          <a:p>
            <a:pPr lvl="0"/>
            <a:r>
              <a:rPr lang="fi-FI" noProof="0"/>
              <a:t>Muokkaa tekstin perustyylejä</a:t>
            </a:r>
          </a:p>
        </p:txBody>
      </p:sp>
      <p:sp>
        <p:nvSpPr>
          <p:cNvPr id="14" name="Tekstin paikkamerkki 11">
            <a:extLst>
              <a:ext uri="{FF2B5EF4-FFF2-40B4-BE49-F238E27FC236}">
                <a16:creationId xmlns:a16="http://schemas.microsoft.com/office/drawing/2014/main" id="{55996B44-C42E-2BBF-BB17-149EA072DA83}"/>
              </a:ext>
            </a:extLst>
          </p:cNvPr>
          <p:cNvSpPr>
            <a:spLocks noGrp="1"/>
          </p:cNvSpPr>
          <p:nvPr>
            <p:ph type="body" sz="quarter" idx="28"/>
          </p:nvPr>
        </p:nvSpPr>
        <p:spPr>
          <a:xfrm>
            <a:off x="8337393" y="2836851"/>
            <a:ext cx="1140907" cy="1142025"/>
          </a:xfrm>
          <a:prstGeom prst="ellipse">
            <a:avLst/>
          </a:prstGeom>
          <a:solidFill>
            <a:srgbClr val="E8EEF8"/>
          </a:solidFill>
        </p:spPr>
        <p:txBody>
          <a:bodyPr anchor="ctr" anchorCtr="0"/>
          <a:lstStyle>
            <a:lvl1pPr marL="0" indent="0" algn="ctr">
              <a:buNone/>
              <a:defRPr sz="1400">
                <a:latin typeface="DM Sans Medium" pitchFamily="2" charset="0"/>
              </a:defRPr>
            </a:lvl1pPr>
          </a:lstStyle>
          <a:p>
            <a:pPr lvl="0"/>
            <a:r>
              <a:rPr lang="fi-FI" noProof="0"/>
              <a:t>Muokkaa tekstin perustyylejä</a:t>
            </a:r>
          </a:p>
        </p:txBody>
      </p:sp>
      <p:sp>
        <p:nvSpPr>
          <p:cNvPr id="29" name="Tekstin paikkamerkki 11">
            <a:extLst>
              <a:ext uri="{FF2B5EF4-FFF2-40B4-BE49-F238E27FC236}">
                <a16:creationId xmlns:a16="http://schemas.microsoft.com/office/drawing/2014/main" id="{E8D10B73-C956-ECED-7113-B0C6BAF6B8AE}"/>
              </a:ext>
            </a:extLst>
          </p:cNvPr>
          <p:cNvSpPr>
            <a:spLocks noGrp="1"/>
          </p:cNvSpPr>
          <p:nvPr>
            <p:ph type="body" sz="quarter" idx="31"/>
          </p:nvPr>
        </p:nvSpPr>
        <p:spPr>
          <a:xfrm>
            <a:off x="8337393" y="4121954"/>
            <a:ext cx="1140907" cy="1142025"/>
          </a:xfrm>
          <a:prstGeom prst="ellipse">
            <a:avLst/>
          </a:prstGeom>
          <a:solidFill>
            <a:srgbClr val="E8EEF8"/>
          </a:solidFill>
        </p:spPr>
        <p:txBody>
          <a:bodyPr anchor="ctr" anchorCtr="0"/>
          <a:lstStyle>
            <a:lvl1pPr marL="0" indent="0" algn="ctr">
              <a:buNone/>
              <a:defRPr sz="1400">
                <a:latin typeface="DM Sans Medium" pitchFamily="2" charset="0"/>
              </a:defRPr>
            </a:lvl1pPr>
          </a:lstStyle>
          <a:p>
            <a:pPr lvl="0"/>
            <a:r>
              <a:rPr lang="fi-FI" noProof="0"/>
              <a:t>Muokkaa tekstin perustyylejä</a:t>
            </a:r>
          </a:p>
        </p:txBody>
      </p:sp>
      <p:sp>
        <p:nvSpPr>
          <p:cNvPr id="46" name="Tekstin paikkamerkki 11">
            <a:extLst>
              <a:ext uri="{FF2B5EF4-FFF2-40B4-BE49-F238E27FC236}">
                <a16:creationId xmlns:a16="http://schemas.microsoft.com/office/drawing/2014/main" id="{17EDAF3E-B609-C377-3ED4-0FB9A3CAAC2C}"/>
              </a:ext>
            </a:extLst>
          </p:cNvPr>
          <p:cNvSpPr>
            <a:spLocks noGrp="1"/>
          </p:cNvSpPr>
          <p:nvPr>
            <p:ph type="body" sz="quarter" idx="32"/>
          </p:nvPr>
        </p:nvSpPr>
        <p:spPr>
          <a:xfrm>
            <a:off x="8337393" y="5407057"/>
            <a:ext cx="1140907" cy="1142025"/>
          </a:xfrm>
          <a:prstGeom prst="ellipse">
            <a:avLst/>
          </a:prstGeom>
          <a:solidFill>
            <a:srgbClr val="E8EEF8"/>
          </a:solidFill>
        </p:spPr>
        <p:txBody>
          <a:bodyPr anchor="ctr" anchorCtr="0"/>
          <a:lstStyle>
            <a:lvl1pPr marL="0" indent="0" algn="ctr">
              <a:buNone/>
              <a:defRPr sz="1400">
                <a:latin typeface="DM Sans Medium" pitchFamily="2" charset="0"/>
              </a:defRPr>
            </a:lvl1pPr>
          </a:lstStyle>
          <a:p>
            <a:pPr lvl="0"/>
            <a:r>
              <a:rPr lang="fi-FI" noProof="0"/>
              <a:t>Muokkaa tekstin perustyylejä</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57103717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Nuolityyli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12" name="Tekstin paikkamerkki 11">
            <a:extLst>
              <a:ext uri="{FF2B5EF4-FFF2-40B4-BE49-F238E27FC236}">
                <a16:creationId xmlns:a16="http://schemas.microsoft.com/office/drawing/2014/main" id="{0BB38620-2E13-EB0F-5470-953ED8289088}"/>
              </a:ext>
            </a:extLst>
          </p:cNvPr>
          <p:cNvSpPr>
            <a:spLocks noGrp="1"/>
          </p:cNvSpPr>
          <p:nvPr>
            <p:ph type="body" sz="quarter" idx="14"/>
          </p:nvPr>
        </p:nvSpPr>
        <p:spPr>
          <a:xfrm>
            <a:off x="493713" y="1196975"/>
            <a:ext cx="11201400" cy="909638"/>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37" name="Tekstin paikkamerkki 11">
            <a:extLst>
              <a:ext uri="{FF2B5EF4-FFF2-40B4-BE49-F238E27FC236}">
                <a16:creationId xmlns:a16="http://schemas.microsoft.com/office/drawing/2014/main" id="{7A814AC4-9C70-C255-2FA8-D4062B7D4FF9}"/>
              </a:ext>
            </a:extLst>
          </p:cNvPr>
          <p:cNvSpPr>
            <a:spLocks noGrp="1"/>
          </p:cNvSpPr>
          <p:nvPr>
            <p:ph type="body" sz="quarter" idx="29"/>
          </p:nvPr>
        </p:nvSpPr>
        <p:spPr>
          <a:xfrm>
            <a:off x="493713" y="2742031"/>
            <a:ext cx="2032038" cy="1928436"/>
          </a:xfrm>
          <a:prstGeom prst="chevron">
            <a:avLst>
              <a:gd name="adj" fmla="val 19552"/>
            </a:avLst>
          </a:prstGeom>
          <a:solidFill>
            <a:srgbClr val="E3EBF7"/>
          </a:solidFill>
        </p:spPr>
        <p:txBody>
          <a:bodyPr anchor="ctr" anchorCtr="0"/>
          <a:lstStyle>
            <a:lvl1pPr marL="0" indent="0" algn="ctr">
              <a:buNone/>
              <a:defRPr sz="1600" b="1">
                <a:latin typeface="DM Sans Medium" pitchFamily="2" charset="0"/>
              </a:defRPr>
            </a:lvl1pPr>
          </a:lstStyle>
          <a:p>
            <a:pPr lvl="0"/>
            <a:r>
              <a:rPr lang="fi-FI" noProof="0"/>
              <a:t>Muokkaa tekstin perustyylejä napsauttamalla</a:t>
            </a:r>
          </a:p>
        </p:txBody>
      </p:sp>
      <p:sp>
        <p:nvSpPr>
          <p:cNvPr id="36" name="Tekstin paikkamerkki 11">
            <a:extLst>
              <a:ext uri="{FF2B5EF4-FFF2-40B4-BE49-F238E27FC236}">
                <a16:creationId xmlns:a16="http://schemas.microsoft.com/office/drawing/2014/main" id="{4D366D6A-6481-6400-593B-5BBE2B7AF6DE}"/>
              </a:ext>
            </a:extLst>
          </p:cNvPr>
          <p:cNvSpPr>
            <a:spLocks noGrp="1"/>
          </p:cNvSpPr>
          <p:nvPr>
            <p:ph type="body" sz="quarter" idx="28"/>
          </p:nvPr>
        </p:nvSpPr>
        <p:spPr>
          <a:xfrm>
            <a:off x="2270864" y="2742031"/>
            <a:ext cx="2032038" cy="1928436"/>
          </a:xfrm>
          <a:prstGeom prst="chevron">
            <a:avLst>
              <a:gd name="adj" fmla="val 19552"/>
            </a:avLst>
          </a:prstGeom>
          <a:solidFill>
            <a:srgbClr val="DBE4F5"/>
          </a:solidFill>
        </p:spPr>
        <p:txBody>
          <a:bodyPr anchor="ctr" anchorCtr="0"/>
          <a:lstStyle>
            <a:lvl1pPr marL="0" indent="0" algn="ctr">
              <a:buNone/>
              <a:defRPr sz="1600" b="1">
                <a:latin typeface="DM Sans Medium" pitchFamily="2" charset="0"/>
              </a:defRPr>
            </a:lvl1pPr>
          </a:lstStyle>
          <a:p>
            <a:pPr lvl="0"/>
            <a:r>
              <a:rPr lang="fi-FI" noProof="0"/>
              <a:t>Muokkaa tekstin perustyylejä napsauttamalla</a:t>
            </a:r>
          </a:p>
        </p:txBody>
      </p:sp>
      <p:sp>
        <p:nvSpPr>
          <p:cNvPr id="35" name="Tekstin paikkamerkki 11">
            <a:extLst>
              <a:ext uri="{FF2B5EF4-FFF2-40B4-BE49-F238E27FC236}">
                <a16:creationId xmlns:a16="http://schemas.microsoft.com/office/drawing/2014/main" id="{3F13ABF3-E51C-C15A-3C41-14CEA39D0B87}"/>
              </a:ext>
            </a:extLst>
          </p:cNvPr>
          <p:cNvSpPr>
            <a:spLocks noGrp="1"/>
          </p:cNvSpPr>
          <p:nvPr>
            <p:ph type="body" sz="quarter" idx="27"/>
          </p:nvPr>
        </p:nvSpPr>
        <p:spPr>
          <a:xfrm>
            <a:off x="4048015" y="2742031"/>
            <a:ext cx="2032038" cy="1928436"/>
          </a:xfrm>
          <a:prstGeom prst="chevron">
            <a:avLst>
              <a:gd name="adj" fmla="val 19552"/>
            </a:avLst>
          </a:prstGeom>
          <a:solidFill>
            <a:srgbClr val="C8D7EF"/>
          </a:solidFill>
        </p:spPr>
        <p:txBody>
          <a:bodyPr anchor="ctr" anchorCtr="0"/>
          <a:lstStyle>
            <a:lvl1pPr marL="0" indent="0" algn="ctr">
              <a:buNone/>
              <a:defRPr sz="1600" b="1">
                <a:latin typeface="DM Sans Medium" pitchFamily="2" charset="0"/>
              </a:defRPr>
            </a:lvl1pPr>
          </a:lstStyle>
          <a:p>
            <a:pPr lvl="0"/>
            <a:r>
              <a:rPr lang="fi-FI" noProof="0"/>
              <a:t>Muokkaa tekstin perustyylejä napsauttamalla</a:t>
            </a:r>
          </a:p>
        </p:txBody>
      </p:sp>
      <p:sp>
        <p:nvSpPr>
          <p:cNvPr id="34" name="Tekstin paikkamerkki 11">
            <a:extLst>
              <a:ext uri="{FF2B5EF4-FFF2-40B4-BE49-F238E27FC236}">
                <a16:creationId xmlns:a16="http://schemas.microsoft.com/office/drawing/2014/main" id="{D7044D26-78F8-386D-4094-6FABF8F02EBD}"/>
              </a:ext>
            </a:extLst>
          </p:cNvPr>
          <p:cNvSpPr>
            <a:spLocks noGrp="1"/>
          </p:cNvSpPr>
          <p:nvPr>
            <p:ph type="body" sz="quarter" idx="26"/>
          </p:nvPr>
        </p:nvSpPr>
        <p:spPr>
          <a:xfrm>
            <a:off x="5825166" y="2742031"/>
            <a:ext cx="2032038" cy="1928436"/>
          </a:xfrm>
          <a:prstGeom prst="chevron">
            <a:avLst>
              <a:gd name="adj" fmla="val 19552"/>
            </a:avLst>
          </a:prstGeom>
          <a:solidFill>
            <a:srgbClr val="B7CAEB"/>
          </a:solidFill>
        </p:spPr>
        <p:txBody>
          <a:bodyPr anchor="ctr" anchorCtr="0"/>
          <a:lstStyle>
            <a:lvl1pPr marL="0" indent="0" algn="ctr">
              <a:buNone/>
              <a:defRPr sz="1600" b="1">
                <a:latin typeface="DM Sans Medium" pitchFamily="2" charset="0"/>
              </a:defRPr>
            </a:lvl1pPr>
          </a:lstStyle>
          <a:p>
            <a:pPr lvl="0"/>
            <a:r>
              <a:rPr lang="fi-FI" noProof="0"/>
              <a:t>Muokkaa tekstin perustyylejä napsauttamalla</a:t>
            </a:r>
          </a:p>
        </p:txBody>
      </p:sp>
      <p:sp>
        <p:nvSpPr>
          <p:cNvPr id="33" name="Tekstin paikkamerkki 11">
            <a:extLst>
              <a:ext uri="{FF2B5EF4-FFF2-40B4-BE49-F238E27FC236}">
                <a16:creationId xmlns:a16="http://schemas.microsoft.com/office/drawing/2014/main" id="{DCA30874-A5D0-A286-23BF-056E9FAEFF6B}"/>
              </a:ext>
            </a:extLst>
          </p:cNvPr>
          <p:cNvSpPr>
            <a:spLocks noGrp="1"/>
          </p:cNvSpPr>
          <p:nvPr>
            <p:ph type="body" sz="quarter" idx="25"/>
          </p:nvPr>
        </p:nvSpPr>
        <p:spPr>
          <a:xfrm>
            <a:off x="7602319" y="2742031"/>
            <a:ext cx="2032038" cy="1928436"/>
          </a:xfrm>
          <a:prstGeom prst="chevron">
            <a:avLst>
              <a:gd name="adj" fmla="val 19552"/>
            </a:avLst>
          </a:prstGeom>
          <a:solidFill>
            <a:srgbClr val="A4BDE6"/>
          </a:solidFill>
        </p:spPr>
        <p:txBody>
          <a:bodyPr anchor="ctr" anchorCtr="0"/>
          <a:lstStyle>
            <a:lvl1pPr marL="0" indent="0" algn="ctr">
              <a:buNone/>
              <a:defRPr sz="1600" b="1">
                <a:latin typeface="DM Sans Medium" pitchFamily="2" charset="0"/>
              </a:defRPr>
            </a:lvl1pPr>
          </a:lstStyle>
          <a:p>
            <a:pPr lvl="0"/>
            <a:r>
              <a:rPr lang="fi-FI" noProof="0"/>
              <a:t>Muokkaa tekstin perustyylejä napsauttamalla</a:t>
            </a:r>
          </a:p>
        </p:txBody>
      </p:sp>
      <p:sp>
        <p:nvSpPr>
          <p:cNvPr id="32" name="Tekstin paikkamerkki 11">
            <a:extLst>
              <a:ext uri="{FF2B5EF4-FFF2-40B4-BE49-F238E27FC236}">
                <a16:creationId xmlns:a16="http://schemas.microsoft.com/office/drawing/2014/main" id="{5A946779-5EC9-C384-1087-BCC04F0C4BA8}"/>
              </a:ext>
            </a:extLst>
          </p:cNvPr>
          <p:cNvSpPr>
            <a:spLocks noGrp="1"/>
          </p:cNvSpPr>
          <p:nvPr>
            <p:ph type="body" sz="quarter" idx="24"/>
          </p:nvPr>
        </p:nvSpPr>
        <p:spPr>
          <a:xfrm>
            <a:off x="9768564" y="2742031"/>
            <a:ext cx="1926549" cy="1928436"/>
          </a:xfrm>
          <a:prstGeom prst="ellipse">
            <a:avLst/>
          </a:prstGeom>
          <a:solidFill>
            <a:schemeClr val="tx2"/>
          </a:solidFill>
        </p:spPr>
        <p:txBody>
          <a:bodyPr anchor="ctr" anchorCtr="0"/>
          <a:lstStyle>
            <a:lvl1pPr marL="0" indent="0" algn="ctr">
              <a:buNone/>
              <a:defRPr sz="1600" b="1">
                <a:solidFill>
                  <a:schemeClr val="bg1"/>
                </a:solidFill>
                <a:latin typeface="DM Sans Medium" pitchFamily="2" charset="0"/>
              </a:defRPr>
            </a:lvl1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79877683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Polk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2" y="1197569"/>
            <a:ext cx="2642474" cy="4621587"/>
          </a:xfrm>
        </p:spPr>
        <p:txBody>
          <a:bodyPr/>
          <a:lstStyle>
            <a:lvl1pPr>
              <a:defRPr sz="1600"/>
            </a:lvl1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6" name="Tekstin paikkamerkki 11">
            <a:extLst>
              <a:ext uri="{FF2B5EF4-FFF2-40B4-BE49-F238E27FC236}">
                <a16:creationId xmlns:a16="http://schemas.microsoft.com/office/drawing/2014/main" id="{7D9625D3-1763-6700-0E32-A24F898C7DA8}"/>
              </a:ext>
            </a:extLst>
          </p:cNvPr>
          <p:cNvSpPr>
            <a:spLocks noGrp="1"/>
          </p:cNvSpPr>
          <p:nvPr>
            <p:ph type="body" sz="quarter" idx="46"/>
          </p:nvPr>
        </p:nvSpPr>
        <p:spPr>
          <a:xfrm>
            <a:off x="3755186" y="1181495"/>
            <a:ext cx="577880" cy="629290"/>
          </a:xfrm>
        </p:spPr>
        <p:txBody>
          <a:bodyPr anchor="t" anchorCtr="0"/>
          <a:lstStyle>
            <a:lvl1pPr marL="0" indent="0" algn="l">
              <a:buNone/>
              <a:defRPr sz="1400" b="1">
                <a:latin typeface="DM Sans Medium" pitchFamily="2" charset="0"/>
              </a:defRPr>
            </a:lvl1pPr>
          </a:lstStyle>
          <a:p>
            <a:pPr lvl="0"/>
            <a:r>
              <a:rPr lang="fi-FI" noProof="0"/>
              <a:t>Muokkaa</a:t>
            </a:r>
          </a:p>
        </p:txBody>
      </p:sp>
      <p:sp>
        <p:nvSpPr>
          <p:cNvPr id="12" name="Tekstin paikkamerkki 11">
            <a:extLst>
              <a:ext uri="{FF2B5EF4-FFF2-40B4-BE49-F238E27FC236}">
                <a16:creationId xmlns:a16="http://schemas.microsoft.com/office/drawing/2014/main" id="{7EE866F1-AB8D-A891-D39F-716F3103A1E1}"/>
              </a:ext>
            </a:extLst>
          </p:cNvPr>
          <p:cNvSpPr>
            <a:spLocks noGrp="1"/>
          </p:cNvSpPr>
          <p:nvPr>
            <p:ph type="body" sz="quarter" idx="27" hasCustomPrompt="1"/>
          </p:nvPr>
        </p:nvSpPr>
        <p:spPr>
          <a:xfrm>
            <a:off x="4317484" y="1173817"/>
            <a:ext cx="826365" cy="827175"/>
          </a:xfrm>
          <a:prstGeom prst="ellipse">
            <a:avLst/>
          </a:prstGeom>
          <a:solidFill>
            <a:schemeClr val="accent1"/>
          </a:solidFill>
        </p:spPr>
        <p:txBody>
          <a:bodyPr anchor="ctr" anchorCtr="0"/>
          <a:lstStyle>
            <a:lvl1pPr marL="0" indent="0" algn="ctr">
              <a:buNone/>
              <a:defRPr sz="2000">
                <a:latin typeface="DM Sans Medium" pitchFamily="2" charset="0"/>
              </a:defRPr>
            </a:lvl1pPr>
          </a:lstStyle>
          <a:p>
            <a:pPr lvl="0"/>
            <a:r>
              <a:rPr lang="fi-FI" noProof="0"/>
              <a:t>0</a:t>
            </a:r>
          </a:p>
        </p:txBody>
      </p:sp>
      <p:sp>
        <p:nvSpPr>
          <p:cNvPr id="24" name="Tekstin paikkamerkki 11">
            <a:extLst>
              <a:ext uri="{FF2B5EF4-FFF2-40B4-BE49-F238E27FC236}">
                <a16:creationId xmlns:a16="http://schemas.microsoft.com/office/drawing/2014/main" id="{B4500AE2-B512-4787-8274-10E95DD00912}"/>
              </a:ext>
            </a:extLst>
          </p:cNvPr>
          <p:cNvSpPr>
            <a:spLocks noGrp="1"/>
          </p:cNvSpPr>
          <p:nvPr>
            <p:ph type="body" sz="quarter" idx="24"/>
          </p:nvPr>
        </p:nvSpPr>
        <p:spPr>
          <a:xfrm>
            <a:off x="3737933" y="2078642"/>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13" name="Tekstin paikkamerkki 11">
            <a:extLst>
              <a:ext uri="{FF2B5EF4-FFF2-40B4-BE49-F238E27FC236}">
                <a16:creationId xmlns:a16="http://schemas.microsoft.com/office/drawing/2014/main" id="{919AE890-0EF4-F30A-329C-05F93FC5BA21}"/>
              </a:ext>
            </a:extLst>
          </p:cNvPr>
          <p:cNvSpPr>
            <a:spLocks noGrp="1"/>
          </p:cNvSpPr>
          <p:nvPr>
            <p:ph type="body" sz="quarter" idx="28" hasCustomPrompt="1"/>
          </p:nvPr>
        </p:nvSpPr>
        <p:spPr>
          <a:xfrm>
            <a:off x="6321402" y="1173817"/>
            <a:ext cx="826365" cy="827175"/>
          </a:xfrm>
          <a:prstGeom prst="ellipse">
            <a:avLst/>
          </a:prstGeom>
          <a:solidFill>
            <a:schemeClr val="accent1"/>
          </a:solidFill>
        </p:spPr>
        <p:txBody>
          <a:bodyPr anchor="ctr" anchorCtr="0"/>
          <a:lstStyle>
            <a:lvl1pPr marL="0" indent="0" algn="ctr">
              <a:buNone/>
              <a:defRPr sz="2000">
                <a:latin typeface="DM Sans Medium" pitchFamily="2" charset="0"/>
              </a:defRPr>
            </a:lvl1pPr>
          </a:lstStyle>
          <a:p>
            <a:pPr lvl="0"/>
            <a:r>
              <a:rPr lang="fi-FI" noProof="0"/>
              <a:t>0</a:t>
            </a:r>
          </a:p>
        </p:txBody>
      </p:sp>
      <p:sp>
        <p:nvSpPr>
          <p:cNvPr id="25" name="Tekstin paikkamerkki 11">
            <a:extLst>
              <a:ext uri="{FF2B5EF4-FFF2-40B4-BE49-F238E27FC236}">
                <a16:creationId xmlns:a16="http://schemas.microsoft.com/office/drawing/2014/main" id="{E39FC85E-ABC6-DB70-E73C-F83D8425E585}"/>
              </a:ext>
            </a:extLst>
          </p:cNvPr>
          <p:cNvSpPr>
            <a:spLocks noGrp="1"/>
          </p:cNvSpPr>
          <p:nvPr>
            <p:ph type="body" sz="quarter" idx="37"/>
          </p:nvPr>
        </p:nvSpPr>
        <p:spPr>
          <a:xfrm>
            <a:off x="5739261" y="2078642"/>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14" name="Tekstin paikkamerkki 11">
            <a:extLst>
              <a:ext uri="{FF2B5EF4-FFF2-40B4-BE49-F238E27FC236}">
                <a16:creationId xmlns:a16="http://schemas.microsoft.com/office/drawing/2014/main" id="{06E693C2-BB37-F320-DAB0-7D9581B8170C}"/>
              </a:ext>
            </a:extLst>
          </p:cNvPr>
          <p:cNvSpPr>
            <a:spLocks noGrp="1"/>
          </p:cNvSpPr>
          <p:nvPr>
            <p:ph type="body" sz="quarter" idx="29" hasCustomPrompt="1"/>
          </p:nvPr>
        </p:nvSpPr>
        <p:spPr>
          <a:xfrm>
            <a:off x="8325320" y="1173817"/>
            <a:ext cx="826365" cy="827175"/>
          </a:xfrm>
          <a:prstGeom prst="ellipse">
            <a:avLst/>
          </a:prstGeom>
          <a:solidFill>
            <a:schemeClr val="accent1"/>
          </a:solidFill>
        </p:spPr>
        <p:txBody>
          <a:bodyPr anchor="ctr" anchorCtr="0"/>
          <a:lstStyle>
            <a:lvl1pPr marL="0" indent="0" algn="ctr">
              <a:buNone/>
              <a:defRPr sz="2000">
                <a:latin typeface="DM Sans Medium" pitchFamily="2" charset="0"/>
              </a:defRPr>
            </a:lvl1pPr>
          </a:lstStyle>
          <a:p>
            <a:pPr lvl="0"/>
            <a:r>
              <a:rPr lang="fi-FI" noProof="0"/>
              <a:t>0</a:t>
            </a:r>
          </a:p>
        </p:txBody>
      </p:sp>
      <p:sp>
        <p:nvSpPr>
          <p:cNvPr id="26" name="Tekstin paikkamerkki 11">
            <a:extLst>
              <a:ext uri="{FF2B5EF4-FFF2-40B4-BE49-F238E27FC236}">
                <a16:creationId xmlns:a16="http://schemas.microsoft.com/office/drawing/2014/main" id="{0F4EFC29-A4F8-1B7E-96B3-C3FB654FDA4F}"/>
              </a:ext>
            </a:extLst>
          </p:cNvPr>
          <p:cNvSpPr>
            <a:spLocks noGrp="1"/>
          </p:cNvSpPr>
          <p:nvPr>
            <p:ph type="body" sz="quarter" idx="38"/>
          </p:nvPr>
        </p:nvSpPr>
        <p:spPr>
          <a:xfrm>
            <a:off x="7740589" y="2078642"/>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15" name="Tekstin paikkamerkki 11">
            <a:extLst>
              <a:ext uri="{FF2B5EF4-FFF2-40B4-BE49-F238E27FC236}">
                <a16:creationId xmlns:a16="http://schemas.microsoft.com/office/drawing/2014/main" id="{D124AD2E-10DC-E26D-0DEF-9778E236B800}"/>
              </a:ext>
            </a:extLst>
          </p:cNvPr>
          <p:cNvSpPr>
            <a:spLocks noGrp="1"/>
          </p:cNvSpPr>
          <p:nvPr>
            <p:ph type="body" sz="quarter" idx="30" hasCustomPrompt="1"/>
          </p:nvPr>
        </p:nvSpPr>
        <p:spPr>
          <a:xfrm>
            <a:off x="10329239" y="1173817"/>
            <a:ext cx="826365" cy="827175"/>
          </a:xfrm>
          <a:prstGeom prst="ellipse">
            <a:avLst/>
          </a:prstGeom>
          <a:solidFill>
            <a:schemeClr val="accent1"/>
          </a:solidFill>
        </p:spPr>
        <p:txBody>
          <a:bodyPr anchor="ctr" anchorCtr="0"/>
          <a:lstStyle>
            <a:lvl1pPr marL="0" indent="0" algn="ctr">
              <a:buNone/>
              <a:defRPr sz="2000">
                <a:latin typeface="DM Sans Medium" pitchFamily="2" charset="0"/>
              </a:defRPr>
            </a:lvl1pPr>
          </a:lstStyle>
          <a:p>
            <a:pPr lvl="0"/>
            <a:r>
              <a:rPr lang="fi-FI" noProof="0"/>
              <a:t>0</a:t>
            </a:r>
          </a:p>
        </p:txBody>
      </p:sp>
      <p:sp>
        <p:nvSpPr>
          <p:cNvPr id="27" name="Tekstin paikkamerkki 11">
            <a:extLst>
              <a:ext uri="{FF2B5EF4-FFF2-40B4-BE49-F238E27FC236}">
                <a16:creationId xmlns:a16="http://schemas.microsoft.com/office/drawing/2014/main" id="{4B6AFF54-2CFC-3750-CBE0-99E0D304E9C0}"/>
              </a:ext>
            </a:extLst>
          </p:cNvPr>
          <p:cNvSpPr>
            <a:spLocks noGrp="1"/>
          </p:cNvSpPr>
          <p:nvPr>
            <p:ph type="body" sz="quarter" idx="39"/>
          </p:nvPr>
        </p:nvSpPr>
        <p:spPr>
          <a:xfrm>
            <a:off x="9741918" y="2078642"/>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37" name="Tekstin paikkamerkki 11">
            <a:extLst>
              <a:ext uri="{FF2B5EF4-FFF2-40B4-BE49-F238E27FC236}">
                <a16:creationId xmlns:a16="http://schemas.microsoft.com/office/drawing/2014/main" id="{789A640D-8867-4D97-1D7B-2EAA8B8AA4EB}"/>
              </a:ext>
            </a:extLst>
          </p:cNvPr>
          <p:cNvSpPr>
            <a:spLocks noGrp="1"/>
          </p:cNvSpPr>
          <p:nvPr>
            <p:ph type="body" sz="quarter" idx="47"/>
          </p:nvPr>
        </p:nvSpPr>
        <p:spPr>
          <a:xfrm>
            <a:off x="3729914" y="3079306"/>
            <a:ext cx="577880" cy="629290"/>
          </a:xfrm>
        </p:spPr>
        <p:txBody>
          <a:bodyPr anchor="t" anchorCtr="0"/>
          <a:lstStyle>
            <a:lvl1pPr marL="0" indent="0" algn="l">
              <a:buNone/>
              <a:defRPr sz="1400" b="1">
                <a:latin typeface="DM Sans Medium" pitchFamily="2" charset="0"/>
              </a:defRPr>
            </a:lvl1pPr>
          </a:lstStyle>
          <a:p>
            <a:pPr lvl="0"/>
            <a:r>
              <a:rPr lang="fi-FI" noProof="0"/>
              <a:t>Muokkaa</a:t>
            </a:r>
          </a:p>
        </p:txBody>
      </p:sp>
      <p:sp>
        <p:nvSpPr>
          <p:cNvPr id="19" name="Tekstin paikkamerkki 11">
            <a:extLst>
              <a:ext uri="{FF2B5EF4-FFF2-40B4-BE49-F238E27FC236}">
                <a16:creationId xmlns:a16="http://schemas.microsoft.com/office/drawing/2014/main" id="{5A86213E-503F-CAFA-D9EE-BC06AC984612}"/>
              </a:ext>
            </a:extLst>
          </p:cNvPr>
          <p:cNvSpPr>
            <a:spLocks noGrp="1"/>
          </p:cNvSpPr>
          <p:nvPr>
            <p:ph type="body" sz="quarter" idx="34" hasCustomPrompt="1"/>
          </p:nvPr>
        </p:nvSpPr>
        <p:spPr>
          <a:xfrm>
            <a:off x="10329239" y="3054376"/>
            <a:ext cx="826365" cy="827175"/>
          </a:xfrm>
          <a:prstGeom prst="ellipse">
            <a:avLst/>
          </a:prstGeom>
          <a:solidFill>
            <a:schemeClr val="bg2"/>
          </a:solidFill>
        </p:spPr>
        <p:txBody>
          <a:bodyPr anchor="ctr" anchorCtr="0"/>
          <a:lstStyle>
            <a:lvl1pPr marL="0" indent="0" algn="ctr">
              <a:buNone/>
              <a:defRPr sz="2000">
                <a:latin typeface="DM Sans Medium" pitchFamily="2" charset="0"/>
              </a:defRPr>
            </a:lvl1pPr>
          </a:lstStyle>
          <a:p>
            <a:pPr lvl="0"/>
            <a:r>
              <a:rPr lang="fi-FI" noProof="0"/>
              <a:t>0</a:t>
            </a:r>
          </a:p>
        </p:txBody>
      </p:sp>
      <p:sp>
        <p:nvSpPr>
          <p:cNvPr id="31" name="Tekstin paikkamerkki 11">
            <a:extLst>
              <a:ext uri="{FF2B5EF4-FFF2-40B4-BE49-F238E27FC236}">
                <a16:creationId xmlns:a16="http://schemas.microsoft.com/office/drawing/2014/main" id="{EBC615A8-3F13-1E31-6B2D-8D0016524D4A}"/>
              </a:ext>
            </a:extLst>
          </p:cNvPr>
          <p:cNvSpPr>
            <a:spLocks noGrp="1"/>
          </p:cNvSpPr>
          <p:nvPr>
            <p:ph type="body" sz="quarter" idx="43"/>
          </p:nvPr>
        </p:nvSpPr>
        <p:spPr>
          <a:xfrm>
            <a:off x="9741918" y="3959201"/>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18" name="Tekstin paikkamerkki 11">
            <a:extLst>
              <a:ext uri="{FF2B5EF4-FFF2-40B4-BE49-F238E27FC236}">
                <a16:creationId xmlns:a16="http://schemas.microsoft.com/office/drawing/2014/main" id="{8C612D76-1F6F-6F89-8498-1EB6FEED94E8}"/>
              </a:ext>
            </a:extLst>
          </p:cNvPr>
          <p:cNvSpPr>
            <a:spLocks noGrp="1"/>
          </p:cNvSpPr>
          <p:nvPr>
            <p:ph type="body" sz="quarter" idx="33" hasCustomPrompt="1"/>
          </p:nvPr>
        </p:nvSpPr>
        <p:spPr>
          <a:xfrm>
            <a:off x="8325320" y="3054376"/>
            <a:ext cx="826365" cy="827175"/>
          </a:xfrm>
          <a:prstGeom prst="ellipse">
            <a:avLst/>
          </a:prstGeom>
          <a:solidFill>
            <a:schemeClr val="bg2"/>
          </a:solidFill>
        </p:spPr>
        <p:txBody>
          <a:bodyPr anchor="ctr" anchorCtr="0"/>
          <a:lstStyle>
            <a:lvl1pPr marL="0" indent="0" algn="ctr">
              <a:buNone/>
              <a:defRPr sz="2000">
                <a:latin typeface="DM Sans Medium" pitchFamily="2" charset="0"/>
              </a:defRPr>
            </a:lvl1pPr>
          </a:lstStyle>
          <a:p>
            <a:pPr lvl="0"/>
            <a:r>
              <a:rPr lang="fi-FI" noProof="0"/>
              <a:t>0</a:t>
            </a:r>
          </a:p>
        </p:txBody>
      </p:sp>
      <p:sp>
        <p:nvSpPr>
          <p:cNvPr id="30" name="Tekstin paikkamerkki 11">
            <a:extLst>
              <a:ext uri="{FF2B5EF4-FFF2-40B4-BE49-F238E27FC236}">
                <a16:creationId xmlns:a16="http://schemas.microsoft.com/office/drawing/2014/main" id="{3DE9407D-1FC9-CF92-957E-2BDB1CB6D0A3}"/>
              </a:ext>
            </a:extLst>
          </p:cNvPr>
          <p:cNvSpPr>
            <a:spLocks noGrp="1"/>
          </p:cNvSpPr>
          <p:nvPr>
            <p:ph type="body" sz="quarter" idx="42"/>
          </p:nvPr>
        </p:nvSpPr>
        <p:spPr>
          <a:xfrm>
            <a:off x="7740589" y="3959201"/>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17" name="Tekstin paikkamerkki 11">
            <a:extLst>
              <a:ext uri="{FF2B5EF4-FFF2-40B4-BE49-F238E27FC236}">
                <a16:creationId xmlns:a16="http://schemas.microsoft.com/office/drawing/2014/main" id="{4346FF9A-1971-EC7C-DDD2-B1D18AA158A1}"/>
              </a:ext>
            </a:extLst>
          </p:cNvPr>
          <p:cNvSpPr>
            <a:spLocks noGrp="1"/>
          </p:cNvSpPr>
          <p:nvPr>
            <p:ph type="body" sz="quarter" idx="32" hasCustomPrompt="1"/>
          </p:nvPr>
        </p:nvSpPr>
        <p:spPr>
          <a:xfrm>
            <a:off x="6321402" y="3054376"/>
            <a:ext cx="826365" cy="827175"/>
          </a:xfrm>
          <a:prstGeom prst="ellipse">
            <a:avLst/>
          </a:prstGeom>
          <a:solidFill>
            <a:schemeClr val="bg2"/>
          </a:solidFill>
        </p:spPr>
        <p:txBody>
          <a:bodyPr anchor="ctr" anchorCtr="0"/>
          <a:lstStyle>
            <a:lvl1pPr marL="0" indent="0" algn="ctr">
              <a:buNone/>
              <a:defRPr sz="2000">
                <a:latin typeface="DM Sans Medium" pitchFamily="2" charset="0"/>
              </a:defRPr>
            </a:lvl1pPr>
          </a:lstStyle>
          <a:p>
            <a:pPr lvl="0"/>
            <a:r>
              <a:rPr lang="fi-FI" noProof="0"/>
              <a:t>0</a:t>
            </a:r>
          </a:p>
        </p:txBody>
      </p:sp>
      <p:sp>
        <p:nvSpPr>
          <p:cNvPr id="29" name="Tekstin paikkamerkki 11">
            <a:extLst>
              <a:ext uri="{FF2B5EF4-FFF2-40B4-BE49-F238E27FC236}">
                <a16:creationId xmlns:a16="http://schemas.microsoft.com/office/drawing/2014/main" id="{12F05AE8-6A70-4993-1978-E9521384D4C7}"/>
              </a:ext>
            </a:extLst>
          </p:cNvPr>
          <p:cNvSpPr>
            <a:spLocks noGrp="1"/>
          </p:cNvSpPr>
          <p:nvPr>
            <p:ph type="body" sz="quarter" idx="41"/>
          </p:nvPr>
        </p:nvSpPr>
        <p:spPr>
          <a:xfrm>
            <a:off x="5739261" y="3959201"/>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16" name="Tekstin paikkamerkki 11">
            <a:extLst>
              <a:ext uri="{FF2B5EF4-FFF2-40B4-BE49-F238E27FC236}">
                <a16:creationId xmlns:a16="http://schemas.microsoft.com/office/drawing/2014/main" id="{0DCED733-9158-2F5A-016F-2FF6B8F6562B}"/>
              </a:ext>
            </a:extLst>
          </p:cNvPr>
          <p:cNvSpPr>
            <a:spLocks noGrp="1"/>
          </p:cNvSpPr>
          <p:nvPr>
            <p:ph type="body" sz="quarter" idx="31" hasCustomPrompt="1"/>
          </p:nvPr>
        </p:nvSpPr>
        <p:spPr>
          <a:xfrm>
            <a:off x="4317484" y="3054376"/>
            <a:ext cx="826365" cy="827175"/>
          </a:xfrm>
          <a:prstGeom prst="ellipse">
            <a:avLst/>
          </a:prstGeom>
          <a:solidFill>
            <a:schemeClr val="bg2"/>
          </a:solidFill>
        </p:spPr>
        <p:txBody>
          <a:bodyPr anchor="ctr" anchorCtr="0"/>
          <a:lstStyle>
            <a:lvl1pPr marL="0" indent="0" algn="ctr">
              <a:buNone/>
              <a:defRPr sz="2000">
                <a:latin typeface="DM Sans Medium" pitchFamily="2" charset="0"/>
              </a:defRPr>
            </a:lvl1pPr>
          </a:lstStyle>
          <a:p>
            <a:pPr lvl="0"/>
            <a:r>
              <a:rPr lang="fi-FI" noProof="0"/>
              <a:t>0</a:t>
            </a:r>
          </a:p>
        </p:txBody>
      </p:sp>
      <p:sp>
        <p:nvSpPr>
          <p:cNvPr id="28" name="Tekstin paikkamerkki 11">
            <a:extLst>
              <a:ext uri="{FF2B5EF4-FFF2-40B4-BE49-F238E27FC236}">
                <a16:creationId xmlns:a16="http://schemas.microsoft.com/office/drawing/2014/main" id="{ECA28B40-BF24-AA2E-2D60-E3AB7ED1D205}"/>
              </a:ext>
            </a:extLst>
          </p:cNvPr>
          <p:cNvSpPr>
            <a:spLocks noGrp="1"/>
          </p:cNvSpPr>
          <p:nvPr>
            <p:ph type="body" sz="quarter" idx="40"/>
          </p:nvPr>
        </p:nvSpPr>
        <p:spPr>
          <a:xfrm>
            <a:off x="3737933" y="3959201"/>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38" name="Tekstin paikkamerkki 11">
            <a:extLst>
              <a:ext uri="{FF2B5EF4-FFF2-40B4-BE49-F238E27FC236}">
                <a16:creationId xmlns:a16="http://schemas.microsoft.com/office/drawing/2014/main" id="{80B4D99E-7011-8124-3FBB-6C49A9C8C1A2}"/>
              </a:ext>
            </a:extLst>
          </p:cNvPr>
          <p:cNvSpPr>
            <a:spLocks noGrp="1"/>
          </p:cNvSpPr>
          <p:nvPr>
            <p:ph type="body" sz="quarter" idx="48"/>
          </p:nvPr>
        </p:nvSpPr>
        <p:spPr>
          <a:xfrm>
            <a:off x="3841450" y="4959864"/>
            <a:ext cx="577880" cy="629290"/>
          </a:xfrm>
        </p:spPr>
        <p:txBody>
          <a:bodyPr anchor="t" anchorCtr="0"/>
          <a:lstStyle>
            <a:lvl1pPr marL="0" indent="0" algn="l">
              <a:buNone/>
              <a:defRPr sz="1400" b="1">
                <a:latin typeface="DM Sans Medium" pitchFamily="2" charset="0"/>
              </a:defRPr>
            </a:lvl1pPr>
          </a:lstStyle>
          <a:p>
            <a:pPr lvl="0"/>
            <a:r>
              <a:rPr lang="fi-FI" noProof="0"/>
              <a:t>Muokkaa</a:t>
            </a:r>
          </a:p>
        </p:txBody>
      </p:sp>
      <p:sp>
        <p:nvSpPr>
          <p:cNvPr id="20" name="Tekstin paikkamerkki 11">
            <a:extLst>
              <a:ext uri="{FF2B5EF4-FFF2-40B4-BE49-F238E27FC236}">
                <a16:creationId xmlns:a16="http://schemas.microsoft.com/office/drawing/2014/main" id="{4C154718-6117-3535-539D-120A230FB244}"/>
              </a:ext>
            </a:extLst>
          </p:cNvPr>
          <p:cNvSpPr>
            <a:spLocks noGrp="1"/>
          </p:cNvSpPr>
          <p:nvPr>
            <p:ph type="body" sz="quarter" idx="35" hasCustomPrompt="1"/>
          </p:nvPr>
        </p:nvSpPr>
        <p:spPr>
          <a:xfrm>
            <a:off x="4317484" y="4934935"/>
            <a:ext cx="826365" cy="827175"/>
          </a:xfrm>
          <a:prstGeom prst="ellipse">
            <a:avLst/>
          </a:prstGeom>
          <a:solidFill>
            <a:schemeClr val="tx2"/>
          </a:solidFill>
        </p:spPr>
        <p:txBody>
          <a:bodyPr anchor="ctr" anchorCtr="0"/>
          <a:lstStyle>
            <a:lvl1pPr marL="0" indent="0" algn="ctr">
              <a:buNone/>
              <a:defRPr sz="2000">
                <a:solidFill>
                  <a:schemeClr val="bg1"/>
                </a:solidFill>
                <a:latin typeface="DM Sans Medium" pitchFamily="2" charset="0"/>
              </a:defRPr>
            </a:lvl1pPr>
          </a:lstStyle>
          <a:p>
            <a:pPr lvl="0"/>
            <a:r>
              <a:rPr lang="fi-FI" noProof="0"/>
              <a:t>0</a:t>
            </a:r>
          </a:p>
        </p:txBody>
      </p:sp>
      <p:sp>
        <p:nvSpPr>
          <p:cNvPr id="32" name="Tekstin paikkamerkki 11">
            <a:extLst>
              <a:ext uri="{FF2B5EF4-FFF2-40B4-BE49-F238E27FC236}">
                <a16:creationId xmlns:a16="http://schemas.microsoft.com/office/drawing/2014/main" id="{CF84D087-D445-C207-8C82-0A9C16C862AF}"/>
              </a:ext>
            </a:extLst>
          </p:cNvPr>
          <p:cNvSpPr>
            <a:spLocks noGrp="1"/>
          </p:cNvSpPr>
          <p:nvPr>
            <p:ph type="body" sz="quarter" idx="44"/>
          </p:nvPr>
        </p:nvSpPr>
        <p:spPr>
          <a:xfrm>
            <a:off x="3737933" y="5874265"/>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21" name="Tekstin paikkamerkki 11">
            <a:extLst>
              <a:ext uri="{FF2B5EF4-FFF2-40B4-BE49-F238E27FC236}">
                <a16:creationId xmlns:a16="http://schemas.microsoft.com/office/drawing/2014/main" id="{B375AED8-F0D7-34A2-5465-F4BB75EE0550}"/>
              </a:ext>
            </a:extLst>
          </p:cNvPr>
          <p:cNvSpPr>
            <a:spLocks noGrp="1"/>
          </p:cNvSpPr>
          <p:nvPr>
            <p:ph type="body" sz="quarter" idx="36" hasCustomPrompt="1"/>
          </p:nvPr>
        </p:nvSpPr>
        <p:spPr>
          <a:xfrm>
            <a:off x="6321402" y="4934935"/>
            <a:ext cx="826365" cy="827175"/>
          </a:xfrm>
          <a:prstGeom prst="ellipse">
            <a:avLst/>
          </a:prstGeom>
          <a:solidFill>
            <a:schemeClr val="tx2"/>
          </a:solidFill>
        </p:spPr>
        <p:txBody>
          <a:bodyPr anchor="ctr" anchorCtr="0"/>
          <a:lstStyle>
            <a:lvl1pPr marL="0" indent="0" algn="ctr">
              <a:buNone/>
              <a:defRPr sz="2000">
                <a:solidFill>
                  <a:schemeClr val="bg1"/>
                </a:solidFill>
                <a:latin typeface="DM Sans Medium" pitchFamily="2" charset="0"/>
              </a:defRPr>
            </a:lvl1pPr>
          </a:lstStyle>
          <a:p>
            <a:pPr lvl="0"/>
            <a:r>
              <a:rPr lang="fi-FI" noProof="0"/>
              <a:t>0</a:t>
            </a:r>
          </a:p>
        </p:txBody>
      </p:sp>
      <p:sp>
        <p:nvSpPr>
          <p:cNvPr id="33" name="Tekstin paikkamerkki 11">
            <a:extLst>
              <a:ext uri="{FF2B5EF4-FFF2-40B4-BE49-F238E27FC236}">
                <a16:creationId xmlns:a16="http://schemas.microsoft.com/office/drawing/2014/main" id="{0517E7AD-3ABD-FCFB-C588-474D8C473B79}"/>
              </a:ext>
            </a:extLst>
          </p:cNvPr>
          <p:cNvSpPr>
            <a:spLocks noGrp="1"/>
          </p:cNvSpPr>
          <p:nvPr>
            <p:ph type="body" sz="quarter" idx="45"/>
          </p:nvPr>
        </p:nvSpPr>
        <p:spPr>
          <a:xfrm>
            <a:off x="5739261" y="5874265"/>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4" name="Tekstin paikkamerkki 11">
            <a:extLst>
              <a:ext uri="{FF2B5EF4-FFF2-40B4-BE49-F238E27FC236}">
                <a16:creationId xmlns:a16="http://schemas.microsoft.com/office/drawing/2014/main" id="{90D3718D-4171-605A-4253-4C0AD5887F49}"/>
              </a:ext>
            </a:extLst>
          </p:cNvPr>
          <p:cNvSpPr>
            <a:spLocks noGrp="1"/>
          </p:cNvSpPr>
          <p:nvPr>
            <p:ph type="body" sz="quarter" idx="49" hasCustomPrompt="1"/>
          </p:nvPr>
        </p:nvSpPr>
        <p:spPr>
          <a:xfrm>
            <a:off x="8326800" y="4934935"/>
            <a:ext cx="826365" cy="827175"/>
          </a:xfrm>
          <a:prstGeom prst="ellipse">
            <a:avLst/>
          </a:prstGeom>
          <a:solidFill>
            <a:schemeClr val="tx2"/>
          </a:solidFill>
        </p:spPr>
        <p:txBody>
          <a:bodyPr anchor="ctr" anchorCtr="0"/>
          <a:lstStyle>
            <a:lvl1pPr marL="0" indent="0" algn="ctr">
              <a:buNone/>
              <a:defRPr sz="2000">
                <a:solidFill>
                  <a:schemeClr val="bg1"/>
                </a:solidFill>
                <a:latin typeface="DM Sans Medium" pitchFamily="2" charset="0"/>
              </a:defRPr>
            </a:lvl1pPr>
          </a:lstStyle>
          <a:p>
            <a:pPr lvl="0"/>
            <a:r>
              <a:rPr lang="fi-FI" noProof="0"/>
              <a:t>0</a:t>
            </a:r>
          </a:p>
        </p:txBody>
      </p:sp>
      <p:sp>
        <p:nvSpPr>
          <p:cNvPr id="5" name="Tekstin paikkamerkki 11">
            <a:extLst>
              <a:ext uri="{FF2B5EF4-FFF2-40B4-BE49-F238E27FC236}">
                <a16:creationId xmlns:a16="http://schemas.microsoft.com/office/drawing/2014/main" id="{0C40B107-E64A-DC2A-E13D-222FF4C5BE15}"/>
              </a:ext>
            </a:extLst>
          </p:cNvPr>
          <p:cNvSpPr>
            <a:spLocks noGrp="1"/>
          </p:cNvSpPr>
          <p:nvPr>
            <p:ph type="body" sz="quarter" idx="50" hasCustomPrompt="1"/>
          </p:nvPr>
        </p:nvSpPr>
        <p:spPr>
          <a:xfrm>
            <a:off x="10328400" y="4934935"/>
            <a:ext cx="826365" cy="827175"/>
          </a:xfrm>
          <a:prstGeom prst="ellipse">
            <a:avLst/>
          </a:prstGeom>
          <a:solidFill>
            <a:schemeClr val="tx2"/>
          </a:solidFill>
        </p:spPr>
        <p:txBody>
          <a:bodyPr anchor="ctr" anchorCtr="0"/>
          <a:lstStyle>
            <a:lvl1pPr marL="0" indent="0" algn="ctr">
              <a:buNone/>
              <a:defRPr sz="2000">
                <a:solidFill>
                  <a:schemeClr val="bg1"/>
                </a:solidFill>
                <a:latin typeface="DM Sans Medium" pitchFamily="2" charset="0"/>
              </a:defRPr>
            </a:lvl1pPr>
          </a:lstStyle>
          <a:p>
            <a:pPr lvl="0"/>
            <a:r>
              <a:rPr lang="fi-FI" noProof="0"/>
              <a:t>0</a:t>
            </a:r>
          </a:p>
        </p:txBody>
      </p:sp>
      <p:sp>
        <p:nvSpPr>
          <p:cNvPr id="6" name="Tekstin paikkamerkki 11">
            <a:extLst>
              <a:ext uri="{FF2B5EF4-FFF2-40B4-BE49-F238E27FC236}">
                <a16:creationId xmlns:a16="http://schemas.microsoft.com/office/drawing/2014/main" id="{B368C7AC-B5BA-1806-30A7-F278C6973498}"/>
              </a:ext>
            </a:extLst>
          </p:cNvPr>
          <p:cNvSpPr>
            <a:spLocks noGrp="1"/>
          </p:cNvSpPr>
          <p:nvPr>
            <p:ph type="body" sz="quarter" idx="51"/>
          </p:nvPr>
        </p:nvSpPr>
        <p:spPr>
          <a:xfrm>
            <a:off x="7748365" y="5874265"/>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10" name="Tekstin paikkamerkki 11">
            <a:extLst>
              <a:ext uri="{FF2B5EF4-FFF2-40B4-BE49-F238E27FC236}">
                <a16:creationId xmlns:a16="http://schemas.microsoft.com/office/drawing/2014/main" id="{560F27BD-BE81-5CEF-B774-4F0808C4014F}"/>
              </a:ext>
            </a:extLst>
          </p:cNvPr>
          <p:cNvSpPr>
            <a:spLocks noGrp="1"/>
          </p:cNvSpPr>
          <p:nvPr>
            <p:ph type="body" sz="quarter" idx="52"/>
          </p:nvPr>
        </p:nvSpPr>
        <p:spPr>
          <a:xfrm>
            <a:off x="9757469" y="5874265"/>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Tree>
    <p:extLst>
      <p:ext uri="{BB962C8B-B14F-4D97-AF65-F5344CB8AC3E}">
        <p14:creationId xmlns:p14="http://schemas.microsoft.com/office/powerpoint/2010/main" val="26334258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497541" y="560568"/>
            <a:ext cx="11201401" cy="524786"/>
          </a:xfrm>
        </p:spPr>
        <p:txBody>
          <a:bodyPr/>
          <a:lstStyle/>
          <a:p>
            <a:r>
              <a:rPr lang="fi-FI" noProof="0"/>
              <a:t>Muokkaa ots. perustyyl. napsautt.</a:t>
            </a:r>
          </a:p>
        </p:txBody>
      </p:sp>
      <p:sp>
        <p:nvSpPr>
          <p:cNvPr id="5" name="Text Placeholder 2">
            <a:extLst>
              <a:ext uri="{FF2B5EF4-FFF2-40B4-BE49-F238E27FC236}">
                <a16:creationId xmlns:a16="http://schemas.microsoft.com/office/drawing/2014/main" id="{11A0C17C-7D0A-B684-0662-9B9774A6A49B}"/>
              </a:ext>
            </a:extLst>
          </p:cNvPr>
          <p:cNvSpPr>
            <a:spLocks noGrp="1"/>
          </p:cNvSpPr>
          <p:nvPr>
            <p:ph type="body" idx="14"/>
          </p:nvPr>
        </p:nvSpPr>
        <p:spPr>
          <a:xfrm>
            <a:off x="860906" y="1271562"/>
            <a:ext cx="1247812" cy="687867"/>
          </a:xfrm>
        </p:spPr>
        <p:txBody>
          <a:bodyPr anchor="t" anchorCtr="0"/>
          <a:lstStyle>
            <a:lvl1pPr marL="0" indent="0">
              <a:lnSpc>
                <a:spcPct val="90000"/>
              </a:lnSpc>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1" name="Text Placeholder 2">
            <a:extLst>
              <a:ext uri="{FF2B5EF4-FFF2-40B4-BE49-F238E27FC236}">
                <a16:creationId xmlns:a16="http://schemas.microsoft.com/office/drawing/2014/main" id="{83796E04-844D-1B2A-3220-1548D8576BDE}"/>
              </a:ext>
            </a:extLst>
          </p:cNvPr>
          <p:cNvSpPr>
            <a:spLocks noGrp="1"/>
          </p:cNvSpPr>
          <p:nvPr>
            <p:ph type="body" idx="15"/>
          </p:nvPr>
        </p:nvSpPr>
        <p:spPr>
          <a:xfrm>
            <a:off x="860906" y="2133711"/>
            <a:ext cx="1247812" cy="687867"/>
          </a:xfrm>
        </p:spPr>
        <p:txBody>
          <a:bodyPr anchor="t" anchorCtr="0"/>
          <a:lstStyle>
            <a:lvl1pPr marL="0" indent="0">
              <a:lnSpc>
                <a:spcPct val="90000"/>
              </a:lnSpc>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2" name="Text Placeholder 2">
            <a:extLst>
              <a:ext uri="{FF2B5EF4-FFF2-40B4-BE49-F238E27FC236}">
                <a16:creationId xmlns:a16="http://schemas.microsoft.com/office/drawing/2014/main" id="{4E5D1DDD-23CC-15EE-0D9F-9EE625587DB6}"/>
              </a:ext>
            </a:extLst>
          </p:cNvPr>
          <p:cNvSpPr>
            <a:spLocks noGrp="1"/>
          </p:cNvSpPr>
          <p:nvPr>
            <p:ph type="body" idx="16"/>
          </p:nvPr>
        </p:nvSpPr>
        <p:spPr>
          <a:xfrm>
            <a:off x="860906" y="2995860"/>
            <a:ext cx="1247812" cy="687867"/>
          </a:xfrm>
        </p:spPr>
        <p:txBody>
          <a:bodyPr anchor="t" anchorCtr="0"/>
          <a:lstStyle>
            <a:lvl1pPr marL="0" indent="0">
              <a:lnSpc>
                <a:spcPct val="90000"/>
              </a:lnSpc>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3" name="Text Placeholder 2">
            <a:extLst>
              <a:ext uri="{FF2B5EF4-FFF2-40B4-BE49-F238E27FC236}">
                <a16:creationId xmlns:a16="http://schemas.microsoft.com/office/drawing/2014/main" id="{60CA3BA9-6803-7649-A074-6031193D852D}"/>
              </a:ext>
            </a:extLst>
          </p:cNvPr>
          <p:cNvSpPr>
            <a:spLocks noGrp="1"/>
          </p:cNvSpPr>
          <p:nvPr>
            <p:ph type="body" idx="17"/>
          </p:nvPr>
        </p:nvSpPr>
        <p:spPr>
          <a:xfrm>
            <a:off x="860906" y="3858009"/>
            <a:ext cx="1247812" cy="687867"/>
          </a:xfrm>
        </p:spPr>
        <p:txBody>
          <a:bodyPr anchor="t" anchorCtr="0"/>
          <a:lstStyle>
            <a:lvl1pPr marL="0" indent="0">
              <a:lnSpc>
                <a:spcPct val="90000"/>
              </a:lnSpc>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4" name="Text Placeholder 2">
            <a:extLst>
              <a:ext uri="{FF2B5EF4-FFF2-40B4-BE49-F238E27FC236}">
                <a16:creationId xmlns:a16="http://schemas.microsoft.com/office/drawing/2014/main" id="{DD4F870F-672D-285F-5D50-715AEE91A80A}"/>
              </a:ext>
            </a:extLst>
          </p:cNvPr>
          <p:cNvSpPr>
            <a:spLocks noGrp="1"/>
          </p:cNvSpPr>
          <p:nvPr>
            <p:ph type="body" idx="18"/>
          </p:nvPr>
        </p:nvSpPr>
        <p:spPr>
          <a:xfrm>
            <a:off x="860906" y="4720158"/>
            <a:ext cx="1247812" cy="687867"/>
          </a:xfrm>
        </p:spPr>
        <p:txBody>
          <a:bodyPr anchor="t" anchorCtr="0"/>
          <a:lstStyle>
            <a:lvl1pPr marL="0" indent="0">
              <a:lnSpc>
                <a:spcPct val="90000"/>
              </a:lnSpc>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5" name="Text Placeholder 2">
            <a:extLst>
              <a:ext uri="{FF2B5EF4-FFF2-40B4-BE49-F238E27FC236}">
                <a16:creationId xmlns:a16="http://schemas.microsoft.com/office/drawing/2014/main" id="{65BCE67B-C2ED-8C59-618C-50FF7A315EDC}"/>
              </a:ext>
            </a:extLst>
          </p:cNvPr>
          <p:cNvSpPr>
            <a:spLocks noGrp="1"/>
          </p:cNvSpPr>
          <p:nvPr>
            <p:ph type="body" idx="19"/>
          </p:nvPr>
        </p:nvSpPr>
        <p:spPr>
          <a:xfrm>
            <a:off x="860906" y="5582306"/>
            <a:ext cx="1247812" cy="687867"/>
          </a:xfrm>
        </p:spPr>
        <p:txBody>
          <a:bodyPr anchor="t" anchorCtr="0"/>
          <a:lstStyle>
            <a:lvl1pPr marL="0" indent="0">
              <a:lnSpc>
                <a:spcPct val="90000"/>
              </a:lnSpc>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13143807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497541" y="560568"/>
            <a:ext cx="11201401" cy="524786"/>
          </a:xfrm>
        </p:spPr>
        <p:txBody>
          <a:bodyPr/>
          <a:lstStyle/>
          <a:p>
            <a:r>
              <a:rPr lang="fi-FI"/>
              <a:t>Muokkaa </a:t>
            </a:r>
            <a:r>
              <a:rPr lang="fi-FI" err="1"/>
              <a:t>ots</a:t>
            </a:r>
            <a:r>
              <a:rPr lang="fi-FI"/>
              <a:t>. </a:t>
            </a:r>
            <a:r>
              <a:rPr lang="fi-FI" noProof="0" err="1"/>
              <a:t>perustyyl</a:t>
            </a:r>
            <a:r>
              <a:rPr lang="fi-FI"/>
              <a:t>. </a:t>
            </a:r>
            <a:r>
              <a:rPr lang="fi-FI" err="1"/>
              <a:t>napsautt</a:t>
            </a:r>
            <a:r>
              <a:rPr lang="fi-FI"/>
              <a:t>.</a:t>
            </a:r>
            <a:endParaRPr lang="en-GB"/>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281677294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A5B64547-60FB-4F82-B034-DC7F10F48FB2}"/>
              </a:ext>
            </a:extLst>
          </p:cNvPr>
          <p:cNvSpPr>
            <a:spLocks noGrp="1"/>
          </p:cNvSpPr>
          <p:nvPr>
            <p:ph type="ftr" sz="quarter" idx="11"/>
          </p:nvPr>
        </p:nvSpPr>
        <p:spPr/>
        <p:txBody>
          <a:bodyPr/>
          <a:lstStyle/>
          <a:p>
            <a:endParaRPr lang="fi-FI"/>
          </a:p>
        </p:txBody>
      </p:sp>
      <p:sp>
        <p:nvSpPr>
          <p:cNvPr id="5" name="Date Placeholder 4">
            <a:extLst>
              <a:ext uri="{FF2B5EF4-FFF2-40B4-BE49-F238E27FC236}">
                <a16:creationId xmlns:a16="http://schemas.microsoft.com/office/drawing/2014/main" id="{67C8C091-C242-4851-9826-ECBA43530F7B}"/>
              </a:ext>
            </a:extLst>
          </p:cNvPr>
          <p:cNvSpPr>
            <a:spLocks noGrp="1"/>
          </p:cNvSpPr>
          <p:nvPr>
            <p:ph type="dt" sz="half" idx="10"/>
          </p:nvPr>
        </p:nvSpPr>
        <p:spPr/>
        <p:txBody>
          <a:bodyPr/>
          <a:lstStyle/>
          <a:p>
            <a:endParaRPr lang="fi-FI"/>
          </a:p>
        </p:txBody>
      </p:sp>
      <p:sp>
        <p:nvSpPr>
          <p:cNvPr id="7" name="Slide Number Placeholder 6">
            <a:extLst>
              <a:ext uri="{FF2B5EF4-FFF2-40B4-BE49-F238E27FC236}">
                <a16:creationId xmlns:a16="http://schemas.microsoft.com/office/drawing/2014/main" id="{37519037-54EE-46F6-8610-A2A8D9E613FA}"/>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1487118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5_Tyhjä">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A5B64547-60FB-4F82-B034-DC7F10F48FB2}"/>
              </a:ext>
            </a:extLst>
          </p:cNvPr>
          <p:cNvSpPr>
            <a:spLocks noGrp="1"/>
          </p:cNvSpPr>
          <p:nvPr>
            <p:ph type="ftr" sz="quarter" idx="11"/>
          </p:nvPr>
        </p:nvSpPr>
        <p:spPr/>
        <p:txBody>
          <a:bodyPr/>
          <a:lstStyle/>
          <a:p>
            <a:endParaRPr lang="fi-FI"/>
          </a:p>
        </p:txBody>
      </p:sp>
      <p:sp>
        <p:nvSpPr>
          <p:cNvPr id="5" name="Date Placeholder 4">
            <a:extLst>
              <a:ext uri="{FF2B5EF4-FFF2-40B4-BE49-F238E27FC236}">
                <a16:creationId xmlns:a16="http://schemas.microsoft.com/office/drawing/2014/main" id="{67C8C091-C242-4851-9826-ECBA43530F7B}"/>
              </a:ext>
            </a:extLst>
          </p:cNvPr>
          <p:cNvSpPr>
            <a:spLocks noGrp="1"/>
          </p:cNvSpPr>
          <p:nvPr>
            <p:ph type="dt" sz="half" idx="10"/>
          </p:nvPr>
        </p:nvSpPr>
        <p:spPr/>
        <p:txBody>
          <a:bodyPr/>
          <a:lstStyle/>
          <a:p>
            <a:endParaRPr lang="fi-FI"/>
          </a:p>
        </p:txBody>
      </p:sp>
      <p:sp>
        <p:nvSpPr>
          <p:cNvPr id="7" name="Slide Number Placeholder 6">
            <a:extLst>
              <a:ext uri="{FF2B5EF4-FFF2-40B4-BE49-F238E27FC236}">
                <a16:creationId xmlns:a16="http://schemas.microsoft.com/office/drawing/2014/main" id="{37519037-54EE-46F6-8610-A2A8D9E613FA}"/>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832405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tekstillinen sisältö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2" y="1198800"/>
            <a:ext cx="5220000"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2" name="Tekstin paikkamerkki 11">
            <a:extLst>
              <a:ext uri="{FF2B5EF4-FFF2-40B4-BE49-F238E27FC236}">
                <a16:creationId xmlns:a16="http://schemas.microsoft.com/office/drawing/2014/main" id="{AEB9D63B-DD2B-DE5A-2F09-7DF580C98BE0}"/>
              </a:ext>
            </a:extLst>
          </p:cNvPr>
          <p:cNvSpPr>
            <a:spLocks noGrp="1"/>
          </p:cNvSpPr>
          <p:nvPr>
            <p:ph type="body" sz="quarter" idx="13"/>
          </p:nvPr>
        </p:nvSpPr>
        <p:spPr>
          <a:xfrm>
            <a:off x="6096000" y="-1"/>
            <a:ext cx="6096000" cy="6857999"/>
          </a:xfrm>
          <a:solidFill>
            <a:srgbClr val="D2DFF3"/>
          </a:solidFill>
        </p:spPr>
        <p:txBody>
          <a:bodyPr lIns="180000" rIns="180000" bIns="432000" anchor="ctr" anchorCtr="0"/>
          <a:lstStyle>
            <a:lvl1pPr marL="0" indent="0" algn="ctr">
              <a:buNone/>
              <a:defRPr sz="3250" b="1"/>
            </a:lvl1pPr>
            <a:lvl2pPr marL="179387" indent="0">
              <a:buNone/>
              <a:defRPr/>
            </a:lvl2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2678BE26-09D1-461F-B682-7F6A6BB11983}"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2" name="Otsikko 1">
            <a:extLst>
              <a:ext uri="{FF2B5EF4-FFF2-40B4-BE49-F238E27FC236}">
                <a16:creationId xmlns:a16="http://schemas.microsoft.com/office/drawing/2014/main" id="{5FE47B20-7AF8-F411-DFB4-EA5FEF0DB2BF}"/>
              </a:ext>
            </a:extLst>
          </p:cNvPr>
          <p:cNvSpPr>
            <a:spLocks noGrp="1"/>
          </p:cNvSpPr>
          <p:nvPr>
            <p:ph type="title"/>
          </p:nvPr>
        </p:nvSpPr>
        <p:spPr>
          <a:xfrm>
            <a:off x="497542" y="560568"/>
            <a:ext cx="5220000" cy="524786"/>
          </a:xfrm>
        </p:spPr>
        <p:txBody>
          <a:bodyPr/>
          <a:lstStyle/>
          <a:p>
            <a:r>
              <a:rPr lang="fi-FI"/>
              <a:t>Muokkaa ots. perustyyl. napsautt.</a:t>
            </a:r>
          </a:p>
        </p:txBody>
      </p:sp>
    </p:spTree>
    <p:extLst>
      <p:ext uri="{BB962C8B-B14F-4D97-AF65-F5344CB8AC3E}">
        <p14:creationId xmlns:p14="http://schemas.microsoft.com/office/powerpoint/2010/main" val="20695021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Kiitos 1">
    <p:bg>
      <p:bgPr>
        <a:solidFill>
          <a:srgbClr val="23285F"/>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138518-D783-FD65-9D3A-DE31FBAD01AD}"/>
              </a:ext>
            </a:extLst>
          </p:cNvPr>
          <p:cNvSpPr>
            <a:spLocks noGrp="1"/>
          </p:cNvSpPr>
          <p:nvPr>
            <p:ph type="title" hasCustomPrompt="1"/>
          </p:nvPr>
        </p:nvSpPr>
        <p:spPr>
          <a:xfrm>
            <a:off x="497541" y="1600355"/>
            <a:ext cx="11201401" cy="1012215"/>
          </a:xfrm>
        </p:spPr>
        <p:txBody>
          <a:bodyPr/>
          <a:lstStyle>
            <a:lvl1pPr algn="ctr">
              <a:defRPr sz="7500">
                <a:solidFill>
                  <a:schemeClr val="bg2"/>
                </a:solidFill>
              </a:defRPr>
            </a:lvl1pPr>
          </a:lstStyle>
          <a:p>
            <a:r>
              <a:rPr lang="fi-FI" noProof="0"/>
              <a:t>Click to edit</a:t>
            </a:r>
          </a:p>
        </p:txBody>
      </p:sp>
      <p:sp>
        <p:nvSpPr>
          <p:cNvPr id="10" name="Tekstin paikkamerkki 9">
            <a:extLst>
              <a:ext uri="{FF2B5EF4-FFF2-40B4-BE49-F238E27FC236}">
                <a16:creationId xmlns:a16="http://schemas.microsoft.com/office/drawing/2014/main" id="{6B7A9358-D6AF-DEE7-B254-9944EAD4EE8F}"/>
              </a:ext>
            </a:extLst>
          </p:cNvPr>
          <p:cNvSpPr>
            <a:spLocks noGrp="1"/>
          </p:cNvSpPr>
          <p:nvPr>
            <p:ph type="body" sz="quarter" idx="13"/>
          </p:nvPr>
        </p:nvSpPr>
        <p:spPr>
          <a:xfrm>
            <a:off x="1524000" y="3396345"/>
            <a:ext cx="9144000" cy="2191951"/>
          </a:xfrm>
        </p:spPr>
        <p:txBody>
          <a:bodyPr/>
          <a:lstStyle>
            <a:lvl1pPr marL="0" indent="0" algn="ctr">
              <a:spcBef>
                <a:spcPts val="1600"/>
              </a:spcBef>
              <a:buNone/>
              <a:defRPr sz="1600" b="0">
                <a:solidFill>
                  <a:schemeClr val="bg1"/>
                </a:solidFill>
              </a:defRPr>
            </a:lvl1pPr>
          </a:lstStyle>
          <a:p>
            <a:pPr lvl="0"/>
            <a:endParaRPr lang="fi-FI" noProof="0"/>
          </a:p>
        </p:txBody>
      </p:sp>
      <p:sp>
        <p:nvSpPr>
          <p:cNvPr id="21" name="Suorakulmio 20">
            <a:extLst>
              <a:ext uri="{FF2B5EF4-FFF2-40B4-BE49-F238E27FC236}">
                <a16:creationId xmlns:a16="http://schemas.microsoft.com/office/drawing/2014/main" id="{2595BF79-B2A8-7252-0B55-E1F6A4B4726C}"/>
              </a:ext>
              <a:ext uri="{C183D7F6-B498-43B3-948B-1728B52AA6E4}">
                <adec:decorative xmlns:adec="http://schemas.microsoft.com/office/drawing/2017/decorative" val="1"/>
              </a:ext>
            </a:extLst>
          </p:cNvPr>
          <p:cNvSpPr/>
          <p:nvPr userDrawn="1"/>
        </p:nvSpPr>
        <p:spPr>
          <a:xfrm>
            <a:off x="0" y="6053959"/>
            <a:ext cx="12191999" cy="804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3" name="Kuva 11">
            <a:extLst>
              <a:ext uri="{FF2B5EF4-FFF2-40B4-BE49-F238E27FC236}">
                <a16:creationId xmlns:a16="http://schemas.microsoft.com/office/drawing/2014/main" id="{372A227B-A2F8-5E5B-6F1F-6D905BDC647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12175" y="6294164"/>
            <a:ext cx="1204726" cy="294895"/>
          </a:xfrm>
          <a:prstGeom prst="rect">
            <a:avLst/>
          </a:prstGeom>
        </p:spPr>
      </p:pic>
      <p:pic>
        <p:nvPicPr>
          <p:cNvPr id="4" name="Kuva 13">
            <a:extLst>
              <a:ext uri="{FF2B5EF4-FFF2-40B4-BE49-F238E27FC236}">
                <a16:creationId xmlns:a16="http://schemas.microsoft.com/office/drawing/2014/main" id="{5337901A-066F-536A-4DDB-7C9683DF0C66}"/>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84294" y="6192211"/>
            <a:ext cx="2018924" cy="454712"/>
          </a:xfrm>
          <a:prstGeom prst="rect">
            <a:avLst/>
          </a:prstGeom>
        </p:spPr>
      </p:pic>
      <p:pic>
        <p:nvPicPr>
          <p:cNvPr id="5" name="Kuva 15">
            <a:extLst>
              <a:ext uri="{FF2B5EF4-FFF2-40B4-BE49-F238E27FC236}">
                <a16:creationId xmlns:a16="http://schemas.microsoft.com/office/drawing/2014/main" id="{7DCB3557-36BB-A98D-EA3C-FB36498E0A93}"/>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059029" y="6212822"/>
            <a:ext cx="1775012" cy="454604"/>
          </a:xfrm>
          <a:prstGeom prst="rect">
            <a:avLst/>
          </a:prstGeom>
        </p:spPr>
      </p:pic>
      <p:pic>
        <p:nvPicPr>
          <p:cNvPr id="6" name="Kuva 17">
            <a:extLst>
              <a:ext uri="{FF2B5EF4-FFF2-40B4-BE49-F238E27FC236}">
                <a16:creationId xmlns:a16="http://schemas.microsoft.com/office/drawing/2014/main" id="{E629348E-2382-E387-AFB8-10D0E76AE83B}"/>
              </a:ext>
              <a:ext uri="{C183D7F6-B498-43B3-948B-1728B52AA6E4}">
                <adec:decorative xmlns:adec="http://schemas.microsoft.com/office/drawing/2017/decorative" val="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543923" y="6286500"/>
            <a:ext cx="950262" cy="280148"/>
          </a:xfrm>
          <a:prstGeom prst="rect">
            <a:avLst/>
          </a:prstGeom>
        </p:spPr>
      </p:pic>
      <p:pic>
        <p:nvPicPr>
          <p:cNvPr id="8" name="Kuva 6">
            <a:extLst>
              <a:ext uri="{FF2B5EF4-FFF2-40B4-BE49-F238E27FC236}">
                <a16:creationId xmlns:a16="http://schemas.microsoft.com/office/drawing/2014/main" id="{BC5437C3-6F00-5C75-8D98-E64AEB820262}"/>
              </a:ext>
              <a:ext uri="{C183D7F6-B498-43B3-948B-1728B52AA6E4}">
                <adec:decorative xmlns:adec="http://schemas.microsoft.com/office/drawing/2017/decorative" val="1"/>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222263" y="6216350"/>
            <a:ext cx="563781" cy="471969"/>
          </a:xfrm>
          <a:prstGeom prst="rect">
            <a:avLst/>
          </a:prstGeom>
        </p:spPr>
      </p:pic>
      <p:pic>
        <p:nvPicPr>
          <p:cNvPr id="9" name="Picture 8">
            <a:extLst>
              <a:ext uri="{FF2B5EF4-FFF2-40B4-BE49-F238E27FC236}">
                <a16:creationId xmlns:a16="http://schemas.microsoft.com/office/drawing/2014/main" id="{81520E56-A7B7-646D-151D-ECB70E41CED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292027" y="6093898"/>
            <a:ext cx="1393988" cy="696994"/>
          </a:xfrm>
          <a:prstGeom prst="rect">
            <a:avLst/>
          </a:prstGeom>
        </p:spPr>
      </p:pic>
    </p:spTree>
    <p:extLst>
      <p:ext uri="{BB962C8B-B14F-4D97-AF65-F5344CB8AC3E}">
        <p14:creationId xmlns:p14="http://schemas.microsoft.com/office/powerpoint/2010/main" val="120541560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Kiitos 2">
    <p:bg>
      <p:bgPr>
        <a:solidFill>
          <a:srgbClr val="23285F"/>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1C372F-78FA-DAD3-DB4D-E63043473FA7}"/>
              </a:ext>
              <a:ext uri="{C183D7F6-B498-43B3-948B-1728B52AA6E4}">
                <adec:decorative xmlns:adec="http://schemas.microsoft.com/office/drawing/2017/decorative" val="1"/>
              </a:ext>
            </a:extLst>
          </p:cNvPr>
          <p:cNvSpPr/>
          <p:nvPr userDrawn="1"/>
        </p:nvSpPr>
        <p:spPr>
          <a:xfrm>
            <a:off x="6221184" y="0"/>
            <a:ext cx="5970815" cy="60458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Title 6">
            <a:extLst>
              <a:ext uri="{FF2B5EF4-FFF2-40B4-BE49-F238E27FC236}">
                <a16:creationId xmlns:a16="http://schemas.microsoft.com/office/drawing/2014/main" id="{69138518-D783-FD65-9D3A-DE31FBAD01AD}"/>
              </a:ext>
            </a:extLst>
          </p:cNvPr>
          <p:cNvSpPr>
            <a:spLocks noGrp="1"/>
          </p:cNvSpPr>
          <p:nvPr>
            <p:ph type="title" hasCustomPrompt="1"/>
          </p:nvPr>
        </p:nvSpPr>
        <p:spPr>
          <a:xfrm>
            <a:off x="609051" y="2516802"/>
            <a:ext cx="5103159" cy="1012215"/>
          </a:xfrm>
        </p:spPr>
        <p:txBody>
          <a:bodyPr/>
          <a:lstStyle>
            <a:lvl1pPr algn="ctr">
              <a:defRPr sz="7500">
                <a:solidFill>
                  <a:schemeClr val="bg2"/>
                </a:solidFill>
              </a:defRPr>
            </a:lvl1pPr>
          </a:lstStyle>
          <a:p>
            <a:r>
              <a:rPr lang="fi-FI" noProof="0"/>
              <a:t>Click to edit</a:t>
            </a:r>
          </a:p>
        </p:txBody>
      </p:sp>
      <p:sp>
        <p:nvSpPr>
          <p:cNvPr id="10" name="Tekstin paikkamerkki 9">
            <a:extLst>
              <a:ext uri="{FF2B5EF4-FFF2-40B4-BE49-F238E27FC236}">
                <a16:creationId xmlns:a16="http://schemas.microsoft.com/office/drawing/2014/main" id="{6B7A9358-D6AF-DEE7-B254-9944EAD4EE8F}"/>
              </a:ext>
            </a:extLst>
          </p:cNvPr>
          <p:cNvSpPr>
            <a:spLocks noGrp="1"/>
          </p:cNvSpPr>
          <p:nvPr>
            <p:ph type="body" sz="quarter" idx="13" hasCustomPrompt="1"/>
          </p:nvPr>
        </p:nvSpPr>
        <p:spPr>
          <a:xfrm>
            <a:off x="7521386" y="587833"/>
            <a:ext cx="3173186" cy="5098760"/>
          </a:xfrm>
        </p:spPr>
        <p:txBody>
          <a:bodyPr anchor="ctr" anchorCtr="0"/>
          <a:lstStyle>
            <a:lvl1pPr marL="0" indent="0" algn="l">
              <a:spcBef>
                <a:spcPts val="1600"/>
              </a:spcBef>
              <a:buNone/>
              <a:defRPr lang="fi-FI" sz="1600" b="1" kern="1200" dirty="0">
                <a:solidFill>
                  <a:schemeClr val="tx2"/>
                </a:solidFill>
                <a:latin typeface="+mn-lt"/>
                <a:ea typeface="+mn-ea"/>
                <a:cs typeface="+mn-cs"/>
              </a:defRPr>
            </a:lvl1pPr>
          </a:lstStyle>
          <a:p>
            <a:pPr lvl="0"/>
            <a:r>
              <a:rPr lang="fi-FI" noProof="0"/>
              <a:t>Lisätietoja </a:t>
            </a:r>
            <a:br>
              <a:rPr lang="fi-FI" noProof="0"/>
            </a:br>
            <a:r>
              <a:rPr lang="fi-FI" noProof="0"/>
              <a:t>Etunimi Sukunimi </a:t>
            </a:r>
            <a:br>
              <a:rPr lang="fi-FI" noProof="0"/>
            </a:br>
            <a:r>
              <a:rPr lang="fi-FI" noProof="0"/>
              <a:t>Titteli</a:t>
            </a:r>
          </a:p>
          <a:p>
            <a:pPr lvl="0"/>
            <a:r>
              <a:rPr lang="fi-FI" noProof="0"/>
              <a:t>+358 (0) 40 123 4567</a:t>
            </a:r>
            <a:br>
              <a:rPr lang="fi-FI" noProof="0"/>
            </a:br>
            <a:r>
              <a:rPr lang="fi-FI" noProof="0"/>
              <a:t>maili@maili.fi</a:t>
            </a:r>
          </a:p>
          <a:p>
            <a:pPr lvl="0"/>
            <a:r>
              <a:rPr lang="fi-FI" noProof="0"/>
              <a:t>Yritys </a:t>
            </a:r>
            <a:br>
              <a:rPr lang="fi-FI" noProof="0"/>
            </a:br>
            <a:r>
              <a:rPr lang="fi-FI" noProof="0"/>
              <a:t>Postiosoite 1</a:t>
            </a:r>
            <a:br>
              <a:rPr lang="fi-FI" noProof="0"/>
            </a:br>
            <a:r>
              <a:rPr lang="fi-FI" noProof="0"/>
              <a:t>00100 Helsinki </a:t>
            </a:r>
            <a:br>
              <a:rPr lang="fi-FI" noProof="0"/>
            </a:br>
            <a:r>
              <a:rPr lang="fi-FI" noProof="0"/>
              <a:t>nettisivu</a:t>
            </a:r>
          </a:p>
        </p:txBody>
      </p:sp>
      <p:sp>
        <p:nvSpPr>
          <p:cNvPr id="21" name="Suorakulmio 20">
            <a:extLst>
              <a:ext uri="{FF2B5EF4-FFF2-40B4-BE49-F238E27FC236}">
                <a16:creationId xmlns:a16="http://schemas.microsoft.com/office/drawing/2014/main" id="{2595BF79-B2A8-7252-0B55-E1F6A4B4726C}"/>
              </a:ext>
              <a:ext uri="{C183D7F6-B498-43B3-948B-1728B52AA6E4}">
                <adec:decorative xmlns:adec="http://schemas.microsoft.com/office/drawing/2017/decorative" val="1"/>
              </a:ext>
            </a:extLst>
          </p:cNvPr>
          <p:cNvSpPr/>
          <p:nvPr userDrawn="1"/>
        </p:nvSpPr>
        <p:spPr>
          <a:xfrm>
            <a:off x="0" y="6053959"/>
            <a:ext cx="12191999" cy="804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3" name="Kuva 11">
            <a:extLst>
              <a:ext uri="{FF2B5EF4-FFF2-40B4-BE49-F238E27FC236}">
                <a16:creationId xmlns:a16="http://schemas.microsoft.com/office/drawing/2014/main" id="{A23FA50B-E2B4-752F-1A35-A8BFC1867FBC}"/>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12175" y="6294164"/>
            <a:ext cx="1204726" cy="294895"/>
          </a:xfrm>
          <a:prstGeom prst="rect">
            <a:avLst/>
          </a:prstGeom>
        </p:spPr>
      </p:pic>
      <p:pic>
        <p:nvPicPr>
          <p:cNvPr id="4" name="Kuva 13">
            <a:extLst>
              <a:ext uri="{FF2B5EF4-FFF2-40B4-BE49-F238E27FC236}">
                <a16:creationId xmlns:a16="http://schemas.microsoft.com/office/drawing/2014/main" id="{8F3E0AE3-DC15-6C9D-E265-FB10AEBF3E7C}"/>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84294" y="6192211"/>
            <a:ext cx="2018924" cy="454712"/>
          </a:xfrm>
          <a:prstGeom prst="rect">
            <a:avLst/>
          </a:prstGeom>
        </p:spPr>
      </p:pic>
      <p:pic>
        <p:nvPicPr>
          <p:cNvPr id="5" name="Kuva 15">
            <a:extLst>
              <a:ext uri="{FF2B5EF4-FFF2-40B4-BE49-F238E27FC236}">
                <a16:creationId xmlns:a16="http://schemas.microsoft.com/office/drawing/2014/main" id="{214D82D0-5483-2CEC-5AF0-2819395E9DD5}"/>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059029" y="6212822"/>
            <a:ext cx="1775012" cy="454604"/>
          </a:xfrm>
          <a:prstGeom prst="rect">
            <a:avLst/>
          </a:prstGeom>
        </p:spPr>
      </p:pic>
      <p:pic>
        <p:nvPicPr>
          <p:cNvPr id="6" name="Kuva 17">
            <a:extLst>
              <a:ext uri="{FF2B5EF4-FFF2-40B4-BE49-F238E27FC236}">
                <a16:creationId xmlns:a16="http://schemas.microsoft.com/office/drawing/2014/main" id="{18AA8668-5B72-BD37-3B61-7EB999ECC519}"/>
              </a:ext>
              <a:ext uri="{C183D7F6-B498-43B3-948B-1728B52AA6E4}">
                <adec:decorative xmlns:adec="http://schemas.microsoft.com/office/drawing/2017/decorative" val="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543923" y="6286500"/>
            <a:ext cx="950262" cy="280148"/>
          </a:xfrm>
          <a:prstGeom prst="rect">
            <a:avLst/>
          </a:prstGeom>
        </p:spPr>
      </p:pic>
      <p:pic>
        <p:nvPicPr>
          <p:cNvPr id="9" name="Kuva 6">
            <a:extLst>
              <a:ext uri="{FF2B5EF4-FFF2-40B4-BE49-F238E27FC236}">
                <a16:creationId xmlns:a16="http://schemas.microsoft.com/office/drawing/2014/main" id="{508F5EB6-2672-EAEC-411E-E3AE23FB8569}"/>
              </a:ext>
              <a:ext uri="{C183D7F6-B498-43B3-948B-1728B52AA6E4}">
                <adec:decorative xmlns:adec="http://schemas.microsoft.com/office/drawing/2017/decorative" val="1"/>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222263" y="6216350"/>
            <a:ext cx="563781" cy="471969"/>
          </a:xfrm>
          <a:prstGeom prst="rect">
            <a:avLst/>
          </a:prstGeom>
        </p:spPr>
      </p:pic>
      <p:pic>
        <p:nvPicPr>
          <p:cNvPr id="11" name="Picture 10">
            <a:extLst>
              <a:ext uri="{FF2B5EF4-FFF2-40B4-BE49-F238E27FC236}">
                <a16:creationId xmlns:a16="http://schemas.microsoft.com/office/drawing/2014/main" id="{FA2BB992-35CB-D218-9BDD-81BAD773A0D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292027" y="6093898"/>
            <a:ext cx="1393988" cy="696994"/>
          </a:xfrm>
          <a:prstGeom prst="rect">
            <a:avLst/>
          </a:prstGeom>
        </p:spPr>
      </p:pic>
    </p:spTree>
    <p:extLst>
      <p:ext uri="{BB962C8B-B14F-4D97-AF65-F5344CB8AC3E}">
        <p14:creationId xmlns:p14="http://schemas.microsoft.com/office/powerpoint/2010/main" val="340548839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FIN Vaaleansininen">
    <p:bg>
      <p:bgPr>
        <a:solidFill>
          <a:schemeClr val="bg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559C9BA-0996-35C6-0DEA-CBCF8ACFF4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71" y="710408"/>
            <a:ext cx="2108020" cy="514118"/>
          </a:xfrm>
          <a:prstGeom prst="rect">
            <a:avLst/>
          </a:prstGeom>
        </p:spPr>
      </p:pic>
      <p:sp>
        <p:nvSpPr>
          <p:cNvPr id="10" name="Picture Placeholder 9">
            <a:extLst>
              <a:ext uri="{FF2B5EF4-FFF2-40B4-BE49-F238E27FC236}">
                <a16:creationId xmlns:a16="http://schemas.microsoft.com/office/drawing/2014/main" id="{C5E17F3B-3F50-57F2-C476-61E4B330584F}"/>
              </a:ext>
            </a:extLst>
          </p:cNvPr>
          <p:cNvSpPr>
            <a:spLocks noGrp="1"/>
          </p:cNvSpPr>
          <p:nvPr>
            <p:ph type="pic" sz="quarter" idx="10"/>
          </p:nvPr>
        </p:nvSpPr>
        <p:spPr>
          <a:xfrm>
            <a:off x="1444082" y="2542381"/>
            <a:ext cx="1906712" cy="1906588"/>
          </a:xfrm>
        </p:spPr>
        <p:txBody>
          <a:bodyPr>
            <a:normAutofit/>
          </a:bodyPr>
          <a:lstStyle>
            <a:lvl1pPr marL="0" indent="0">
              <a:buNone/>
              <a:defRPr sz="1000"/>
            </a:lvl1pPr>
          </a:lstStyle>
          <a:p>
            <a:endParaRPr lang="fi-FI" dirty="0"/>
          </a:p>
        </p:txBody>
      </p:sp>
      <p:sp>
        <p:nvSpPr>
          <p:cNvPr id="13" name="Title 12">
            <a:extLst>
              <a:ext uri="{FF2B5EF4-FFF2-40B4-BE49-F238E27FC236}">
                <a16:creationId xmlns:a16="http://schemas.microsoft.com/office/drawing/2014/main" id="{519E71AD-99C4-587E-AEA1-8CEB80585426}"/>
              </a:ext>
            </a:extLst>
          </p:cNvPr>
          <p:cNvSpPr>
            <a:spLocks noGrp="1"/>
          </p:cNvSpPr>
          <p:nvPr>
            <p:ph type="title"/>
          </p:nvPr>
        </p:nvSpPr>
        <p:spPr>
          <a:xfrm>
            <a:off x="4877350" y="1692539"/>
            <a:ext cx="5311109" cy="562045"/>
          </a:xfrm>
        </p:spPr>
        <p:txBody>
          <a:bodyPr anchor="b" anchorCtr="0"/>
          <a:lstStyle>
            <a:lvl1pPr>
              <a:defRPr>
                <a:solidFill>
                  <a:schemeClr val="tx2"/>
                </a:solidFill>
              </a:defRPr>
            </a:lvl1pPr>
          </a:lstStyle>
          <a:p>
            <a:endParaRPr lang="fi-FI" noProof="0" dirty="0"/>
          </a:p>
        </p:txBody>
      </p:sp>
      <p:sp>
        <p:nvSpPr>
          <p:cNvPr id="3" name="Text Placeholder 2">
            <a:extLst>
              <a:ext uri="{FF2B5EF4-FFF2-40B4-BE49-F238E27FC236}">
                <a16:creationId xmlns:a16="http://schemas.microsoft.com/office/drawing/2014/main" id="{9450C57B-E6B9-20E5-C4AE-A4ABCFAA3709}"/>
              </a:ext>
            </a:extLst>
          </p:cNvPr>
          <p:cNvSpPr>
            <a:spLocks noGrp="1"/>
          </p:cNvSpPr>
          <p:nvPr>
            <p:ph type="body" sz="quarter" idx="12"/>
          </p:nvPr>
        </p:nvSpPr>
        <p:spPr>
          <a:xfrm>
            <a:off x="4877350" y="2542381"/>
            <a:ext cx="5870568" cy="2520000"/>
          </a:xfrm>
        </p:spPr>
        <p:txBody>
          <a:bodyPr>
            <a:normAutofit/>
          </a:bodyPr>
          <a:lstStyle>
            <a:lvl1pPr>
              <a:lnSpc>
                <a:spcPct val="100000"/>
              </a:lnSpc>
              <a:defRPr>
                <a:solidFill>
                  <a:schemeClr val="tx2"/>
                </a:solidFill>
              </a:defRPr>
            </a:lvl1pPr>
            <a:lvl2pPr>
              <a:lnSpc>
                <a:spcPct val="100000"/>
              </a:lnSpc>
              <a:defRPr>
                <a:solidFill>
                  <a:schemeClr val="tx2"/>
                </a:solidFill>
              </a:defRPr>
            </a:lvl2pPr>
            <a:lvl3pPr>
              <a:lnSpc>
                <a:spcPct val="100000"/>
              </a:lnSpc>
              <a:defRPr>
                <a:solidFill>
                  <a:schemeClr val="tx2"/>
                </a:solidFill>
              </a:defRPr>
            </a:lvl3pPr>
            <a:lvl4pPr>
              <a:lnSpc>
                <a:spcPct val="100000"/>
              </a:lnSpc>
              <a:defRPr>
                <a:solidFill>
                  <a:schemeClr val="tx2"/>
                </a:solidFill>
              </a:defRPr>
            </a:lvl4pPr>
            <a:lvl5pPr>
              <a:lnSpc>
                <a:spcPct val="100000"/>
              </a:lnSpc>
              <a:defRPr>
                <a:solidFill>
                  <a:schemeClr val="tx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Tree>
    <p:extLst>
      <p:ext uri="{BB962C8B-B14F-4D97-AF65-F5344CB8AC3E}">
        <p14:creationId xmlns:p14="http://schemas.microsoft.com/office/powerpoint/2010/main" val="11770497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vatekstillinen sisältö 3">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0796E33-6649-1002-F6AE-34C99A4EB563}"/>
              </a:ext>
            </a:extLst>
          </p:cNvPr>
          <p:cNvSpPr>
            <a:spLocks noGrp="1"/>
          </p:cNvSpPr>
          <p:nvPr>
            <p:ph type="title"/>
          </p:nvPr>
        </p:nvSpPr>
        <p:spPr>
          <a:xfrm>
            <a:off x="497542" y="560568"/>
            <a:ext cx="7274858" cy="524786"/>
          </a:xfrm>
        </p:spPr>
        <p:txBody>
          <a:body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2" y="1198799"/>
            <a:ext cx="3448800" cy="46224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C13F4869-20CF-F01B-5881-18F56A75B5EA}"/>
              </a:ext>
            </a:extLst>
          </p:cNvPr>
          <p:cNvSpPr>
            <a:spLocks noGrp="1"/>
          </p:cNvSpPr>
          <p:nvPr>
            <p:ph idx="14"/>
          </p:nvPr>
        </p:nvSpPr>
        <p:spPr>
          <a:xfrm>
            <a:off x="4320000" y="1198800"/>
            <a:ext cx="3448800"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2" name="Tekstin paikkamerkki 11">
            <a:extLst>
              <a:ext uri="{FF2B5EF4-FFF2-40B4-BE49-F238E27FC236}">
                <a16:creationId xmlns:a16="http://schemas.microsoft.com/office/drawing/2014/main" id="{AEB9D63B-DD2B-DE5A-2F09-7DF580C98BE0}"/>
              </a:ext>
            </a:extLst>
          </p:cNvPr>
          <p:cNvSpPr>
            <a:spLocks noGrp="1"/>
          </p:cNvSpPr>
          <p:nvPr>
            <p:ph type="body" sz="quarter" idx="13"/>
          </p:nvPr>
        </p:nvSpPr>
        <p:spPr>
          <a:xfrm>
            <a:off x="8115300" y="-1"/>
            <a:ext cx="4076699" cy="6857999"/>
          </a:xfrm>
          <a:solidFill>
            <a:srgbClr val="A4BDE6"/>
          </a:solidFill>
        </p:spPr>
        <p:txBody>
          <a:bodyPr lIns="612000" tIns="1206000" rIns="180000" bIns="432000" anchor="t" anchorCtr="0"/>
          <a:lstStyle>
            <a:lvl1pPr marL="0" indent="0" algn="l">
              <a:buNone/>
              <a:defRPr sz="2200" b="1"/>
            </a:lvl1pPr>
            <a:lvl2pPr marL="179387" indent="0">
              <a:buNone/>
              <a:defRPr/>
            </a:lvl2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2678BE26-09D1-461F-B682-7F6A6BB11983}"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047672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tekstillinen sisältö 4">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0796E33-6649-1002-F6AE-34C99A4EB563}"/>
              </a:ext>
            </a:extLst>
          </p:cNvPr>
          <p:cNvSpPr>
            <a:spLocks noGrp="1"/>
          </p:cNvSpPr>
          <p:nvPr>
            <p:ph type="title"/>
          </p:nvPr>
        </p:nvSpPr>
        <p:spPr>
          <a:xfrm>
            <a:off x="497542" y="560568"/>
            <a:ext cx="7274858" cy="524786"/>
          </a:xfrm>
        </p:spPr>
        <p:txBody>
          <a:body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2" y="1198799"/>
            <a:ext cx="3448800" cy="46224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C13F4869-20CF-F01B-5881-18F56A75B5EA}"/>
              </a:ext>
            </a:extLst>
          </p:cNvPr>
          <p:cNvSpPr>
            <a:spLocks noGrp="1"/>
          </p:cNvSpPr>
          <p:nvPr>
            <p:ph idx="14"/>
          </p:nvPr>
        </p:nvSpPr>
        <p:spPr>
          <a:xfrm>
            <a:off x="4320000" y="1198800"/>
            <a:ext cx="3448800"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2" name="Tekstin paikkamerkki 11">
            <a:extLst>
              <a:ext uri="{FF2B5EF4-FFF2-40B4-BE49-F238E27FC236}">
                <a16:creationId xmlns:a16="http://schemas.microsoft.com/office/drawing/2014/main" id="{AEB9D63B-DD2B-DE5A-2F09-7DF580C98BE0}"/>
              </a:ext>
            </a:extLst>
          </p:cNvPr>
          <p:cNvSpPr>
            <a:spLocks noGrp="1"/>
          </p:cNvSpPr>
          <p:nvPr>
            <p:ph type="body" sz="quarter" idx="13"/>
          </p:nvPr>
        </p:nvSpPr>
        <p:spPr>
          <a:xfrm>
            <a:off x="8115300" y="-1"/>
            <a:ext cx="4076699" cy="6857999"/>
          </a:xfrm>
          <a:solidFill>
            <a:srgbClr val="D2DFF3"/>
          </a:solidFill>
        </p:spPr>
        <p:txBody>
          <a:bodyPr lIns="612000" tIns="1206000" rIns="180000" bIns="432000" anchor="t" anchorCtr="0"/>
          <a:lstStyle>
            <a:lvl1pPr marL="0" indent="0" algn="l">
              <a:buNone/>
              <a:defRPr sz="2200" b="1"/>
            </a:lvl1pPr>
            <a:lvl2pPr marL="179387" indent="0">
              <a:buNone/>
              <a:defRPr/>
            </a:lvl2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2678BE26-09D1-461F-B682-7F6A6BB11983}"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910743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uvatekstillinen sisältö 5">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0796E33-6649-1002-F6AE-34C99A4EB563}"/>
              </a:ext>
            </a:extLst>
          </p:cNvPr>
          <p:cNvSpPr>
            <a:spLocks noGrp="1"/>
          </p:cNvSpPr>
          <p:nvPr>
            <p:ph type="title"/>
          </p:nvPr>
        </p:nvSpPr>
        <p:spPr>
          <a:xfrm>
            <a:off x="497542" y="560568"/>
            <a:ext cx="5220000" cy="524786"/>
          </a:xfrm>
        </p:spPr>
        <p:txBody>
          <a:body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2" y="1198800"/>
            <a:ext cx="5220000"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2" name="Tekstin paikkamerkki 11">
            <a:extLst>
              <a:ext uri="{FF2B5EF4-FFF2-40B4-BE49-F238E27FC236}">
                <a16:creationId xmlns:a16="http://schemas.microsoft.com/office/drawing/2014/main" id="{AEB9D63B-DD2B-DE5A-2F09-7DF580C98BE0}"/>
              </a:ext>
            </a:extLst>
          </p:cNvPr>
          <p:cNvSpPr>
            <a:spLocks noGrp="1"/>
          </p:cNvSpPr>
          <p:nvPr>
            <p:ph type="body" sz="quarter" idx="13"/>
          </p:nvPr>
        </p:nvSpPr>
        <p:spPr>
          <a:xfrm>
            <a:off x="6096000" y="-1"/>
            <a:ext cx="6096000" cy="6857999"/>
          </a:xfrm>
          <a:solidFill>
            <a:srgbClr val="D2DFF3"/>
          </a:solidFill>
        </p:spPr>
        <p:txBody>
          <a:bodyPr lIns="180000" rIns="180000" bIns="432000" anchor="ctr" anchorCtr="0"/>
          <a:lstStyle>
            <a:lvl1pPr marL="0" indent="0" algn="ctr">
              <a:buNone/>
              <a:defRPr sz="3250" b="1"/>
            </a:lvl1pPr>
            <a:lvl2pPr marL="179387" indent="0">
              <a:buNone/>
              <a:defRPr/>
            </a:lvl2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2678BE26-09D1-461F-B682-7F6A6BB11983}"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520902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1" y="1198800"/>
            <a:ext cx="5220000"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2">
            <a:extLst>
              <a:ext uri="{FF2B5EF4-FFF2-40B4-BE49-F238E27FC236}">
                <a16:creationId xmlns:a16="http://schemas.microsoft.com/office/drawing/2014/main" id="{ED388EF2-B33C-B3CE-6269-BF4D42FC65D2}"/>
              </a:ext>
            </a:extLst>
          </p:cNvPr>
          <p:cNvSpPr>
            <a:spLocks noGrp="1"/>
          </p:cNvSpPr>
          <p:nvPr>
            <p:ph idx="13"/>
          </p:nvPr>
        </p:nvSpPr>
        <p:spPr>
          <a:xfrm>
            <a:off x="6228000" y="1198800"/>
            <a:ext cx="5220000"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55C38AAD-8BB1-47BA-A755-D47255D23473}"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605175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lme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497541" y="560568"/>
            <a:ext cx="11201401" cy="524786"/>
          </a:xfrm>
        </p:spPr>
        <p:txBody>
          <a:body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1" y="1198800"/>
            <a:ext cx="3483909"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2">
            <a:extLst>
              <a:ext uri="{FF2B5EF4-FFF2-40B4-BE49-F238E27FC236}">
                <a16:creationId xmlns:a16="http://schemas.microsoft.com/office/drawing/2014/main" id="{ED388EF2-B33C-B3CE-6269-BF4D42FC65D2}"/>
              </a:ext>
            </a:extLst>
          </p:cNvPr>
          <p:cNvSpPr>
            <a:spLocks noGrp="1"/>
          </p:cNvSpPr>
          <p:nvPr>
            <p:ph idx="13"/>
          </p:nvPr>
        </p:nvSpPr>
        <p:spPr>
          <a:xfrm>
            <a:off x="4305300" y="1198800"/>
            <a:ext cx="3483909"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1" name="Content Placeholder 2">
            <a:extLst>
              <a:ext uri="{FF2B5EF4-FFF2-40B4-BE49-F238E27FC236}">
                <a16:creationId xmlns:a16="http://schemas.microsoft.com/office/drawing/2014/main" id="{086010D1-70B4-5AC2-9E29-6D28E824D103}"/>
              </a:ext>
            </a:extLst>
          </p:cNvPr>
          <p:cNvSpPr>
            <a:spLocks noGrp="1"/>
          </p:cNvSpPr>
          <p:nvPr>
            <p:ph idx="15"/>
          </p:nvPr>
        </p:nvSpPr>
        <p:spPr>
          <a:xfrm>
            <a:off x="8138833" y="1198800"/>
            <a:ext cx="3555626"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55C38AAD-8BB1-47BA-A755-D47255D23473}"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17266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2044700" y="2026849"/>
            <a:ext cx="9416675" cy="2405451"/>
          </a:xfrm>
        </p:spPr>
        <p:txBody>
          <a:bodyPr anchor="t" anchorCtr="0"/>
          <a:lstStyle>
            <a:lvl1pPr algn="l">
              <a:lnSpc>
                <a:spcPct val="79000"/>
              </a:lnSpc>
              <a:defRPr sz="9500" cap="all" baseline="0">
                <a:solidFill>
                  <a:schemeClr val="tx2"/>
                </a:solidFill>
              </a:defRPr>
            </a:lvl1pPr>
          </a:lstStyle>
          <a:p>
            <a:endParaRPr lang="fi-FI" noProof="0"/>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2044700" y="4652462"/>
            <a:ext cx="9144000" cy="1151438"/>
          </a:xfrm>
        </p:spPr>
        <p:txBody>
          <a:bodyPr/>
          <a:lstStyle>
            <a:lvl1pPr marL="0" indent="0" algn="l">
              <a:buNone/>
              <a:defRPr sz="3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noProof="0"/>
          </a:p>
        </p:txBody>
      </p:sp>
    </p:spTree>
    <p:extLst>
      <p:ext uri="{BB962C8B-B14F-4D97-AF65-F5344CB8AC3E}">
        <p14:creationId xmlns:p14="http://schemas.microsoft.com/office/powerpoint/2010/main" val="4263477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5" name="Text Placeholder 2">
            <a:extLst>
              <a:ext uri="{FF2B5EF4-FFF2-40B4-BE49-F238E27FC236}">
                <a16:creationId xmlns:a16="http://schemas.microsoft.com/office/drawing/2014/main" id="{0F1FD8CF-06CC-1A5E-33DB-38E92EAD6148}"/>
              </a:ext>
            </a:extLst>
          </p:cNvPr>
          <p:cNvSpPr>
            <a:spLocks noGrp="1"/>
          </p:cNvSpPr>
          <p:nvPr>
            <p:ph type="body" idx="14"/>
          </p:nvPr>
        </p:nvSpPr>
        <p:spPr>
          <a:xfrm>
            <a:off x="496602" y="1214717"/>
            <a:ext cx="5220000" cy="29583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1" y="1564341"/>
            <a:ext cx="5220000" cy="43167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Text Placeholder 4">
            <a:extLst>
              <a:ext uri="{FF2B5EF4-FFF2-40B4-BE49-F238E27FC236}">
                <a16:creationId xmlns:a16="http://schemas.microsoft.com/office/drawing/2014/main" id="{38D95016-B969-D2D3-AD55-DB3782BAE85C}"/>
              </a:ext>
            </a:extLst>
          </p:cNvPr>
          <p:cNvSpPr>
            <a:spLocks noGrp="1"/>
          </p:cNvSpPr>
          <p:nvPr>
            <p:ph type="body" sz="quarter" idx="3"/>
          </p:nvPr>
        </p:nvSpPr>
        <p:spPr>
          <a:xfrm>
            <a:off x="6228000" y="1214717"/>
            <a:ext cx="5220000" cy="29583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4" name="Content Placeholder 2">
            <a:extLst>
              <a:ext uri="{FF2B5EF4-FFF2-40B4-BE49-F238E27FC236}">
                <a16:creationId xmlns:a16="http://schemas.microsoft.com/office/drawing/2014/main" id="{ED388EF2-B33C-B3CE-6269-BF4D42FC65D2}"/>
              </a:ext>
            </a:extLst>
          </p:cNvPr>
          <p:cNvSpPr>
            <a:spLocks noGrp="1"/>
          </p:cNvSpPr>
          <p:nvPr>
            <p:ph idx="13"/>
          </p:nvPr>
        </p:nvSpPr>
        <p:spPr>
          <a:xfrm>
            <a:off x="6228000" y="1564341"/>
            <a:ext cx="5220000" cy="43167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24038C02-E8DD-458A-941F-C8C62C6FE81D}"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879002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ailu 2">
    <p:spTree>
      <p:nvGrpSpPr>
        <p:cNvPr id="1" name=""/>
        <p:cNvGrpSpPr/>
        <p:nvPr/>
      </p:nvGrpSpPr>
      <p:grpSpPr>
        <a:xfrm>
          <a:off x="0" y="0"/>
          <a:ext cx="0" cy="0"/>
          <a:chOff x="0" y="0"/>
          <a:chExt cx="0" cy="0"/>
        </a:xfrm>
      </p:grpSpPr>
      <p:sp>
        <p:nvSpPr>
          <p:cNvPr id="10" name="Picture Placeholder 7" descr="Kuvapaikkaelementti">
            <a:extLst>
              <a:ext uri="{FF2B5EF4-FFF2-40B4-BE49-F238E27FC236}">
                <a16:creationId xmlns:a16="http://schemas.microsoft.com/office/drawing/2014/main" id="{925BAABC-8161-76EA-95DD-72DAEBDB0208}"/>
              </a:ext>
              <a:ext uri="{C183D7F6-B498-43B3-948B-1728B52AA6E4}">
                <adec:decorative xmlns:adec="http://schemas.microsoft.com/office/drawing/2017/decorative" val="0"/>
              </a:ext>
            </a:extLst>
          </p:cNvPr>
          <p:cNvSpPr>
            <a:spLocks noGrp="1"/>
          </p:cNvSpPr>
          <p:nvPr>
            <p:ph type="pic" sz="quarter" idx="17"/>
          </p:nvPr>
        </p:nvSpPr>
        <p:spPr>
          <a:xfrm>
            <a:off x="3437883" y="1164200"/>
            <a:ext cx="375629" cy="389077"/>
          </a:xfrm>
          <a:noFill/>
        </p:spPr>
        <p:txBody>
          <a:bodyPr anchor="ctr" anchorCtr="0"/>
          <a:lstStyle>
            <a:lvl1pPr marL="0" indent="0" algn="ctr">
              <a:buNone/>
              <a:defRPr sz="1000"/>
            </a:lvl1pPr>
          </a:lstStyle>
          <a:p>
            <a:endParaRPr lang="fi-FI" noProof="0"/>
          </a:p>
        </p:txBody>
      </p:sp>
      <p:sp>
        <p:nvSpPr>
          <p:cNvPr id="11" name="Picture Placeholder 7" descr="Kuvapaikkaelementti">
            <a:extLst>
              <a:ext uri="{FF2B5EF4-FFF2-40B4-BE49-F238E27FC236}">
                <a16:creationId xmlns:a16="http://schemas.microsoft.com/office/drawing/2014/main" id="{26C87BC5-6A9B-0EDE-D43A-6574A8E939D1}"/>
              </a:ext>
              <a:ext uri="{C183D7F6-B498-43B3-948B-1728B52AA6E4}">
                <adec:decorative xmlns:adec="http://schemas.microsoft.com/office/drawing/2017/decorative" val="0"/>
              </a:ext>
            </a:extLst>
          </p:cNvPr>
          <p:cNvSpPr>
            <a:spLocks noGrp="1"/>
          </p:cNvSpPr>
          <p:nvPr>
            <p:ph type="pic" sz="quarter" idx="18"/>
          </p:nvPr>
        </p:nvSpPr>
        <p:spPr>
          <a:xfrm>
            <a:off x="7259822" y="1164200"/>
            <a:ext cx="375629" cy="389077"/>
          </a:xfrm>
          <a:noFill/>
        </p:spPr>
        <p:txBody>
          <a:bodyPr anchor="ctr" anchorCtr="0"/>
          <a:lstStyle>
            <a:lvl1pPr marL="0" indent="0" algn="ctr">
              <a:buNone/>
              <a:defRPr sz="1000"/>
            </a:lvl1pPr>
          </a:lstStyle>
          <a:p>
            <a:endParaRPr lang="fi-FI" noProof="0"/>
          </a:p>
        </p:txBody>
      </p:sp>
      <p:sp>
        <p:nvSpPr>
          <p:cNvPr id="12" name="Picture Placeholder 7" descr="Kuvapaikkaelementti">
            <a:extLst>
              <a:ext uri="{FF2B5EF4-FFF2-40B4-BE49-F238E27FC236}">
                <a16:creationId xmlns:a16="http://schemas.microsoft.com/office/drawing/2014/main" id="{EEA1D958-11A7-EC79-C93C-DBB452BC6130}"/>
              </a:ext>
              <a:ext uri="{C183D7F6-B498-43B3-948B-1728B52AA6E4}">
                <adec:decorative xmlns:adec="http://schemas.microsoft.com/office/drawing/2017/decorative" val="0"/>
              </a:ext>
            </a:extLst>
          </p:cNvPr>
          <p:cNvSpPr>
            <a:spLocks noGrp="1"/>
          </p:cNvSpPr>
          <p:nvPr>
            <p:ph type="pic" sz="quarter" idx="19"/>
          </p:nvPr>
        </p:nvSpPr>
        <p:spPr>
          <a:xfrm>
            <a:off x="11081761" y="1164200"/>
            <a:ext cx="375629" cy="389077"/>
          </a:xfrm>
          <a:noFill/>
        </p:spPr>
        <p:txBody>
          <a:bodyPr anchor="ctr" anchorCtr="0"/>
          <a:lstStyle>
            <a:lvl1pPr marL="0" indent="0" algn="ctr">
              <a:buNone/>
              <a:defRPr sz="1000"/>
            </a:lvl1pPr>
          </a:lstStyle>
          <a:p>
            <a:endParaRPr lang="fi-FI" noProof="0"/>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5" name="Text Placeholder 2">
            <a:extLst>
              <a:ext uri="{FF2B5EF4-FFF2-40B4-BE49-F238E27FC236}">
                <a16:creationId xmlns:a16="http://schemas.microsoft.com/office/drawing/2014/main" id="{0F1FD8CF-06CC-1A5E-33DB-38E92EAD6148}"/>
              </a:ext>
            </a:extLst>
          </p:cNvPr>
          <p:cNvSpPr>
            <a:spLocks noGrp="1"/>
          </p:cNvSpPr>
          <p:nvPr>
            <p:ph type="body" idx="14"/>
          </p:nvPr>
        </p:nvSpPr>
        <p:spPr>
          <a:xfrm>
            <a:off x="496603" y="1214717"/>
            <a:ext cx="2886500" cy="29583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1" y="1564341"/>
            <a:ext cx="3445809" cy="43167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Text Placeholder 4">
            <a:extLst>
              <a:ext uri="{FF2B5EF4-FFF2-40B4-BE49-F238E27FC236}">
                <a16:creationId xmlns:a16="http://schemas.microsoft.com/office/drawing/2014/main" id="{38D95016-B969-D2D3-AD55-DB3782BAE85C}"/>
              </a:ext>
            </a:extLst>
          </p:cNvPr>
          <p:cNvSpPr>
            <a:spLocks noGrp="1"/>
          </p:cNvSpPr>
          <p:nvPr>
            <p:ph type="body" sz="quarter" idx="3"/>
          </p:nvPr>
        </p:nvSpPr>
        <p:spPr>
          <a:xfrm>
            <a:off x="4296896" y="1214717"/>
            <a:ext cx="2886500" cy="29583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4" name="Content Placeholder 2">
            <a:extLst>
              <a:ext uri="{FF2B5EF4-FFF2-40B4-BE49-F238E27FC236}">
                <a16:creationId xmlns:a16="http://schemas.microsoft.com/office/drawing/2014/main" id="{ED388EF2-B33C-B3CE-6269-BF4D42FC65D2}"/>
              </a:ext>
            </a:extLst>
          </p:cNvPr>
          <p:cNvSpPr>
            <a:spLocks noGrp="1"/>
          </p:cNvSpPr>
          <p:nvPr>
            <p:ph idx="13"/>
          </p:nvPr>
        </p:nvSpPr>
        <p:spPr>
          <a:xfrm>
            <a:off x="4296895" y="1564341"/>
            <a:ext cx="3445809" cy="43167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3" name="Text Placeholder 4">
            <a:extLst>
              <a:ext uri="{FF2B5EF4-FFF2-40B4-BE49-F238E27FC236}">
                <a16:creationId xmlns:a16="http://schemas.microsoft.com/office/drawing/2014/main" id="{D817BF80-938D-213B-6168-7C08CF580C15}"/>
              </a:ext>
            </a:extLst>
          </p:cNvPr>
          <p:cNvSpPr>
            <a:spLocks noGrp="1"/>
          </p:cNvSpPr>
          <p:nvPr>
            <p:ph type="body" sz="quarter" idx="15"/>
          </p:nvPr>
        </p:nvSpPr>
        <p:spPr>
          <a:xfrm>
            <a:off x="8125945" y="1214717"/>
            <a:ext cx="2880000" cy="29583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4" name="Content Placeholder 2">
            <a:extLst>
              <a:ext uri="{FF2B5EF4-FFF2-40B4-BE49-F238E27FC236}">
                <a16:creationId xmlns:a16="http://schemas.microsoft.com/office/drawing/2014/main" id="{6A8057B5-7939-A128-D252-BA7F54DE28E5}"/>
              </a:ext>
            </a:extLst>
          </p:cNvPr>
          <p:cNvSpPr>
            <a:spLocks noGrp="1"/>
          </p:cNvSpPr>
          <p:nvPr>
            <p:ph idx="16"/>
          </p:nvPr>
        </p:nvSpPr>
        <p:spPr>
          <a:xfrm>
            <a:off x="8125945" y="1564341"/>
            <a:ext cx="3568514" cy="43167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24038C02-E8DD-458A-941F-C8C62C6FE81D}"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485797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ailu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15" name="Content Placeholder 2">
            <a:extLst>
              <a:ext uri="{FF2B5EF4-FFF2-40B4-BE49-F238E27FC236}">
                <a16:creationId xmlns:a16="http://schemas.microsoft.com/office/drawing/2014/main" id="{8C0AFAAD-12DE-CA6A-C828-501A8B4A38CE}"/>
              </a:ext>
            </a:extLst>
          </p:cNvPr>
          <p:cNvSpPr>
            <a:spLocks noGrp="1"/>
          </p:cNvSpPr>
          <p:nvPr>
            <p:ph idx="17"/>
          </p:nvPr>
        </p:nvSpPr>
        <p:spPr>
          <a:xfrm>
            <a:off x="497541" y="1200150"/>
            <a:ext cx="7245163" cy="1024972"/>
          </a:xfrm>
        </p:spPr>
        <p:txBody>
          <a:bodyPr/>
          <a:lstStyle>
            <a:lvl1pPr>
              <a:defRPr sz="1600"/>
            </a:lvl1pPr>
            <a:lvl2pPr>
              <a:defRPr sz="1600"/>
            </a:lvl2pPr>
            <a:lvl3pPr>
              <a:defRPr sz="1600"/>
            </a:lvl3pPr>
            <a:lvl4pPr>
              <a:defRPr sz="1600"/>
            </a:lvl4pPr>
            <a:lvl5pPr>
              <a:defRPr sz="16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2">
            <a:extLst>
              <a:ext uri="{FF2B5EF4-FFF2-40B4-BE49-F238E27FC236}">
                <a16:creationId xmlns:a16="http://schemas.microsoft.com/office/drawing/2014/main" id="{0F1FD8CF-06CC-1A5E-33DB-38E92EAD6148}"/>
              </a:ext>
            </a:extLst>
          </p:cNvPr>
          <p:cNvSpPr>
            <a:spLocks noGrp="1"/>
          </p:cNvSpPr>
          <p:nvPr>
            <p:ph type="body" idx="14"/>
          </p:nvPr>
        </p:nvSpPr>
        <p:spPr>
          <a:xfrm>
            <a:off x="496603" y="2225122"/>
            <a:ext cx="2880000" cy="29583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1" y="2628900"/>
            <a:ext cx="3445809" cy="325222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Text Placeholder 4">
            <a:extLst>
              <a:ext uri="{FF2B5EF4-FFF2-40B4-BE49-F238E27FC236}">
                <a16:creationId xmlns:a16="http://schemas.microsoft.com/office/drawing/2014/main" id="{38D95016-B969-D2D3-AD55-DB3782BAE85C}"/>
              </a:ext>
            </a:extLst>
          </p:cNvPr>
          <p:cNvSpPr>
            <a:spLocks noGrp="1"/>
          </p:cNvSpPr>
          <p:nvPr>
            <p:ph type="body" sz="quarter" idx="3"/>
          </p:nvPr>
        </p:nvSpPr>
        <p:spPr>
          <a:xfrm>
            <a:off x="4296896" y="2225122"/>
            <a:ext cx="2880000" cy="29583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4" name="Content Placeholder 2">
            <a:extLst>
              <a:ext uri="{FF2B5EF4-FFF2-40B4-BE49-F238E27FC236}">
                <a16:creationId xmlns:a16="http://schemas.microsoft.com/office/drawing/2014/main" id="{ED388EF2-B33C-B3CE-6269-BF4D42FC65D2}"/>
              </a:ext>
            </a:extLst>
          </p:cNvPr>
          <p:cNvSpPr>
            <a:spLocks noGrp="1"/>
          </p:cNvSpPr>
          <p:nvPr>
            <p:ph idx="13"/>
          </p:nvPr>
        </p:nvSpPr>
        <p:spPr>
          <a:xfrm>
            <a:off x="4296895" y="2628900"/>
            <a:ext cx="3445809" cy="325222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3" name="Text Placeholder 4">
            <a:extLst>
              <a:ext uri="{FF2B5EF4-FFF2-40B4-BE49-F238E27FC236}">
                <a16:creationId xmlns:a16="http://schemas.microsoft.com/office/drawing/2014/main" id="{D817BF80-938D-213B-6168-7C08CF580C15}"/>
              </a:ext>
            </a:extLst>
          </p:cNvPr>
          <p:cNvSpPr>
            <a:spLocks noGrp="1"/>
          </p:cNvSpPr>
          <p:nvPr>
            <p:ph type="body" sz="quarter" idx="15"/>
          </p:nvPr>
        </p:nvSpPr>
        <p:spPr>
          <a:xfrm>
            <a:off x="8125945" y="2225122"/>
            <a:ext cx="2880000" cy="29583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4" name="Content Placeholder 2">
            <a:extLst>
              <a:ext uri="{FF2B5EF4-FFF2-40B4-BE49-F238E27FC236}">
                <a16:creationId xmlns:a16="http://schemas.microsoft.com/office/drawing/2014/main" id="{6A8057B5-7939-A128-D252-BA7F54DE28E5}"/>
              </a:ext>
            </a:extLst>
          </p:cNvPr>
          <p:cNvSpPr>
            <a:spLocks noGrp="1"/>
          </p:cNvSpPr>
          <p:nvPr>
            <p:ph idx="16"/>
          </p:nvPr>
        </p:nvSpPr>
        <p:spPr>
          <a:xfrm>
            <a:off x="8125945" y="2628900"/>
            <a:ext cx="3568514" cy="325222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24038C02-E8DD-458A-941F-C8C62C6FE81D}"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0" name="Picture Placeholder 7" descr="Kuvapaikkaelementti">
            <a:extLst>
              <a:ext uri="{FF2B5EF4-FFF2-40B4-BE49-F238E27FC236}">
                <a16:creationId xmlns:a16="http://schemas.microsoft.com/office/drawing/2014/main" id="{3AABFCA1-A033-8FBE-B517-CB7FFDA976EC}"/>
              </a:ext>
              <a:ext uri="{C183D7F6-B498-43B3-948B-1728B52AA6E4}">
                <adec:decorative xmlns:adec="http://schemas.microsoft.com/office/drawing/2017/decorative" val="0"/>
              </a:ext>
            </a:extLst>
          </p:cNvPr>
          <p:cNvSpPr>
            <a:spLocks noGrp="1"/>
          </p:cNvSpPr>
          <p:nvPr>
            <p:ph type="pic" sz="quarter" idx="18"/>
          </p:nvPr>
        </p:nvSpPr>
        <p:spPr>
          <a:xfrm>
            <a:off x="3437883" y="2240527"/>
            <a:ext cx="375629" cy="389077"/>
          </a:xfrm>
          <a:noFill/>
        </p:spPr>
        <p:txBody>
          <a:bodyPr anchor="ctr" anchorCtr="0"/>
          <a:lstStyle>
            <a:lvl1pPr marL="0" indent="0" algn="ctr">
              <a:buNone/>
              <a:defRPr sz="1000"/>
            </a:lvl1pPr>
          </a:lstStyle>
          <a:p>
            <a:endParaRPr lang="fi-FI" noProof="0"/>
          </a:p>
        </p:txBody>
      </p:sp>
      <p:sp>
        <p:nvSpPr>
          <p:cNvPr id="11" name="Picture Placeholder 7" descr="Kuvapaikkaelementti">
            <a:extLst>
              <a:ext uri="{FF2B5EF4-FFF2-40B4-BE49-F238E27FC236}">
                <a16:creationId xmlns:a16="http://schemas.microsoft.com/office/drawing/2014/main" id="{4ED4036A-65A4-9AC7-8AE4-E35AA959227D}"/>
              </a:ext>
              <a:ext uri="{C183D7F6-B498-43B3-948B-1728B52AA6E4}">
                <adec:decorative xmlns:adec="http://schemas.microsoft.com/office/drawing/2017/decorative" val="0"/>
              </a:ext>
            </a:extLst>
          </p:cNvPr>
          <p:cNvSpPr>
            <a:spLocks noGrp="1"/>
          </p:cNvSpPr>
          <p:nvPr>
            <p:ph type="pic" sz="quarter" idx="19"/>
          </p:nvPr>
        </p:nvSpPr>
        <p:spPr>
          <a:xfrm>
            <a:off x="7259822" y="2240527"/>
            <a:ext cx="375629" cy="389077"/>
          </a:xfrm>
          <a:noFill/>
        </p:spPr>
        <p:txBody>
          <a:bodyPr anchor="ctr" anchorCtr="0"/>
          <a:lstStyle>
            <a:lvl1pPr marL="0" indent="0" algn="ctr">
              <a:buNone/>
              <a:defRPr sz="1000"/>
            </a:lvl1pPr>
          </a:lstStyle>
          <a:p>
            <a:endParaRPr lang="fi-FI" noProof="0"/>
          </a:p>
        </p:txBody>
      </p:sp>
      <p:sp>
        <p:nvSpPr>
          <p:cNvPr id="12" name="Picture Placeholder 7" descr="Kuvapaikkaelementti">
            <a:extLst>
              <a:ext uri="{FF2B5EF4-FFF2-40B4-BE49-F238E27FC236}">
                <a16:creationId xmlns:a16="http://schemas.microsoft.com/office/drawing/2014/main" id="{03CC6C4C-1E59-F438-3EA0-4A5DB5F30A80}"/>
              </a:ext>
              <a:ext uri="{C183D7F6-B498-43B3-948B-1728B52AA6E4}">
                <adec:decorative xmlns:adec="http://schemas.microsoft.com/office/drawing/2017/decorative" val="0"/>
              </a:ext>
            </a:extLst>
          </p:cNvPr>
          <p:cNvSpPr>
            <a:spLocks noGrp="1"/>
          </p:cNvSpPr>
          <p:nvPr>
            <p:ph type="pic" sz="quarter" idx="20"/>
          </p:nvPr>
        </p:nvSpPr>
        <p:spPr>
          <a:xfrm>
            <a:off x="11081761" y="2240527"/>
            <a:ext cx="375629" cy="389077"/>
          </a:xfrm>
          <a:noFill/>
        </p:spPr>
        <p:txBody>
          <a:bodyPr anchor="ctr" anchorCtr="0"/>
          <a:lstStyle>
            <a:lvl1pPr marL="0" indent="0" algn="ctr">
              <a:buNone/>
              <a:defRPr sz="1000"/>
            </a:lvl1pPr>
          </a:lstStyle>
          <a:p>
            <a:endParaRPr lang="fi-FI" noProof="0"/>
          </a:p>
        </p:txBody>
      </p:sp>
    </p:spTree>
    <p:extLst>
      <p:ext uri="{BB962C8B-B14F-4D97-AF65-F5344CB8AC3E}">
        <p14:creationId xmlns:p14="http://schemas.microsoft.com/office/powerpoint/2010/main" val="2449665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ailu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5" name="Text Placeholder 2">
            <a:extLst>
              <a:ext uri="{FF2B5EF4-FFF2-40B4-BE49-F238E27FC236}">
                <a16:creationId xmlns:a16="http://schemas.microsoft.com/office/drawing/2014/main" id="{0F1FD8CF-06CC-1A5E-33DB-38E92EAD6148}"/>
              </a:ext>
            </a:extLst>
          </p:cNvPr>
          <p:cNvSpPr>
            <a:spLocks noGrp="1"/>
          </p:cNvSpPr>
          <p:nvPr>
            <p:ph type="body" idx="14"/>
          </p:nvPr>
        </p:nvSpPr>
        <p:spPr>
          <a:xfrm>
            <a:off x="496603" y="1214717"/>
            <a:ext cx="2123536" cy="52478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1" y="1879600"/>
            <a:ext cx="2607609" cy="400152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Text Placeholder 4">
            <a:extLst>
              <a:ext uri="{FF2B5EF4-FFF2-40B4-BE49-F238E27FC236}">
                <a16:creationId xmlns:a16="http://schemas.microsoft.com/office/drawing/2014/main" id="{38D95016-B969-D2D3-AD55-DB3782BAE85C}"/>
              </a:ext>
            </a:extLst>
          </p:cNvPr>
          <p:cNvSpPr>
            <a:spLocks noGrp="1"/>
          </p:cNvSpPr>
          <p:nvPr>
            <p:ph type="body" sz="quarter" idx="3"/>
          </p:nvPr>
        </p:nvSpPr>
        <p:spPr>
          <a:xfrm>
            <a:off x="3363446" y="1214717"/>
            <a:ext cx="2123536" cy="52478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4" name="Content Placeholder 2">
            <a:extLst>
              <a:ext uri="{FF2B5EF4-FFF2-40B4-BE49-F238E27FC236}">
                <a16:creationId xmlns:a16="http://schemas.microsoft.com/office/drawing/2014/main" id="{ED388EF2-B33C-B3CE-6269-BF4D42FC65D2}"/>
              </a:ext>
            </a:extLst>
          </p:cNvPr>
          <p:cNvSpPr>
            <a:spLocks noGrp="1"/>
          </p:cNvSpPr>
          <p:nvPr>
            <p:ph idx="13"/>
          </p:nvPr>
        </p:nvSpPr>
        <p:spPr>
          <a:xfrm>
            <a:off x="3363445" y="1879600"/>
            <a:ext cx="2607609" cy="400152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3" name="Text Placeholder 4">
            <a:extLst>
              <a:ext uri="{FF2B5EF4-FFF2-40B4-BE49-F238E27FC236}">
                <a16:creationId xmlns:a16="http://schemas.microsoft.com/office/drawing/2014/main" id="{D817BF80-938D-213B-6168-7C08CF580C15}"/>
              </a:ext>
            </a:extLst>
          </p:cNvPr>
          <p:cNvSpPr>
            <a:spLocks noGrp="1"/>
          </p:cNvSpPr>
          <p:nvPr>
            <p:ph type="body" sz="quarter" idx="15"/>
          </p:nvPr>
        </p:nvSpPr>
        <p:spPr>
          <a:xfrm>
            <a:off x="6220945" y="1214717"/>
            <a:ext cx="2199155" cy="52478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4" name="Content Placeholder 2">
            <a:extLst>
              <a:ext uri="{FF2B5EF4-FFF2-40B4-BE49-F238E27FC236}">
                <a16:creationId xmlns:a16="http://schemas.microsoft.com/office/drawing/2014/main" id="{6A8057B5-7939-A128-D252-BA7F54DE28E5}"/>
              </a:ext>
            </a:extLst>
          </p:cNvPr>
          <p:cNvSpPr>
            <a:spLocks noGrp="1"/>
          </p:cNvSpPr>
          <p:nvPr>
            <p:ph idx="16"/>
          </p:nvPr>
        </p:nvSpPr>
        <p:spPr>
          <a:xfrm>
            <a:off x="6220945" y="1879600"/>
            <a:ext cx="2700466" cy="400152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5" name="Text Placeholder 4">
            <a:extLst>
              <a:ext uri="{FF2B5EF4-FFF2-40B4-BE49-F238E27FC236}">
                <a16:creationId xmlns:a16="http://schemas.microsoft.com/office/drawing/2014/main" id="{B338B779-68D6-8E03-3270-4544F18C9F71}"/>
              </a:ext>
            </a:extLst>
          </p:cNvPr>
          <p:cNvSpPr>
            <a:spLocks noGrp="1"/>
          </p:cNvSpPr>
          <p:nvPr>
            <p:ph type="body" sz="quarter" idx="17"/>
          </p:nvPr>
        </p:nvSpPr>
        <p:spPr>
          <a:xfrm>
            <a:off x="9059395" y="1214717"/>
            <a:ext cx="2199155" cy="52478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6" name="Content Placeholder 2">
            <a:extLst>
              <a:ext uri="{FF2B5EF4-FFF2-40B4-BE49-F238E27FC236}">
                <a16:creationId xmlns:a16="http://schemas.microsoft.com/office/drawing/2014/main" id="{17A9886A-A137-C2CD-C6C1-41DDA052E0C0}"/>
              </a:ext>
            </a:extLst>
          </p:cNvPr>
          <p:cNvSpPr>
            <a:spLocks noGrp="1"/>
          </p:cNvSpPr>
          <p:nvPr>
            <p:ph idx="18"/>
          </p:nvPr>
        </p:nvSpPr>
        <p:spPr>
          <a:xfrm>
            <a:off x="9059395" y="1879600"/>
            <a:ext cx="2700466" cy="400152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24038C02-E8DD-458A-941F-C8C62C6FE81D}"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0" name="Picture Placeholder 7" descr="Kuvapaikkaelementti">
            <a:extLst>
              <a:ext uri="{FF2B5EF4-FFF2-40B4-BE49-F238E27FC236}">
                <a16:creationId xmlns:a16="http://schemas.microsoft.com/office/drawing/2014/main" id="{A88D343B-5600-C244-DCAC-B26AC74F9291}"/>
              </a:ext>
              <a:ext uri="{C183D7F6-B498-43B3-948B-1728B52AA6E4}">
                <adec:decorative xmlns:adec="http://schemas.microsoft.com/office/drawing/2017/decorative" val="0"/>
              </a:ext>
            </a:extLst>
          </p:cNvPr>
          <p:cNvSpPr>
            <a:spLocks noGrp="1"/>
          </p:cNvSpPr>
          <p:nvPr>
            <p:ph type="pic" sz="quarter" idx="19"/>
          </p:nvPr>
        </p:nvSpPr>
        <p:spPr>
          <a:xfrm>
            <a:off x="2642546" y="1216588"/>
            <a:ext cx="375629" cy="389077"/>
          </a:xfrm>
          <a:noFill/>
        </p:spPr>
        <p:txBody>
          <a:bodyPr anchor="ctr" anchorCtr="0"/>
          <a:lstStyle>
            <a:lvl1pPr marL="0" indent="0" algn="ctr">
              <a:buNone/>
              <a:defRPr sz="1000"/>
            </a:lvl1pPr>
          </a:lstStyle>
          <a:p>
            <a:endParaRPr lang="fi-FI" noProof="0"/>
          </a:p>
        </p:txBody>
      </p:sp>
      <p:sp>
        <p:nvSpPr>
          <p:cNvPr id="11" name="Picture Placeholder 7" descr="Kuvapaikkaelementti">
            <a:extLst>
              <a:ext uri="{FF2B5EF4-FFF2-40B4-BE49-F238E27FC236}">
                <a16:creationId xmlns:a16="http://schemas.microsoft.com/office/drawing/2014/main" id="{3E08ED18-27A8-E16A-BB95-9A3CE2945B82}"/>
              </a:ext>
              <a:ext uri="{C183D7F6-B498-43B3-948B-1728B52AA6E4}">
                <adec:decorative xmlns:adec="http://schemas.microsoft.com/office/drawing/2017/decorative" val="0"/>
              </a:ext>
            </a:extLst>
          </p:cNvPr>
          <p:cNvSpPr>
            <a:spLocks noGrp="1"/>
          </p:cNvSpPr>
          <p:nvPr>
            <p:ph type="pic" sz="quarter" idx="20"/>
          </p:nvPr>
        </p:nvSpPr>
        <p:spPr>
          <a:xfrm>
            <a:off x="5502460" y="1216588"/>
            <a:ext cx="375629" cy="389077"/>
          </a:xfrm>
          <a:noFill/>
        </p:spPr>
        <p:txBody>
          <a:bodyPr anchor="ctr" anchorCtr="0"/>
          <a:lstStyle>
            <a:lvl1pPr marL="0" indent="0" algn="ctr">
              <a:buNone/>
              <a:defRPr sz="1000"/>
            </a:lvl1pPr>
          </a:lstStyle>
          <a:p>
            <a:endParaRPr lang="fi-FI" noProof="0"/>
          </a:p>
        </p:txBody>
      </p:sp>
      <p:sp>
        <p:nvSpPr>
          <p:cNvPr id="12" name="Picture Placeholder 7" descr="Kuvapaikkaelementti">
            <a:extLst>
              <a:ext uri="{FF2B5EF4-FFF2-40B4-BE49-F238E27FC236}">
                <a16:creationId xmlns:a16="http://schemas.microsoft.com/office/drawing/2014/main" id="{8BB84D53-9B4F-D29A-1049-C32E10CA7E36}"/>
              </a:ext>
              <a:ext uri="{C183D7F6-B498-43B3-948B-1728B52AA6E4}">
                <adec:decorative xmlns:adec="http://schemas.microsoft.com/office/drawing/2017/decorative" val="0"/>
              </a:ext>
            </a:extLst>
          </p:cNvPr>
          <p:cNvSpPr>
            <a:spLocks noGrp="1"/>
          </p:cNvSpPr>
          <p:nvPr>
            <p:ph type="pic" sz="quarter" idx="21"/>
          </p:nvPr>
        </p:nvSpPr>
        <p:spPr>
          <a:xfrm>
            <a:off x="10286424" y="1216588"/>
            <a:ext cx="375629" cy="389077"/>
          </a:xfrm>
          <a:noFill/>
        </p:spPr>
        <p:txBody>
          <a:bodyPr anchor="ctr" anchorCtr="0"/>
          <a:lstStyle>
            <a:lvl1pPr marL="0" indent="0" algn="ctr">
              <a:buNone/>
              <a:defRPr sz="1000"/>
            </a:lvl1pPr>
          </a:lstStyle>
          <a:p>
            <a:endParaRPr lang="fi-FI" noProof="0"/>
          </a:p>
        </p:txBody>
      </p:sp>
      <p:sp>
        <p:nvSpPr>
          <p:cNvPr id="21" name="Picture Placeholder 7" descr="Kuvapaikkaelementti">
            <a:extLst>
              <a:ext uri="{FF2B5EF4-FFF2-40B4-BE49-F238E27FC236}">
                <a16:creationId xmlns:a16="http://schemas.microsoft.com/office/drawing/2014/main" id="{0CB17B3F-4A8C-F9A7-E1B4-378873B2083B}"/>
              </a:ext>
              <a:ext uri="{C183D7F6-B498-43B3-948B-1728B52AA6E4}">
                <adec:decorative xmlns:adec="http://schemas.microsoft.com/office/drawing/2017/decorative" val="0"/>
              </a:ext>
            </a:extLst>
          </p:cNvPr>
          <p:cNvSpPr>
            <a:spLocks noGrp="1"/>
          </p:cNvSpPr>
          <p:nvPr>
            <p:ph type="pic" sz="quarter" idx="22"/>
          </p:nvPr>
        </p:nvSpPr>
        <p:spPr>
          <a:xfrm>
            <a:off x="8436160" y="1216588"/>
            <a:ext cx="375629" cy="389077"/>
          </a:xfrm>
          <a:noFill/>
        </p:spPr>
        <p:txBody>
          <a:bodyPr anchor="ctr" anchorCtr="0"/>
          <a:lstStyle>
            <a:lvl1pPr marL="0" indent="0" algn="ctr">
              <a:buNone/>
              <a:defRPr sz="1000"/>
            </a:lvl1pPr>
          </a:lstStyle>
          <a:p>
            <a:endParaRPr lang="fi-FI" noProof="0"/>
          </a:p>
        </p:txBody>
      </p:sp>
      <p:sp>
        <p:nvSpPr>
          <p:cNvPr id="22" name="Picture Placeholder 7" descr="Kuvapaikkaelementti">
            <a:extLst>
              <a:ext uri="{FF2B5EF4-FFF2-40B4-BE49-F238E27FC236}">
                <a16:creationId xmlns:a16="http://schemas.microsoft.com/office/drawing/2014/main" id="{AD8A6765-8153-89A4-08B6-F3BE5CEB8375}"/>
              </a:ext>
              <a:ext uri="{C183D7F6-B498-43B3-948B-1728B52AA6E4}">
                <adec:decorative xmlns:adec="http://schemas.microsoft.com/office/drawing/2017/decorative" val="0"/>
              </a:ext>
            </a:extLst>
          </p:cNvPr>
          <p:cNvSpPr>
            <a:spLocks noGrp="1"/>
          </p:cNvSpPr>
          <p:nvPr>
            <p:ph type="pic" sz="quarter" idx="23"/>
          </p:nvPr>
        </p:nvSpPr>
        <p:spPr>
          <a:xfrm>
            <a:off x="11272262" y="1216588"/>
            <a:ext cx="375629" cy="389077"/>
          </a:xfrm>
          <a:noFill/>
        </p:spPr>
        <p:txBody>
          <a:bodyPr anchor="ctr" anchorCtr="0"/>
          <a:lstStyle>
            <a:lvl1pPr marL="0" indent="0" algn="ctr">
              <a:buNone/>
              <a:defRPr sz="1000"/>
            </a:lvl1pPr>
          </a:lstStyle>
          <a:p>
            <a:endParaRPr lang="fi-FI" noProof="0"/>
          </a:p>
        </p:txBody>
      </p:sp>
    </p:spTree>
    <p:extLst>
      <p:ext uri="{BB962C8B-B14F-4D97-AF65-F5344CB8AC3E}">
        <p14:creationId xmlns:p14="http://schemas.microsoft.com/office/powerpoint/2010/main" val="3566832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ailu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17" name="Content Placeholder 2">
            <a:extLst>
              <a:ext uri="{FF2B5EF4-FFF2-40B4-BE49-F238E27FC236}">
                <a16:creationId xmlns:a16="http://schemas.microsoft.com/office/drawing/2014/main" id="{8E86F3C7-73D4-83E0-BEEF-DBC12F6B16AB}"/>
              </a:ext>
            </a:extLst>
          </p:cNvPr>
          <p:cNvSpPr>
            <a:spLocks noGrp="1"/>
          </p:cNvSpPr>
          <p:nvPr>
            <p:ph idx="19"/>
          </p:nvPr>
        </p:nvSpPr>
        <p:spPr>
          <a:xfrm>
            <a:off x="497541" y="1200150"/>
            <a:ext cx="7245163" cy="1024972"/>
          </a:xfrm>
        </p:spPr>
        <p:txBody>
          <a:bodyPr/>
          <a:lstStyle>
            <a:lvl1pPr>
              <a:defRPr sz="1600"/>
            </a:lvl1pPr>
            <a:lvl2pPr>
              <a:defRPr sz="1600"/>
            </a:lvl2pPr>
            <a:lvl3pPr>
              <a:defRPr sz="1600"/>
            </a:lvl3pPr>
            <a:lvl4pPr>
              <a:defRPr sz="1600"/>
            </a:lvl4pPr>
            <a:lvl5pPr>
              <a:defRPr sz="16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2">
            <a:extLst>
              <a:ext uri="{FF2B5EF4-FFF2-40B4-BE49-F238E27FC236}">
                <a16:creationId xmlns:a16="http://schemas.microsoft.com/office/drawing/2014/main" id="{0F1FD8CF-06CC-1A5E-33DB-38E92EAD6148}"/>
              </a:ext>
            </a:extLst>
          </p:cNvPr>
          <p:cNvSpPr>
            <a:spLocks noGrp="1"/>
          </p:cNvSpPr>
          <p:nvPr>
            <p:ph type="body" idx="14"/>
          </p:nvPr>
        </p:nvSpPr>
        <p:spPr>
          <a:xfrm>
            <a:off x="496603" y="2521216"/>
            <a:ext cx="2123536" cy="52478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1" y="3181350"/>
            <a:ext cx="2607609" cy="269977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Text Placeholder 4">
            <a:extLst>
              <a:ext uri="{FF2B5EF4-FFF2-40B4-BE49-F238E27FC236}">
                <a16:creationId xmlns:a16="http://schemas.microsoft.com/office/drawing/2014/main" id="{38D95016-B969-D2D3-AD55-DB3782BAE85C}"/>
              </a:ext>
            </a:extLst>
          </p:cNvPr>
          <p:cNvSpPr>
            <a:spLocks noGrp="1"/>
          </p:cNvSpPr>
          <p:nvPr>
            <p:ph type="body" sz="quarter" idx="3"/>
          </p:nvPr>
        </p:nvSpPr>
        <p:spPr>
          <a:xfrm>
            <a:off x="3363446" y="2521216"/>
            <a:ext cx="2123536" cy="52478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4" name="Content Placeholder 2">
            <a:extLst>
              <a:ext uri="{FF2B5EF4-FFF2-40B4-BE49-F238E27FC236}">
                <a16:creationId xmlns:a16="http://schemas.microsoft.com/office/drawing/2014/main" id="{ED388EF2-B33C-B3CE-6269-BF4D42FC65D2}"/>
              </a:ext>
            </a:extLst>
          </p:cNvPr>
          <p:cNvSpPr>
            <a:spLocks noGrp="1"/>
          </p:cNvSpPr>
          <p:nvPr>
            <p:ph idx="13"/>
          </p:nvPr>
        </p:nvSpPr>
        <p:spPr>
          <a:xfrm>
            <a:off x="3363445" y="3181350"/>
            <a:ext cx="2607609" cy="269977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3" name="Text Placeholder 4">
            <a:extLst>
              <a:ext uri="{FF2B5EF4-FFF2-40B4-BE49-F238E27FC236}">
                <a16:creationId xmlns:a16="http://schemas.microsoft.com/office/drawing/2014/main" id="{D817BF80-938D-213B-6168-7C08CF580C15}"/>
              </a:ext>
            </a:extLst>
          </p:cNvPr>
          <p:cNvSpPr>
            <a:spLocks noGrp="1"/>
          </p:cNvSpPr>
          <p:nvPr>
            <p:ph type="body" sz="quarter" idx="15"/>
          </p:nvPr>
        </p:nvSpPr>
        <p:spPr>
          <a:xfrm>
            <a:off x="6220945" y="2521216"/>
            <a:ext cx="2199155" cy="52478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4" name="Content Placeholder 2">
            <a:extLst>
              <a:ext uri="{FF2B5EF4-FFF2-40B4-BE49-F238E27FC236}">
                <a16:creationId xmlns:a16="http://schemas.microsoft.com/office/drawing/2014/main" id="{6A8057B5-7939-A128-D252-BA7F54DE28E5}"/>
              </a:ext>
            </a:extLst>
          </p:cNvPr>
          <p:cNvSpPr>
            <a:spLocks noGrp="1"/>
          </p:cNvSpPr>
          <p:nvPr>
            <p:ph idx="16"/>
          </p:nvPr>
        </p:nvSpPr>
        <p:spPr>
          <a:xfrm>
            <a:off x="6220945" y="3181350"/>
            <a:ext cx="2700466" cy="269977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5" name="Text Placeholder 4">
            <a:extLst>
              <a:ext uri="{FF2B5EF4-FFF2-40B4-BE49-F238E27FC236}">
                <a16:creationId xmlns:a16="http://schemas.microsoft.com/office/drawing/2014/main" id="{B338B779-68D6-8E03-3270-4544F18C9F71}"/>
              </a:ext>
            </a:extLst>
          </p:cNvPr>
          <p:cNvSpPr>
            <a:spLocks noGrp="1"/>
          </p:cNvSpPr>
          <p:nvPr>
            <p:ph type="body" sz="quarter" idx="17"/>
          </p:nvPr>
        </p:nvSpPr>
        <p:spPr>
          <a:xfrm>
            <a:off x="9059395" y="2521216"/>
            <a:ext cx="2199155" cy="52478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6" name="Content Placeholder 2">
            <a:extLst>
              <a:ext uri="{FF2B5EF4-FFF2-40B4-BE49-F238E27FC236}">
                <a16:creationId xmlns:a16="http://schemas.microsoft.com/office/drawing/2014/main" id="{17A9886A-A137-C2CD-C6C1-41DDA052E0C0}"/>
              </a:ext>
            </a:extLst>
          </p:cNvPr>
          <p:cNvSpPr>
            <a:spLocks noGrp="1"/>
          </p:cNvSpPr>
          <p:nvPr>
            <p:ph idx="18"/>
          </p:nvPr>
        </p:nvSpPr>
        <p:spPr>
          <a:xfrm>
            <a:off x="9059395" y="3181350"/>
            <a:ext cx="2700466" cy="269977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24038C02-E8DD-458A-941F-C8C62C6FE81D}"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9" name="Picture Placeholder 7" descr="Kuvapaikkaelementti">
            <a:extLst>
              <a:ext uri="{FF2B5EF4-FFF2-40B4-BE49-F238E27FC236}">
                <a16:creationId xmlns:a16="http://schemas.microsoft.com/office/drawing/2014/main" id="{F64A1EE1-7FF8-2C6F-13D7-4B4AD9CC805A}"/>
              </a:ext>
              <a:ext uri="{C183D7F6-B498-43B3-948B-1728B52AA6E4}">
                <adec:decorative xmlns:adec="http://schemas.microsoft.com/office/drawing/2017/decorative" val="0"/>
              </a:ext>
            </a:extLst>
          </p:cNvPr>
          <p:cNvSpPr>
            <a:spLocks noGrp="1"/>
          </p:cNvSpPr>
          <p:nvPr>
            <p:ph type="pic" sz="quarter" idx="20"/>
          </p:nvPr>
        </p:nvSpPr>
        <p:spPr>
          <a:xfrm>
            <a:off x="2633022" y="2526275"/>
            <a:ext cx="375629" cy="389077"/>
          </a:xfrm>
          <a:noFill/>
        </p:spPr>
        <p:txBody>
          <a:bodyPr anchor="ctr" anchorCtr="0"/>
          <a:lstStyle>
            <a:lvl1pPr marL="0" indent="0" algn="ctr">
              <a:buNone/>
              <a:defRPr sz="1000"/>
            </a:lvl1pPr>
          </a:lstStyle>
          <a:p>
            <a:endParaRPr lang="fi-FI" noProof="0"/>
          </a:p>
        </p:txBody>
      </p:sp>
      <p:sp>
        <p:nvSpPr>
          <p:cNvPr id="20" name="Picture Placeholder 7" descr="Kuvapaikkaelementti">
            <a:extLst>
              <a:ext uri="{FF2B5EF4-FFF2-40B4-BE49-F238E27FC236}">
                <a16:creationId xmlns:a16="http://schemas.microsoft.com/office/drawing/2014/main" id="{0BA08EDA-82BE-ACA5-2E71-4AFCB7B4926F}"/>
              </a:ext>
              <a:ext uri="{C183D7F6-B498-43B3-948B-1728B52AA6E4}">
                <adec:decorative xmlns:adec="http://schemas.microsoft.com/office/drawing/2017/decorative" val="0"/>
              </a:ext>
            </a:extLst>
          </p:cNvPr>
          <p:cNvSpPr>
            <a:spLocks noGrp="1"/>
          </p:cNvSpPr>
          <p:nvPr>
            <p:ph type="pic" sz="quarter" idx="21"/>
          </p:nvPr>
        </p:nvSpPr>
        <p:spPr>
          <a:xfrm>
            <a:off x="5492936" y="2526275"/>
            <a:ext cx="375629" cy="389077"/>
          </a:xfrm>
          <a:noFill/>
        </p:spPr>
        <p:txBody>
          <a:bodyPr anchor="ctr" anchorCtr="0"/>
          <a:lstStyle>
            <a:lvl1pPr marL="0" indent="0" algn="ctr">
              <a:buNone/>
              <a:defRPr sz="1000"/>
            </a:lvl1pPr>
          </a:lstStyle>
          <a:p>
            <a:endParaRPr lang="fi-FI" noProof="0"/>
          </a:p>
        </p:txBody>
      </p:sp>
      <p:sp>
        <p:nvSpPr>
          <p:cNvPr id="21" name="Picture Placeholder 7" descr="Kuvapaikkaelementti">
            <a:extLst>
              <a:ext uri="{FF2B5EF4-FFF2-40B4-BE49-F238E27FC236}">
                <a16:creationId xmlns:a16="http://schemas.microsoft.com/office/drawing/2014/main" id="{88FAF63F-DB5D-9604-3F74-236E86DA06C7}"/>
              </a:ext>
              <a:ext uri="{C183D7F6-B498-43B3-948B-1728B52AA6E4}">
                <adec:decorative xmlns:adec="http://schemas.microsoft.com/office/drawing/2017/decorative" val="0"/>
              </a:ext>
            </a:extLst>
          </p:cNvPr>
          <p:cNvSpPr>
            <a:spLocks noGrp="1"/>
          </p:cNvSpPr>
          <p:nvPr>
            <p:ph type="pic" sz="quarter" idx="22"/>
          </p:nvPr>
        </p:nvSpPr>
        <p:spPr>
          <a:xfrm>
            <a:off x="8426636" y="2526275"/>
            <a:ext cx="375629" cy="389077"/>
          </a:xfrm>
          <a:noFill/>
        </p:spPr>
        <p:txBody>
          <a:bodyPr anchor="ctr" anchorCtr="0"/>
          <a:lstStyle>
            <a:lvl1pPr marL="0" indent="0" algn="ctr">
              <a:buNone/>
              <a:defRPr sz="1000"/>
            </a:lvl1pPr>
          </a:lstStyle>
          <a:p>
            <a:endParaRPr lang="fi-FI" noProof="0"/>
          </a:p>
        </p:txBody>
      </p:sp>
      <p:sp>
        <p:nvSpPr>
          <p:cNvPr id="22" name="Picture Placeholder 7" descr="Kuvapaikkaelementti">
            <a:extLst>
              <a:ext uri="{FF2B5EF4-FFF2-40B4-BE49-F238E27FC236}">
                <a16:creationId xmlns:a16="http://schemas.microsoft.com/office/drawing/2014/main" id="{B57AE802-E7EF-3F54-4C44-4C5DFD316CD6}"/>
              </a:ext>
              <a:ext uri="{C183D7F6-B498-43B3-948B-1728B52AA6E4}">
                <adec:decorative xmlns:adec="http://schemas.microsoft.com/office/drawing/2017/decorative" val="0"/>
              </a:ext>
            </a:extLst>
          </p:cNvPr>
          <p:cNvSpPr>
            <a:spLocks noGrp="1"/>
          </p:cNvSpPr>
          <p:nvPr>
            <p:ph type="pic" sz="quarter" idx="23"/>
          </p:nvPr>
        </p:nvSpPr>
        <p:spPr>
          <a:xfrm>
            <a:off x="11262738" y="2526275"/>
            <a:ext cx="375629" cy="389077"/>
          </a:xfrm>
          <a:noFill/>
        </p:spPr>
        <p:txBody>
          <a:bodyPr anchor="ctr" anchorCtr="0"/>
          <a:lstStyle>
            <a:lvl1pPr marL="0" indent="0" algn="ctr">
              <a:buNone/>
              <a:defRPr sz="1000"/>
            </a:lvl1pPr>
          </a:lstStyle>
          <a:p>
            <a:endParaRPr lang="fi-FI" noProof="0"/>
          </a:p>
        </p:txBody>
      </p:sp>
    </p:spTree>
    <p:extLst>
      <p:ext uri="{BB962C8B-B14F-4D97-AF65-F5344CB8AC3E}">
        <p14:creationId xmlns:p14="http://schemas.microsoft.com/office/powerpoint/2010/main" val="4202035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ilaatiko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12" name="Tekstin paikkamerkki 11">
            <a:extLst>
              <a:ext uri="{FF2B5EF4-FFF2-40B4-BE49-F238E27FC236}">
                <a16:creationId xmlns:a16="http://schemas.microsoft.com/office/drawing/2014/main" id="{0BB38620-2E13-EB0F-5470-953ED8289088}"/>
              </a:ext>
            </a:extLst>
          </p:cNvPr>
          <p:cNvSpPr>
            <a:spLocks noGrp="1"/>
          </p:cNvSpPr>
          <p:nvPr>
            <p:ph type="body" sz="quarter" idx="14"/>
          </p:nvPr>
        </p:nvSpPr>
        <p:spPr>
          <a:xfrm>
            <a:off x="493713" y="1196975"/>
            <a:ext cx="11201400" cy="909638"/>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10" name="Tekstin paikkamerkki 9">
            <a:extLst>
              <a:ext uri="{FF2B5EF4-FFF2-40B4-BE49-F238E27FC236}">
                <a16:creationId xmlns:a16="http://schemas.microsoft.com/office/drawing/2014/main" id="{E3CF2A04-95A5-B8AE-A526-A1344D60CB6E}"/>
              </a:ext>
            </a:extLst>
          </p:cNvPr>
          <p:cNvSpPr>
            <a:spLocks noGrp="1"/>
          </p:cNvSpPr>
          <p:nvPr>
            <p:ph type="body" sz="quarter" idx="13"/>
          </p:nvPr>
        </p:nvSpPr>
        <p:spPr>
          <a:xfrm>
            <a:off x="493713" y="2187575"/>
            <a:ext cx="3546000" cy="4164013"/>
          </a:xfrm>
          <a:solidFill>
            <a:srgbClr val="E9EFF9"/>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3" name="Tekstin paikkamerkki 9">
            <a:extLst>
              <a:ext uri="{FF2B5EF4-FFF2-40B4-BE49-F238E27FC236}">
                <a16:creationId xmlns:a16="http://schemas.microsoft.com/office/drawing/2014/main" id="{6DD79CE5-0CEB-A52F-6714-B4503019BBF6}"/>
              </a:ext>
            </a:extLst>
          </p:cNvPr>
          <p:cNvSpPr>
            <a:spLocks noGrp="1"/>
          </p:cNvSpPr>
          <p:nvPr>
            <p:ph type="body" sz="quarter" idx="15"/>
          </p:nvPr>
        </p:nvSpPr>
        <p:spPr>
          <a:xfrm>
            <a:off x="4326123" y="2187575"/>
            <a:ext cx="3546000" cy="4164013"/>
          </a:xfrm>
          <a:solidFill>
            <a:srgbClr val="CEDBF1"/>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4" name="Tekstin paikkamerkki 9">
            <a:extLst>
              <a:ext uri="{FF2B5EF4-FFF2-40B4-BE49-F238E27FC236}">
                <a16:creationId xmlns:a16="http://schemas.microsoft.com/office/drawing/2014/main" id="{1914BA82-AD23-3D7D-40D6-B2BE8C489AA9}"/>
              </a:ext>
            </a:extLst>
          </p:cNvPr>
          <p:cNvSpPr>
            <a:spLocks noGrp="1"/>
          </p:cNvSpPr>
          <p:nvPr>
            <p:ph type="body" sz="quarter" idx="16"/>
          </p:nvPr>
        </p:nvSpPr>
        <p:spPr>
          <a:xfrm>
            <a:off x="8149569" y="2187575"/>
            <a:ext cx="3546000" cy="4164013"/>
          </a:xfrm>
          <a:solidFill>
            <a:srgbClr val="A5BEE6"/>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5CE03415-DB2A-4BAB-98DD-6B0706F83740}"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435693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ilaatiko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12" name="Tekstin paikkamerkki 11">
            <a:extLst>
              <a:ext uri="{FF2B5EF4-FFF2-40B4-BE49-F238E27FC236}">
                <a16:creationId xmlns:a16="http://schemas.microsoft.com/office/drawing/2014/main" id="{0BB38620-2E13-EB0F-5470-953ED8289088}"/>
              </a:ext>
            </a:extLst>
          </p:cNvPr>
          <p:cNvSpPr>
            <a:spLocks noGrp="1"/>
          </p:cNvSpPr>
          <p:nvPr>
            <p:ph type="body" sz="quarter" idx="14"/>
          </p:nvPr>
        </p:nvSpPr>
        <p:spPr>
          <a:xfrm>
            <a:off x="493713" y="1196975"/>
            <a:ext cx="11201400" cy="909638"/>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10" name="Tekstin paikkamerkki 9">
            <a:extLst>
              <a:ext uri="{FF2B5EF4-FFF2-40B4-BE49-F238E27FC236}">
                <a16:creationId xmlns:a16="http://schemas.microsoft.com/office/drawing/2014/main" id="{E3CF2A04-95A5-B8AE-A526-A1344D60CB6E}"/>
              </a:ext>
            </a:extLst>
          </p:cNvPr>
          <p:cNvSpPr>
            <a:spLocks noGrp="1"/>
          </p:cNvSpPr>
          <p:nvPr>
            <p:ph type="body" sz="quarter" idx="13"/>
          </p:nvPr>
        </p:nvSpPr>
        <p:spPr>
          <a:xfrm>
            <a:off x="493713" y="2187575"/>
            <a:ext cx="3546000" cy="4164013"/>
          </a:xfrm>
          <a:solidFill>
            <a:srgbClr val="D2DFF3"/>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3" name="Tekstin paikkamerkki 9">
            <a:extLst>
              <a:ext uri="{FF2B5EF4-FFF2-40B4-BE49-F238E27FC236}">
                <a16:creationId xmlns:a16="http://schemas.microsoft.com/office/drawing/2014/main" id="{6DD79CE5-0CEB-A52F-6714-B4503019BBF6}"/>
              </a:ext>
            </a:extLst>
          </p:cNvPr>
          <p:cNvSpPr>
            <a:spLocks noGrp="1"/>
          </p:cNvSpPr>
          <p:nvPr>
            <p:ph type="body" sz="quarter" idx="15"/>
          </p:nvPr>
        </p:nvSpPr>
        <p:spPr>
          <a:xfrm>
            <a:off x="4326123" y="2187575"/>
            <a:ext cx="3546000" cy="4164013"/>
          </a:xfrm>
          <a:solidFill>
            <a:srgbClr val="DDEED5"/>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4" name="Tekstin paikkamerkki 9">
            <a:extLst>
              <a:ext uri="{FF2B5EF4-FFF2-40B4-BE49-F238E27FC236}">
                <a16:creationId xmlns:a16="http://schemas.microsoft.com/office/drawing/2014/main" id="{1914BA82-AD23-3D7D-40D6-B2BE8C489AA9}"/>
              </a:ext>
            </a:extLst>
          </p:cNvPr>
          <p:cNvSpPr>
            <a:spLocks noGrp="1"/>
          </p:cNvSpPr>
          <p:nvPr>
            <p:ph type="body" sz="quarter" idx="16"/>
          </p:nvPr>
        </p:nvSpPr>
        <p:spPr>
          <a:xfrm>
            <a:off x="8149569" y="2187575"/>
            <a:ext cx="3546000" cy="4164013"/>
          </a:xfrm>
          <a:solidFill>
            <a:srgbClr val="FFE9AD"/>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644699D6-5915-4F7F-B6A2-8AC76CF574A6}"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801605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ilaatiko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12" name="Tekstin paikkamerkki 11">
            <a:extLst>
              <a:ext uri="{FF2B5EF4-FFF2-40B4-BE49-F238E27FC236}">
                <a16:creationId xmlns:a16="http://schemas.microsoft.com/office/drawing/2014/main" id="{0BB38620-2E13-EB0F-5470-953ED8289088}"/>
              </a:ext>
            </a:extLst>
          </p:cNvPr>
          <p:cNvSpPr>
            <a:spLocks noGrp="1"/>
          </p:cNvSpPr>
          <p:nvPr>
            <p:ph type="body" sz="quarter" idx="14"/>
          </p:nvPr>
        </p:nvSpPr>
        <p:spPr>
          <a:xfrm>
            <a:off x="493713" y="1196975"/>
            <a:ext cx="11201400" cy="909638"/>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10" name="Tekstin paikkamerkki 9">
            <a:extLst>
              <a:ext uri="{FF2B5EF4-FFF2-40B4-BE49-F238E27FC236}">
                <a16:creationId xmlns:a16="http://schemas.microsoft.com/office/drawing/2014/main" id="{E3CF2A04-95A5-B8AE-A526-A1344D60CB6E}"/>
              </a:ext>
            </a:extLst>
          </p:cNvPr>
          <p:cNvSpPr>
            <a:spLocks noGrp="1"/>
          </p:cNvSpPr>
          <p:nvPr>
            <p:ph type="body" sz="quarter" idx="13"/>
          </p:nvPr>
        </p:nvSpPr>
        <p:spPr>
          <a:xfrm>
            <a:off x="493713" y="2187575"/>
            <a:ext cx="2611437" cy="4164013"/>
          </a:xfrm>
          <a:solidFill>
            <a:srgbClr val="E9EFF9"/>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3" name="Tekstin paikkamerkki 9">
            <a:extLst>
              <a:ext uri="{FF2B5EF4-FFF2-40B4-BE49-F238E27FC236}">
                <a16:creationId xmlns:a16="http://schemas.microsoft.com/office/drawing/2014/main" id="{6DD79CE5-0CEB-A52F-6714-B4503019BBF6}"/>
              </a:ext>
            </a:extLst>
          </p:cNvPr>
          <p:cNvSpPr>
            <a:spLocks noGrp="1"/>
          </p:cNvSpPr>
          <p:nvPr>
            <p:ph type="body" sz="quarter" idx="15"/>
          </p:nvPr>
        </p:nvSpPr>
        <p:spPr>
          <a:xfrm>
            <a:off x="3362400" y="2187575"/>
            <a:ext cx="2611437" cy="4164013"/>
          </a:xfrm>
          <a:solidFill>
            <a:srgbClr val="CEDBF1"/>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4" name="Tekstin paikkamerkki 9">
            <a:extLst>
              <a:ext uri="{FF2B5EF4-FFF2-40B4-BE49-F238E27FC236}">
                <a16:creationId xmlns:a16="http://schemas.microsoft.com/office/drawing/2014/main" id="{1914BA82-AD23-3D7D-40D6-B2BE8C489AA9}"/>
              </a:ext>
            </a:extLst>
          </p:cNvPr>
          <p:cNvSpPr>
            <a:spLocks noGrp="1"/>
          </p:cNvSpPr>
          <p:nvPr>
            <p:ph type="body" sz="quarter" idx="16"/>
          </p:nvPr>
        </p:nvSpPr>
        <p:spPr>
          <a:xfrm>
            <a:off x="6230939" y="2187575"/>
            <a:ext cx="2611437" cy="4164013"/>
          </a:xfrm>
          <a:solidFill>
            <a:srgbClr val="BBCEEC"/>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kstin paikkamerkki 9">
            <a:extLst>
              <a:ext uri="{FF2B5EF4-FFF2-40B4-BE49-F238E27FC236}">
                <a16:creationId xmlns:a16="http://schemas.microsoft.com/office/drawing/2014/main" id="{C779018F-9613-2C77-5EB7-EDE4BCDAFBC0}"/>
              </a:ext>
            </a:extLst>
          </p:cNvPr>
          <p:cNvSpPr>
            <a:spLocks noGrp="1"/>
          </p:cNvSpPr>
          <p:nvPr>
            <p:ph type="body" sz="quarter" idx="17"/>
          </p:nvPr>
        </p:nvSpPr>
        <p:spPr>
          <a:xfrm>
            <a:off x="9099552" y="2187575"/>
            <a:ext cx="2611437" cy="4164013"/>
          </a:xfrm>
          <a:solidFill>
            <a:srgbClr val="A5BEE6"/>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5CE03415-DB2A-4BAB-98DD-6B0706F83740}"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3254091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ilaatiko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12" name="Tekstin paikkamerkki 11">
            <a:extLst>
              <a:ext uri="{FF2B5EF4-FFF2-40B4-BE49-F238E27FC236}">
                <a16:creationId xmlns:a16="http://schemas.microsoft.com/office/drawing/2014/main" id="{0BB38620-2E13-EB0F-5470-953ED8289088}"/>
              </a:ext>
            </a:extLst>
          </p:cNvPr>
          <p:cNvSpPr>
            <a:spLocks noGrp="1"/>
          </p:cNvSpPr>
          <p:nvPr>
            <p:ph type="body" sz="quarter" idx="14"/>
          </p:nvPr>
        </p:nvSpPr>
        <p:spPr>
          <a:xfrm>
            <a:off x="493713" y="1196975"/>
            <a:ext cx="11201400" cy="909638"/>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10" name="Tekstin paikkamerkki 9">
            <a:extLst>
              <a:ext uri="{FF2B5EF4-FFF2-40B4-BE49-F238E27FC236}">
                <a16:creationId xmlns:a16="http://schemas.microsoft.com/office/drawing/2014/main" id="{E3CF2A04-95A5-B8AE-A526-A1344D60CB6E}"/>
              </a:ext>
            </a:extLst>
          </p:cNvPr>
          <p:cNvSpPr>
            <a:spLocks noGrp="1"/>
          </p:cNvSpPr>
          <p:nvPr>
            <p:ph type="body" sz="quarter" idx="13"/>
          </p:nvPr>
        </p:nvSpPr>
        <p:spPr>
          <a:xfrm>
            <a:off x="493713" y="2187575"/>
            <a:ext cx="2610000" cy="4164013"/>
          </a:xfrm>
          <a:solidFill>
            <a:srgbClr val="D2DFF3"/>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3" name="Tekstin paikkamerkki 9">
            <a:extLst>
              <a:ext uri="{FF2B5EF4-FFF2-40B4-BE49-F238E27FC236}">
                <a16:creationId xmlns:a16="http://schemas.microsoft.com/office/drawing/2014/main" id="{6DD79CE5-0CEB-A52F-6714-B4503019BBF6}"/>
              </a:ext>
            </a:extLst>
          </p:cNvPr>
          <p:cNvSpPr>
            <a:spLocks noGrp="1"/>
          </p:cNvSpPr>
          <p:nvPr>
            <p:ph type="body" sz="quarter" idx="15"/>
          </p:nvPr>
        </p:nvSpPr>
        <p:spPr>
          <a:xfrm>
            <a:off x="3362400" y="2187575"/>
            <a:ext cx="2610000" cy="4164013"/>
          </a:xfrm>
          <a:solidFill>
            <a:srgbClr val="DDEED5"/>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ta9,349,34so</a:t>
            </a:r>
          </a:p>
          <a:p>
            <a:pPr lvl="3"/>
            <a:r>
              <a:rPr lang="fi-FI" noProof="0"/>
              <a:t>neljäs taso</a:t>
            </a:r>
          </a:p>
          <a:p>
            <a:pPr lvl="4"/>
            <a:r>
              <a:rPr lang="fi-FI" noProof="0"/>
              <a:t>viides taso</a:t>
            </a:r>
          </a:p>
        </p:txBody>
      </p:sp>
      <p:sp>
        <p:nvSpPr>
          <p:cNvPr id="14" name="Tekstin paikkamerkki 9">
            <a:extLst>
              <a:ext uri="{FF2B5EF4-FFF2-40B4-BE49-F238E27FC236}">
                <a16:creationId xmlns:a16="http://schemas.microsoft.com/office/drawing/2014/main" id="{1914BA82-AD23-3D7D-40D6-B2BE8C489AA9}"/>
              </a:ext>
            </a:extLst>
          </p:cNvPr>
          <p:cNvSpPr>
            <a:spLocks noGrp="1"/>
          </p:cNvSpPr>
          <p:nvPr>
            <p:ph type="body" sz="quarter" idx="16"/>
          </p:nvPr>
        </p:nvSpPr>
        <p:spPr>
          <a:xfrm>
            <a:off x="6231087" y="2187575"/>
            <a:ext cx="2610000" cy="4164013"/>
          </a:xfrm>
          <a:solidFill>
            <a:srgbClr val="E2E2E2"/>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kstin paikkamerkki 9">
            <a:extLst>
              <a:ext uri="{FF2B5EF4-FFF2-40B4-BE49-F238E27FC236}">
                <a16:creationId xmlns:a16="http://schemas.microsoft.com/office/drawing/2014/main" id="{FCD68FB2-FC29-2A8B-F68A-A38D4707FBC0}"/>
              </a:ext>
            </a:extLst>
          </p:cNvPr>
          <p:cNvSpPr>
            <a:spLocks noGrp="1"/>
          </p:cNvSpPr>
          <p:nvPr>
            <p:ph type="body" sz="quarter" idx="17"/>
          </p:nvPr>
        </p:nvSpPr>
        <p:spPr>
          <a:xfrm>
            <a:off x="9099774" y="2187575"/>
            <a:ext cx="2610000" cy="4164013"/>
          </a:xfrm>
          <a:solidFill>
            <a:srgbClr val="F7CCA0"/>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644699D6-5915-4F7F-B6A2-8AC76CF574A6}"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907689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ripalkit 1">
    <p:spTree>
      <p:nvGrpSpPr>
        <p:cNvPr id="1" name=""/>
        <p:cNvGrpSpPr/>
        <p:nvPr/>
      </p:nvGrpSpPr>
      <p:grpSpPr>
        <a:xfrm>
          <a:off x="0" y="0"/>
          <a:ext cx="0" cy="0"/>
          <a:chOff x="0" y="0"/>
          <a:chExt cx="0" cy="0"/>
        </a:xfrm>
      </p:grpSpPr>
      <p:sp>
        <p:nvSpPr>
          <p:cNvPr id="13" name="object 11">
            <a:extLst>
              <a:ext uri="{FF2B5EF4-FFF2-40B4-BE49-F238E27FC236}">
                <a16:creationId xmlns:a16="http://schemas.microsoft.com/office/drawing/2014/main" id="{604E8351-9D45-BEA9-B3F0-76ED677193D6}"/>
              </a:ext>
              <a:ext uri="{C183D7F6-B498-43B3-948B-1728B52AA6E4}">
                <adec:decorative xmlns:adec="http://schemas.microsoft.com/office/drawing/2017/decorative" val="1"/>
              </a:ext>
            </a:extLst>
          </p:cNvPr>
          <p:cNvSpPr/>
          <p:nvPr userDrawn="1"/>
        </p:nvSpPr>
        <p:spPr>
          <a:xfrm>
            <a:off x="509186" y="2185497"/>
            <a:ext cx="11175344" cy="1269943"/>
          </a:xfrm>
          <a:custGeom>
            <a:avLst/>
            <a:gdLst/>
            <a:ahLst/>
            <a:cxnLst/>
            <a:rect l="l" t="t" r="r" b="b"/>
            <a:pathLst>
              <a:path w="18428970" h="2094229">
                <a:moveTo>
                  <a:pt x="18428758" y="0"/>
                </a:moveTo>
                <a:lnTo>
                  <a:pt x="0" y="0"/>
                </a:lnTo>
                <a:lnTo>
                  <a:pt x="0" y="2094177"/>
                </a:lnTo>
                <a:lnTo>
                  <a:pt x="18428758" y="2094177"/>
                </a:lnTo>
                <a:lnTo>
                  <a:pt x="18428758" y="0"/>
                </a:lnTo>
                <a:close/>
              </a:path>
            </a:pathLst>
          </a:custGeom>
          <a:solidFill>
            <a:srgbClr val="D2DEF2"/>
          </a:solidFill>
        </p:spPr>
        <p:txBody>
          <a:bodyPr wrap="square" lIns="0" tIns="0" rIns="0" bIns="0" rtlCol="0"/>
          <a:lstStyle/>
          <a:p>
            <a:endParaRPr lang="fi-FI" noProof="0"/>
          </a:p>
        </p:txBody>
      </p:sp>
      <p:sp>
        <p:nvSpPr>
          <p:cNvPr id="6" name="object 3">
            <a:extLst>
              <a:ext uri="{FF2B5EF4-FFF2-40B4-BE49-F238E27FC236}">
                <a16:creationId xmlns:a16="http://schemas.microsoft.com/office/drawing/2014/main" id="{51AE1B33-A91D-C257-70E1-BFAF5C1F7C71}"/>
              </a:ext>
              <a:ext uri="{C183D7F6-B498-43B3-948B-1728B52AA6E4}">
                <adec:decorative xmlns:adec="http://schemas.microsoft.com/office/drawing/2017/decorative" val="1"/>
              </a:ext>
            </a:extLst>
          </p:cNvPr>
          <p:cNvSpPr/>
          <p:nvPr userDrawn="1"/>
        </p:nvSpPr>
        <p:spPr>
          <a:xfrm>
            <a:off x="509186" y="3632567"/>
            <a:ext cx="11175344" cy="1269943"/>
          </a:xfrm>
          <a:custGeom>
            <a:avLst/>
            <a:gdLst/>
            <a:ahLst/>
            <a:cxnLst/>
            <a:rect l="l" t="t" r="r" b="b"/>
            <a:pathLst>
              <a:path w="18428970" h="2094229">
                <a:moveTo>
                  <a:pt x="18428758" y="0"/>
                </a:moveTo>
                <a:lnTo>
                  <a:pt x="0" y="0"/>
                </a:lnTo>
                <a:lnTo>
                  <a:pt x="0" y="2094177"/>
                </a:lnTo>
                <a:lnTo>
                  <a:pt x="18428758" y="2094177"/>
                </a:lnTo>
                <a:lnTo>
                  <a:pt x="18428758" y="0"/>
                </a:lnTo>
                <a:close/>
              </a:path>
            </a:pathLst>
          </a:custGeom>
          <a:solidFill>
            <a:srgbClr val="E2E2E2"/>
          </a:solidFill>
        </p:spPr>
        <p:txBody>
          <a:bodyPr wrap="square" lIns="0" tIns="0" rIns="0" bIns="0" rtlCol="0"/>
          <a:lstStyle/>
          <a:p>
            <a:endParaRPr lang="fi-FI" noProof="0"/>
          </a:p>
        </p:txBody>
      </p:sp>
      <p:sp>
        <p:nvSpPr>
          <p:cNvPr id="12" name="object 7">
            <a:extLst>
              <a:ext uri="{FF2B5EF4-FFF2-40B4-BE49-F238E27FC236}">
                <a16:creationId xmlns:a16="http://schemas.microsoft.com/office/drawing/2014/main" id="{C5336661-86E4-CA26-7388-63F1807C2FA3}"/>
              </a:ext>
              <a:ext uri="{C183D7F6-B498-43B3-948B-1728B52AA6E4}">
                <adec:decorative xmlns:adec="http://schemas.microsoft.com/office/drawing/2017/decorative" val="1"/>
              </a:ext>
            </a:extLst>
          </p:cNvPr>
          <p:cNvSpPr/>
          <p:nvPr userDrawn="1"/>
        </p:nvSpPr>
        <p:spPr>
          <a:xfrm>
            <a:off x="509186" y="5079643"/>
            <a:ext cx="11175344" cy="1269943"/>
          </a:xfrm>
          <a:custGeom>
            <a:avLst/>
            <a:gdLst/>
            <a:ahLst/>
            <a:cxnLst/>
            <a:rect l="l" t="t" r="r" b="b"/>
            <a:pathLst>
              <a:path w="18428970" h="2094229">
                <a:moveTo>
                  <a:pt x="18428758" y="0"/>
                </a:moveTo>
                <a:lnTo>
                  <a:pt x="0" y="0"/>
                </a:lnTo>
                <a:lnTo>
                  <a:pt x="0" y="2094177"/>
                </a:lnTo>
                <a:lnTo>
                  <a:pt x="18428758" y="2094177"/>
                </a:lnTo>
                <a:lnTo>
                  <a:pt x="18428758" y="0"/>
                </a:lnTo>
                <a:close/>
              </a:path>
            </a:pathLst>
          </a:custGeom>
          <a:solidFill>
            <a:srgbClr val="DCEDD5"/>
          </a:solidFill>
        </p:spPr>
        <p:txBody>
          <a:bodyPr wrap="square" lIns="0" tIns="0" rIns="0" bIns="0" rtlCol="0"/>
          <a:lstStyle/>
          <a:p>
            <a:endParaRPr lang="fi-FI" noProof="0"/>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497541" y="560568"/>
            <a:ext cx="11201401" cy="524786"/>
          </a:xfrm>
        </p:spPr>
        <p:txBody>
          <a:bodyPr/>
          <a:lstStyle/>
          <a:p>
            <a:endParaRPr lang="fi-FI" noProof="0"/>
          </a:p>
        </p:txBody>
      </p:sp>
      <p:sp>
        <p:nvSpPr>
          <p:cNvPr id="16" name="Tekstin paikkamerkki 11">
            <a:extLst>
              <a:ext uri="{FF2B5EF4-FFF2-40B4-BE49-F238E27FC236}">
                <a16:creationId xmlns:a16="http://schemas.microsoft.com/office/drawing/2014/main" id="{AEEEE0A1-F219-D5BB-6044-FACC9697CEA3}"/>
              </a:ext>
            </a:extLst>
          </p:cNvPr>
          <p:cNvSpPr>
            <a:spLocks noGrp="1"/>
          </p:cNvSpPr>
          <p:nvPr>
            <p:ph type="body" sz="quarter" idx="16"/>
          </p:nvPr>
        </p:nvSpPr>
        <p:spPr>
          <a:xfrm>
            <a:off x="493713" y="1196975"/>
            <a:ext cx="7331441" cy="909638"/>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25" name="Tekstin paikkamerkki 11">
            <a:extLst>
              <a:ext uri="{FF2B5EF4-FFF2-40B4-BE49-F238E27FC236}">
                <a16:creationId xmlns:a16="http://schemas.microsoft.com/office/drawing/2014/main" id="{7803FDA0-D5CB-78DE-54CF-4D49C544ED49}"/>
              </a:ext>
            </a:extLst>
          </p:cNvPr>
          <p:cNvSpPr>
            <a:spLocks noGrp="1"/>
          </p:cNvSpPr>
          <p:nvPr>
            <p:ph type="body" sz="quarter" idx="23"/>
          </p:nvPr>
        </p:nvSpPr>
        <p:spPr>
          <a:xfrm>
            <a:off x="826478" y="2345190"/>
            <a:ext cx="2901461" cy="1107042"/>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26" name="Tekstin paikkamerkki 11">
            <a:extLst>
              <a:ext uri="{FF2B5EF4-FFF2-40B4-BE49-F238E27FC236}">
                <a16:creationId xmlns:a16="http://schemas.microsoft.com/office/drawing/2014/main" id="{78B4CBD5-8A1A-716E-8CC6-980F60730C57}"/>
              </a:ext>
            </a:extLst>
          </p:cNvPr>
          <p:cNvSpPr>
            <a:spLocks noGrp="1"/>
          </p:cNvSpPr>
          <p:nvPr>
            <p:ph type="body" sz="quarter" idx="24"/>
          </p:nvPr>
        </p:nvSpPr>
        <p:spPr>
          <a:xfrm>
            <a:off x="4634237" y="2345190"/>
            <a:ext cx="2901461" cy="1107042"/>
          </a:xfrm>
        </p:spPr>
        <p:txBody>
          <a:bodyPr/>
          <a:lstStyle>
            <a:lvl1pPr marL="0" indent="0">
              <a:buNone/>
              <a:defRPr sz="1400">
                <a:latin typeface="DM Sans Medium" pitchFamily="2" charset="0"/>
              </a:defRPr>
            </a:lvl1pPr>
          </a:lstStyle>
          <a:p>
            <a:pPr lvl="0"/>
            <a:r>
              <a:rPr lang="fi-FI" noProof="0"/>
              <a:t>Muokkaa tekstin perustyylejä napsauttamalla</a:t>
            </a:r>
          </a:p>
        </p:txBody>
      </p:sp>
      <p:sp>
        <p:nvSpPr>
          <p:cNvPr id="27" name="Tekstin paikkamerkki 11">
            <a:extLst>
              <a:ext uri="{FF2B5EF4-FFF2-40B4-BE49-F238E27FC236}">
                <a16:creationId xmlns:a16="http://schemas.microsoft.com/office/drawing/2014/main" id="{86282D08-2785-FBC3-3784-6FC86E0B0055}"/>
              </a:ext>
            </a:extLst>
          </p:cNvPr>
          <p:cNvSpPr>
            <a:spLocks noGrp="1"/>
          </p:cNvSpPr>
          <p:nvPr>
            <p:ph type="body" sz="quarter" idx="25"/>
          </p:nvPr>
        </p:nvSpPr>
        <p:spPr>
          <a:xfrm>
            <a:off x="8473817" y="2345190"/>
            <a:ext cx="2901461" cy="1107042"/>
          </a:xfrm>
        </p:spPr>
        <p:txBody>
          <a:bodyPr/>
          <a:lstStyle>
            <a:lvl1pPr marL="0" indent="0">
              <a:buNone/>
              <a:defRPr sz="1400">
                <a:latin typeface="DM Sans Medium" pitchFamily="2" charset="0"/>
              </a:defRPr>
            </a:lvl1pPr>
          </a:lstStyle>
          <a:p>
            <a:pPr lvl="0"/>
            <a:r>
              <a:rPr lang="fi-FI" noProof="0"/>
              <a:t>Muokkaa tekstin perustyylejä napsauttamalla</a:t>
            </a:r>
          </a:p>
        </p:txBody>
      </p:sp>
      <p:sp>
        <p:nvSpPr>
          <p:cNvPr id="28" name="Tekstin paikkamerkki 11">
            <a:extLst>
              <a:ext uri="{FF2B5EF4-FFF2-40B4-BE49-F238E27FC236}">
                <a16:creationId xmlns:a16="http://schemas.microsoft.com/office/drawing/2014/main" id="{8B8ECD7C-A91A-0C25-2CA5-8FA2ABDAC00D}"/>
              </a:ext>
            </a:extLst>
          </p:cNvPr>
          <p:cNvSpPr>
            <a:spLocks noGrp="1"/>
          </p:cNvSpPr>
          <p:nvPr>
            <p:ph type="body" sz="quarter" idx="26"/>
          </p:nvPr>
        </p:nvSpPr>
        <p:spPr>
          <a:xfrm>
            <a:off x="826478" y="3795468"/>
            <a:ext cx="2901461" cy="1107042"/>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29" name="Tekstin paikkamerkki 11">
            <a:extLst>
              <a:ext uri="{FF2B5EF4-FFF2-40B4-BE49-F238E27FC236}">
                <a16:creationId xmlns:a16="http://schemas.microsoft.com/office/drawing/2014/main" id="{F78C0F76-3485-F1B0-80DC-472B5CF23BA3}"/>
              </a:ext>
            </a:extLst>
          </p:cNvPr>
          <p:cNvSpPr>
            <a:spLocks noGrp="1"/>
          </p:cNvSpPr>
          <p:nvPr>
            <p:ph type="body" sz="quarter" idx="27"/>
          </p:nvPr>
        </p:nvSpPr>
        <p:spPr>
          <a:xfrm>
            <a:off x="4634237" y="3795468"/>
            <a:ext cx="2901461" cy="1107042"/>
          </a:xfrm>
        </p:spPr>
        <p:txBody>
          <a:bodyPr/>
          <a:lstStyle>
            <a:lvl1pPr marL="0" indent="0">
              <a:buNone/>
              <a:defRPr sz="1400">
                <a:latin typeface="DM Sans Medium" pitchFamily="2" charset="0"/>
              </a:defRPr>
            </a:lvl1pPr>
          </a:lstStyle>
          <a:p>
            <a:pPr lvl="0"/>
            <a:r>
              <a:rPr lang="fi-FI" noProof="0"/>
              <a:t>Muokkaa tekstin perustyylejä napsauttamalla</a:t>
            </a:r>
          </a:p>
        </p:txBody>
      </p:sp>
      <p:sp>
        <p:nvSpPr>
          <p:cNvPr id="30" name="Tekstin paikkamerkki 11">
            <a:extLst>
              <a:ext uri="{FF2B5EF4-FFF2-40B4-BE49-F238E27FC236}">
                <a16:creationId xmlns:a16="http://schemas.microsoft.com/office/drawing/2014/main" id="{1A84006D-8350-23B8-E959-5FE86949CAC2}"/>
              </a:ext>
            </a:extLst>
          </p:cNvPr>
          <p:cNvSpPr>
            <a:spLocks noGrp="1"/>
          </p:cNvSpPr>
          <p:nvPr>
            <p:ph type="body" sz="quarter" idx="28"/>
          </p:nvPr>
        </p:nvSpPr>
        <p:spPr>
          <a:xfrm>
            <a:off x="8473817" y="3795468"/>
            <a:ext cx="2901461" cy="1107042"/>
          </a:xfrm>
        </p:spPr>
        <p:txBody>
          <a:bodyPr/>
          <a:lstStyle>
            <a:lvl1pPr marL="0" indent="0">
              <a:buNone/>
              <a:defRPr sz="1400">
                <a:latin typeface="DM Sans Medium" pitchFamily="2" charset="0"/>
              </a:defRPr>
            </a:lvl1pPr>
          </a:lstStyle>
          <a:p>
            <a:pPr lvl="0"/>
            <a:r>
              <a:rPr lang="fi-FI" noProof="0"/>
              <a:t>Muokkaa tekstin perustyylejä napsauttamalla</a:t>
            </a:r>
          </a:p>
        </p:txBody>
      </p:sp>
      <p:sp>
        <p:nvSpPr>
          <p:cNvPr id="31" name="Tekstin paikkamerkki 11">
            <a:extLst>
              <a:ext uri="{FF2B5EF4-FFF2-40B4-BE49-F238E27FC236}">
                <a16:creationId xmlns:a16="http://schemas.microsoft.com/office/drawing/2014/main" id="{6584795B-1550-ADA8-70BB-41AEF6FDCD47}"/>
              </a:ext>
            </a:extLst>
          </p:cNvPr>
          <p:cNvSpPr>
            <a:spLocks noGrp="1"/>
          </p:cNvSpPr>
          <p:nvPr>
            <p:ph type="body" sz="quarter" idx="29"/>
          </p:nvPr>
        </p:nvSpPr>
        <p:spPr>
          <a:xfrm>
            <a:off x="826478" y="5242544"/>
            <a:ext cx="2901461" cy="1107042"/>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32" name="Tekstin paikkamerkki 11">
            <a:extLst>
              <a:ext uri="{FF2B5EF4-FFF2-40B4-BE49-F238E27FC236}">
                <a16:creationId xmlns:a16="http://schemas.microsoft.com/office/drawing/2014/main" id="{98140732-35AF-D46D-CCDB-8B9AE2E4B68E}"/>
              </a:ext>
            </a:extLst>
          </p:cNvPr>
          <p:cNvSpPr>
            <a:spLocks noGrp="1"/>
          </p:cNvSpPr>
          <p:nvPr>
            <p:ph type="body" sz="quarter" idx="30"/>
          </p:nvPr>
        </p:nvSpPr>
        <p:spPr>
          <a:xfrm>
            <a:off x="4634237" y="5242544"/>
            <a:ext cx="2901461" cy="1107042"/>
          </a:xfrm>
        </p:spPr>
        <p:txBody>
          <a:bodyPr/>
          <a:lstStyle>
            <a:lvl1pPr marL="0" indent="0">
              <a:buNone/>
              <a:defRPr sz="1400">
                <a:latin typeface="DM Sans Medium" pitchFamily="2" charset="0"/>
              </a:defRPr>
            </a:lvl1pPr>
          </a:lstStyle>
          <a:p>
            <a:pPr lvl="0"/>
            <a:r>
              <a:rPr lang="fi-FI" noProof="0"/>
              <a:t>Muokkaa tekstin perustyylejä napsauttamalla</a:t>
            </a:r>
          </a:p>
        </p:txBody>
      </p:sp>
      <p:sp>
        <p:nvSpPr>
          <p:cNvPr id="33" name="Tekstin paikkamerkki 11">
            <a:extLst>
              <a:ext uri="{FF2B5EF4-FFF2-40B4-BE49-F238E27FC236}">
                <a16:creationId xmlns:a16="http://schemas.microsoft.com/office/drawing/2014/main" id="{AA0A2A71-5DB2-3417-5028-C8F81713DC7F}"/>
              </a:ext>
            </a:extLst>
          </p:cNvPr>
          <p:cNvSpPr>
            <a:spLocks noGrp="1"/>
          </p:cNvSpPr>
          <p:nvPr>
            <p:ph type="body" sz="quarter" idx="31"/>
          </p:nvPr>
        </p:nvSpPr>
        <p:spPr>
          <a:xfrm>
            <a:off x="8473817" y="5242544"/>
            <a:ext cx="2901461" cy="1107042"/>
          </a:xfrm>
        </p:spPr>
        <p:txBody>
          <a:bodyPr/>
          <a:lstStyle>
            <a:lvl1pPr marL="0" indent="0">
              <a:buNone/>
              <a:defRPr sz="1400">
                <a:latin typeface="DM Sans Medium" pitchFamily="2" charset="0"/>
              </a:defRPr>
            </a:lvl1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55C38AAD-8BB1-47BA-A755-D47255D23473}"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864640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uomio">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549197-6EA7-0EF5-28F9-13ABC15639D0}"/>
              </a:ext>
            </a:extLst>
          </p:cNvPr>
          <p:cNvSpPr>
            <a:spLocks noGrp="1"/>
          </p:cNvSpPr>
          <p:nvPr>
            <p:ph type="title" hasCustomPrompt="1"/>
          </p:nvPr>
        </p:nvSpPr>
        <p:spPr>
          <a:xfrm>
            <a:off x="497541" y="789174"/>
            <a:ext cx="11201401" cy="5089118"/>
          </a:xfrm>
        </p:spPr>
        <p:txBody>
          <a:bodyPr anchor="ctr" anchorCtr="0"/>
          <a:lstStyle>
            <a:lvl1pPr algn="ctr">
              <a:lnSpc>
                <a:spcPct val="100000"/>
              </a:lnSpc>
              <a:defRPr sz="6500"/>
            </a:lvl1pPr>
          </a:lstStyle>
          <a:p>
            <a:r>
              <a:rPr lang="fi-FI" noProof="0" err="1"/>
              <a:t>Click</a:t>
            </a:r>
            <a:r>
              <a:rPr lang="en-US"/>
              <a:t> to edit </a:t>
            </a:r>
            <a:br>
              <a:rPr lang="en-US"/>
            </a:br>
            <a:r>
              <a:rPr lang="en-US"/>
              <a:t>Master title </a:t>
            </a:r>
            <a:br>
              <a:rPr lang="en-US"/>
            </a:br>
            <a:r>
              <a:rPr lang="en-US"/>
              <a:t>style</a:t>
            </a:r>
            <a:endParaRPr lang="en-FI"/>
          </a:p>
        </p:txBody>
      </p:sp>
    </p:spTree>
    <p:extLst>
      <p:ext uri="{BB962C8B-B14F-4D97-AF65-F5344CB8AC3E}">
        <p14:creationId xmlns:p14="http://schemas.microsoft.com/office/powerpoint/2010/main" val="3166701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äripalkit 2">
    <p:spTree>
      <p:nvGrpSpPr>
        <p:cNvPr id="1" name=""/>
        <p:cNvGrpSpPr/>
        <p:nvPr/>
      </p:nvGrpSpPr>
      <p:grpSpPr>
        <a:xfrm>
          <a:off x="0" y="0"/>
          <a:ext cx="0" cy="0"/>
          <a:chOff x="0" y="0"/>
          <a:chExt cx="0" cy="0"/>
        </a:xfrm>
      </p:grpSpPr>
      <p:sp>
        <p:nvSpPr>
          <p:cNvPr id="46" name="object 4">
            <a:extLst>
              <a:ext uri="{FF2B5EF4-FFF2-40B4-BE49-F238E27FC236}">
                <a16:creationId xmlns:a16="http://schemas.microsoft.com/office/drawing/2014/main" id="{2B0BCDE1-FEAE-5702-CC9B-8E8499C1A00B}"/>
              </a:ext>
              <a:ext uri="{C183D7F6-B498-43B3-948B-1728B52AA6E4}">
                <adec:decorative xmlns:adec="http://schemas.microsoft.com/office/drawing/2017/decorative" val="1"/>
              </a:ext>
            </a:extLst>
          </p:cNvPr>
          <p:cNvSpPr/>
          <p:nvPr userDrawn="1"/>
        </p:nvSpPr>
        <p:spPr>
          <a:xfrm>
            <a:off x="509186" y="4952652"/>
            <a:ext cx="11175344" cy="1397014"/>
          </a:xfrm>
          <a:custGeom>
            <a:avLst/>
            <a:gdLst/>
            <a:ahLst/>
            <a:cxnLst/>
            <a:rect l="l" t="t" r="r" b="b"/>
            <a:pathLst>
              <a:path w="18428970" h="2303779">
                <a:moveTo>
                  <a:pt x="18428758" y="0"/>
                </a:moveTo>
                <a:lnTo>
                  <a:pt x="0" y="0"/>
                </a:lnTo>
                <a:lnTo>
                  <a:pt x="0" y="2303594"/>
                </a:lnTo>
                <a:lnTo>
                  <a:pt x="18428758" y="2303594"/>
                </a:lnTo>
                <a:lnTo>
                  <a:pt x="18428758" y="0"/>
                </a:lnTo>
                <a:close/>
              </a:path>
            </a:pathLst>
          </a:custGeom>
          <a:solidFill>
            <a:srgbClr val="BBCEEC"/>
          </a:solidFill>
        </p:spPr>
        <p:txBody>
          <a:bodyPr wrap="square" lIns="0" tIns="0" rIns="0" bIns="0" rtlCol="0"/>
          <a:lstStyle/>
          <a:p>
            <a:endParaRPr lang="fi-FI" noProof="0"/>
          </a:p>
        </p:txBody>
      </p:sp>
      <p:sp>
        <p:nvSpPr>
          <p:cNvPr id="47" name="object 5">
            <a:extLst>
              <a:ext uri="{FF2B5EF4-FFF2-40B4-BE49-F238E27FC236}">
                <a16:creationId xmlns:a16="http://schemas.microsoft.com/office/drawing/2014/main" id="{DFCCF13A-4CC0-46FE-404B-E65D1E41BE62}"/>
              </a:ext>
              <a:ext uri="{C183D7F6-B498-43B3-948B-1728B52AA6E4}">
                <adec:decorative xmlns:adec="http://schemas.microsoft.com/office/drawing/2017/decorative" val="1"/>
              </a:ext>
            </a:extLst>
          </p:cNvPr>
          <p:cNvSpPr/>
          <p:nvPr userDrawn="1"/>
        </p:nvSpPr>
        <p:spPr>
          <a:xfrm>
            <a:off x="509186" y="3181126"/>
            <a:ext cx="11175344" cy="1397014"/>
          </a:xfrm>
          <a:custGeom>
            <a:avLst/>
            <a:gdLst/>
            <a:ahLst/>
            <a:cxnLst/>
            <a:rect l="l" t="t" r="r" b="b"/>
            <a:pathLst>
              <a:path w="18428970" h="2303779">
                <a:moveTo>
                  <a:pt x="18428758" y="0"/>
                </a:moveTo>
                <a:lnTo>
                  <a:pt x="0" y="0"/>
                </a:lnTo>
                <a:lnTo>
                  <a:pt x="0" y="2303594"/>
                </a:lnTo>
                <a:lnTo>
                  <a:pt x="18428758" y="2303594"/>
                </a:lnTo>
                <a:lnTo>
                  <a:pt x="18428758" y="0"/>
                </a:lnTo>
                <a:close/>
              </a:path>
            </a:pathLst>
          </a:custGeom>
          <a:solidFill>
            <a:srgbClr val="D2DEF2"/>
          </a:solidFill>
        </p:spPr>
        <p:txBody>
          <a:bodyPr wrap="square" lIns="0" tIns="0" rIns="0" bIns="0" rtlCol="0"/>
          <a:lstStyle/>
          <a:p>
            <a:endParaRPr lang="fi-FI" noProof="0"/>
          </a:p>
        </p:txBody>
      </p:sp>
      <p:sp>
        <p:nvSpPr>
          <p:cNvPr id="45" name="object 3">
            <a:extLst>
              <a:ext uri="{FF2B5EF4-FFF2-40B4-BE49-F238E27FC236}">
                <a16:creationId xmlns:a16="http://schemas.microsoft.com/office/drawing/2014/main" id="{3FC9D970-DD35-A23E-D217-644B50CAFE7D}"/>
              </a:ext>
              <a:ext uri="{C183D7F6-B498-43B3-948B-1728B52AA6E4}">
                <adec:decorative xmlns:adec="http://schemas.microsoft.com/office/drawing/2017/decorative" val="1"/>
              </a:ext>
            </a:extLst>
          </p:cNvPr>
          <p:cNvSpPr/>
          <p:nvPr userDrawn="1"/>
        </p:nvSpPr>
        <p:spPr>
          <a:xfrm>
            <a:off x="509186" y="1409601"/>
            <a:ext cx="11175344" cy="1397014"/>
          </a:xfrm>
          <a:custGeom>
            <a:avLst/>
            <a:gdLst/>
            <a:ahLst/>
            <a:cxnLst/>
            <a:rect l="l" t="t" r="r" b="b"/>
            <a:pathLst>
              <a:path w="18428970" h="2303779">
                <a:moveTo>
                  <a:pt x="18428758" y="0"/>
                </a:moveTo>
                <a:lnTo>
                  <a:pt x="0" y="0"/>
                </a:lnTo>
                <a:lnTo>
                  <a:pt x="0" y="2303594"/>
                </a:lnTo>
                <a:lnTo>
                  <a:pt x="18428758" y="2303594"/>
                </a:lnTo>
                <a:lnTo>
                  <a:pt x="18428758" y="0"/>
                </a:lnTo>
                <a:close/>
              </a:path>
            </a:pathLst>
          </a:custGeom>
          <a:solidFill>
            <a:srgbClr val="E8EEF8"/>
          </a:solidFill>
        </p:spPr>
        <p:txBody>
          <a:bodyPr wrap="square" lIns="0" tIns="0" rIns="0" bIns="0" rtlCol="0"/>
          <a:lstStyle/>
          <a:p>
            <a:endParaRPr lang="fi-FI" noProof="0"/>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497541" y="560568"/>
            <a:ext cx="11201401" cy="524786"/>
          </a:xfrm>
        </p:spPr>
        <p:txBody>
          <a:bodyPr/>
          <a:lstStyle/>
          <a:p>
            <a:endParaRPr lang="fi-FI" noProof="0"/>
          </a:p>
        </p:txBody>
      </p:sp>
      <p:sp>
        <p:nvSpPr>
          <p:cNvPr id="16" name="Tekstin paikkamerkki 11">
            <a:extLst>
              <a:ext uri="{FF2B5EF4-FFF2-40B4-BE49-F238E27FC236}">
                <a16:creationId xmlns:a16="http://schemas.microsoft.com/office/drawing/2014/main" id="{AEEEE0A1-F219-D5BB-6044-FACC9697CEA3}"/>
              </a:ext>
            </a:extLst>
          </p:cNvPr>
          <p:cNvSpPr>
            <a:spLocks noGrp="1"/>
          </p:cNvSpPr>
          <p:nvPr>
            <p:ph type="body" sz="quarter" idx="16"/>
          </p:nvPr>
        </p:nvSpPr>
        <p:spPr>
          <a:xfrm>
            <a:off x="493713" y="1161805"/>
            <a:ext cx="11175344" cy="227379"/>
          </a:xfrm>
        </p:spPr>
        <p:txBody>
          <a:bodyPr/>
          <a:lstStyle>
            <a:lvl1pPr marL="0" indent="0">
              <a:buNone/>
              <a:defRPr sz="1600" b="1">
                <a:latin typeface="DM Sans Medium" pitchFamily="2" charset="0"/>
              </a:defRPr>
            </a:lvl1pPr>
          </a:lstStyle>
          <a:p>
            <a:pPr lvl="0"/>
            <a:r>
              <a:rPr lang="fi-FI" noProof="0"/>
              <a:t>Muokkaa tekstin perustyylejä napsauttamalla</a:t>
            </a:r>
          </a:p>
        </p:txBody>
      </p:sp>
      <p:sp>
        <p:nvSpPr>
          <p:cNvPr id="26" name="Tekstin paikkamerkki 11">
            <a:extLst>
              <a:ext uri="{FF2B5EF4-FFF2-40B4-BE49-F238E27FC236}">
                <a16:creationId xmlns:a16="http://schemas.microsoft.com/office/drawing/2014/main" id="{78B4CBD5-8A1A-716E-8CC6-980F60730C57}"/>
              </a:ext>
            </a:extLst>
          </p:cNvPr>
          <p:cNvSpPr>
            <a:spLocks noGrp="1"/>
          </p:cNvSpPr>
          <p:nvPr>
            <p:ph type="body" sz="quarter" idx="24"/>
          </p:nvPr>
        </p:nvSpPr>
        <p:spPr>
          <a:xfrm>
            <a:off x="509186" y="2099000"/>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17" name="Tekstin paikkamerkki 11">
            <a:extLst>
              <a:ext uri="{FF2B5EF4-FFF2-40B4-BE49-F238E27FC236}">
                <a16:creationId xmlns:a16="http://schemas.microsoft.com/office/drawing/2014/main" id="{72CAF045-6F52-BE1E-DEE0-3BA0A2F27262}"/>
              </a:ext>
            </a:extLst>
          </p:cNvPr>
          <p:cNvSpPr>
            <a:spLocks noGrp="1"/>
          </p:cNvSpPr>
          <p:nvPr>
            <p:ph type="body" sz="quarter" idx="26"/>
          </p:nvPr>
        </p:nvSpPr>
        <p:spPr>
          <a:xfrm>
            <a:off x="2745022" y="2099000"/>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18" name="Tekstin paikkamerkki 11">
            <a:extLst>
              <a:ext uri="{FF2B5EF4-FFF2-40B4-BE49-F238E27FC236}">
                <a16:creationId xmlns:a16="http://schemas.microsoft.com/office/drawing/2014/main" id="{73E5668F-4719-442D-09AF-1E9D67B61146}"/>
              </a:ext>
            </a:extLst>
          </p:cNvPr>
          <p:cNvSpPr>
            <a:spLocks noGrp="1"/>
          </p:cNvSpPr>
          <p:nvPr>
            <p:ph type="body" sz="quarter" idx="27"/>
          </p:nvPr>
        </p:nvSpPr>
        <p:spPr>
          <a:xfrm>
            <a:off x="4980858" y="2099000"/>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19" name="Tekstin paikkamerkki 11">
            <a:extLst>
              <a:ext uri="{FF2B5EF4-FFF2-40B4-BE49-F238E27FC236}">
                <a16:creationId xmlns:a16="http://schemas.microsoft.com/office/drawing/2014/main" id="{915B7EC7-F67D-CBC0-4A92-18A82AA9A4F4}"/>
              </a:ext>
            </a:extLst>
          </p:cNvPr>
          <p:cNvSpPr>
            <a:spLocks noGrp="1"/>
          </p:cNvSpPr>
          <p:nvPr>
            <p:ph type="body" sz="quarter" idx="28"/>
          </p:nvPr>
        </p:nvSpPr>
        <p:spPr>
          <a:xfrm>
            <a:off x="7216694" y="2099000"/>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20" name="Tekstin paikkamerkki 11">
            <a:extLst>
              <a:ext uri="{FF2B5EF4-FFF2-40B4-BE49-F238E27FC236}">
                <a16:creationId xmlns:a16="http://schemas.microsoft.com/office/drawing/2014/main" id="{1D5D28AF-3D26-1388-C05C-BAFDA9C322DA}"/>
              </a:ext>
            </a:extLst>
          </p:cNvPr>
          <p:cNvSpPr>
            <a:spLocks noGrp="1"/>
          </p:cNvSpPr>
          <p:nvPr>
            <p:ph type="body" sz="quarter" idx="29"/>
          </p:nvPr>
        </p:nvSpPr>
        <p:spPr>
          <a:xfrm>
            <a:off x="9452530" y="2099000"/>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21" name="Tekstin paikkamerkki 11">
            <a:extLst>
              <a:ext uri="{FF2B5EF4-FFF2-40B4-BE49-F238E27FC236}">
                <a16:creationId xmlns:a16="http://schemas.microsoft.com/office/drawing/2014/main" id="{B12266C1-341A-D899-2F79-17EC9EEC6B70}"/>
              </a:ext>
            </a:extLst>
          </p:cNvPr>
          <p:cNvSpPr>
            <a:spLocks noGrp="1"/>
          </p:cNvSpPr>
          <p:nvPr>
            <p:ph type="body" sz="quarter" idx="30"/>
          </p:nvPr>
        </p:nvSpPr>
        <p:spPr>
          <a:xfrm>
            <a:off x="509186" y="3870526"/>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22" name="Tekstin paikkamerkki 11">
            <a:extLst>
              <a:ext uri="{FF2B5EF4-FFF2-40B4-BE49-F238E27FC236}">
                <a16:creationId xmlns:a16="http://schemas.microsoft.com/office/drawing/2014/main" id="{D7C8D6F7-40F6-13DC-382A-6337DDABE1A4}"/>
              </a:ext>
            </a:extLst>
          </p:cNvPr>
          <p:cNvSpPr>
            <a:spLocks noGrp="1"/>
          </p:cNvSpPr>
          <p:nvPr>
            <p:ph type="body" sz="quarter" idx="31"/>
          </p:nvPr>
        </p:nvSpPr>
        <p:spPr>
          <a:xfrm>
            <a:off x="2745022" y="3870526"/>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23" name="Tekstin paikkamerkki 11">
            <a:extLst>
              <a:ext uri="{FF2B5EF4-FFF2-40B4-BE49-F238E27FC236}">
                <a16:creationId xmlns:a16="http://schemas.microsoft.com/office/drawing/2014/main" id="{9959CD82-537E-7360-EAFF-BDE28E3BF4EC}"/>
              </a:ext>
            </a:extLst>
          </p:cNvPr>
          <p:cNvSpPr>
            <a:spLocks noGrp="1"/>
          </p:cNvSpPr>
          <p:nvPr>
            <p:ph type="body" sz="quarter" idx="32"/>
          </p:nvPr>
        </p:nvSpPr>
        <p:spPr>
          <a:xfrm>
            <a:off x="4980858" y="3870526"/>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24" name="Tekstin paikkamerkki 11">
            <a:extLst>
              <a:ext uri="{FF2B5EF4-FFF2-40B4-BE49-F238E27FC236}">
                <a16:creationId xmlns:a16="http://schemas.microsoft.com/office/drawing/2014/main" id="{BADB8AC0-FBB1-0D74-1EBE-CA8F03C551AB}"/>
              </a:ext>
            </a:extLst>
          </p:cNvPr>
          <p:cNvSpPr>
            <a:spLocks noGrp="1"/>
          </p:cNvSpPr>
          <p:nvPr>
            <p:ph type="body" sz="quarter" idx="33"/>
          </p:nvPr>
        </p:nvSpPr>
        <p:spPr>
          <a:xfrm>
            <a:off x="7216694" y="3870526"/>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4" name="Tekstin paikkamerkki 11">
            <a:extLst>
              <a:ext uri="{FF2B5EF4-FFF2-40B4-BE49-F238E27FC236}">
                <a16:creationId xmlns:a16="http://schemas.microsoft.com/office/drawing/2014/main" id="{B9C2DC77-3DB4-1CC7-2363-59DC17E1A5F3}"/>
              </a:ext>
            </a:extLst>
          </p:cNvPr>
          <p:cNvSpPr>
            <a:spLocks noGrp="1"/>
          </p:cNvSpPr>
          <p:nvPr>
            <p:ph type="body" sz="quarter" idx="34"/>
          </p:nvPr>
        </p:nvSpPr>
        <p:spPr>
          <a:xfrm>
            <a:off x="9452530" y="3870526"/>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5" name="Tekstin paikkamerkki 11">
            <a:extLst>
              <a:ext uri="{FF2B5EF4-FFF2-40B4-BE49-F238E27FC236}">
                <a16:creationId xmlns:a16="http://schemas.microsoft.com/office/drawing/2014/main" id="{24CA0022-10BD-8480-A3AC-B3916A18910C}"/>
              </a:ext>
            </a:extLst>
          </p:cNvPr>
          <p:cNvSpPr>
            <a:spLocks noGrp="1"/>
          </p:cNvSpPr>
          <p:nvPr>
            <p:ph type="body" sz="quarter" idx="35"/>
          </p:nvPr>
        </p:nvSpPr>
        <p:spPr>
          <a:xfrm>
            <a:off x="509186" y="5642052"/>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6" name="Tekstin paikkamerkki 11">
            <a:extLst>
              <a:ext uri="{FF2B5EF4-FFF2-40B4-BE49-F238E27FC236}">
                <a16:creationId xmlns:a16="http://schemas.microsoft.com/office/drawing/2014/main" id="{4C2D7F7C-1AEE-1D81-9A59-C7A27CC658AF}"/>
              </a:ext>
            </a:extLst>
          </p:cNvPr>
          <p:cNvSpPr>
            <a:spLocks noGrp="1"/>
          </p:cNvSpPr>
          <p:nvPr>
            <p:ph type="body" sz="quarter" idx="36"/>
          </p:nvPr>
        </p:nvSpPr>
        <p:spPr>
          <a:xfrm>
            <a:off x="2745022" y="5642052"/>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7" name="Tekstin paikkamerkki 11">
            <a:extLst>
              <a:ext uri="{FF2B5EF4-FFF2-40B4-BE49-F238E27FC236}">
                <a16:creationId xmlns:a16="http://schemas.microsoft.com/office/drawing/2014/main" id="{5A836639-C4D9-683A-820E-975A919EA757}"/>
              </a:ext>
            </a:extLst>
          </p:cNvPr>
          <p:cNvSpPr>
            <a:spLocks noGrp="1"/>
          </p:cNvSpPr>
          <p:nvPr>
            <p:ph type="body" sz="quarter" idx="37"/>
          </p:nvPr>
        </p:nvSpPr>
        <p:spPr>
          <a:xfrm>
            <a:off x="4980858" y="5642052"/>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8" name="Tekstin paikkamerkki 11">
            <a:extLst>
              <a:ext uri="{FF2B5EF4-FFF2-40B4-BE49-F238E27FC236}">
                <a16:creationId xmlns:a16="http://schemas.microsoft.com/office/drawing/2014/main" id="{DADDDAC4-93DB-7454-BBD9-D8B9B4E652C5}"/>
              </a:ext>
            </a:extLst>
          </p:cNvPr>
          <p:cNvSpPr>
            <a:spLocks noGrp="1"/>
          </p:cNvSpPr>
          <p:nvPr>
            <p:ph type="body" sz="quarter" idx="38"/>
          </p:nvPr>
        </p:nvSpPr>
        <p:spPr>
          <a:xfrm>
            <a:off x="7216694" y="5642052"/>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9" name="Tekstin paikkamerkki 11">
            <a:extLst>
              <a:ext uri="{FF2B5EF4-FFF2-40B4-BE49-F238E27FC236}">
                <a16:creationId xmlns:a16="http://schemas.microsoft.com/office/drawing/2014/main" id="{5107D55A-E394-3D1A-750B-09EBF8743EF4}"/>
              </a:ext>
            </a:extLst>
          </p:cNvPr>
          <p:cNvSpPr>
            <a:spLocks noGrp="1"/>
          </p:cNvSpPr>
          <p:nvPr>
            <p:ph type="body" sz="quarter" idx="39"/>
          </p:nvPr>
        </p:nvSpPr>
        <p:spPr>
          <a:xfrm>
            <a:off x="9452530" y="5642052"/>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55C38AAD-8BB1-47BA-A755-D47255D23473}"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40" name="Tekstin paikkamerkki 11">
            <a:extLst>
              <a:ext uri="{FF2B5EF4-FFF2-40B4-BE49-F238E27FC236}">
                <a16:creationId xmlns:a16="http://schemas.microsoft.com/office/drawing/2014/main" id="{089465DC-BF2F-B71E-049D-08389B079A1B}"/>
              </a:ext>
            </a:extLst>
          </p:cNvPr>
          <p:cNvSpPr>
            <a:spLocks noGrp="1"/>
          </p:cNvSpPr>
          <p:nvPr>
            <p:ph type="body" sz="quarter" idx="40"/>
          </p:nvPr>
        </p:nvSpPr>
        <p:spPr>
          <a:xfrm>
            <a:off x="493713" y="2937852"/>
            <a:ext cx="11175344" cy="227379"/>
          </a:xfrm>
        </p:spPr>
        <p:txBody>
          <a:bodyPr/>
          <a:lstStyle>
            <a:lvl1pPr marL="0" indent="0">
              <a:buNone/>
              <a:defRPr sz="1600" b="1">
                <a:latin typeface="DM Sans Medium" pitchFamily="2" charset="0"/>
              </a:defRPr>
            </a:lvl1pPr>
          </a:lstStyle>
          <a:p>
            <a:pPr lvl="0"/>
            <a:r>
              <a:rPr lang="fi-FI" noProof="0"/>
              <a:t>Muokkaa tekstin perustyylejä napsauttamalla</a:t>
            </a:r>
          </a:p>
        </p:txBody>
      </p:sp>
      <p:sp>
        <p:nvSpPr>
          <p:cNvPr id="41" name="Tekstin paikkamerkki 11">
            <a:extLst>
              <a:ext uri="{FF2B5EF4-FFF2-40B4-BE49-F238E27FC236}">
                <a16:creationId xmlns:a16="http://schemas.microsoft.com/office/drawing/2014/main" id="{AD57CAB0-D2B8-CB4F-DA0F-BAF9FAD50F55}"/>
              </a:ext>
            </a:extLst>
          </p:cNvPr>
          <p:cNvSpPr>
            <a:spLocks noGrp="1"/>
          </p:cNvSpPr>
          <p:nvPr>
            <p:ph type="body" sz="quarter" idx="41"/>
          </p:nvPr>
        </p:nvSpPr>
        <p:spPr>
          <a:xfrm>
            <a:off x="493713" y="4696314"/>
            <a:ext cx="11175344" cy="227379"/>
          </a:xfrm>
        </p:spPr>
        <p:txBody>
          <a:bodyPr/>
          <a:lstStyle>
            <a:lvl1pPr marL="0" indent="0">
              <a:buNone/>
              <a:defRPr sz="1600" b="1">
                <a:latin typeface="DM Sans Medium" pitchFamily="2" charset="0"/>
              </a:defRPr>
            </a:lvl1pPr>
          </a:lstStyle>
          <a:p>
            <a:pPr lvl="0"/>
            <a:r>
              <a:rPr lang="fi-FI" noProof="0"/>
              <a:t>Muokkaa tekstin perustyylejä napsauttamalla</a:t>
            </a:r>
          </a:p>
        </p:txBody>
      </p:sp>
      <p:sp>
        <p:nvSpPr>
          <p:cNvPr id="3" name="Picture Placeholder 7" descr="Kuvapaikkaelementti">
            <a:extLst>
              <a:ext uri="{FF2B5EF4-FFF2-40B4-BE49-F238E27FC236}">
                <a16:creationId xmlns:a16="http://schemas.microsoft.com/office/drawing/2014/main" id="{2F0AE345-0B37-9C0B-2737-8C7834B0705E}"/>
              </a:ext>
              <a:ext uri="{C183D7F6-B498-43B3-948B-1728B52AA6E4}">
                <adec:decorative xmlns:adec="http://schemas.microsoft.com/office/drawing/2017/decorative" val="0"/>
              </a:ext>
            </a:extLst>
          </p:cNvPr>
          <p:cNvSpPr>
            <a:spLocks noGrp="1"/>
          </p:cNvSpPr>
          <p:nvPr>
            <p:ph type="pic" sz="quarter" idx="20"/>
          </p:nvPr>
        </p:nvSpPr>
        <p:spPr>
          <a:xfrm>
            <a:off x="1407439" y="1520374"/>
            <a:ext cx="450086" cy="466200"/>
          </a:xfrm>
          <a:noFill/>
        </p:spPr>
        <p:txBody>
          <a:bodyPr anchor="ctr" anchorCtr="0"/>
          <a:lstStyle>
            <a:lvl1pPr marL="0" indent="0" algn="ctr">
              <a:buNone/>
              <a:defRPr sz="1000"/>
            </a:lvl1pPr>
          </a:lstStyle>
          <a:p>
            <a:endParaRPr lang="fi-FI" noProof="0"/>
          </a:p>
        </p:txBody>
      </p:sp>
      <p:sp>
        <p:nvSpPr>
          <p:cNvPr id="4" name="Picture Placeholder 7" descr="Kuvapaikkaelementti">
            <a:extLst>
              <a:ext uri="{FF2B5EF4-FFF2-40B4-BE49-F238E27FC236}">
                <a16:creationId xmlns:a16="http://schemas.microsoft.com/office/drawing/2014/main" id="{8BEA607F-FCF0-F2A9-41AB-D05E5E964149}"/>
              </a:ext>
              <a:ext uri="{C183D7F6-B498-43B3-948B-1728B52AA6E4}">
                <adec:decorative xmlns:adec="http://schemas.microsoft.com/office/drawing/2017/decorative" val="0"/>
              </a:ext>
            </a:extLst>
          </p:cNvPr>
          <p:cNvSpPr>
            <a:spLocks noGrp="1"/>
          </p:cNvSpPr>
          <p:nvPr>
            <p:ph type="pic" sz="quarter" idx="42"/>
          </p:nvPr>
        </p:nvSpPr>
        <p:spPr>
          <a:xfrm>
            <a:off x="3614446" y="1520374"/>
            <a:ext cx="450086" cy="466200"/>
          </a:xfrm>
          <a:noFill/>
        </p:spPr>
        <p:txBody>
          <a:bodyPr anchor="ctr" anchorCtr="0"/>
          <a:lstStyle>
            <a:lvl1pPr marL="0" indent="0" algn="ctr">
              <a:buNone/>
              <a:defRPr sz="1000"/>
            </a:lvl1pPr>
          </a:lstStyle>
          <a:p>
            <a:endParaRPr lang="fi-FI" noProof="0"/>
          </a:p>
        </p:txBody>
      </p:sp>
      <p:sp>
        <p:nvSpPr>
          <p:cNvPr id="5" name="Picture Placeholder 7" descr="Kuvapaikkaelementti">
            <a:extLst>
              <a:ext uri="{FF2B5EF4-FFF2-40B4-BE49-F238E27FC236}">
                <a16:creationId xmlns:a16="http://schemas.microsoft.com/office/drawing/2014/main" id="{42051179-B480-C491-F7D5-ECEF0201FD26}"/>
              </a:ext>
              <a:ext uri="{C183D7F6-B498-43B3-948B-1728B52AA6E4}">
                <adec:decorative xmlns:adec="http://schemas.microsoft.com/office/drawing/2017/decorative" val="0"/>
              </a:ext>
            </a:extLst>
          </p:cNvPr>
          <p:cNvSpPr>
            <a:spLocks noGrp="1"/>
          </p:cNvSpPr>
          <p:nvPr>
            <p:ph type="pic" sz="quarter" idx="43"/>
          </p:nvPr>
        </p:nvSpPr>
        <p:spPr>
          <a:xfrm>
            <a:off x="5883689" y="1520374"/>
            <a:ext cx="450086" cy="466200"/>
          </a:xfrm>
          <a:noFill/>
        </p:spPr>
        <p:txBody>
          <a:bodyPr anchor="ctr" anchorCtr="0"/>
          <a:lstStyle>
            <a:lvl1pPr marL="0" indent="0" algn="ctr">
              <a:buNone/>
              <a:defRPr sz="1000"/>
            </a:lvl1pPr>
          </a:lstStyle>
          <a:p>
            <a:endParaRPr lang="fi-FI" noProof="0"/>
          </a:p>
        </p:txBody>
      </p:sp>
      <p:sp>
        <p:nvSpPr>
          <p:cNvPr id="6" name="Picture Placeholder 7" descr="Kuvapaikkaelementti">
            <a:extLst>
              <a:ext uri="{FF2B5EF4-FFF2-40B4-BE49-F238E27FC236}">
                <a16:creationId xmlns:a16="http://schemas.microsoft.com/office/drawing/2014/main" id="{6DDC8316-4910-C442-2221-42648991EFDD}"/>
              </a:ext>
              <a:ext uri="{C183D7F6-B498-43B3-948B-1728B52AA6E4}">
                <adec:decorative xmlns:adec="http://schemas.microsoft.com/office/drawing/2017/decorative" val="0"/>
              </a:ext>
            </a:extLst>
          </p:cNvPr>
          <p:cNvSpPr>
            <a:spLocks noGrp="1"/>
          </p:cNvSpPr>
          <p:nvPr>
            <p:ph type="pic" sz="quarter" idx="44"/>
          </p:nvPr>
        </p:nvSpPr>
        <p:spPr>
          <a:xfrm>
            <a:off x="8066760" y="1520374"/>
            <a:ext cx="450086" cy="466200"/>
          </a:xfrm>
          <a:noFill/>
        </p:spPr>
        <p:txBody>
          <a:bodyPr anchor="ctr" anchorCtr="0"/>
          <a:lstStyle>
            <a:lvl1pPr marL="0" indent="0" algn="ctr">
              <a:buNone/>
              <a:defRPr sz="1000"/>
            </a:lvl1pPr>
          </a:lstStyle>
          <a:p>
            <a:endParaRPr lang="fi-FI" noProof="0"/>
          </a:p>
        </p:txBody>
      </p:sp>
      <p:sp>
        <p:nvSpPr>
          <p:cNvPr id="10" name="Picture Placeholder 7" descr="Kuvapaikkaelementti">
            <a:extLst>
              <a:ext uri="{FF2B5EF4-FFF2-40B4-BE49-F238E27FC236}">
                <a16:creationId xmlns:a16="http://schemas.microsoft.com/office/drawing/2014/main" id="{DB54B19D-41FD-A728-6A02-525516FBD017}"/>
              </a:ext>
              <a:ext uri="{C183D7F6-B498-43B3-948B-1728B52AA6E4}">
                <adec:decorative xmlns:adec="http://schemas.microsoft.com/office/drawing/2017/decorative" val="0"/>
              </a:ext>
            </a:extLst>
          </p:cNvPr>
          <p:cNvSpPr>
            <a:spLocks noGrp="1"/>
          </p:cNvSpPr>
          <p:nvPr>
            <p:ph type="pic" sz="quarter" idx="45"/>
          </p:nvPr>
        </p:nvSpPr>
        <p:spPr>
          <a:xfrm>
            <a:off x="10297704" y="1520374"/>
            <a:ext cx="450086" cy="466200"/>
          </a:xfrm>
          <a:noFill/>
        </p:spPr>
        <p:txBody>
          <a:bodyPr anchor="ctr" anchorCtr="0"/>
          <a:lstStyle>
            <a:lvl1pPr marL="0" indent="0" algn="ctr">
              <a:buNone/>
              <a:defRPr sz="1000"/>
            </a:lvl1pPr>
          </a:lstStyle>
          <a:p>
            <a:endParaRPr lang="fi-FI" noProof="0"/>
          </a:p>
        </p:txBody>
      </p:sp>
      <p:sp>
        <p:nvSpPr>
          <p:cNvPr id="11" name="Picture Placeholder 7" descr="Kuvapaikkaelementti">
            <a:extLst>
              <a:ext uri="{FF2B5EF4-FFF2-40B4-BE49-F238E27FC236}">
                <a16:creationId xmlns:a16="http://schemas.microsoft.com/office/drawing/2014/main" id="{C6B18A36-81B1-CF86-3BCB-D5B561735038}"/>
              </a:ext>
              <a:ext uri="{C183D7F6-B498-43B3-948B-1728B52AA6E4}">
                <adec:decorative xmlns:adec="http://schemas.microsoft.com/office/drawing/2017/decorative" val="0"/>
              </a:ext>
            </a:extLst>
          </p:cNvPr>
          <p:cNvSpPr>
            <a:spLocks noGrp="1"/>
          </p:cNvSpPr>
          <p:nvPr>
            <p:ph type="pic" sz="quarter" idx="46"/>
          </p:nvPr>
        </p:nvSpPr>
        <p:spPr>
          <a:xfrm>
            <a:off x="1407439" y="3296513"/>
            <a:ext cx="450086" cy="466200"/>
          </a:xfrm>
          <a:noFill/>
        </p:spPr>
        <p:txBody>
          <a:bodyPr anchor="ctr" anchorCtr="0"/>
          <a:lstStyle>
            <a:lvl1pPr marL="0" indent="0" algn="ctr">
              <a:buNone/>
              <a:defRPr sz="1000"/>
            </a:lvl1pPr>
          </a:lstStyle>
          <a:p>
            <a:endParaRPr lang="fi-FI" noProof="0"/>
          </a:p>
        </p:txBody>
      </p:sp>
      <p:sp>
        <p:nvSpPr>
          <p:cNvPr id="12" name="Picture Placeholder 7" descr="Kuvapaikkaelementti">
            <a:extLst>
              <a:ext uri="{FF2B5EF4-FFF2-40B4-BE49-F238E27FC236}">
                <a16:creationId xmlns:a16="http://schemas.microsoft.com/office/drawing/2014/main" id="{C66DC526-5A5E-5BA0-FD8A-AC7EFA5E0DE5}"/>
              </a:ext>
              <a:ext uri="{C183D7F6-B498-43B3-948B-1728B52AA6E4}">
                <adec:decorative xmlns:adec="http://schemas.microsoft.com/office/drawing/2017/decorative" val="0"/>
              </a:ext>
            </a:extLst>
          </p:cNvPr>
          <p:cNvSpPr>
            <a:spLocks noGrp="1"/>
          </p:cNvSpPr>
          <p:nvPr>
            <p:ph type="pic" sz="quarter" idx="47"/>
          </p:nvPr>
        </p:nvSpPr>
        <p:spPr>
          <a:xfrm>
            <a:off x="3614446" y="3296513"/>
            <a:ext cx="450086" cy="466200"/>
          </a:xfrm>
          <a:noFill/>
        </p:spPr>
        <p:txBody>
          <a:bodyPr anchor="ctr" anchorCtr="0"/>
          <a:lstStyle>
            <a:lvl1pPr marL="0" indent="0" algn="ctr">
              <a:buNone/>
              <a:defRPr sz="1000"/>
            </a:lvl1pPr>
          </a:lstStyle>
          <a:p>
            <a:endParaRPr lang="fi-FI" noProof="0"/>
          </a:p>
        </p:txBody>
      </p:sp>
      <p:sp>
        <p:nvSpPr>
          <p:cNvPr id="13" name="Picture Placeholder 7" descr="Kuvapaikkaelementti">
            <a:extLst>
              <a:ext uri="{FF2B5EF4-FFF2-40B4-BE49-F238E27FC236}">
                <a16:creationId xmlns:a16="http://schemas.microsoft.com/office/drawing/2014/main" id="{B910BE75-0450-38C4-90BD-D739C1DBDC40}"/>
              </a:ext>
              <a:ext uri="{C183D7F6-B498-43B3-948B-1728B52AA6E4}">
                <adec:decorative xmlns:adec="http://schemas.microsoft.com/office/drawing/2017/decorative" val="0"/>
              </a:ext>
            </a:extLst>
          </p:cNvPr>
          <p:cNvSpPr>
            <a:spLocks noGrp="1"/>
          </p:cNvSpPr>
          <p:nvPr>
            <p:ph type="pic" sz="quarter" idx="48"/>
          </p:nvPr>
        </p:nvSpPr>
        <p:spPr>
          <a:xfrm>
            <a:off x="5883689" y="3296513"/>
            <a:ext cx="450086" cy="466200"/>
          </a:xfrm>
          <a:noFill/>
        </p:spPr>
        <p:txBody>
          <a:bodyPr anchor="ctr" anchorCtr="0"/>
          <a:lstStyle>
            <a:lvl1pPr marL="0" indent="0" algn="ctr">
              <a:buNone/>
              <a:defRPr sz="1000"/>
            </a:lvl1pPr>
          </a:lstStyle>
          <a:p>
            <a:endParaRPr lang="fi-FI" noProof="0"/>
          </a:p>
        </p:txBody>
      </p:sp>
      <p:sp>
        <p:nvSpPr>
          <p:cNvPr id="14" name="Picture Placeholder 7" descr="Kuvapaikkaelementti">
            <a:extLst>
              <a:ext uri="{FF2B5EF4-FFF2-40B4-BE49-F238E27FC236}">
                <a16:creationId xmlns:a16="http://schemas.microsoft.com/office/drawing/2014/main" id="{5137262F-00F8-2017-5527-94D2D21FBBD3}"/>
              </a:ext>
              <a:ext uri="{C183D7F6-B498-43B3-948B-1728B52AA6E4}">
                <adec:decorative xmlns:adec="http://schemas.microsoft.com/office/drawing/2017/decorative" val="0"/>
              </a:ext>
            </a:extLst>
          </p:cNvPr>
          <p:cNvSpPr>
            <a:spLocks noGrp="1"/>
          </p:cNvSpPr>
          <p:nvPr>
            <p:ph type="pic" sz="quarter" idx="49"/>
          </p:nvPr>
        </p:nvSpPr>
        <p:spPr>
          <a:xfrm>
            <a:off x="8066760" y="3296513"/>
            <a:ext cx="450086" cy="466200"/>
          </a:xfrm>
          <a:noFill/>
        </p:spPr>
        <p:txBody>
          <a:bodyPr anchor="ctr" anchorCtr="0"/>
          <a:lstStyle>
            <a:lvl1pPr marL="0" indent="0" algn="ctr">
              <a:buNone/>
              <a:defRPr sz="1000"/>
            </a:lvl1pPr>
          </a:lstStyle>
          <a:p>
            <a:endParaRPr lang="fi-FI" noProof="0"/>
          </a:p>
        </p:txBody>
      </p:sp>
      <p:sp>
        <p:nvSpPr>
          <p:cNvPr id="15" name="Picture Placeholder 7" descr="Kuvapaikkaelementti">
            <a:extLst>
              <a:ext uri="{FF2B5EF4-FFF2-40B4-BE49-F238E27FC236}">
                <a16:creationId xmlns:a16="http://schemas.microsoft.com/office/drawing/2014/main" id="{4A55C364-2ABE-68D6-759B-8CC47F3FAA54}"/>
              </a:ext>
              <a:ext uri="{C183D7F6-B498-43B3-948B-1728B52AA6E4}">
                <adec:decorative xmlns:adec="http://schemas.microsoft.com/office/drawing/2017/decorative" val="0"/>
              </a:ext>
            </a:extLst>
          </p:cNvPr>
          <p:cNvSpPr>
            <a:spLocks noGrp="1"/>
          </p:cNvSpPr>
          <p:nvPr>
            <p:ph type="pic" sz="quarter" idx="50"/>
          </p:nvPr>
        </p:nvSpPr>
        <p:spPr>
          <a:xfrm>
            <a:off x="10297704" y="3296513"/>
            <a:ext cx="450086" cy="466200"/>
          </a:xfrm>
          <a:noFill/>
        </p:spPr>
        <p:txBody>
          <a:bodyPr anchor="ctr" anchorCtr="0"/>
          <a:lstStyle>
            <a:lvl1pPr marL="0" indent="0" algn="ctr">
              <a:buNone/>
              <a:defRPr sz="1000"/>
            </a:lvl1pPr>
          </a:lstStyle>
          <a:p>
            <a:endParaRPr lang="fi-FI" noProof="0"/>
          </a:p>
        </p:txBody>
      </p:sp>
      <p:sp>
        <p:nvSpPr>
          <p:cNvPr id="25" name="Picture Placeholder 7" descr="Kuvapaikkaelementti">
            <a:extLst>
              <a:ext uri="{FF2B5EF4-FFF2-40B4-BE49-F238E27FC236}">
                <a16:creationId xmlns:a16="http://schemas.microsoft.com/office/drawing/2014/main" id="{B0D876E0-ACAD-0DB9-377D-7F5582D83B9E}"/>
              </a:ext>
              <a:ext uri="{C183D7F6-B498-43B3-948B-1728B52AA6E4}">
                <adec:decorative xmlns:adec="http://schemas.microsoft.com/office/drawing/2017/decorative" val="0"/>
              </a:ext>
            </a:extLst>
          </p:cNvPr>
          <p:cNvSpPr>
            <a:spLocks noGrp="1"/>
          </p:cNvSpPr>
          <p:nvPr>
            <p:ph type="pic" sz="quarter" idx="51"/>
          </p:nvPr>
        </p:nvSpPr>
        <p:spPr>
          <a:xfrm>
            <a:off x="1407439" y="5072651"/>
            <a:ext cx="450086" cy="466200"/>
          </a:xfrm>
          <a:noFill/>
        </p:spPr>
        <p:txBody>
          <a:bodyPr anchor="ctr" anchorCtr="0"/>
          <a:lstStyle>
            <a:lvl1pPr marL="0" indent="0" algn="ctr">
              <a:buNone/>
              <a:defRPr sz="1000"/>
            </a:lvl1pPr>
          </a:lstStyle>
          <a:p>
            <a:endParaRPr lang="fi-FI" noProof="0"/>
          </a:p>
        </p:txBody>
      </p:sp>
      <p:sp>
        <p:nvSpPr>
          <p:cNvPr id="27" name="Picture Placeholder 7" descr="Kuvapaikkaelementti">
            <a:extLst>
              <a:ext uri="{FF2B5EF4-FFF2-40B4-BE49-F238E27FC236}">
                <a16:creationId xmlns:a16="http://schemas.microsoft.com/office/drawing/2014/main" id="{7F1FD291-D39E-36B3-BFD0-2A10AE21D64B}"/>
              </a:ext>
              <a:ext uri="{C183D7F6-B498-43B3-948B-1728B52AA6E4}">
                <adec:decorative xmlns:adec="http://schemas.microsoft.com/office/drawing/2017/decorative" val="0"/>
              </a:ext>
            </a:extLst>
          </p:cNvPr>
          <p:cNvSpPr>
            <a:spLocks noGrp="1"/>
          </p:cNvSpPr>
          <p:nvPr>
            <p:ph type="pic" sz="quarter" idx="52"/>
          </p:nvPr>
        </p:nvSpPr>
        <p:spPr>
          <a:xfrm>
            <a:off x="3614446" y="5072651"/>
            <a:ext cx="450086" cy="466200"/>
          </a:xfrm>
          <a:noFill/>
        </p:spPr>
        <p:txBody>
          <a:bodyPr anchor="ctr" anchorCtr="0"/>
          <a:lstStyle>
            <a:lvl1pPr marL="0" indent="0" algn="ctr">
              <a:buNone/>
              <a:defRPr sz="1000"/>
            </a:lvl1pPr>
          </a:lstStyle>
          <a:p>
            <a:endParaRPr lang="fi-FI" noProof="0"/>
          </a:p>
        </p:txBody>
      </p:sp>
      <p:sp>
        <p:nvSpPr>
          <p:cNvPr id="28" name="Picture Placeholder 7" descr="Kuvapaikkaelementti">
            <a:extLst>
              <a:ext uri="{FF2B5EF4-FFF2-40B4-BE49-F238E27FC236}">
                <a16:creationId xmlns:a16="http://schemas.microsoft.com/office/drawing/2014/main" id="{8B094A89-A857-2BC6-ADE8-B9704CD05A7E}"/>
              </a:ext>
              <a:ext uri="{C183D7F6-B498-43B3-948B-1728B52AA6E4}">
                <adec:decorative xmlns:adec="http://schemas.microsoft.com/office/drawing/2017/decorative" val="0"/>
              </a:ext>
            </a:extLst>
          </p:cNvPr>
          <p:cNvSpPr>
            <a:spLocks noGrp="1"/>
          </p:cNvSpPr>
          <p:nvPr>
            <p:ph type="pic" sz="quarter" idx="53"/>
          </p:nvPr>
        </p:nvSpPr>
        <p:spPr>
          <a:xfrm>
            <a:off x="5883689" y="5072651"/>
            <a:ext cx="450086" cy="466200"/>
          </a:xfrm>
          <a:noFill/>
        </p:spPr>
        <p:txBody>
          <a:bodyPr anchor="ctr" anchorCtr="0"/>
          <a:lstStyle>
            <a:lvl1pPr marL="0" indent="0" algn="ctr">
              <a:buNone/>
              <a:defRPr sz="1000"/>
            </a:lvl1pPr>
          </a:lstStyle>
          <a:p>
            <a:endParaRPr lang="fi-FI" noProof="0"/>
          </a:p>
        </p:txBody>
      </p:sp>
      <p:sp>
        <p:nvSpPr>
          <p:cNvPr id="29" name="Picture Placeholder 7" descr="Kuvapaikkaelementti">
            <a:extLst>
              <a:ext uri="{FF2B5EF4-FFF2-40B4-BE49-F238E27FC236}">
                <a16:creationId xmlns:a16="http://schemas.microsoft.com/office/drawing/2014/main" id="{6803A9B9-0355-29F3-1CD2-CD44A5078E53}"/>
              </a:ext>
              <a:ext uri="{C183D7F6-B498-43B3-948B-1728B52AA6E4}">
                <adec:decorative xmlns:adec="http://schemas.microsoft.com/office/drawing/2017/decorative" val="0"/>
              </a:ext>
            </a:extLst>
          </p:cNvPr>
          <p:cNvSpPr>
            <a:spLocks noGrp="1"/>
          </p:cNvSpPr>
          <p:nvPr>
            <p:ph type="pic" sz="quarter" idx="54"/>
          </p:nvPr>
        </p:nvSpPr>
        <p:spPr>
          <a:xfrm>
            <a:off x="8066760" y="5072651"/>
            <a:ext cx="450086" cy="466200"/>
          </a:xfrm>
          <a:noFill/>
        </p:spPr>
        <p:txBody>
          <a:bodyPr anchor="ctr" anchorCtr="0"/>
          <a:lstStyle>
            <a:lvl1pPr marL="0" indent="0" algn="ctr">
              <a:buNone/>
              <a:defRPr sz="1000"/>
            </a:lvl1pPr>
          </a:lstStyle>
          <a:p>
            <a:endParaRPr lang="fi-FI" noProof="0"/>
          </a:p>
        </p:txBody>
      </p:sp>
      <p:sp>
        <p:nvSpPr>
          <p:cNvPr id="30" name="Picture Placeholder 7" descr="Kuvapaikkaelementti">
            <a:extLst>
              <a:ext uri="{FF2B5EF4-FFF2-40B4-BE49-F238E27FC236}">
                <a16:creationId xmlns:a16="http://schemas.microsoft.com/office/drawing/2014/main" id="{71BBB7EF-BB32-A425-E664-26E207AC919B}"/>
              </a:ext>
              <a:ext uri="{C183D7F6-B498-43B3-948B-1728B52AA6E4}">
                <adec:decorative xmlns:adec="http://schemas.microsoft.com/office/drawing/2017/decorative" val="0"/>
              </a:ext>
            </a:extLst>
          </p:cNvPr>
          <p:cNvSpPr>
            <a:spLocks noGrp="1"/>
          </p:cNvSpPr>
          <p:nvPr>
            <p:ph type="pic" sz="quarter" idx="55"/>
          </p:nvPr>
        </p:nvSpPr>
        <p:spPr>
          <a:xfrm>
            <a:off x="10297704" y="5072651"/>
            <a:ext cx="450086" cy="466200"/>
          </a:xfrm>
          <a:noFill/>
        </p:spPr>
        <p:txBody>
          <a:bodyPr anchor="ctr" anchorCtr="0"/>
          <a:lstStyle>
            <a:lvl1pPr marL="0" indent="0" algn="ctr">
              <a:buNone/>
              <a:defRPr sz="1000"/>
            </a:lvl1pPr>
          </a:lstStyle>
          <a:p>
            <a:endParaRPr lang="fi-FI" noProof="0"/>
          </a:p>
        </p:txBody>
      </p:sp>
    </p:spTree>
    <p:extLst>
      <p:ext uri="{BB962C8B-B14F-4D97-AF65-F5344CB8AC3E}">
        <p14:creationId xmlns:p14="http://schemas.microsoft.com/office/powerpoint/2010/main" val="748441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äripalkit 3">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E2AF3C87-A2E8-D322-2FD8-EB009BDEE18A}"/>
              </a:ext>
              <a:ext uri="{C183D7F6-B498-43B3-948B-1728B52AA6E4}">
                <adec:decorative xmlns:adec="http://schemas.microsoft.com/office/drawing/2017/decorative" val="1"/>
              </a:ext>
            </a:extLst>
          </p:cNvPr>
          <p:cNvSpPr/>
          <p:nvPr userDrawn="1"/>
        </p:nvSpPr>
        <p:spPr>
          <a:xfrm>
            <a:off x="509186" y="1409601"/>
            <a:ext cx="11175344" cy="1397014"/>
          </a:xfrm>
          <a:custGeom>
            <a:avLst/>
            <a:gdLst/>
            <a:ahLst/>
            <a:cxnLst/>
            <a:rect l="l" t="t" r="r" b="b"/>
            <a:pathLst>
              <a:path w="18428970" h="2303779">
                <a:moveTo>
                  <a:pt x="18428758" y="0"/>
                </a:moveTo>
                <a:lnTo>
                  <a:pt x="0" y="0"/>
                </a:lnTo>
                <a:lnTo>
                  <a:pt x="0" y="2303594"/>
                </a:lnTo>
                <a:lnTo>
                  <a:pt x="18428758" y="2303594"/>
                </a:lnTo>
                <a:lnTo>
                  <a:pt x="18428758" y="0"/>
                </a:lnTo>
                <a:close/>
              </a:path>
            </a:pathLst>
          </a:custGeom>
          <a:solidFill>
            <a:srgbClr val="D2DEF2"/>
          </a:solidFill>
        </p:spPr>
        <p:txBody>
          <a:bodyPr wrap="square" lIns="0" tIns="0" rIns="0" bIns="0" rtlCol="0"/>
          <a:lstStyle/>
          <a:p>
            <a:endParaRPr lang="fi-FI" noProof="0"/>
          </a:p>
        </p:txBody>
      </p:sp>
      <p:sp>
        <p:nvSpPr>
          <p:cNvPr id="6" name="object 7">
            <a:extLst>
              <a:ext uri="{FF2B5EF4-FFF2-40B4-BE49-F238E27FC236}">
                <a16:creationId xmlns:a16="http://schemas.microsoft.com/office/drawing/2014/main" id="{7776091D-E6B2-C0BE-F52B-053E3934A7DD}"/>
              </a:ext>
              <a:ext uri="{C183D7F6-B498-43B3-948B-1728B52AA6E4}">
                <adec:decorative xmlns:adec="http://schemas.microsoft.com/office/drawing/2017/decorative" val="1"/>
              </a:ext>
            </a:extLst>
          </p:cNvPr>
          <p:cNvSpPr/>
          <p:nvPr userDrawn="1"/>
        </p:nvSpPr>
        <p:spPr>
          <a:xfrm>
            <a:off x="509186" y="4964844"/>
            <a:ext cx="11175344" cy="1397014"/>
          </a:xfrm>
          <a:custGeom>
            <a:avLst/>
            <a:gdLst/>
            <a:ahLst/>
            <a:cxnLst/>
            <a:rect l="l" t="t" r="r" b="b"/>
            <a:pathLst>
              <a:path w="18428970" h="2303779">
                <a:moveTo>
                  <a:pt x="18428758" y="0"/>
                </a:moveTo>
                <a:lnTo>
                  <a:pt x="0" y="0"/>
                </a:lnTo>
                <a:lnTo>
                  <a:pt x="0" y="2303594"/>
                </a:lnTo>
                <a:lnTo>
                  <a:pt x="18428758" y="2303594"/>
                </a:lnTo>
                <a:lnTo>
                  <a:pt x="18428758" y="0"/>
                </a:lnTo>
                <a:close/>
              </a:path>
            </a:pathLst>
          </a:custGeom>
          <a:solidFill>
            <a:srgbClr val="DCEDD5"/>
          </a:solidFill>
        </p:spPr>
        <p:txBody>
          <a:bodyPr wrap="square" lIns="0" tIns="0" rIns="0" bIns="0" rtlCol="0"/>
          <a:lstStyle/>
          <a:p>
            <a:endParaRPr lang="fi-FI" noProof="0"/>
          </a:p>
        </p:txBody>
      </p:sp>
      <p:sp>
        <p:nvSpPr>
          <p:cNvPr id="10" name="object 10">
            <a:extLst>
              <a:ext uri="{FF2B5EF4-FFF2-40B4-BE49-F238E27FC236}">
                <a16:creationId xmlns:a16="http://schemas.microsoft.com/office/drawing/2014/main" id="{66945141-EFF1-5140-FF0E-E106764A8F66}"/>
              </a:ext>
              <a:ext uri="{C183D7F6-B498-43B3-948B-1728B52AA6E4}">
                <adec:decorative xmlns:adec="http://schemas.microsoft.com/office/drawing/2017/decorative" val="1"/>
              </a:ext>
            </a:extLst>
          </p:cNvPr>
          <p:cNvSpPr/>
          <p:nvPr userDrawn="1"/>
        </p:nvSpPr>
        <p:spPr>
          <a:xfrm>
            <a:off x="509186" y="3181126"/>
            <a:ext cx="11175344" cy="1397014"/>
          </a:xfrm>
          <a:custGeom>
            <a:avLst/>
            <a:gdLst/>
            <a:ahLst/>
            <a:cxnLst/>
            <a:rect l="l" t="t" r="r" b="b"/>
            <a:pathLst>
              <a:path w="18428970" h="2303779">
                <a:moveTo>
                  <a:pt x="18428758" y="0"/>
                </a:moveTo>
                <a:lnTo>
                  <a:pt x="0" y="0"/>
                </a:lnTo>
                <a:lnTo>
                  <a:pt x="0" y="2303594"/>
                </a:lnTo>
                <a:lnTo>
                  <a:pt x="18428758" y="2303594"/>
                </a:lnTo>
                <a:lnTo>
                  <a:pt x="18428758" y="0"/>
                </a:lnTo>
                <a:close/>
              </a:path>
            </a:pathLst>
          </a:custGeom>
          <a:solidFill>
            <a:srgbClr val="E2E2E2"/>
          </a:solidFill>
        </p:spPr>
        <p:txBody>
          <a:bodyPr wrap="square" lIns="0" tIns="0" rIns="0" bIns="0" rtlCol="0"/>
          <a:lstStyle/>
          <a:p>
            <a:endParaRPr lang="fi-FI" noProof="0"/>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497541" y="560568"/>
            <a:ext cx="11201401" cy="524786"/>
          </a:xfrm>
        </p:spPr>
        <p:txBody>
          <a:bodyPr/>
          <a:lstStyle/>
          <a:p>
            <a:endParaRPr lang="fi-FI" noProof="0"/>
          </a:p>
        </p:txBody>
      </p:sp>
      <p:sp>
        <p:nvSpPr>
          <p:cNvPr id="16" name="Tekstin paikkamerkki 11">
            <a:extLst>
              <a:ext uri="{FF2B5EF4-FFF2-40B4-BE49-F238E27FC236}">
                <a16:creationId xmlns:a16="http://schemas.microsoft.com/office/drawing/2014/main" id="{AEEEE0A1-F219-D5BB-6044-FACC9697CEA3}"/>
              </a:ext>
            </a:extLst>
          </p:cNvPr>
          <p:cNvSpPr>
            <a:spLocks noGrp="1"/>
          </p:cNvSpPr>
          <p:nvPr>
            <p:ph type="body" sz="quarter" idx="16"/>
          </p:nvPr>
        </p:nvSpPr>
        <p:spPr>
          <a:xfrm>
            <a:off x="493713" y="1161805"/>
            <a:ext cx="11175344" cy="227379"/>
          </a:xfrm>
        </p:spPr>
        <p:txBody>
          <a:bodyPr/>
          <a:lstStyle>
            <a:lvl1pPr marL="0" indent="0">
              <a:buNone/>
              <a:defRPr sz="1600" b="1">
                <a:latin typeface="DM Sans Medium" pitchFamily="2" charset="0"/>
              </a:defRPr>
            </a:lvl1pPr>
          </a:lstStyle>
          <a:p>
            <a:pPr lvl="0"/>
            <a:r>
              <a:rPr lang="fi-FI" noProof="0"/>
              <a:t>Muokkaa tekstin perustyylejä napsauttamalla</a:t>
            </a:r>
          </a:p>
        </p:txBody>
      </p:sp>
      <p:sp>
        <p:nvSpPr>
          <p:cNvPr id="26" name="Tekstin paikkamerkki 11">
            <a:extLst>
              <a:ext uri="{FF2B5EF4-FFF2-40B4-BE49-F238E27FC236}">
                <a16:creationId xmlns:a16="http://schemas.microsoft.com/office/drawing/2014/main" id="{78B4CBD5-8A1A-716E-8CC6-980F60730C57}"/>
              </a:ext>
            </a:extLst>
          </p:cNvPr>
          <p:cNvSpPr>
            <a:spLocks noGrp="1"/>
          </p:cNvSpPr>
          <p:nvPr>
            <p:ph type="body" sz="quarter" idx="24"/>
          </p:nvPr>
        </p:nvSpPr>
        <p:spPr>
          <a:xfrm>
            <a:off x="509186" y="2099000"/>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17" name="Tekstin paikkamerkki 11">
            <a:extLst>
              <a:ext uri="{FF2B5EF4-FFF2-40B4-BE49-F238E27FC236}">
                <a16:creationId xmlns:a16="http://schemas.microsoft.com/office/drawing/2014/main" id="{72CAF045-6F52-BE1E-DEE0-3BA0A2F27262}"/>
              </a:ext>
            </a:extLst>
          </p:cNvPr>
          <p:cNvSpPr>
            <a:spLocks noGrp="1"/>
          </p:cNvSpPr>
          <p:nvPr>
            <p:ph type="body" sz="quarter" idx="26"/>
          </p:nvPr>
        </p:nvSpPr>
        <p:spPr>
          <a:xfrm>
            <a:off x="2745022" y="2099000"/>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18" name="Tekstin paikkamerkki 11">
            <a:extLst>
              <a:ext uri="{FF2B5EF4-FFF2-40B4-BE49-F238E27FC236}">
                <a16:creationId xmlns:a16="http://schemas.microsoft.com/office/drawing/2014/main" id="{73E5668F-4719-442D-09AF-1E9D67B61146}"/>
              </a:ext>
            </a:extLst>
          </p:cNvPr>
          <p:cNvSpPr>
            <a:spLocks noGrp="1"/>
          </p:cNvSpPr>
          <p:nvPr>
            <p:ph type="body" sz="quarter" idx="27"/>
          </p:nvPr>
        </p:nvSpPr>
        <p:spPr>
          <a:xfrm>
            <a:off x="4980858" y="2099000"/>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19" name="Tekstin paikkamerkki 11">
            <a:extLst>
              <a:ext uri="{FF2B5EF4-FFF2-40B4-BE49-F238E27FC236}">
                <a16:creationId xmlns:a16="http://schemas.microsoft.com/office/drawing/2014/main" id="{915B7EC7-F67D-CBC0-4A92-18A82AA9A4F4}"/>
              </a:ext>
            </a:extLst>
          </p:cNvPr>
          <p:cNvSpPr>
            <a:spLocks noGrp="1"/>
          </p:cNvSpPr>
          <p:nvPr>
            <p:ph type="body" sz="quarter" idx="28"/>
          </p:nvPr>
        </p:nvSpPr>
        <p:spPr>
          <a:xfrm>
            <a:off x="7216694" y="2099000"/>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20" name="Tekstin paikkamerkki 11">
            <a:extLst>
              <a:ext uri="{FF2B5EF4-FFF2-40B4-BE49-F238E27FC236}">
                <a16:creationId xmlns:a16="http://schemas.microsoft.com/office/drawing/2014/main" id="{1D5D28AF-3D26-1388-C05C-BAFDA9C322DA}"/>
              </a:ext>
            </a:extLst>
          </p:cNvPr>
          <p:cNvSpPr>
            <a:spLocks noGrp="1"/>
          </p:cNvSpPr>
          <p:nvPr>
            <p:ph type="body" sz="quarter" idx="29"/>
          </p:nvPr>
        </p:nvSpPr>
        <p:spPr>
          <a:xfrm>
            <a:off x="9452530" y="2099000"/>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40" name="Tekstin paikkamerkki 11">
            <a:extLst>
              <a:ext uri="{FF2B5EF4-FFF2-40B4-BE49-F238E27FC236}">
                <a16:creationId xmlns:a16="http://schemas.microsoft.com/office/drawing/2014/main" id="{089465DC-BF2F-B71E-049D-08389B079A1B}"/>
              </a:ext>
            </a:extLst>
          </p:cNvPr>
          <p:cNvSpPr>
            <a:spLocks noGrp="1"/>
          </p:cNvSpPr>
          <p:nvPr>
            <p:ph type="body" sz="quarter" idx="40"/>
          </p:nvPr>
        </p:nvSpPr>
        <p:spPr>
          <a:xfrm>
            <a:off x="493713" y="2937852"/>
            <a:ext cx="11175344" cy="227379"/>
          </a:xfrm>
        </p:spPr>
        <p:txBody>
          <a:bodyPr/>
          <a:lstStyle>
            <a:lvl1pPr marL="0" indent="0">
              <a:buNone/>
              <a:defRPr sz="1600" b="1">
                <a:latin typeface="DM Sans Medium" pitchFamily="2" charset="0"/>
              </a:defRPr>
            </a:lvl1pPr>
          </a:lstStyle>
          <a:p>
            <a:pPr lvl="0"/>
            <a:r>
              <a:rPr lang="fi-FI" noProof="0"/>
              <a:t>Muokkaa tekstin perustyylejä napsauttamalla</a:t>
            </a:r>
          </a:p>
        </p:txBody>
      </p:sp>
      <p:sp>
        <p:nvSpPr>
          <p:cNvPr id="21" name="Tekstin paikkamerkki 11">
            <a:extLst>
              <a:ext uri="{FF2B5EF4-FFF2-40B4-BE49-F238E27FC236}">
                <a16:creationId xmlns:a16="http://schemas.microsoft.com/office/drawing/2014/main" id="{B12266C1-341A-D899-2F79-17EC9EEC6B70}"/>
              </a:ext>
            </a:extLst>
          </p:cNvPr>
          <p:cNvSpPr>
            <a:spLocks noGrp="1"/>
          </p:cNvSpPr>
          <p:nvPr>
            <p:ph type="body" sz="quarter" idx="30"/>
          </p:nvPr>
        </p:nvSpPr>
        <p:spPr>
          <a:xfrm>
            <a:off x="509186" y="3870526"/>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22" name="Tekstin paikkamerkki 11">
            <a:extLst>
              <a:ext uri="{FF2B5EF4-FFF2-40B4-BE49-F238E27FC236}">
                <a16:creationId xmlns:a16="http://schemas.microsoft.com/office/drawing/2014/main" id="{D7C8D6F7-40F6-13DC-382A-6337DDABE1A4}"/>
              </a:ext>
            </a:extLst>
          </p:cNvPr>
          <p:cNvSpPr>
            <a:spLocks noGrp="1"/>
          </p:cNvSpPr>
          <p:nvPr>
            <p:ph type="body" sz="quarter" idx="31"/>
          </p:nvPr>
        </p:nvSpPr>
        <p:spPr>
          <a:xfrm>
            <a:off x="2745022" y="3870526"/>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23" name="Tekstin paikkamerkki 11">
            <a:extLst>
              <a:ext uri="{FF2B5EF4-FFF2-40B4-BE49-F238E27FC236}">
                <a16:creationId xmlns:a16="http://schemas.microsoft.com/office/drawing/2014/main" id="{9959CD82-537E-7360-EAFF-BDE28E3BF4EC}"/>
              </a:ext>
            </a:extLst>
          </p:cNvPr>
          <p:cNvSpPr>
            <a:spLocks noGrp="1"/>
          </p:cNvSpPr>
          <p:nvPr>
            <p:ph type="body" sz="quarter" idx="32"/>
          </p:nvPr>
        </p:nvSpPr>
        <p:spPr>
          <a:xfrm>
            <a:off x="4980858" y="3870526"/>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24" name="Tekstin paikkamerkki 11">
            <a:extLst>
              <a:ext uri="{FF2B5EF4-FFF2-40B4-BE49-F238E27FC236}">
                <a16:creationId xmlns:a16="http://schemas.microsoft.com/office/drawing/2014/main" id="{BADB8AC0-FBB1-0D74-1EBE-CA8F03C551AB}"/>
              </a:ext>
            </a:extLst>
          </p:cNvPr>
          <p:cNvSpPr>
            <a:spLocks noGrp="1"/>
          </p:cNvSpPr>
          <p:nvPr>
            <p:ph type="body" sz="quarter" idx="33"/>
          </p:nvPr>
        </p:nvSpPr>
        <p:spPr>
          <a:xfrm>
            <a:off x="7216694" y="3870526"/>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4" name="Tekstin paikkamerkki 11">
            <a:extLst>
              <a:ext uri="{FF2B5EF4-FFF2-40B4-BE49-F238E27FC236}">
                <a16:creationId xmlns:a16="http://schemas.microsoft.com/office/drawing/2014/main" id="{B9C2DC77-3DB4-1CC7-2363-59DC17E1A5F3}"/>
              </a:ext>
            </a:extLst>
          </p:cNvPr>
          <p:cNvSpPr>
            <a:spLocks noGrp="1"/>
          </p:cNvSpPr>
          <p:nvPr>
            <p:ph type="body" sz="quarter" idx="34"/>
          </p:nvPr>
        </p:nvSpPr>
        <p:spPr>
          <a:xfrm>
            <a:off x="9452530" y="3870526"/>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41" name="Tekstin paikkamerkki 11">
            <a:extLst>
              <a:ext uri="{FF2B5EF4-FFF2-40B4-BE49-F238E27FC236}">
                <a16:creationId xmlns:a16="http://schemas.microsoft.com/office/drawing/2014/main" id="{AD57CAB0-D2B8-CB4F-DA0F-BAF9FAD50F55}"/>
              </a:ext>
            </a:extLst>
          </p:cNvPr>
          <p:cNvSpPr>
            <a:spLocks noGrp="1"/>
          </p:cNvSpPr>
          <p:nvPr>
            <p:ph type="body" sz="quarter" idx="41"/>
          </p:nvPr>
        </p:nvSpPr>
        <p:spPr>
          <a:xfrm>
            <a:off x="493713" y="4696314"/>
            <a:ext cx="11175344" cy="227379"/>
          </a:xfrm>
        </p:spPr>
        <p:txBody>
          <a:bodyPr/>
          <a:lstStyle>
            <a:lvl1pPr marL="0" indent="0">
              <a:buNone/>
              <a:defRPr sz="1600" b="1">
                <a:latin typeface="DM Sans Medium" pitchFamily="2" charset="0"/>
              </a:defRPr>
            </a:lvl1pPr>
          </a:lstStyle>
          <a:p>
            <a:pPr lvl="0"/>
            <a:r>
              <a:rPr lang="fi-FI" noProof="0"/>
              <a:t>Muokkaa tekstin perustyylejä napsauttamalla</a:t>
            </a:r>
          </a:p>
        </p:txBody>
      </p:sp>
      <p:sp>
        <p:nvSpPr>
          <p:cNvPr id="35" name="Tekstin paikkamerkki 11">
            <a:extLst>
              <a:ext uri="{FF2B5EF4-FFF2-40B4-BE49-F238E27FC236}">
                <a16:creationId xmlns:a16="http://schemas.microsoft.com/office/drawing/2014/main" id="{24CA0022-10BD-8480-A3AC-B3916A18910C}"/>
              </a:ext>
            </a:extLst>
          </p:cNvPr>
          <p:cNvSpPr>
            <a:spLocks noGrp="1"/>
          </p:cNvSpPr>
          <p:nvPr>
            <p:ph type="body" sz="quarter" idx="35"/>
          </p:nvPr>
        </p:nvSpPr>
        <p:spPr>
          <a:xfrm>
            <a:off x="509186" y="5654244"/>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6" name="Tekstin paikkamerkki 11">
            <a:extLst>
              <a:ext uri="{FF2B5EF4-FFF2-40B4-BE49-F238E27FC236}">
                <a16:creationId xmlns:a16="http://schemas.microsoft.com/office/drawing/2014/main" id="{4C2D7F7C-1AEE-1D81-9A59-C7A27CC658AF}"/>
              </a:ext>
            </a:extLst>
          </p:cNvPr>
          <p:cNvSpPr>
            <a:spLocks noGrp="1"/>
          </p:cNvSpPr>
          <p:nvPr>
            <p:ph type="body" sz="quarter" idx="36"/>
          </p:nvPr>
        </p:nvSpPr>
        <p:spPr>
          <a:xfrm>
            <a:off x="2745022" y="5654244"/>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7" name="Tekstin paikkamerkki 11">
            <a:extLst>
              <a:ext uri="{FF2B5EF4-FFF2-40B4-BE49-F238E27FC236}">
                <a16:creationId xmlns:a16="http://schemas.microsoft.com/office/drawing/2014/main" id="{5A836639-C4D9-683A-820E-975A919EA757}"/>
              </a:ext>
            </a:extLst>
          </p:cNvPr>
          <p:cNvSpPr>
            <a:spLocks noGrp="1"/>
          </p:cNvSpPr>
          <p:nvPr>
            <p:ph type="body" sz="quarter" idx="37"/>
          </p:nvPr>
        </p:nvSpPr>
        <p:spPr>
          <a:xfrm>
            <a:off x="4980858" y="5654244"/>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8" name="Tekstin paikkamerkki 11">
            <a:extLst>
              <a:ext uri="{FF2B5EF4-FFF2-40B4-BE49-F238E27FC236}">
                <a16:creationId xmlns:a16="http://schemas.microsoft.com/office/drawing/2014/main" id="{DADDDAC4-93DB-7454-BBD9-D8B9B4E652C5}"/>
              </a:ext>
            </a:extLst>
          </p:cNvPr>
          <p:cNvSpPr>
            <a:spLocks noGrp="1"/>
          </p:cNvSpPr>
          <p:nvPr>
            <p:ph type="body" sz="quarter" idx="38"/>
          </p:nvPr>
        </p:nvSpPr>
        <p:spPr>
          <a:xfrm>
            <a:off x="7216694" y="5654244"/>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9" name="Tekstin paikkamerkki 11">
            <a:extLst>
              <a:ext uri="{FF2B5EF4-FFF2-40B4-BE49-F238E27FC236}">
                <a16:creationId xmlns:a16="http://schemas.microsoft.com/office/drawing/2014/main" id="{5107D55A-E394-3D1A-750B-09EBF8743EF4}"/>
              </a:ext>
            </a:extLst>
          </p:cNvPr>
          <p:cNvSpPr>
            <a:spLocks noGrp="1"/>
          </p:cNvSpPr>
          <p:nvPr>
            <p:ph type="body" sz="quarter" idx="39"/>
          </p:nvPr>
        </p:nvSpPr>
        <p:spPr>
          <a:xfrm>
            <a:off x="9452530" y="5654244"/>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55C38AAD-8BB1-47BA-A755-D47255D23473}"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4" name="Picture Placeholder 7" descr="Kuvapaikkaelementti">
            <a:extLst>
              <a:ext uri="{FF2B5EF4-FFF2-40B4-BE49-F238E27FC236}">
                <a16:creationId xmlns:a16="http://schemas.microsoft.com/office/drawing/2014/main" id="{905EFDAF-72AB-DEAA-3BBC-36D05DFEE800}"/>
              </a:ext>
              <a:ext uri="{C183D7F6-B498-43B3-948B-1728B52AA6E4}">
                <adec:decorative xmlns:adec="http://schemas.microsoft.com/office/drawing/2017/decorative" val="0"/>
              </a:ext>
            </a:extLst>
          </p:cNvPr>
          <p:cNvSpPr>
            <a:spLocks noGrp="1"/>
          </p:cNvSpPr>
          <p:nvPr>
            <p:ph type="pic" sz="quarter" idx="20"/>
          </p:nvPr>
        </p:nvSpPr>
        <p:spPr>
          <a:xfrm>
            <a:off x="1407439" y="1520374"/>
            <a:ext cx="450086" cy="466200"/>
          </a:xfrm>
          <a:noFill/>
        </p:spPr>
        <p:txBody>
          <a:bodyPr anchor="ctr" anchorCtr="0"/>
          <a:lstStyle>
            <a:lvl1pPr marL="0" indent="0" algn="ctr">
              <a:buNone/>
              <a:defRPr sz="1000"/>
            </a:lvl1pPr>
          </a:lstStyle>
          <a:p>
            <a:endParaRPr lang="fi-FI" noProof="0"/>
          </a:p>
        </p:txBody>
      </p:sp>
      <p:sp>
        <p:nvSpPr>
          <p:cNvPr id="5" name="Picture Placeholder 7" descr="Kuvapaikkaelementti">
            <a:extLst>
              <a:ext uri="{FF2B5EF4-FFF2-40B4-BE49-F238E27FC236}">
                <a16:creationId xmlns:a16="http://schemas.microsoft.com/office/drawing/2014/main" id="{4328A8F6-D733-5D97-5A79-6C290CB92B4D}"/>
              </a:ext>
              <a:ext uri="{C183D7F6-B498-43B3-948B-1728B52AA6E4}">
                <adec:decorative xmlns:adec="http://schemas.microsoft.com/office/drawing/2017/decorative" val="0"/>
              </a:ext>
            </a:extLst>
          </p:cNvPr>
          <p:cNvSpPr>
            <a:spLocks noGrp="1"/>
          </p:cNvSpPr>
          <p:nvPr>
            <p:ph type="pic" sz="quarter" idx="42"/>
          </p:nvPr>
        </p:nvSpPr>
        <p:spPr>
          <a:xfrm>
            <a:off x="3614446" y="1520374"/>
            <a:ext cx="450086" cy="466200"/>
          </a:xfrm>
          <a:noFill/>
        </p:spPr>
        <p:txBody>
          <a:bodyPr anchor="ctr" anchorCtr="0"/>
          <a:lstStyle>
            <a:lvl1pPr marL="0" indent="0" algn="ctr">
              <a:buNone/>
              <a:defRPr sz="1000"/>
            </a:lvl1pPr>
          </a:lstStyle>
          <a:p>
            <a:endParaRPr lang="fi-FI" noProof="0"/>
          </a:p>
        </p:txBody>
      </p:sp>
      <p:sp>
        <p:nvSpPr>
          <p:cNvPr id="44" name="Picture Placeholder 7" descr="Kuvapaikkaelementti">
            <a:extLst>
              <a:ext uri="{FF2B5EF4-FFF2-40B4-BE49-F238E27FC236}">
                <a16:creationId xmlns:a16="http://schemas.microsoft.com/office/drawing/2014/main" id="{734BA136-5B2A-350A-1E9B-F95EC0182A7A}"/>
              </a:ext>
              <a:ext uri="{C183D7F6-B498-43B3-948B-1728B52AA6E4}">
                <adec:decorative xmlns:adec="http://schemas.microsoft.com/office/drawing/2017/decorative" val="0"/>
              </a:ext>
            </a:extLst>
          </p:cNvPr>
          <p:cNvSpPr>
            <a:spLocks noGrp="1"/>
          </p:cNvSpPr>
          <p:nvPr>
            <p:ph type="pic" sz="quarter" idx="43"/>
          </p:nvPr>
        </p:nvSpPr>
        <p:spPr>
          <a:xfrm>
            <a:off x="5883689" y="1520374"/>
            <a:ext cx="450086" cy="466200"/>
          </a:xfrm>
          <a:noFill/>
        </p:spPr>
        <p:txBody>
          <a:bodyPr anchor="ctr" anchorCtr="0"/>
          <a:lstStyle>
            <a:lvl1pPr marL="0" indent="0" algn="ctr">
              <a:buNone/>
              <a:defRPr sz="1000"/>
            </a:lvl1pPr>
          </a:lstStyle>
          <a:p>
            <a:endParaRPr lang="fi-FI" noProof="0"/>
          </a:p>
        </p:txBody>
      </p:sp>
      <p:sp>
        <p:nvSpPr>
          <p:cNvPr id="45" name="Picture Placeholder 7" descr="Kuvapaikkaelementti">
            <a:extLst>
              <a:ext uri="{FF2B5EF4-FFF2-40B4-BE49-F238E27FC236}">
                <a16:creationId xmlns:a16="http://schemas.microsoft.com/office/drawing/2014/main" id="{DE13870D-809C-495F-FE2F-6888019A3BB4}"/>
              </a:ext>
              <a:ext uri="{C183D7F6-B498-43B3-948B-1728B52AA6E4}">
                <adec:decorative xmlns:adec="http://schemas.microsoft.com/office/drawing/2017/decorative" val="0"/>
              </a:ext>
            </a:extLst>
          </p:cNvPr>
          <p:cNvSpPr>
            <a:spLocks noGrp="1"/>
          </p:cNvSpPr>
          <p:nvPr>
            <p:ph type="pic" sz="quarter" idx="44"/>
          </p:nvPr>
        </p:nvSpPr>
        <p:spPr>
          <a:xfrm>
            <a:off x="8066760" y="1520374"/>
            <a:ext cx="450086" cy="466200"/>
          </a:xfrm>
          <a:noFill/>
        </p:spPr>
        <p:txBody>
          <a:bodyPr anchor="ctr" anchorCtr="0"/>
          <a:lstStyle>
            <a:lvl1pPr marL="0" indent="0" algn="ctr">
              <a:buNone/>
              <a:defRPr sz="1000"/>
            </a:lvl1pPr>
          </a:lstStyle>
          <a:p>
            <a:endParaRPr lang="fi-FI" noProof="0"/>
          </a:p>
        </p:txBody>
      </p:sp>
      <p:sp>
        <p:nvSpPr>
          <p:cNvPr id="46" name="Picture Placeholder 7" descr="Kuvapaikkaelementti">
            <a:extLst>
              <a:ext uri="{FF2B5EF4-FFF2-40B4-BE49-F238E27FC236}">
                <a16:creationId xmlns:a16="http://schemas.microsoft.com/office/drawing/2014/main" id="{FC374DC3-7951-7796-BFA1-E334863BAA29}"/>
              </a:ext>
              <a:ext uri="{C183D7F6-B498-43B3-948B-1728B52AA6E4}">
                <adec:decorative xmlns:adec="http://schemas.microsoft.com/office/drawing/2017/decorative" val="0"/>
              </a:ext>
            </a:extLst>
          </p:cNvPr>
          <p:cNvSpPr>
            <a:spLocks noGrp="1"/>
          </p:cNvSpPr>
          <p:nvPr>
            <p:ph type="pic" sz="quarter" idx="45"/>
          </p:nvPr>
        </p:nvSpPr>
        <p:spPr>
          <a:xfrm>
            <a:off x="10297704" y="1520374"/>
            <a:ext cx="450086" cy="466200"/>
          </a:xfrm>
          <a:noFill/>
        </p:spPr>
        <p:txBody>
          <a:bodyPr anchor="ctr" anchorCtr="0"/>
          <a:lstStyle>
            <a:lvl1pPr marL="0" indent="0" algn="ctr">
              <a:buNone/>
              <a:defRPr sz="1000"/>
            </a:lvl1pPr>
          </a:lstStyle>
          <a:p>
            <a:endParaRPr lang="fi-FI" noProof="0"/>
          </a:p>
        </p:txBody>
      </p:sp>
      <p:sp>
        <p:nvSpPr>
          <p:cNvPr id="47" name="Picture Placeholder 7" descr="Kuvapaikkaelementti">
            <a:extLst>
              <a:ext uri="{FF2B5EF4-FFF2-40B4-BE49-F238E27FC236}">
                <a16:creationId xmlns:a16="http://schemas.microsoft.com/office/drawing/2014/main" id="{DEB98504-2911-5F89-D743-E94B7ADDF68D}"/>
              </a:ext>
              <a:ext uri="{C183D7F6-B498-43B3-948B-1728B52AA6E4}">
                <adec:decorative xmlns:adec="http://schemas.microsoft.com/office/drawing/2017/decorative" val="0"/>
              </a:ext>
            </a:extLst>
          </p:cNvPr>
          <p:cNvSpPr>
            <a:spLocks noGrp="1"/>
          </p:cNvSpPr>
          <p:nvPr>
            <p:ph type="pic" sz="quarter" idx="46"/>
          </p:nvPr>
        </p:nvSpPr>
        <p:spPr>
          <a:xfrm>
            <a:off x="1407439" y="3296513"/>
            <a:ext cx="450086" cy="466200"/>
          </a:xfrm>
          <a:noFill/>
        </p:spPr>
        <p:txBody>
          <a:bodyPr anchor="ctr" anchorCtr="0"/>
          <a:lstStyle>
            <a:lvl1pPr marL="0" indent="0" algn="ctr">
              <a:buNone/>
              <a:defRPr sz="1000"/>
            </a:lvl1pPr>
          </a:lstStyle>
          <a:p>
            <a:endParaRPr lang="fi-FI" noProof="0"/>
          </a:p>
        </p:txBody>
      </p:sp>
      <p:sp>
        <p:nvSpPr>
          <p:cNvPr id="48" name="Picture Placeholder 7" descr="Kuvapaikkaelementti">
            <a:extLst>
              <a:ext uri="{FF2B5EF4-FFF2-40B4-BE49-F238E27FC236}">
                <a16:creationId xmlns:a16="http://schemas.microsoft.com/office/drawing/2014/main" id="{3B43E119-ED71-E6B5-DE53-2E893845618F}"/>
              </a:ext>
              <a:ext uri="{C183D7F6-B498-43B3-948B-1728B52AA6E4}">
                <adec:decorative xmlns:adec="http://schemas.microsoft.com/office/drawing/2017/decorative" val="0"/>
              </a:ext>
            </a:extLst>
          </p:cNvPr>
          <p:cNvSpPr>
            <a:spLocks noGrp="1"/>
          </p:cNvSpPr>
          <p:nvPr>
            <p:ph type="pic" sz="quarter" idx="47"/>
          </p:nvPr>
        </p:nvSpPr>
        <p:spPr>
          <a:xfrm>
            <a:off x="3614446" y="3296513"/>
            <a:ext cx="450086" cy="466200"/>
          </a:xfrm>
          <a:noFill/>
        </p:spPr>
        <p:txBody>
          <a:bodyPr anchor="ctr" anchorCtr="0"/>
          <a:lstStyle>
            <a:lvl1pPr marL="0" indent="0" algn="ctr">
              <a:buNone/>
              <a:defRPr sz="1000"/>
            </a:lvl1pPr>
          </a:lstStyle>
          <a:p>
            <a:endParaRPr lang="fi-FI" noProof="0"/>
          </a:p>
        </p:txBody>
      </p:sp>
      <p:sp>
        <p:nvSpPr>
          <p:cNvPr id="49" name="Picture Placeholder 7" descr="Kuvapaikkaelementti">
            <a:extLst>
              <a:ext uri="{FF2B5EF4-FFF2-40B4-BE49-F238E27FC236}">
                <a16:creationId xmlns:a16="http://schemas.microsoft.com/office/drawing/2014/main" id="{963B2FA9-BB3D-2EA9-33A3-90F2144B8E6B}"/>
              </a:ext>
              <a:ext uri="{C183D7F6-B498-43B3-948B-1728B52AA6E4}">
                <adec:decorative xmlns:adec="http://schemas.microsoft.com/office/drawing/2017/decorative" val="0"/>
              </a:ext>
            </a:extLst>
          </p:cNvPr>
          <p:cNvSpPr>
            <a:spLocks noGrp="1"/>
          </p:cNvSpPr>
          <p:nvPr>
            <p:ph type="pic" sz="quarter" idx="48"/>
          </p:nvPr>
        </p:nvSpPr>
        <p:spPr>
          <a:xfrm>
            <a:off x="5883689" y="3296513"/>
            <a:ext cx="450086" cy="466200"/>
          </a:xfrm>
          <a:noFill/>
        </p:spPr>
        <p:txBody>
          <a:bodyPr anchor="ctr" anchorCtr="0"/>
          <a:lstStyle>
            <a:lvl1pPr marL="0" indent="0" algn="ctr">
              <a:buNone/>
              <a:defRPr sz="1000"/>
            </a:lvl1pPr>
          </a:lstStyle>
          <a:p>
            <a:endParaRPr lang="fi-FI" noProof="0"/>
          </a:p>
        </p:txBody>
      </p:sp>
      <p:sp>
        <p:nvSpPr>
          <p:cNvPr id="50" name="Picture Placeholder 7" descr="Kuvapaikkaelementti">
            <a:extLst>
              <a:ext uri="{FF2B5EF4-FFF2-40B4-BE49-F238E27FC236}">
                <a16:creationId xmlns:a16="http://schemas.microsoft.com/office/drawing/2014/main" id="{CEF9D044-A591-6807-CE49-EDC169183170}"/>
              </a:ext>
              <a:ext uri="{C183D7F6-B498-43B3-948B-1728B52AA6E4}">
                <adec:decorative xmlns:adec="http://schemas.microsoft.com/office/drawing/2017/decorative" val="0"/>
              </a:ext>
            </a:extLst>
          </p:cNvPr>
          <p:cNvSpPr>
            <a:spLocks noGrp="1"/>
          </p:cNvSpPr>
          <p:nvPr>
            <p:ph type="pic" sz="quarter" idx="49"/>
          </p:nvPr>
        </p:nvSpPr>
        <p:spPr>
          <a:xfrm>
            <a:off x="8066760" y="3296513"/>
            <a:ext cx="450086" cy="466200"/>
          </a:xfrm>
          <a:noFill/>
        </p:spPr>
        <p:txBody>
          <a:bodyPr anchor="ctr" anchorCtr="0"/>
          <a:lstStyle>
            <a:lvl1pPr marL="0" indent="0" algn="ctr">
              <a:buNone/>
              <a:defRPr sz="1000"/>
            </a:lvl1pPr>
          </a:lstStyle>
          <a:p>
            <a:endParaRPr lang="fi-FI" noProof="0"/>
          </a:p>
        </p:txBody>
      </p:sp>
      <p:sp>
        <p:nvSpPr>
          <p:cNvPr id="51" name="Picture Placeholder 7" descr="Kuvapaikkaelementti">
            <a:extLst>
              <a:ext uri="{FF2B5EF4-FFF2-40B4-BE49-F238E27FC236}">
                <a16:creationId xmlns:a16="http://schemas.microsoft.com/office/drawing/2014/main" id="{CA2A7A61-0A03-D125-1A3C-E71E62C452D8}"/>
              </a:ext>
              <a:ext uri="{C183D7F6-B498-43B3-948B-1728B52AA6E4}">
                <adec:decorative xmlns:adec="http://schemas.microsoft.com/office/drawing/2017/decorative" val="0"/>
              </a:ext>
            </a:extLst>
          </p:cNvPr>
          <p:cNvSpPr>
            <a:spLocks noGrp="1"/>
          </p:cNvSpPr>
          <p:nvPr>
            <p:ph type="pic" sz="quarter" idx="50"/>
          </p:nvPr>
        </p:nvSpPr>
        <p:spPr>
          <a:xfrm>
            <a:off x="10297704" y="3296513"/>
            <a:ext cx="450086" cy="466200"/>
          </a:xfrm>
          <a:noFill/>
        </p:spPr>
        <p:txBody>
          <a:bodyPr anchor="ctr" anchorCtr="0"/>
          <a:lstStyle>
            <a:lvl1pPr marL="0" indent="0" algn="ctr">
              <a:buNone/>
              <a:defRPr sz="1000"/>
            </a:lvl1pPr>
          </a:lstStyle>
          <a:p>
            <a:endParaRPr lang="fi-FI" noProof="0"/>
          </a:p>
        </p:txBody>
      </p:sp>
      <p:sp>
        <p:nvSpPr>
          <p:cNvPr id="52" name="Picture Placeholder 7" descr="Kuvapaikkaelementti">
            <a:extLst>
              <a:ext uri="{FF2B5EF4-FFF2-40B4-BE49-F238E27FC236}">
                <a16:creationId xmlns:a16="http://schemas.microsoft.com/office/drawing/2014/main" id="{FAD9BDFE-5F72-AA39-E471-9032A1E6F202}"/>
              </a:ext>
              <a:ext uri="{C183D7F6-B498-43B3-948B-1728B52AA6E4}">
                <adec:decorative xmlns:adec="http://schemas.microsoft.com/office/drawing/2017/decorative" val="0"/>
              </a:ext>
            </a:extLst>
          </p:cNvPr>
          <p:cNvSpPr>
            <a:spLocks noGrp="1"/>
          </p:cNvSpPr>
          <p:nvPr>
            <p:ph type="pic" sz="quarter" idx="51"/>
          </p:nvPr>
        </p:nvSpPr>
        <p:spPr>
          <a:xfrm>
            <a:off x="1407439" y="5072651"/>
            <a:ext cx="450086" cy="466200"/>
          </a:xfrm>
          <a:noFill/>
        </p:spPr>
        <p:txBody>
          <a:bodyPr anchor="ctr" anchorCtr="0"/>
          <a:lstStyle>
            <a:lvl1pPr marL="0" indent="0" algn="ctr">
              <a:buNone/>
              <a:defRPr sz="1000"/>
            </a:lvl1pPr>
          </a:lstStyle>
          <a:p>
            <a:endParaRPr lang="fi-FI" noProof="0"/>
          </a:p>
        </p:txBody>
      </p:sp>
      <p:sp>
        <p:nvSpPr>
          <p:cNvPr id="53" name="Picture Placeholder 7" descr="Kuvapaikkaelementti">
            <a:extLst>
              <a:ext uri="{FF2B5EF4-FFF2-40B4-BE49-F238E27FC236}">
                <a16:creationId xmlns:a16="http://schemas.microsoft.com/office/drawing/2014/main" id="{5564AE6E-1F60-3051-7DF9-950E43B93203}"/>
              </a:ext>
              <a:ext uri="{C183D7F6-B498-43B3-948B-1728B52AA6E4}">
                <adec:decorative xmlns:adec="http://schemas.microsoft.com/office/drawing/2017/decorative" val="0"/>
              </a:ext>
            </a:extLst>
          </p:cNvPr>
          <p:cNvSpPr>
            <a:spLocks noGrp="1"/>
          </p:cNvSpPr>
          <p:nvPr>
            <p:ph type="pic" sz="quarter" idx="52"/>
          </p:nvPr>
        </p:nvSpPr>
        <p:spPr>
          <a:xfrm>
            <a:off x="3614446" y="5072651"/>
            <a:ext cx="450086" cy="466200"/>
          </a:xfrm>
          <a:noFill/>
        </p:spPr>
        <p:txBody>
          <a:bodyPr anchor="ctr" anchorCtr="0"/>
          <a:lstStyle>
            <a:lvl1pPr marL="0" indent="0" algn="ctr">
              <a:buNone/>
              <a:defRPr sz="1000"/>
            </a:lvl1pPr>
          </a:lstStyle>
          <a:p>
            <a:endParaRPr lang="fi-FI" noProof="0"/>
          </a:p>
        </p:txBody>
      </p:sp>
      <p:sp>
        <p:nvSpPr>
          <p:cNvPr id="54" name="Picture Placeholder 7" descr="Kuvapaikkaelementti">
            <a:extLst>
              <a:ext uri="{FF2B5EF4-FFF2-40B4-BE49-F238E27FC236}">
                <a16:creationId xmlns:a16="http://schemas.microsoft.com/office/drawing/2014/main" id="{E385977D-4B32-D89C-7C94-71DA55AC9B48}"/>
              </a:ext>
              <a:ext uri="{C183D7F6-B498-43B3-948B-1728B52AA6E4}">
                <adec:decorative xmlns:adec="http://schemas.microsoft.com/office/drawing/2017/decorative" val="0"/>
              </a:ext>
            </a:extLst>
          </p:cNvPr>
          <p:cNvSpPr>
            <a:spLocks noGrp="1"/>
          </p:cNvSpPr>
          <p:nvPr>
            <p:ph type="pic" sz="quarter" idx="53"/>
          </p:nvPr>
        </p:nvSpPr>
        <p:spPr>
          <a:xfrm>
            <a:off x="5883689" y="5072651"/>
            <a:ext cx="450086" cy="466200"/>
          </a:xfrm>
          <a:noFill/>
        </p:spPr>
        <p:txBody>
          <a:bodyPr anchor="ctr" anchorCtr="0"/>
          <a:lstStyle>
            <a:lvl1pPr marL="0" indent="0" algn="ctr">
              <a:buNone/>
              <a:defRPr sz="1000"/>
            </a:lvl1pPr>
          </a:lstStyle>
          <a:p>
            <a:endParaRPr lang="fi-FI" noProof="0"/>
          </a:p>
        </p:txBody>
      </p:sp>
      <p:sp>
        <p:nvSpPr>
          <p:cNvPr id="55" name="Picture Placeholder 7" descr="Kuvapaikkaelementti">
            <a:extLst>
              <a:ext uri="{FF2B5EF4-FFF2-40B4-BE49-F238E27FC236}">
                <a16:creationId xmlns:a16="http://schemas.microsoft.com/office/drawing/2014/main" id="{61391392-59FB-F705-6454-4E50651B084E}"/>
              </a:ext>
              <a:ext uri="{C183D7F6-B498-43B3-948B-1728B52AA6E4}">
                <adec:decorative xmlns:adec="http://schemas.microsoft.com/office/drawing/2017/decorative" val="0"/>
              </a:ext>
            </a:extLst>
          </p:cNvPr>
          <p:cNvSpPr>
            <a:spLocks noGrp="1"/>
          </p:cNvSpPr>
          <p:nvPr>
            <p:ph type="pic" sz="quarter" idx="54"/>
          </p:nvPr>
        </p:nvSpPr>
        <p:spPr>
          <a:xfrm>
            <a:off x="8066760" y="5072651"/>
            <a:ext cx="450086" cy="466200"/>
          </a:xfrm>
          <a:noFill/>
        </p:spPr>
        <p:txBody>
          <a:bodyPr anchor="ctr" anchorCtr="0"/>
          <a:lstStyle>
            <a:lvl1pPr marL="0" indent="0" algn="ctr">
              <a:buNone/>
              <a:defRPr sz="1000"/>
            </a:lvl1pPr>
          </a:lstStyle>
          <a:p>
            <a:endParaRPr lang="fi-FI" noProof="0"/>
          </a:p>
        </p:txBody>
      </p:sp>
      <p:sp>
        <p:nvSpPr>
          <p:cNvPr id="56" name="Picture Placeholder 7" descr="Kuvapaikkaelementti">
            <a:extLst>
              <a:ext uri="{FF2B5EF4-FFF2-40B4-BE49-F238E27FC236}">
                <a16:creationId xmlns:a16="http://schemas.microsoft.com/office/drawing/2014/main" id="{963F433F-0645-CD91-073D-E3695E2F4800}"/>
              </a:ext>
              <a:ext uri="{C183D7F6-B498-43B3-948B-1728B52AA6E4}">
                <adec:decorative xmlns:adec="http://schemas.microsoft.com/office/drawing/2017/decorative" val="0"/>
              </a:ext>
            </a:extLst>
          </p:cNvPr>
          <p:cNvSpPr>
            <a:spLocks noGrp="1"/>
          </p:cNvSpPr>
          <p:nvPr>
            <p:ph type="pic" sz="quarter" idx="55"/>
          </p:nvPr>
        </p:nvSpPr>
        <p:spPr>
          <a:xfrm>
            <a:off x="10297704" y="5072651"/>
            <a:ext cx="450086" cy="466200"/>
          </a:xfrm>
          <a:noFill/>
        </p:spPr>
        <p:txBody>
          <a:bodyPr anchor="ctr" anchorCtr="0"/>
          <a:lstStyle>
            <a:lvl1pPr marL="0" indent="0" algn="ctr">
              <a:buNone/>
              <a:defRPr sz="1000"/>
            </a:lvl1pPr>
          </a:lstStyle>
          <a:p>
            <a:endParaRPr lang="fi-FI" noProof="0"/>
          </a:p>
        </p:txBody>
      </p:sp>
    </p:spTree>
    <p:extLst>
      <p:ext uri="{BB962C8B-B14F-4D97-AF65-F5344CB8AC3E}">
        <p14:creationId xmlns:p14="http://schemas.microsoft.com/office/powerpoint/2010/main" val="389665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allikaavi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497541" y="560568"/>
            <a:ext cx="11201401" cy="524786"/>
          </a:xfrm>
        </p:spPr>
        <p:txBody>
          <a:bodyPr/>
          <a:lstStyle/>
          <a:p>
            <a:r>
              <a:rPr lang="fi-FI" noProof="0"/>
              <a:t>Muokkaa ots. perustyyl. napsautt.</a:t>
            </a:r>
          </a:p>
        </p:txBody>
      </p:sp>
      <p:sp>
        <p:nvSpPr>
          <p:cNvPr id="3" name="Right Arrow 2">
            <a:extLst>
              <a:ext uri="{FF2B5EF4-FFF2-40B4-BE49-F238E27FC236}">
                <a16:creationId xmlns:a16="http://schemas.microsoft.com/office/drawing/2014/main" id="{0939091F-194B-A5FB-1035-3DC046AFDAB8}"/>
              </a:ext>
              <a:ext uri="{C183D7F6-B498-43B3-948B-1728B52AA6E4}">
                <adec:decorative xmlns:adec="http://schemas.microsoft.com/office/drawing/2017/decorative" val="1"/>
              </a:ext>
            </a:extLst>
          </p:cNvPr>
          <p:cNvSpPr/>
          <p:nvPr userDrawn="1"/>
        </p:nvSpPr>
        <p:spPr>
          <a:xfrm>
            <a:off x="509199" y="2610536"/>
            <a:ext cx="1853701" cy="2360446"/>
          </a:xfrm>
          <a:prstGeom prst="rightArrow">
            <a:avLst>
              <a:gd name="adj1" fmla="val 72558"/>
              <a:gd name="adj2" fmla="val 33023"/>
            </a:avLst>
          </a:prstGeom>
          <a:solidFill>
            <a:srgbClr val="A4B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400" noProof="0">
              <a:solidFill>
                <a:schemeClr val="tx1"/>
              </a:solidFill>
            </a:endParaRPr>
          </a:p>
        </p:txBody>
      </p:sp>
      <p:sp>
        <p:nvSpPr>
          <p:cNvPr id="4" name="Tekstin paikkamerkki 11">
            <a:extLst>
              <a:ext uri="{FF2B5EF4-FFF2-40B4-BE49-F238E27FC236}">
                <a16:creationId xmlns:a16="http://schemas.microsoft.com/office/drawing/2014/main" id="{655AE26F-C116-D11A-C6E5-23F645119B8F}"/>
              </a:ext>
            </a:extLst>
          </p:cNvPr>
          <p:cNvSpPr>
            <a:spLocks noGrp="1"/>
          </p:cNvSpPr>
          <p:nvPr>
            <p:ph type="body" sz="quarter" idx="24"/>
          </p:nvPr>
        </p:nvSpPr>
        <p:spPr>
          <a:xfrm>
            <a:off x="661586" y="2928830"/>
            <a:ext cx="1450810" cy="1719370"/>
          </a:xfrm>
        </p:spPr>
        <p:txBody>
          <a:bodyPr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0" name="Tekstin paikkamerkki 11">
            <a:extLst>
              <a:ext uri="{FF2B5EF4-FFF2-40B4-BE49-F238E27FC236}">
                <a16:creationId xmlns:a16="http://schemas.microsoft.com/office/drawing/2014/main" id="{320F313C-17B3-F64D-95E6-D99FF46BC185}"/>
              </a:ext>
            </a:extLst>
          </p:cNvPr>
          <p:cNvSpPr>
            <a:spLocks noGrp="1"/>
          </p:cNvSpPr>
          <p:nvPr>
            <p:ph type="body" sz="quarter" idx="25"/>
          </p:nvPr>
        </p:nvSpPr>
        <p:spPr>
          <a:xfrm>
            <a:off x="2414186" y="1233380"/>
            <a:ext cx="5453464" cy="844802"/>
          </a:xfrm>
          <a:solidFill>
            <a:srgbClr val="D2DFF3"/>
          </a:solidFill>
        </p:spPr>
        <p:txBody>
          <a:bodyPr lIns="144000"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1" name="Tekstin paikkamerkki 11">
            <a:extLst>
              <a:ext uri="{FF2B5EF4-FFF2-40B4-BE49-F238E27FC236}">
                <a16:creationId xmlns:a16="http://schemas.microsoft.com/office/drawing/2014/main" id="{53E1113B-F2AA-4FEE-D1B0-A97E1D60DDA8}"/>
              </a:ext>
            </a:extLst>
          </p:cNvPr>
          <p:cNvSpPr>
            <a:spLocks noGrp="1"/>
          </p:cNvSpPr>
          <p:nvPr>
            <p:ph type="body" sz="quarter" idx="26"/>
          </p:nvPr>
        </p:nvSpPr>
        <p:spPr>
          <a:xfrm>
            <a:off x="2414186" y="2301565"/>
            <a:ext cx="5453464" cy="844802"/>
          </a:xfrm>
          <a:solidFill>
            <a:srgbClr val="D2DFF3"/>
          </a:solidFill>
        </p:spPr>
        <p:txBody>
          <a:bodyPr lIns="144000"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2" name="Tekstin paikkamerkki 11">
            <a:extLst>
              <a:ext uri="{FF2B5EF4-FFF2-40B4-BE49-F238E27FC236}">
                <a16:creationId xmlns:a16="http://schemas.microsoft.com/office/drawing/2014/main" id="{C38667B1-E34A-F2EA-AB4D-C219DFE58AF0}"/>
              </a:ext>
            </a:extLst>
          </p:cNvPr>
          <p:cNvSpPr>
            <a:spLocks noGrp="1"/>
          </p:cNvSpPr>
          <p:nvPr>
            <p:ph type="body" sz="quarter" idx="27"/>
          </p:nvPr>
        </p:nvSpPr>
        <p:spPr>
          <a:xfrm>
            <a:off x="2414186" y="3369750"/>
            <a:ext cx="5453464" cy="844802"/>
          </a:xfrm>
          <a:solidFill>
            <a:srgbClr val="D2DFF3"/>
          </a:solidFill>
        </p:spPr>
        <p:txBody>
          <a:bodyPr lIns="144000"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3" name="Tekstin paikkamerkki 11">
            <a:extLst>
              <a:ext uri="{FF2B5EF4-FFF2-40B4-BE49-F238E27FC236}">
                <a16:creationId xmlns:a16="http://schemas.microsoft.com/office/drawing/2014/main" id="{097AA2A8-8E5A-61C4-3F95-E495E6C523DF}"/>
              </a:ext>
            </a:extLst>
          </p:cNvPr>
          <p:cNvSpPr>
            <a:spLocks noGrp="1"/>
          </p:cNvSpPr>
          <p:nvPr>
            <p:ph type="body" sz="quarter" idx="28"/>
          </p:nvPr>
        </p:nvSpPr>
        <p:spPr>
          <a:xfrm>
            <a:off x="2414186" y="4437935"/>
            <a:ext cx="5453464" cy="844802"/>
          </a:xfrm>
          <a:solidFill>
            <a:srgbClr val="D2DFF3"/>
          </a:solidFill>
        </p:spPr>
        <p:txBody>
          <a:bodyPr lIns="144000"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4" name="Tekstin paikkamerkki 11">
            <a:extLst>
              <a:ext uri="{FF2B5EF4-FFF2-40B4-BE49-F238E27FC236}">
                <a16:creationId xmlns:a16="http://schemas.microsoft.com/office/drawing/2014/main" id="{13C9ACBF-D517-0EC5-FDAE-6B86C4385C0D}"/>
              </a:ext>
            </a:extLst>
          </p:cNvPr>
          <p:cNvSpPr>
            <a:spLocks noGrp="1"/>
          </p:cNvSpPr>
          <p:nvPr>
            <p:ph type="body" sz="quarter" idx="29"/>
          </p:nvPr>
        </p:nvSpPr>
        <p:spPr>
          <a:xfrm>
            <a:off x="2414186" y="5506121"/>
            <a:ext cx="5453464" cy="844802"/>
          </a:xfrm>
          <a:solidFill>
            <a:srgbClr val="D2DFF3"/>
          </a:solidFill>
        </p:spPr>
        <p:txBody>
          <a:bodyPr lIns="144000"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7" name="Tekstin paikkamerkki 11">
            <a:extLst>
              <a:ext uri="{FF2B5EF4-FFF2-40B4-BE49-F238E27FC236}">
                <a16:creationId xmlns:a16="http://schemas.microsoft.com/office/drawing/2014/main" id="{DC91C569-133A-39AD-CE62-176ADF49D0A3}"/>
              </a:ext>
            </a:extLst>
          </p:cNvPr>
          <p:cNvSpPr>
            <a:spLocks noGrp="1"/>
          </p:cNvSpPr>
          <p:nvPr>
            <p:ph type="body" sz="quarter" idx="30"/>
          </p:nvPr>
        </p:nvSpPr>
        <p:spPr>
          <a:xfrm>
            <a:off x="8129846" y="1266283"/>
            <a:ext cx="3569095" cy="44613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6" name="Content Placeholder 2">
            <a:extLst>
              <a:ext uri="{FF2B5EF4-FFF2-40B4-BE49-F238E27FC236}">
                <a16:creationId xmlns:a16="http://schemas.microsoft.com/office/drawing/2014/main" id="{801EAC71-5A10-7999-F9D4-FC134EB8F777}"/>
              </a:ext>
            </a:extLst>
          </p:cNvPr>
          <p:cNvSpPr>
            <a:spLocks noGrp="1"/>
          </p:cNvSpPr>
          <p:nvPr>
            <p:ph idx="1"/>
          </p:nvPr>
        </p:nvSpPr>
        <p:spPr>
          <a:xfrm>
            <a:off x="8129846" y="1696093"/>
            <a:ext cx="3569095" cy="410796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81995578-E2A3-486D-88F5-308E42F6B248}" type="datetime1">
              <a:rPr lang="fi-FI" smtClean="0"/>
              <a:t>9.6.2025</a:t>
            </a:fld>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643406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allikaavi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497541" y="560568"/>
            <a:ext cx="11201401" cy="524786"/>
          </a:xfrm>
        </p:spPr>
        <p:txBody>
          <a:bodyPr/>
          <a:lstStyle/>
          <a:p>
            <a:r>
              <a:rPr lang="fi-FI" noProof="0"/>
              <a:t>Muokkaa ots. perustyyl. napsautt.</a:t>
            </a:r>
          </a:p>
        </p:txBody>
      </p:sp>
      <p:sp>
        <p:nvSpPr>
          <p:cNvPr id="3" name="Right Arrow 2">
            <a:extLst>
              <a:ext uri="{FF2B5EF4-FFF2-40B4-BE49-F238E27FC236}">
                <a16:creationId xmlns:a16="http://schemas.microsoft.com/office/drawing/2014/main" id="{0939091F-194B-A5FB-1035-3DC046AFDAB8}"/>
              </a:ext>
              <a:ext uri="{C183D7F6-B498-43B3-948B-1728B52AA6E4}">
                <adec:decorative xmlns:adec="http://schemas.microsoft.com/office/drawing/2017/decorative" val="1"/>
              </a:ext>
            </a:extLst>
          </p:cNvPr>
          <p:cNvSpPr/>
          <p:nvPr userDrawn="1"/>
        </p:nvSpPr>
        <p:spPr>
          <a:xfrm>
            <a:off x="509199" y="2610536"/>
            <a:ext cx="1853701" cy="2360446"/>
          </a:xfrm>
          <a:prstGeom prst="rightArrow">
            <a:avLst>
              <a:gd name="adj1" fmla="val 72558"/>
              <a:gd name="adj2" fmla="val 33023"/>
            </a:avLst>
          </a:prstGeom>
          <a:solidFill>
            <a:srgbClr val="A4B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400" noProof="0">
              <a:solidFill>
                <a:schemeClr val="tx1"/>
              </a:solidFill>
            </a:endParaRPr>
          </a:p>
        </p:txBody>
      </p:sp>
      <p:sp>
        <p:nvSpPr>
          <p:cNvPr id="4" name="Tekstin paikkamerkki 11">
            <a:extLst>
              <a:ext uri="{FF2B5EF4-FFF2-40B4-BE49-F238E27FC236}">
                <a16:creationId xmlns:a16="http://schemas.microsoft.com/office/drawing/2014/main" id="{655AE26F-C116-D11A-C6E5-23F645119B8F}"/>
              </a:ext>
            </a:extLst>
          </p:cNvPr>
          <p:cNvSpPr>
            <a:spLocks noGrp="1"/>
          </p:cNvSpPr>
          <p:nvPr>
            <p:ph type="body" sz="quarter" idx="24"/>
          </p:nvPr>
        </p:nvSpPr>
        <p:spPr>
          <a:xfrm>
            <a:off x="661586" y="2928830"/>
            <a:ext cx="1450810" cy="1719370"/>
          </a:xfrm>
        </p:spPr>
        <p:txBody>
          <a:bodyPr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0" name="Tekstin paikkamerkki 11">
            <a:extLst>
              <a:ext uri="{FF2B5EF4-FFF2-40B4-BE49-F238E27FC236}">
                <a16:creationId xmlns:a16="http://schemas.microsoft.com/office/drawing/2014/main" id="{320F313C-17B3-F64D-95E6-D99FF46BC185}"/>
              </a:ext>
            </a:extLst>
          </p:cNvPr>
          <p:cNvSpPr>
            <a:spLocks noGrp="1"/>
          </p:cNvSpPr>
          <p:nvPr>
            <p:ph type="body" sz="quarter" idx="25"/>
          </p:nvPr>
        </p:nvSpPr>
        <p:spPr>
          <a:xfrm>
            <a:off x="2414186" y="1233380"/>
            <a:ext cx="5453464" cy="844802"/>
          </a:xfrm>
          <a:solidFill>
            <a:srgbClr val="DCEDD5"/>
          </a:solidFill>
        </p:spPr>
        <p:txBody>
          <a:bodyPr lIns="144000"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1" name="Tekstin paikkamerkki 11">
            <a:extLst>
              <a:ext uri="{FF2B5EF4-FFF2-40B4-BE49-F238E27FC236}">
                <a16:creationId xmlns:a16="http://schemas.microsoft.com/office/drawing/2014/main" id="{53E1113B-F2AA-4FEE-D1B0-A97E1D60DDA8}"/>
              </a:ext>
            </a:extLst>
          </p:cNvPr>
          <p:cNvSpPr>
            <a:spLocks noGrp="1"/>
          </p:cNvSpPr>
          <p:nvPr>
            <p:ph type="body" sz="quarter" idx="26"/>
          </p:nvPr>
        </p:nvSpPr>
        <p:spPr>
          <a:xfrm>
            <a:off x="2414186" y="2301565"/>
            <a:ext cx="5453464" cy="844802"/>
          </a:xfrm>
          <a:solidFill>
            <a:srgbClr val="E2E2E2"/>
          </a:solidFill>
        </p:spPr>
        <p:txBody>
          <a:bodyPr lIns="144000"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2" name="Tekstin paikkamerkki 11">
            <a:extLst>
              <a:ext uri="{FF2B5EF4-FFF2-40B4-BE49-F238E27FC236}">
                <a16:creationId xmlns:a16="http://schemas.microsoft.com/office/drawing/2014/main" id="{C38667B1-E34A-F2EA-AB4D-C219DFE58AF0}"/>
              </a:ext>
            </a:extLst>
          </p:cNvPr>
          <p:cNvSpPr>
            <a:spLocks noGrp="1"/>
          </p:cNvSpPr>
          <p:nvPr>
            <p:ph type="body" sz="quarter" idx="27"/>
          </p:nvPr>
        </p:nvSpPr>
        <p:spPr>
          <a:xfrm>
            <a:off x="2414186" y="3369750"/>
            <a:ext cx="5453464" cy="844802"/>
          </a:xfrm>
          <a:solidFill>
            <a:srgbClr val="F7CCA0"/>
          </a:solidFill>
        </p:spPr>
        <p:txBody>
          <a:bodyPr lIns="144000"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3" name="Tekstin paikkamerkki 11">
            <a:extLst>
              <a:ext uri="{FF2B5EF4-FFF2-40B4-BE49-F238E27FC236}">
                <a16:creationId xmlns:a16="http://schemas.microsoft.com/office/drawing/2014/main" id="{097AA2A8-8E5A-61C4-3F95-E495E6C523DF}"/>
              </a:ext>
            </a:extLst>
          </p:cNvPr>
          <p:cNvSpPr>
            <a:spLocks noGrp="1"/>
          </p:cNvSpPr>
          <p:nvPr>
            <p:ph type="body" sz="quarter" idx="28"/>
          </p:nvPr>
        </p:nvSpPr>
        <p:spPr>
          <a:xfrm>
            <a:off x="2414186" y="4437935"/>
            <a:ext cx="5453464" cy="844802"/>
          </a:xfrm>
          <a:solidFill>
            <a:srgbClr val="D2DFF3"/>
          </a:solidFill>
        </p:spPr>
        <p:txBody>
          <a:bodyPr lIns="144000"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4" name="Tekstin paikkamerkki 11">
            <a:extLst>
              <a:ext uri="{FF2B5EF4-FFF2-40B4-BE49-F238E27FC236}">
                <a16:creationId xmlns:a16="http://schemas.microsoft.com/office/drawing/2014/main" id="{13C9ACBF-D517-0EC5-FDAE-6B86C4385C0D}"/>
              </a:ext>
            </a:extLst>
          </p:cNvPr>
          <p:cNvSpPr>
            <a:spLocks noGrp="1"/>
          </p:cNvSpPr>
          <p:nvPr>
            <p:ph type="body" sz="quarter" idx="29"/>
          </p:nvPr>
        </p:nvSpPr>
        <p:spPr>
          <a:xfrm>
            <a:off x="2414186" y="5506121"/>
            <a:ext cx="5453464" cy="844802"/>
          </a:xfrm>
          <a:solidFill>
            <a:srgbClr val="FFE9AD"/>
          </a:solidFill>
        </p:spPr>
        <p:txBody>
          <a:bodyPr lIns="144000"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7" name="Tekstin paikkamerkki 11">
            <a:extLst>
              <a:ext uri="{FF2B5EF4-FFF2-40B4-BE49-F238E27FC236}">
                <a16:creationId xmlns:a16="http://schemas.microsoft.com/office/drawing/2014/main" id="{DC91C569-133A-39AD-CE62-176ADF49D0A3}"/>
              </a:ext>
            </a:extLst>
          </p:cNvPr>
          <p:cNvSpPr>
            <a:spLocks noGrp="1"/>
          </p:cNvSpPr>
          <p:nvPr>
            <p:ph type="body" sz="quarter" idx="30"/>
          </p:nvPr>
        </p:nvSpPr>
        <p:spPr>
          <a:xfrm>
            <a:off x="8129846" y="1266283"/>
            <a:ext cx="3569095" cy="44613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6" name="Content Placeholder 2">
            <a:extLst>
              <a:ext uri="{FF2B5EF4-FFF2-40B4-BE49-F238E27FC236}">
                <a16:creationId xmlns:a16="http://schemas.microsoft.com/office/drawing/2014/main" id="{801EAC71-5A10-7999-F9D4-FC134EB8F777}"/>
              </a:ext>
            </a:extLst>
          </p:cNvPr>
          <p:cNvSpPr>
            <a:spLocks noGrp="1"/>
          </p:cNvSpPr>
          <p:nvPr>
            <p:ph idx="1"/>
          </p:nvPr>
        </p:nvSpPr>
        <p:spPr>
          <a:xfrm>
            <a:off x="8129846" y="1696093"/>
            <a:ext cx="3569095" cy="410796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81995578-E2A3-486D-88F5-308E42F6B248}" type="datetime1">
              <a:rPr lang="fi-FI" smtClean="0"/>
              <a:t>9.6.2025</a:t>
            </a:fld>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42095034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ulmakivet">
    <p:spTree>
      <p:nvGrpSpPr>
        <p:cNvPr id="1" name=""/>
        <p:cNvGrpSpPr/>
        <p:nvPr/>
      </p:nvGrpSpPr>
      <p:grpSpPr>
        <a:xfrm>
          <a:off x="0" y="0"/>
          <a:ext cx="0" cy="0"/>
          <a:chOff x="0" y="0"/>
          <a:chExt cx="0" cy="0"/>
        </a:xfrm>
      </p:grpSpPr>
      <p:sp>
        <p:nvSpPr>
          <p:cNvPr id="24" name="Tekstin paikkamerkki 23">
            <a:extLst>
              <a:ext uri="{FF2B5EF4-FFF2-40B4-BE49-F238E27FC236}">
                <a16:creationId xmlns:a16="http://schemas.microsoft.com/office/drawing/2014/main" id="{FB4799E8-2CA3-39DB-9B99-B8687049A432}"/>
              </a:ext>
              <a:ext uri="{C183D7F6-B498-43B3-948B-1728B52AA6E4}">
                <adec:decorative xmlns:adec="http://schemas.microsoft.com/office/drawing/2017/decorative" val="1"/>
              </a:ext>
            </a:extLst>
          </p:cNvPr>
          <p:cNvSpPr>
            <a:spLocks noGrp="1"/>
          </p:cNvSpPr>
          <p:nvPr>
            <p:ph type="body" sz="quarter" idx="50" hasCustomPrompt="1"/>
          </p:nvPr>
        </p:nvSpPr>
        <p:spPr>
          <a:xfrm>
            <a:off x="5510997" y="2362912"/>
            <a:ext cx="1808476" cy="1770851"/>
          </a:xfrm>
          <a:prstGeom prst="diamond">
            <a:avLst/>
          </a:prstGeom>
          <a:solidFill>
            <a:srgbClr val="F7CCA0"/>
          </a:solidFill>
        </p:spPr>
        <p:txBody>
          <a:bodyPr anchor="ctr" anchorCtr="0"/>
          <a:lstStyle>
            <a:lvl1pPr marL="0" indent="0" algn="ctr">
              <a:spcBef>
                <a:spcPts val="0"/>
              </a:spcBef>
              <a:buNone/>
              <a:defRPr sz="100"/>
            </a:lvl1pPr>
          </a:lstStyle>
          <a:p>
            <a:pPr lvl="0"/>
            <a:r>
              <a:rPr lang="fi-FI"/>
              <a:t> </a:t>
            </a:r>
          </a:p>
        </p:txBody>
      </p:sp>
      <p:sp>
        <p:nvSpPr>
          <p:cNvPr id="26" name="Tekstin paikkamerkki 23">
            <a:extLst>
              <a:ext uri="{FF2B5EF4-FFF2-40B4-BE49-F238E27FC236}">
                <a16:creationId xmlns:a16="http://schemas.microsoft.com/office/drawing/2014/main" id="{B4BFCEB4-A301-193A-27A0-F6B96DD86F33}"/>
              </a:ext>
              <a:ext uri="{C183D7F6-B498-43B3-948B-1728B52AA6E4}">
                <adec:decorative xmlns:adec="http://schemas.microsoft.com/office/drawing/2017/decorative" val="1"/>
              </a:ext>
            </a:extLst>
          </p:cNvPr>
          <p:cNvSpPr>
            <a:spLocks noGrp="1"/>
          </p:cNvSpPr>
          <p:nvPr>
            <p:ph type="body" sz="quarter" idx="51" hasCustomPrompt="1"/>
          </p:nvPr>
        </p:nvSpPr>
        <p:spPr>
          <a:xfrm>
            <a:off x="5509410" y="4134206"/>
            <a:ext cx="1808476" cy="1770851"/>
          </a:xfrm>
          <a:prstGeom prst="diamond">
            <a:avLst/>
          </a:prstGeom>
          <a:solidFill>
            <a:srgbClr val="DCEDD5"/>
          </a:solidFill>
        </p:spPr>
        <p:txBody>
          <a:bodyPr anchor="ctr" anchorCtr="0"/>
          <a:lstStyle>
            <a:lvl1pPr marL="0" indent="0" algn="ctr">
              <a:spcBef>
                <a:spcPts val="0"/>
              </a:spcBef>
              <a:buNone/>
              <a:defRPr sz="100"/>
            </a:lvl1pPr>
          </a:lstStyle>
          <a:p>
            <a:pPr lvl="0"/>
            <a:r>
              <a:rPr lang="fi-FI"/>
              <a:t> </a:t>
            </a:r>
          </a:p>
        </p:txBody>
      </p:sp>
      <p:sp>
        <p:nvSpPr>
          <p:cNvPr id="27" name="Tekstin paikkamerkki 23">
            <a:extLst>
              <a:ext uri="{FF2B5EF4-FFF2-40B4-BE49-F238E27FC236}">
                <a16:creationId xmlns:a16="http://schemas.microsoft.com/office/drawing/2014/main" id="{5BA48FB9-D43E-5F06-B020-9DA980B4B0BE}"/>
              </a:ext>
              <a:ext uri="{C183D7F6-B498-43B3-948B-1728B52AA6E4}">
                <adec:decorative xmlns:adec="http://schemas.microsoft.com/office/drawing/2017/decorative" val="1"/>
              </a:ext>
            </a:extLst>
          </p:cNvPr>
          <p:cNvSpPr>
            <a:spLocks noGrp="1"/>
          </p:cNvSpPr>
          <p:nvPr>
            <p:ph type="body" sz="quarter" idx="52" hasCustomPrompt="1"/>
          </p:nvPr>
        </p:nvSpPr>
        <p:spPr>
          <a:xfrm>
            <a:off x="4606403" y="3249761"/>
            <a:ext cx="1808476" cy="1770851"/>
          </a:xfrm>
          <a:prstGeom prst="diamond">
            <a:avLst/>
          </a:prstGeom>
          <a:solidFill>
            <a:srgbClr val="D2DEF2"/>
          </a:solidFill>
        </p:spPr>
        <p:txBody>
          <a:bodyPr anchor="ctr" anchorCtr="0"/>
          <a:lstStyle>
            <a:lvl1pPr marL="0" indent="0" algn="ctr">
              <a:spcBef>
                <a:spcPts val="0"/>
              </a:spcBef>
              <a:buNone/>
              <a:defRPr sz="100"/>
            </a:lvl1pPr>
          </a:lstStyle>
          <a:p>
            <a:pPr lvl="0"/>
            <a:r>
              <a:rPr lang="fi-FI"/>
              <a:t> </a:t>
            </a:r>
          </a:p>
        </p:txBody>
      </p:sp>
      <p:sp>
        <p:nvSpPr>
          <p:cNvPr id="32" name="Tekstin paikkamerkki 23">
            <a:extLst>
              <a:ext uri="{FF2B5EF4-FFF2-40B4-BE49-F238E27FC236}">
                <a16:creationId xmlns:a16="http://schemas.microsoft.com/office/drawing/2014/main" id="{A5921CA3-E1AE-CDC6-1028-5760A584BA15}"/>
              </a:ext>
              <a:ext uri="{C183D7F6-B498-43B3-948B-1728B52AA6E4}">
                <adec:decorative xmlns:adec="http://schemas.microsoft.com/office/drawing/2017/decorative" val="1"/>
              </a:ext>
            </a:extLst>
          </p:cNvPr>
          <p:cNvSpPr>
            <a:spLocks noGrp="1"/>
          </p:cNvSpPr>
          <p:nvPr>
            <p:ph type="body" sz="quarter" idx="53" hasCustomPrompt="1"/>
          </p:nvPr>
        </p:nvSpPr>
        <p:spPr>
          <a:xfrm>
            <a:off x="6410175" y="3246585"/>
            <a:ext cx="1808476" cy="1770851"/>
          </a:xfrm>
          <a:prstGeom prst="diamond">
            <a:avLst/>
          </a:prstGeom>
          <a:solidFill>
            <a:srgbClr val="E2E2E2"/>
          </a:solidFill>
        </p:spPr>
        <p:txBody>
          <a:bodyPr anchor="ctr" anchorCtr="0"/>
          <a:lstStyle>
            <a:lvl1pPr marL="0" indent="0" algn="ctr">
              <a:spcBef>
                <a:spcPts val="0"/>
              </a:spcBef>
              <a:buNone/>
              <a:defRPr sz="100"/>
            </a:lvl1pPr>
          </a:lstStyle>
          <a:p>
            <a:pPr lvl="0"/>
            <a:r>
              <a:rPr lang="fi-FI"/>
              <a:t> </a:t>
            </a:r>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12" name="Tekstin paikkamerkki 11">
            <a:extLst>
              <a:ext uri="{FF2B5EF4-FFF2-40B4-BE49-F238E27FC236}">
                <a16:creationId xmlns:a16="http://schemas.microsoft.com/office/drawing/2014/main" id="{0BB38620-2E13-EB0F-5470-953ED8289088}"/>
              </a:ext>
            </a:extLst>
          </p:cNvPr>
          <p:cNvSpPr>
            <a:spLocks noGrp="1"/>
          </p:cNvSpPr>
          <p:nvPr>
            <p:ph type="body" sz="quarter" idx="14"/>
          </p:nvPr>
        </p:nvSpPr>
        <p:spPr>
          <a:xfrm>
            <a:off x="493713" y="1196975"/>
            <a:ext cx="11201400" cy="909638"/>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15" name="Tekstin paikkamerkki 11">
            <a:extLst>
              <a:ext uri="{FF2B5EF4-FFF2-40B4-BE49-F238E27FC236}">
                <a16:creationId xmlns:a16="http://schemas.microsoft.com/office/drawing/2014/main" id="{03022614-FCAB-F973-28B3-20ECA70C5951}"/>
              </a:ext>
            </a:extLst>
          </p:cNvPr>
          <p:cNvSpPr>
            <a:spLocks noGrp="1"/>
          </p:cNvSpPr>
          <p:nvPr>
            <p:ph type="body" sz="quarter" idx="25"/>
          </p:nvPr>
        </p:nvSpPr>
        <p:spPr>
          <a:xfrm>
            <a:off x="1234590" y="2217636"/>
            <a:ext cx="2603455" cy="440266"/>
          </a:xfrm>
        </p:spPr>
        <p:txBody>
          <a:bodyPr anchor="t" anchorCtr="0"/>
          <a:lstStyle>
            <a:lvl1pPr marL="0" indent="0" algn="l">
              <a:buNone/>
              <a:defRPr sz="1600" b="1">
                <a:latin typeface="DM Sans Medium" pitchFamily="2" charset="0"/>
              </a:defRPr>
            </a:lvl1pPr>
          </a:lstStyle>
          <a:p>
            <a:pPr lvl="0"/>
            <a:r>
              <a:rPr lang="fi-FI" noProof="0"/>
              <a:t>Muokkaa tekstin perustyylejä napsauttamalla</a:t>
            </a:r>
          </a:p>
        </p:txBody>
      </p:sp>
      <p:sp>
        <p:nvSpPr>
          <p:cNvPr id="11" name="Tekstin paikkamerkki 11">
            <a:extLst>
              <a:ext uri="{FF2B5EF4-FFF2-40B4-BE49-F238E27FC236}">
                <a16:creationId xmlns:a16="http://schemas.microsoft.com/office/drawing/2014/main" id="{A564314E-FBAF-A39B-022D-E3C5CE855704}"/>
              </a:ext>
            </a:extLst>
          </p:cNvPr>
          <p:cNvSpPr>
            <a:spLocks noGrp="1"/>
          </p:cNvSpPr>
          <p:nvPr>
            <p:ph type="body" sz="quarter" idx="24"/>
          </p:nvPr>
        </p:nvSpPr>
        <p:spPr>
          <a:xfrm>
            <a:off x="1234590" y="2657902"/>
            <a:ext cx="2603455" cy="1626231"/>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7" name="Tekstin paikkamerkki 11">
            <a:extLst>
              <a:ext uri="{FF2B5EF4-FFF2-40B4-BE49-F238E27FC236}">
                <a16:creationId xmlns:a16="http://schemas.microsoft.com/office/drawing/2014/main" id="{1CF4D1BC-93B7-9DFE-AD78-D4C067CC2E44}"/>
              </a:ext>
            </a:extLst>
          </p:cNvPr>
          <p:cNvSpPr>
            <a:spLocks noGrp="1"/>
          </p:cNvSpPr>
          <p:nvPr>
            <p:ph type="body" sz="quarter" idx="27"/>
          </p:nvPr>
        </p:nvSpPr>
        <p:spPr>
          <a:xfrm>
            <a:off x="1234590" y="4385102"/>
            <a:ext cx="2603455" cy="440266"/>
          </a:xfrm>
        </p:spPr>
        <p:txBody>
          <a:bodyPr anchor="t" anchorCtr="0"/>
          <a:lstStyle>
            <a:lvl1pPr marL="0" indent="0" algn="l">
              <a:buNone/>
              <a:defRPr sz="1600" b="1">
                <a:latin typeface="DM Sans Medium" pitchFamily="2" charset="0"/>
              </a:defRPr>
            </a:lvl1pPr>
          </a:lstStyle>
          <a:p>
            <a:pPr lvl="0"/>
            <a:r>
              <a:rPr lang="fi-FI" noProof="0"/>
              <a:t>Muokkaa tekstin perustyylejä napsauttamalla</a:t>
            </a:r>
          </a:p>
        </p:txBody>
      </p:sp>
      <p:sp>
        <p:nvSpPr>
          <p:cNvPr id="16" name="Tekstin paikkamerkki 11">
            <a:extLst>
              <a:ext uri="{FF2B5EF4-FFF2-40B4-BE49-F238E27FC236}">
                <a16:creationId xmlns:a16="http://schemas.microsoft.com/office/drawing/2014/main" id="{F2A61439-03F8-02BC-DAC1-FB0CD09E4C1C}"/>
              </a:ext>
            </a:extLst>
          </p:cNvPr>
          <p:cNvSpPr>
            <a:spLocks noGrp="1"/>
          </p:cNvSpPr>
          <p:nvPr>
            <p:ph type="body" sz="quarter" idx="26"/>
          </p:nvPr>
        </p:nvSpPr>
        <p:spPr>
          <a:xfrm>
            <a:off x="1234590" y="4825368"/>
            <a:ext cx="2603455" cy="1626231"/>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9" name="Tekstin paikkamerkki 11">
            <a:extLst>
              <a:ext uri="{FF2B5EF4-FFF2-40B4-BE49-F238E27FC236}">
                <a16:creationId xmlns:a16="http://schemas.microsoft.com/office/drawing/2014/main" id="{C203D382-6283-8028-60FA-E4F50F4A25C5}"/>
              </a:ext>
            </a:extLst>
          </p:cNvPr>
          <p:cNvSpPr>
            <a:spLocks noGrp="1"/>
          </p:cNvSpPr>
          <p:nvPr>
            <p:ph type="body" sz="quarter" idx="29"/>
          </p:nvPr>
        </p:nvSpPr>
        <p:spPr>
          <a:xfrm>
            <a:off x="9091657" y="2217636"/>
            <a:ext cx="2603455" cy="440266"/>
          </a:xfrm>
        </p:spPr>
        <p:txBody>
          <a:bodyPr anchor="t" anchorCtr="0"/>
          <a:lstStyle>
            <a:lvl1pPr marL="0" indent="0" algn="l">
              <a:buNone/>
              <a:defRPr sz="1600" b="1">
                <a:latin typeface="DM Sans Medium" pitchFamily="2" charset="0"/>
              </a:defRPr>
            </a:lvl1pPr>
          </a:lstStyle>
          <a:p>
            <a:pPr lvl="0"/>
            <a:r>
              <a:rPr lang="fi-FI" noProof="0"/>
              <a:t>Muokkaa tekstin perustyylejä napsauttamalla</a:t>
            </a:r>
          </a:p>
        </p:txBody>
      </p:sp>
      <p:sp>
        <p:nvSpPr>
          <p:cNvPr id="18" name="Tekstin paikkamerkki 11">
            <a:extLst>
              <a:ext uri="{FF2B5EF4-FFF2-40B4-BE49-F238E27FC236}">
                <a16:creationId xmlns:a16="http://schemas.microsoft.com/office/drawing/2014/main" id="{DF117DDE-E98C-B2F7-452E-5B0E9F0CCF57}"/>
              </a:ext>
            </a:extLst>
          </p:cNvPr>
          <p:cNvSpPr>
            <a:spLocks noGrp="1"/>
          </p:cNvSpPr>
          <p:nvPr>
            <p:ph type="body" sz="quarter" idx="28"/>
          </p:nvPr>
        </p:nvSpPr>
        <p:spPr>
          <a:xfrm>
            <a:off x="9091657" y="2657902"/>
            <a:ext cx="2603455" cy="1626231"/>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21" name="Tekstin paikkamerkki 11">
            <a:extLst>
              <a:ext uri="{FF2B5EF4-FFF2-40B4-BE49-F238E27FC236}">
                <a16:creationId xmlns:a16="http://schemas.microsoft.com/office/drawing/2014/main" id="{D3B8F3BA-3012-F2DD-F307-6ACD140E66C5}"/>
              </a:ext>
            </a:extLst>
          </p:cNvPr>
          <p:cNvSpPr>
            <a:spLocks noGrp="1"/>
          </p:cNvSpPr>
          <p:nvPr>
            <p:ph type="body" sz="quarter" idx="31"/>
          </p:nvPr>
        </p:nvSpPr>
        <p:spPr>
          <a:xfrm>
            <a:off x="9091657" y="4385102"/>
            <a:ext cx="2603455" cy="440266"/>
          </a:xfrm>
        </p:spPr>
        <p:txBody>
          <a:bodyPr anchor="t" anchorCtr="0"/>
          <a:lstStyle>
            <a:lvl1pPr marL="0" indent="0" algn="l">
              <a:buNone/>
              <a:defRPr sz="1600" b="1">
                <a:latin typeface="DM Sans Medium" pitchFamily="2" charset="0"/>
              </a:defRPr>
            </a:lvl1pPr>
          </a:lstStyle>
          <a:p>
            <a:pPr lvl="0"/>
            <a:r>
              <a:rPr lang="fi-FI" noProof="0"/>
              <a:t>Muokkaa tekstin perustyylejä napsauttamalla</a:t>
            </a:r>
          </a:p>
        </p:txBody>
      </p:sp>
      <p:sp>
        <p:nvSpPr>
          <p:cNvPr id="20" name="Tekstin paikkamerkki 11">
            <a:extLst>
              <a:ext uri="{FF2B5EF4-FFF2-40B4-BE49-F238E27FC236}">
                <a16:creationId xmlns:a16="http://schemas.microsoft.com/office/drawing/2014/main" id="{C0B90120-3893-1222-DBC7-4556315A9221}"/>
              </a:ext>
            </a:extLst>
          </p:cNvPr>
          <p:cNvSpPr>
            <a:spLocks noGrp="1"/>
          </p:cNvSpPr>
          <p:nvPr>
            <p:ph type="body" sz="quarter" idx="30"/>
          </p:nvPr>
        </p:nvSpPr>
        <p:spPr>
          <a:xfrm>
            <a:off x="9091658" y="4825368"/>
            <a:ext cx="2490742" cy="1626231"/>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5CE03415-DB2A-4BAB-98DD-6B0706F83740}"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3" name="Picture Placeholder 7">
            <a:extLst>
              <a:ext uri="{FF2B5EF4-FFF2-40B4-BE49-F238E27FC236}">
                <a16:creationId xmlns:a16="http://schemas.microsoft.com/office/drawing/2014/main" id="{B1657075-EA7B-8DC9-74F8-CFE94BF5CBB1}"/>
              </a:ext>
              <a:ext uri="{C183D7F6-B498-43B3-948B-1728B52AA6E4}">
                <adec:decorative xmlns:adec="http://schemas.microsoft.com/office/drawing/2017/decorative" val="1"/>
              </a:ext>
            </a:extLst>
          </p:cNvPr>
          <p:cNvSpPr>
            <a:spLocks noGrp="1"/>
          </p:cNvSpPr>
          <p:nvPr>
            <p:ph type="pic" sz="quarter" idx="42"/>
          </p:nvPr>
        </p:nvSpPr>
        <p:spPr>
          <a:xfrm>
            <a:off x="583967" y="2211631"/>
            <a:ext cx="450086" cy="466200"/>
          </a:xfrm>
          <a:noFill/>
        </p:spPr>
        <p:txBody>
          <a:bodyPr anchor="ctr" anchorCtr="0"/>
          <a:lstStyle>
            <a:lvl1pPr marL="0" indent="0" algn="ctr">
              <a:buNone/>
              <a:defRPr sz="1000"/>
            </a:lvl1pPr>
          </a:lstStyle>
          <a:p>
            <a:endParaRPr lang="fi-FI" noProof="0"/>
          </a:p>
        </p:txBody>
      </p:sp>
      <p:sp>
        <p:nvSpPr>
          <p:cNvPr id="14" name="Picture Placeholder 7">
            <a:extLst>
              <a:ext uri="{FF2B5EF4-FFF2-40B4-BE49-F238E27FC236}">
                <a16:creationId xmlns:a16="http://schemas.microsoft.com/office/drawing/2014/main" id="{DD72B800-22D3-9731-711D-A8478E894CAD}"/>
              </a:ext>
              <a:ext uri="{C183D7F6-B498-43B3-948B-1728B52AA6E4}">
                <adec:decorative xmlns:adec="http://schemas.microsoft.com/office/drawing/2017/decorative" val="1"/>
              </a:ext>
            </a:extLst>
          </p:cNvPr>
          <p:cNvSpPr>
            <a:spLocks noGrp="1"/>
          </p:cNvSpPr>
          <p:nvPr>
            <p:ph type="pic" sz="quarter" idx="43"/>
          </p:nvPr>
        </p:nvSpPr>
        <p:spPr>
          <a:xfrm>
            <a:off x="8427673" y="2211631"/>
            <a:ext cx="450086" cy="466200"/>
          </a:xfrm>
          <a:noFill/>
        </p:spPr>
        <p:txBody>
          <a:bodyPr anchor="ctr" anchorCtr="0"/>
          <a:lstStyle>
            <a:lvl1pPr marL="0" indent="0" algn="ctr">
              <a:buNone/>
              <a:defRPr sz="1000"/>
            </a:lvl1pPr>
          </a:lstStyle>
          <a:p>
            <a:endParaRPr lang="fi-FI" noProof="0"/>
          </a:p>
        </p:txBody>
      </p:sp>
      <p:sp>
        <p:nvSpPr>
          <p:cNvPr id="22" name="Picture Placeholder 7">
            <a:extLst>
              <a:ext uri="{FF2B5EF4-FFF2-40B4-BE49-F238E27FC236}">
                <a16:creationId xmlns:a16="http://schemas.microsoft.com/office/drawing/2014/main" id="{AB43C67D-016F-B007-01BC-822D31137B44}"/>
              </a:ext>
              <a:ext uri="{C183D7F6-B498-43B3-948B-1728B52AA6E4}">
                <adec:decorative xmlns:adec="http://schemas.microsoft.com/office/drawing/2017/decorative" val="1"/>
              </a:ext>
            </a:extLst>
          </p:cNvPr>
          <p:cNvSpPr>
            <a:spLocks noGrp="1"/>
          </p:cNvSpPr>
          <p:nvPr>
            <p:ph type="pic" sz="quarter" idx="44"/>
          </p:nvPr>
        </p:nvSpPr>
        <p:spPr>
          <a:xfrm>
            <a:off x="583967" y="4388574"/>
            <a:ext cx="450086" cy="466200"/>
          </a:xfrm>
          <a:noFill/>
        </p:spPr>
        <p:txBody>
          <a:bodyPr anchor="ctr" anchorCtr="0"/>
          <a:lstStyle>
            <a:lvl1pPr marL="0" indent="0" algn="ctr">
              <a:buNone/>
              <a:defRPr sz="1000"/>
            </a:lvl1pPr>
          </a:lstStyle>
          <a:p>
            <a:endParaRPr lang="fi-FI" noProof="0"/>
          </a:p>
        </p:txBody>
      </p:sp>
      <p:sp>
        <p:nvSpPr>
          <p:cNvPr id="23" name="Picture Placeholder 7">
            <a:extLst>
              <a:ext uri="{FF2B5EF4-FFF2-40B4-BE49-F238E27FC236}">
                <a16:creationId xmlns:a16="http://schemas.microsoft.com/office/drawing/2014/main" id="{935D6921-E815-DF26-4D4A-7E75C4A61F11}"/>
              </a:ext>
              <a:ext uri="{C183D7F6-B498-43B3-948B-1728B52AA6E4}">
                <adec:decorative xmlns:adec="http://schemas.microsoft.com/office/drawing/2017/decorative" val="1"/>
              </a:ext>
            </a:extLst>
          </p:cNvPr>
          <p:cNvSpPr>
            <a:spLocks noGrp="1"/>
          </p:cNvSpPr>
          <p:nvPr>
            <p:ph type="pic" sz="quarter" idx="45"/>
          </p:nvPr>
        </p:nvSpPr>
        <p:spPr>
          <a:xfrm>
            <a:off x="8427673" y="4388574"/>
            <a:ext cx="450086" cy="466200"/>
          </a:xfrm>
          <a:noFill/>
        </p:spPr>
        <p:txBody>
          <a:bodyPr anchor="ctr" anchorCtr="0"/>
          <a:lstStyle>
            <a:lvl1pPr marL="0" indent="0" algn="ctr">
              <a:buNone/>
              <a:defRPr sz="1000"/>
            </a:lvl1pPr>
          </a:lstStyle>
          <a:p>
            <a:endParaRPr lang="fi-FI" noProof="0"/>
          </a:p>
        </p:txBody>
      </p:sp>
      <p:sp>
        <p:nvSpPr>
          <p:cNvPr id="28" name="Picture Placeholder 7">
            <a:extLst>
              <a:ext uri="{FF2B5EF4-FFF2-40B4-BE49-F238E27FC236}">
                <a16:creationId xmlns:a16="http://schemas.microsoft.com/office/drawing/2014/main" id="{63231406-C98E-93DF-B504-8A1EFC3A97C6}"/>
              </a:ext>
              <a:ext uri="{C183D7F6-B498-43B3-948B-1728B52AA6E4}">
                <adec:decorative xmlns:adec="http://schemas.microsoft.com/office/drawing/2017/decorative" val="1"/>
              </a:ext>
            </a:extLst>
          </p:cNvPr>
          <p:cNvSpPr>
            <a:spLocks noGrp="1"/>
          </p:cNvSpPr>
          <p:nvPr>
            <p:ph type="pic" sz="quarter" idx="46"/>
          </p:nvPr>
        </p:nvSpPr>
        <p:spPr>
          <a:xfrm>
            <a:off x="6003099" y="2848842"/>
            <a:ext cx="827920" cy="805595"/>
          </a:xfrm>
          <a:noFill/>
        </p:spPr>
        <p:txBody>
          <a:bodyPr anchor="ctr" anchorCtr="0"/>
          <a:lstStyle>
            <a:lvl1pPr marL="0" indent="0" algn="ctr">
              <a:buNone/>
              <a:defRPr sz="1000"/>
            </a:lvl1pPr>
          </a:lstStyle>
          <a:p>
            <a:endParaRPr lang="fi-FI" noProof="0"/>
          </a:p>
        </p:txBody>
      </p:sp>
      <p:sp>
        <p:nvSpPr>
          <p:cNvPr id="29" name="Picture Placeholder 7">
            <a:extLst>
              <a:ext uri="{FF2B5EF4-FFF2-40B4-BE49-F238E27FC236}">
                <a16:creationId xmlns:a16="http://schemas.microsoft.com/office/drawing/2014/main" id="{E93A8C72-8F04-AE6F-BCC8-2F61B955EB69}"/>
              </a:ext>
              <a:ext uri="{C183D7F6-B498-43B3-948B-1728B52AA6E4}">
                <adec:decorative xmlns:adec="http://schemas.microsoft.com/office/drawing/2017/decorative" val="1"/>
              </a:ext>
            </a:extLst>
          </p:cNvPr>
          <p:cNvSpPr>
            <a:spLocks noGrp="1"/>
          </p:cNvSpPr>
          <p:nvPr>
            <p:ph type="pic" sz="quarter" idx="47"/>
          </p:nvPr>
        </p:nvSpPr>
        <p:spPr>
          <a:xfrm>
            <a:off x="6003099" y="4644086"/>
            <a:ext cx="827920" cy="805595"/>
          </a:xfrm>
          <a:noFill/>
        </p:spPr>
        <p:txBody>
          <a:bodyPr anchor="ctr" anchorCtr="0"/>
          <a:lstStyle>
            <a:lvl1pPr marL="0" indent="0" algn="ctr">
              <a:buNone/>
              <a:defRPr sz="1000"/>
            </a:lvl1pPr>
          </a:lstStyle>
          <a:p>
            <a:endParaRPr lang="fi-FI" noProof="0"/>
          </a:p>
        </p:txBody>
      </p:sp>
      <p:sp>
        <p:nvSpPr>
          <p:cNvPr id="30" name="Picture Placeholder 7">
            <a:extLst>
              <a:ext uri="{FF2B5EF4-FFF2-40B4-BE49-F238E27FC236}">
                <a16:creationId xmlns:a16="http://schemas.microsoft.com/office/drawing/2014/main" id="{CAFF8D8F-E8FE-66F3-E153-1C06D61B4392}"/>
              </a:ext>
              <a:ext uri="{C183D7F6-B498-43B3-948B-1728B52AA6E4}">
                <adec:decorative xmlns:adec="http://schemas.microsoft.com/office/drawing/2017/decorative" val="1"/>
              </a:ext>
            </a:extLst>
          </p:cNvPr>
          <p:cNvSpPr>
            <a:spLocks noGrp="1"/>
          </p:cNvSpPr>
          <p:nvPr>
            <p:ph type="pic" sz="quarter" idx="48"/>
          </p:nvPr>
        </p:nvSpPr>
        <p:spPr>
          <a:xfrm>
            <a:off x="5084489" y="3763314"/>
            <a:ext cx="827920" cy="805595"/>
          </a:xfrm>
          <a:noFill/>
        </p:spPr>
        <p:txBody>
          <a:bodyPr anchor="ctr" anchorCtr="0"/>
          <a:lstStyle>
            <a:lvl1pPr marL="0" indent="0" algn="ctr">
              <a:buNone/>
              <a:defRPr sz="1000"/>
            </a:lvl1pPr>
          </a:lstStyle>
          <a:p>
            <a:endParaRPr lang="fi-FI" noProof="0"/>
          </a:p>
        </p:txBody>
      </p:sp>
      <p:sp>
        <p:nvSpPr>
          <p:cNvPr id="31" name="Picture Placeholder 7">
            <a:extLst>
              <a:ext uri="{FF2B5EF4-FFF2-40B4-BE49-F238E27FC236}">
                <a16:creationId xmlns:a16="http://schemas.microsoft.com/office/drawing/2014/main" id="{728CCD30-BF02-E8D2-88A0-02D9BA2B32F9}"/>
              </a:ext>
              <a:ext uri="{C183D7F6-B498-43B3-948B-1728B52AA6E4}">
                <adec:decorative xmlns:adec="http://schemas.microsoft.com/office/drawing/2017/decorative" val="1"/>
              </a:ext>
            </a:extLst>
          </p:cNvPr>
          <p:cNvSpPr>
            <a:spLocks noGrp="1"/>
          </p:cNvSpPr>
          <p:nvPr>
            <p:ph type="pic" sz="quarter" idx="49"/>
          </p:nvPr>
        </p:nvSpPr>
        <p:spPr>
          <a:xfrm>
            <a:off x="6875539" y="3763314"/>
            <a:ext cx="827920" cy="805595"/>
          </a:xfrm>
          <a:noFill/>
        </p:spPr>
        <p:txBody>
          <a:bodyPr anchor="ctr" anchorCtr="0"/>
          <a:lstStyle>
            <a:lvl1pPr marL="0" indent="0" algn="ctr">
              <a:buNone/>
              <a:defRPr sz="1000"/>
            </a:lvl1pPr>
          </a:lstStyle>
          <a:p>
            <a:endParaRPr lang="fi-FI" noProof="0"/>
          </a:p>
        </p:txBody>
      </p:sp>
    </p:spTree>
    <p:extLst>
      <p:ext uri="{BB962C8B-B14F-4D97-AF65-F5344CB8AC3E}">
        <p14:creationId xmlns:p14="http://schemas.microsoft.com/office/powerpoint/2010/main" val="41234564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ulmakivet 2">
    <p:spTree>
      <p:nvGrpSpPr>
        <p:cNvPr id="1" name=""/>
        <p:cNvGrpSpPr/>
        <p:nvPr/>
      </p:nvGrpSpPr>
      <p:grpSpPr>
        <a:xfrm>
          <a:off x="0" y="0"/>
          <a:ext cx="0" cy="0"/>
          <a:chOff x="0" y="0"/>
          <a:chExt cx="0" cy="0"/>
        </a:xfrm>
      </p:grpSpPr>
      <p:sp>
        <p:nvSpPr>
          <p:cNvPr id="12" name="Tekstin paikkamerkki 11">
            <a:extLst>
              <a:ext uri="{FF2B5EF4-FFF2-40B4-BE49-F238E27FC236}">
                <a16:creationId xmlns:a16="http://schemas.microsoft.com/office/drawing/2014/main" id="{6E23AE00-E754-5039-E835-CEB28AC17C81}"/>
              </a:ext>
            </a:extLst>
          </p:cNvPr>
          <p:cNvSpPr>
            <a:spLocks noGrp="1"/>
          </p:cNvSpPr>
          <p:nvPr>
            <p:ph type="body" sz="quarter" idx="28"/>
          </p:nvPr>
        </p:nvSpPr>
        <p:spPr>
          <a:xfrm>
            <a:off x="0" y="0"/>
            <a:ext cx="4076700" cy="6858000"/>
          </a:xfrm>
          <a:solidFill>
            <a:srgbClr val="D2DFF3"/>
          </a:solidFill>
        </p:spPr>
        <p:txBody>
          <a:bodyPr lIns="504000" tIns="2484000" rIns="360000"/>
          <a:lstStyle>
            <a:lvl1pPr marL="0" indent="0">
              <a:buNone/>
              <a:defRPr sz="1600">
                <a:latin typeface="DM Sans Medium" pitchFamily="2" charset="0"/>
              </a:defRPr>
            </a:lvl1pPr>
          </a:lstStyle>
          <a:p>
            <a:pPr lvl="0"/>
            <a:endParaRPr lang="fi-FI"/>
          </a:p>
        </p:txBody>
      </p:sp>
      <p:sp>
        <p:nvSpPr>
          <p:cNvPr id="6" name="Content Placeholder 2">
            <a:extLst>
              <a:ext uri="{FF2B5EF4-FFF2-40B4-BE49-F238E27FC236}">
                <a16:creationId xmlns:a16="http://schemas.microsoft.com/office/drawing/2014/main" id="{C13F4869-20CF-F01B-5881-18F56A75B5EA}"/>
              </a:ext>
            </a:extLst>
          </p:cNvPr>
          <p:cNvSpPr>
            <a:spLocks noGrp="1"/>
          </p:cNvSpPr>
          <p:nvPr>
            <p:ph idx="14"/>
          </p:nvPr>
        </p:nvSpPr>
        <p:spPr>
          <a:xfrm>
            <a:off x="5019061" y="1198800"/>
            <a:ext cx="5632006" cy="293293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kstin paikkamerkki 2">
            <a:extLst>
              <a:ext uri="{FF2B5EF4-FFF2-40B4-BE49-F238E27FC236}">
                <a16:creationId xmlns:a16="http://schemas.microsoft.com/office/drawing/2014/main" id="{B2A8AB92-4C39-72FB-ED0F-8CAEFBE81E28}"/>
              </a:ext>
            </a:extLst>
          </p:cNvPr>
          <p:cNvSpPr>
            <a:spLocks noGrp="1"/>
          </p:cNvSpPr>
          <p:nvPr>
            <p:ph type="body" sz="quarter" idx="25"/>
          </p:nvPr>
        </p:nvSpPr>
        <p:spPr>
          <a:xfrm>
            <a:off x="5003566" y="4260280"/>
            <a:ext cx="1821599" cy="1821599"/>
          </a:xfrm>
          <a:prstGeom prst="diamond">
            <a:avLst/>
          </a:prstGeom>
          <a:solidFill>
            <a:srgbClr val="D2DFF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i-FI" dirty="0">
                <a:solidFill>
                  <a:schemeClr val="tx2"/>
                </a:solidFill>
              </a:defRPr>
            </a:lvl1pPr>
          </a:lstStyle>
          <a:p>
            <a:pPr marL="0" lvl="0" algn="ctr"/>
            <a:endParaRPr lang="fi-FI" noProof="0"/>
          </a:p>
        </p:txBody>
      </p:sp>
      <p:sp>
        <p:nvSpPr>
          <p:cNvPr id="4" name="Tekstin paikkamerkki 2">
            <a:extLst>
              <a:ext uri="{FF2B5EF4-FFF2-40B4-BE49-F238E27FC236}">
                <a16:creationId xmlns:a16="http://schemas.microsoft.com/office/drawing/2014/main" id="{7B24AE5D-014F-977E-27B9-24B79EBE5A21}"/>
              </a:ext>
            </a:extLst>
          </p:cNvPr>
          <p:cNvSpPr>
            <a:spLocks noGrp="1"/>
          </p:cNvSpPr>
          <p:nvPr>
            <p:ph type="body" sz="quarter" idx="26"/>
          </p:nvPr>
        </p:nvSpPr>
        <p:spPr>
          <a:xfrm>
            <a:off x="7120232" y="4260280"/>
            <a:ext cx="1821599" cy="1821599"/>
          </a:xfrm>
          <a:prstGeom prst="diamond">
            <a:avLst/>
          </a:prstGeom>
          <a:solidFill>
            <a:srgbClr val="D2DFF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i-FI" dirty="0">
                <a:solidFill>
                  <a:schemeClr val="tx2"/>
                </a:solidFill>
              </a:defRPr>
            </a:lvl1pPr>
          </a:lstStyle>
          <a:p>
            <a:pPr marL="0" lvl="0" algn="ctr"/>
            <a:endParaRPr lang="fi-FI" noProof="0"/>
          </a:p>
        </p:txBody>
      </p:sp>
      <p:sp>
        <p:nvSpPr>
          <p:cNvPr id="11" name="Tekstin paikkamerkki 2">
            <a:extLst>
              <a:ext uri="{FF2B5EF4-FFF2-40B4-BE49-F238E27FC236}">
                <a16:creationId xmlns:a16="http://schemas.microsoft.com/office/drawing/2014/main" id="{2A6DCCC9-AC92-021C-0159-8A0B39C0A0A6}"/>
              </a:ext>
            </a:extLst>
          </p:cNvPr>
          <p:cNvSpPr>
            <a:spLocks noGrp="1"/>
          </p:cNvSpPr>
          <p:nvPr>
            <p:ph type="body" sz="quarter" idx="27"/>
          </p:nvPr>
        </p:nvSpPr>
        <p:spPr>
          <a:xfrm>
            <a:off x="9186098" y="4260280"/>
            <a:ext cx="1821599" cy="1821599"/>
          </a:xfrm>
          <a:prstGeom prst="diamond">
            <a:avLst/>
          </a:prstGeom>
          <a:solidFill>
            <a:srgbClr val="D2DFF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i-FI" dirty="0">
                <a:solidFill>
                  <a:schemeClr val="tx2"/>
                </a:solidFill>
              </a:defRPr>
            </a:lvl1pPr>
          </a:lstStyle>
          <a:p>
            <a:pPr marL="0" lvl="0" algn="ctr"/>
            <a:endParaRPr lang="fi-FI" noProof="0"/>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2678BE26-09D1-461F-B682-7F6A6BB11983}"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2" name="Picture Placeholder 7" descr="Kuvapaikkaelementti">
            <a:extLst>
              <a:ext uri="{FF2B5EF4-FFF2-40B4-BE49-F238E27FC236}">
                <a16:creationId xmlns:a16="http://schemas.microsoft.com/office/drawing/2014/main" id="{B8EE87CF-6071-637F-A9FB-6310B4E39637}"/>
              </a:ext>
              <a:ext uri="{C183D7F6-B498-43B3-948B-1728B52AA6E4}">
                <adec:decorative xmlns:adec="http://schemas.microsoft.com/office/drawing/2017/decorative" val="0"/>
              </a:ext>
            </a:extLst>
          </p:cNvPr>
          <p:cNvSpPr>
            <a:spLocks noGrp="1"/>
          </p:cNvSpPr>
          <p:nvPr>
            <p:ph type="pic" sz="quarter" idx="20"/>
          </p:nvPr>
        </p:nvSpPr>
        <p:spPr>
          <a:xfrm>
            <a:off x="1067531" y="612578"/>
            <a:ext cx="1506966" cy="1560917"/>
          </a:xfrm>
          <a:noFill/>
        </p:spPr>
        <p:txBody>
          <a:bodyPr anchor="ctr" anchorCtr="0"/>
          <a:lstStyle>
            <a:lvl1pPr marL="0" indent="0" algn="ctr">
              <a:buNone/>
              <a:defRPr sz="1000"/>
            </a:lvl1pPr>
          </a:lstStyle>
          <a:p>
            <a:endParaRPr lang="fi-FI" noProof="0"/>
          </a:p>
        </p:txBody>
      </p:sp>
    </p:spTree>
    <p:extLst>
      <p:ext uri="{BB962C8B-B14F-4D97-AF65-F5344CB8AC3E}">
        <p14:creationId xmlns:p14="http://schemas.microsoft.com/office/powerpoint/2010/main" val="26995357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olityyli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12" name="Tekstin paikkamerkki 11">
            <a:extLst>
              <a:ext uri="{FF2B5EF4-FFF2-40B4-BE49-F238E27FC236}">
                <a16:creationId xmlns:a16="http://schemas.microsoft.com/office/drawing/2014/main" id="{0BB38620-2E13-EB0F-5470-953ED8289088}"/>
              </a:ext>
            </a:extLst>
          </p:cNvPr>
          <p:cNvSpPr>
            <a:spLocks noGrp="1"/>
          </p:cNvSpPr>
          <p:nvPr>
            <p:ph type="body" sz="quarter" idx="14"/>
          </p:nvPr>
        </p:nvSpPr>
        <p:spPr>
          <a:xfrm>
            <a:off x="493713" y="1196975"/>
            <a:ext cx="11201400" cy="909638"/>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11" name="Tekstin paikkamerkki 11">
            <a:extLst>
              <a:ext uri="{FF2B5EF4-FFF2-40B4-BE49-F238E27FC236}">
                <a16:creationId xmlns:a16="http://schemas.microsoft.com/office/drawing/2014/main" id="{A564314E-FBAF-A39B-022D-E3C5CE855704}"/>
              </a:ext>
            </a:extLst>
          </p:cNvPr>
          <p:cNvSpPr>
            <a:spLocks noGrp="1"/>
          </p:cNvSpPr>
          <p:nvPr>
            <p:ph type="body" sz="quarter" idx="24"/>
          </p:nvPr>
        </p:nvSpPr>
        <p:spPr>
          <a:xfrm>
            <a:off x="493714" y="2317499"/>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35" name="Tekstin paikkamerkki 11">
            <a:extLst>
              <a:ext uri="{FF2B5EF4-FFF2-40B4-BE49-F238E27FC236}">
                <a16:creationId xmlns:a16="http://schemas.microsoft.com/office/drawing/2014/main" id="{49142366-66F0-D1A6-AA2E-788F021DBEF2}"/>
              </a:ext>
            </a:extLst>
          </p:cNvPr>
          <p:cNvSpPr>
            <a:spLocks noGrp="1"/>
          </p:cNvSpPr>
          <p:nvPr>
            <p:ph type="body" sz="quarter" idx="25"/>
          </p:nvPr>
        </p:nvSpPr>
        <p:spPr>
          <a:xfrm>
            <a:off x="493714" y="3830710"/>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36" name="Tekstin paikkamerkki 11">
            <a:extLst>
              <a:ext uri="{FF2B5EF4-FFF2-40B4-BE49-F238E27FC236}">
                <a16:creationId xmlns:a16="http://schemas.microsoft.com/office/drawing/2014/main" id="{E464DCFD-AA78-7B64-2E41-7EC1F2CA088F}"/>
              </a:ext>
            </a:extLst>
          </p:cNvPr>
          <p:cNvSpPr>
            <a:spLocks noGrp="1"/>
          </p:cNvSpPr>
          <p:nvPr>
            <p:ph type="body" sz="quarter" idx="26"/>
          </p:nvPr>
        </p:nvSpPr>
        <p:spPr>
          <a:xfrm>
            <a:off x="493714" y="5335828"/>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37" name="Tekstin paikkamerkki 11">
            <a:extLst>
              <a:ext uri="{FF2B5EF4-FFF2-40B4-BE49-F238E27FC236}">
                <a16:creationId xmlns:a16="http://schemas.microsoft.com/office/drawing/2014/main" id="{C3725A65-7CB6-5221-F2DC-4210911C3D8C}"/>
              </a:ext>
            </a:extLst>
          </p:cNvPr>
          <p:cNvSpPr>
            <a:spLocks noGrp="1"/>
          </p:cNvSpPr>
          <p:nvPr>
            <p:ph type="body" sz="quarter" idx="27"/>
          </p:nvPr>
        </p:nvSpPr>
        <p:spPr>
          <a:xfrm>
            <a:off x="3366386" y="2317499"/>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38" name="Tekstin paikkamerkki 11">
            <a:extLst>
              <a:ext uri="{FF2B5EF4-FFF2-40B4-BE49-F238E27FC236}">
                <a16:creationId xmlns:a16="http://schemas.microsoft.com/office/drawing/2014/main" id="{6450DA56-C317-B4A2-9A41-AB39AF6B7D7A}"/>
              </a:ext>
            </a:extLst>
          </p:cNvPr>
          <p:cNvSpPr>
            <a:spLocks noGrp="1"/>
          </p:cNvSpPr>
          <p:nvPr>
            <p:ph type="body" sz="quarter" idx="28"/>
          </p:nvPr>
        </p:nvSpPr>
        <p:spPr>
          <a:xfrm>
            <a:off x="3366386" y="3830710"/>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39" name="Tekstin paikkamerkki 11">
            <a:extLst>
              <a:ext uri="{FF2B5EF4-FFF2-40B4-BE49-F238E27FC236}">
                <a16:creationId xmlns:a16="http://schemas.microsoft.com/office/drawing/2014/main" id="{77263368-1A86-C94D-05AE-3C6216B51959}"/>
              </a:ext>
            </a:extLst>
          </p:cNvPr>
          <p:cNvSpPr>
            <a:spLocks noGrp="1"/>
          </p:cNvSpPr>
          <p:nvPr>
            <p:ph type="body" sz="quarter" idx="29"/>
          </p:nvPr>
        </p:nvSpPr>
        <p:spPr>
          <a:xfrm>
            <a:off x="3366386" y="5335828"/>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40" name="Tekstin paikkamerkki 11">
            <a:extLst>
              <a:ext uri="{FF2B5EF4-FFF2-40B4-BE49-F238E27FC236}">
                <a16:creationId xmlns:a16="http://schemas.microsoft.com/office/drawing/2014/main" id="{CF11719D-6DFA-886D-AD2C-5AD53915B1CF}"/>
              </a:ext>
            </a:extLst>
          </p:cNvPr>
          <p:cNvSpPr>
            <a:spLocks noGrp="1"/>
          </p:cNvSpPr>
          <p:nvPr>
            <p:ph type="body" sz="quarter" idx="30"/>
          </p:nvPr>
        </p:nvSpPr>
        <p:spPr>
          <a:xfrm>
            <a:off x="6239058" y="2317499"/>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41" name="Tekstin paikkamerkki 11">
            <a:extLst>
              <a:ext uri="{FF2B5EF4-FFF2-40B4-BE49-F238E27FC236}">
                <a16:creationId xmlns:a16="http://schemas.microsoft.com/office/drawing/2014/main" id="{0D6076C5-CC1B-BAA6-6842-0B4EAD907A8F}"/>
              </a:ext>
            </a:extLst>
          </p:cNvPr>
          <p:cNvSpPr>
            <a:spLocks noGrp="1"/>
          </p:cNvSpPr>
          <p:nvPr>
            <p:ph type="body" sz="quarter" idx="31"/>
          </p:nvPr>
        </p:nvSpPr>
        <p:spPr>
          <a:xfrm>
            <a:off x="6239058" y="3830710"/>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42" name="Tekstin paikkamerkki 11">
            <a:extLst>
              <a:ext uri="{FF2B5EF4-FFF2-40B4-BE49-F238E27FC236}">
                <a16:creationId xmlns:a16="http://schemas.microsoft.com/office/drawing/2014/main" id="{80F9F509-1D07-2EF7-7080-DA0E8D11A043}"/>
              </a:ext>
            </a:extLst>
          </p:cNvPr>
          <p:cNvSpPr>
            <a:spLocks noGrp="1"/>
          </p:cNvSpPr>
          <p:nvPr>
            <p:ph type="body" sz="quarter" idx="32"/>
          </p:nvPr>
        </p:nvSpPr>
        <p:spPr>
          <a:xfrm>
            <a:off x="6239058" y="5335828"/>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43" name="Tekstin paikkamerkki 11">
            <a:extLst>
              <a:ext uri="{FF2B5EF4-FFF2-40B4-BE49-F238E27FC236}">
                <a16:creationId xmlns:a16="http://schemas.microsoft.com/office/drawing/2014/main" id="{5D4BCFFA-1EAD-B678-EB6D-F6F6ABA9187B}"/>
              </a:ext>
            </a:extLst>
          </p:cNvPr>
          <p:cNvSpPr>
            <a:spLocks noGrp="1"/>
          </p:cNvSpPr>
          <p:nvPr>
            <p:ph type="body" sz="quarter" idx="33"/>
          </p:nvPr>
        </p:nvSpPr>
        <p:spPr>
          <a:xfrm>
            <a:off x="9095546" y="2317499"/>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44" name="Tekstin paikkamerkki 11">
            <a:extLst>
              <a:ext uri="{FF2B5EF4-FFF2-40B4-BE49-F238E27FC236}">
                <a16:creationId xmlns:a16="http://schemas.microsoft.com/office/drawing/2014/main" id="{EB1B1A1A-B006-FC70-5DB9-B7DD15AB0343}"/>
              </a:ext>
            </a:extLst>
          </p:cNvPr>
          <p:cNvSpPr>
            <a:spLocks noGrp="1"/>
          </p:cNvSpPr>
          <p:nvPr>
            <p:ph type="body" sz="quarter" idx="34"/>
          </p:nvPr>
        </p:nvSpPr>
        <p:spPr>
          <a:xfrm>
            <a:off x="9095546" y="3830710"/>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45" name="Tekstin paikkamerkki 11">
            <a:extLst>
              <a:ext uri="{FF2B5EF4-FFF2-40B4-BE49-F238E27FC236}">
                <a16:creationId xmlns:a16="http://schemas.microsoft.com/office/drawing/2014/main" id="{928B29B2-EA9A-816F-2398-BF63B24ADB43}"/>
              </a:ext>
            </a:extLst>
          </p:cNvPr>
          <p:cNvSpPr>
            <a:spLocks noGrp="1"/>
          </p:cNvSpPr>
          <p:nvPr>
            <p:ph type="body" sz="quarter" idx="35"/>
          </p:nvPr>
        </p:nvSpPr>
        <p:spPr>
          <a:xfrm>
            <a:off x="9095546" y="5335828"/>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5CE03415-DB2A-4BAB-98DD-6B0706F83740}"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0626214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olityylit 1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12" name="Tekstin paikkamerkki 11">
            <a:extLst>
              <a:ext uri="{FF2B5EF4-FFF2-40B4-BE49-F238E27FC236}">
                <a16:creationId xmlns:a16="http://schemas.microsoft.com/office/drawing/2014/main" id="{0BB38620-2E13-EB0F-5470-953ED8289088}"/>
              </a:ext>
            </a:extLst>
          </p:cNvPr>
          <p:cNvSpPr>
            <a:spLocks noGrp="1"/>
          </p:cNvSpPr>
          <p:nvPr>
            <p:ph type="body" sz="quarter" idx="14"/>
          </p:nvPr>
        </p:nvSpPr>
        <p:spPr>
          <a:xfrm>
            <a:off x="493713" y="1196975"/>
            <a:ext cx="11201400" cy="909638"/>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11" name="Tekstin paikkamerkki 11">
            <a:extLst>
              <a:ext uri="{FF2B5EF4-FFF2-40B4-BE49-F238E27FC236}">
                <a16:creationId xmlns:a16="http://schemas.microsoft.com/office/drawing/2014/main" id="{A564314E-FBAF-A39B-022D-E3C5CE855704}"/>
              </a:ext>
            </a:extLst>
          </p:cNvPr>
          <p:cNvSpPr>
            <a:spLocks noGrp="1"/>
          </p:cNvSpPr>
          <p:nvPr>
            <p:ph type="body" sz="quarter" idx="24"/>
          </p:nvPr>
        </p:nvSpPr>
        <p:spPr>
          <a:xfrm>
            <a:off x="1927043" y="3080952"/>
            <a:ext cx="1791423" cy="1793178"/>
          </a:xfrm>
          <a:prstGeom prst="ellipse">
            <a:avLst/>
          </a:prstGeom>
          <a:solidFill>
            <a:srgbClr val="D2DFF3"/>
          </a:solidFill>
        </p:spPr>
        <p:txBody>
          <a:bodyPr anchor="ctr"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6" name="Tekstin paikkamerkki 11">
            <a:extLst>
              <a:ext uri="{FF2B5EF4-FFF2-40B4-BE49-F238E27FC236}">
                <a16:creationId xmlns:a16="http://schemas.microsoft.com/office/drawing/2014/main" id="{D1454142-B373-5FFC-D261-BF4011562F2F}"/>
              </a:ext>
            </a:extLst>
          </p:cNvPr>
          <p:cNvSpPr>
            <a:spLocks noGrp="1"/>
          </p:cNvSpPr>
          <p:nvPr>
            <p:ph type="body" sz="quarter" idx="25"/>
          </p:nvPr>
        </p:nvSpPr>
        <p:spPr>
          <a:xfrm>
            <a:off x="4335943" y="2284819"/>
            <a:ext cx="1415326" cy="1416713"/>
          </a:xfrm>
          <a:prstGeom prst="ellipse">
            <a:avLst/>
          </a:prstGeom>
          <a:solidFill>
            <a:srgbClr val="D2DFF3"/>
          </a:solidFill>
        </p:spPr>
        <p:txBody>
          <a:bodyPr anchor="ctr"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24" name="Tekstin paikkamerkki 11">
            <a:extLst>
              <a:ext uri="{FF2B5EF4-FFF2-40B4-BE49-F238E27FC236}">
                <a16:creationId xmlns:a16="http://schemas.microsoft.com/office/drawing/2014/main" id="{770D4481-514E-B6AA-097E-1B636BAD7B7F}"/>
              </a:ext>
            </a:extLst>
          </p:cNvPr>
          <p:cNvSpPr>
            <a:spLocks noGrp="1"/>
          </p:cNvSpPr>
          <p:nvPr>
            <p:ph type="body" sz="quarter" idx="29"/>
          </p:nvPr>
        </p:nvSpPr>
        <p:spPr>
          <a:xfrm>
            <a:off x="4335943" y="4268895"/>
            <a:ext cx="1415326" cy="1416713"/>
          </a:xfrm>
          <a:prstGeom prst="ellipse">
            <a:avLst/>
          </a:prstGeom>
          <a:solidFill>
            <a:srgbClr val="D2DFF3"/>
          </a:solidFill>
        </p:spPr>
        <p:txBody>
          <a:bodyPr anchor="ctr"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10" name="Tekstin paikkamerkki 11">
            <a:extLst>
              <a:ext uri="{FF2B5EF4-FFF2-40B4-BE49-F238E27FC236}">
                <a16:creationId xmlns:a16="http://schemas.microsoft.com/office/drawing/2014/main" id="{4EA2685B-FF11-C639-5B91-099A39A190F8}"/>
              </a:ext>
            </a:extLst>
          </p:cNvPr>
          <p:cNvSpPr>
            <a:spLocks noGrp="1"/>
          </p:cNvSpPr>
          <p:nvPr>
            <p:ph type="body" sz="quarter" idx="26"/>
          </p:nvPr>
        </p:nvSpPr>
        <p:spPr>
          <a:xfrm>
            <a:off x="6395402" y="2284819"/>
            <a:ext cx="1415326" cy="1416713"/>
          </a:xfrm>
          <a:prstGeom prst="ellipse">
            <a:avLst/>
          </a:prstGeom>
          <a:solidFill>
            <a:srgbClr val="D2DFF3"/>
          </a:solidFill>
        </p:spPr>
        <p:txBody>
          <a:bodyPr anchor="ctr"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27" name="Tekstin paikkamerkki 11">
            <a:extLst>
              <a:ext uri="{FF2B5EF4-FFF2-40B4-BE49-F238E27FC236}">
                <a16:creationId xmlns:a16="http://schemas.microsoft.com/office/drawing/2014/main" id="{C7DE271C-482A-68B4-76F1-23B1AB9EF04E}"/>
              </a:ext>
            </a:extLst>
          </p:cNvPr>
          <p:cNvSpPr>
            <a:spLocks noGrp="1"/>
          </p:cNvSpPr>
          <p:nvPr>
            <p:ph type="body" sz="quarter" idx="30"/>
          </p:nvPr>
        </p:nvSpPr>
        <p:spPr>
          <a:xfrm>
            <a:off x="6395402" y="4268895"/>
            <a:ext cx="1415326" cy="1416713"/>
          </a:xfrm>
          <a:prstGeom prst="ellipse">
            <a:avLst/>
          </a:prstGeom>
          <a:solidFill>
            <a:srgbClr val="D2DFF3"/>
          </a:solidFill>
        </p:spPr>
        <p:txBody>
          <a:bodyPr anchor="ctr"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13" name="Tekstin paikkamerkki 11">
            <a:extLst>
              <a:ext uri="{FF2B5EF4-FFF2-40B4-BE49-F238E27FC236}">
                <a16:creationId xmlns:a16="http://schemas.microsoft.com/office/drawing/2014/main" id="{47330A16-5C9F-3157-B636-DF3871FDAEB6}"/>
              </a:ext>
            </a:extLst>
          </p:cNvPr>
          <p:cNvSpPr>
            <a:spLocks noGrp="1"/>
          </p:cNvSpPr>
          <p:nvPr>
            <p:ph type="body" sz="quarter" idx="27"/>
          </p:nvPr>
        </p:nvSpPr>
        <p:spPr>
          <a:xfrm>
            <a:off x="8337393" y="1551748"/>
            <a:ext cx="1140907" cy="1142025"/>
          </a:xfrm>
          <a:prstGeom prst="ellipse">
            <a:avLst/>
          </a:prstGeom>
          <a:solidFill>
            <a:srgbClr val="E8EEF8"/>
          </a:solidFill>
        </p:spPr>
        <p:txBody>
          <a:bodyPr anchor="ctr" anchorCtr="0"/>
          <a:lstStyle>
            <a:lvl1pPr marL="0" indent="0" algn="ctr">
              <a:buNone/>
              <a:defRPr sz="1400">
                <a:latin typeface="DM Sans Medium" pitchFamily="2" charset="0"/>
              </a:defRPr>
            </a:lvl1pPr>
          </a:lstStyle>
          <a:p>
            <a:pPr lvl="0"/>
            <a:r>
              <a:rPr lang="fi-FI" noProof="0"/>
              <a:t>Muokkaa tekstin perustyylejä</a:t>
            </a:r>
          </a:p>
        </p:txBody>
      </p:sp>
      <p:sp>
        <p:nvSpPr>
          <p:cNvPr id="14" name="Tekstin paikkamerkki 11">
            <a:extLst>
              <a:ext uri="{FF2B5EF4-FFF2-40B4-BE49-F238E27FC236}">
                <a16:creationId xmlns:a16="http://schemas.microsoft.com/office/drawing/2014/main" id="{55996B44-C42E-2BBF-BB17-149EA072DA83}"/>
              </a:ext>
            </a:extLst>
          </p:cNvPr>
          <p:cNvSpPr>
            <a:spLocks noGrp="1"/>
          </p:cNvSpPr>
          <p:nvPr>
            <p:ph type="body" sz="quarter" idx="28"/>
          </p:nvPr>
        </p:nvSpPr>
        <p:spPr>
          <a:xfrm>
            <a:off x="8337393" y="2836851"/>
            <a:ext cx="1140907" cy="1142025"/>
          </a:xfrm>
          <a:prstGeom prst="ellipse">
            <a:avLst/>
          </a:prstGeom>
          <a:solidFill>
            <a:srgbClr val="E8EEF8"/>
          </a:solidFill>
        </p:spPr>
        <p:txBody>
          <a:bodyPr anchor="ctr" anchorCtr="0"/>
          <a:lstStyle>
            <a:lvl1pPr marL="0" indent="0" algn="ctr">
              <a:buNone/>
              <a:defRPr sz="1400">
                <a:latin typeface="DM Sans Medium" pitchFamily="2" charset="0"/>
              </a:defRPr>
            </a:lvl1pPr>
          </a:lstStyle>
          <a:p>
            <a:pPr lvl="0"/>
            <a:r>
              <a:rPr lang="fi-FI" noProof="0"/>
              <a:t>Muokkaa tekstin perustyylejä</a:t>
            </a:r>
          </a:p>
        </p:txBody>
      </p:sp>
      <p:sp>
        <p:nvSpPr>
          <p:cNvPr id="29" name="Tekstin paikkamerkki 11">
            <a:extLst>
              <a:ext uri="{FF2B5EF4-FFF2-40B4-BE49-F238E27FC236}">
                <a16:creationId xmlns:a16="http://schemas.microsoft.com/office/drawing/2014/main" id="{E8D10B73-C956-ECED-7113-B0C6BAF6B8AE}"/>
              </a:ext>
            </a:extLst>
          </p:cNvPr>
          <p:cNvSpPr>
            <a:spLocks noGrp="1"/>
          </p:cNvSpPr>
          <p:nvPr>
            <p:ph type="body" sz="quarter" idx="31"/>
          </p:nvPr>
        </p:nvSpPr>
        <p:spPr>
          <a:xfrm>
            <a:off x="8337393" y="4121954"/>
            <a:ext cx="1140907" cy="1142025"/>
          </a:xfrm>
          <a:prstGeom prst="ellipse">
            <a:avLst/>
          </a:prstGeom>
          <a:solidFill>
            <a:srgbClr val="E8EEF8"/>
          </a:solidFill>
        </p:spPr>
        <p:txBody>
          <a:bodyPr anchor="ctr" anchorCtr="0"/>
          <a:lstStyle>
            <a:lvl1pPr marL="0" indent="0" algn="ctr">
              <a:buNone/>
              <a:defRPr sz="1400">
                <a:latin typeface="DM Sans Medium" pitchFamily="2" charset="0"/>
              </a:defRPr>
            </a:lvl1pPr>
          </a:lstStyle>
          <a:p>
            <a:pPr lvl="0"/>
            <a:r>
              <a:rPr lang="fi-FI" noProof="0"/>
              <a:t>Muokkaa tekstin perustyylejä</a:t>
            </a:r>
          </a:p>
        </p:txBody>
      </p:sp>
      <p:sp>
        <p:nvSpPr>
          <p:cNvPr id="46" name="Tekstin paikkamerkki 11">
            <a:extLst>
              <a:ext uri="{FF2B5EF4-FFF2-40B4-BE49-F238E27FC236}">
                <a16:creationId xmlns:a16="http://schemas.microsoft.com/office/drawing/2014/main" id="{17EDAF3E-B609-C377-3ED4-0FB9A3CAAC2C}"/>
              </a:ext>
            </a:extLst>
          </p:cNvPr>
          <p:cNvSpPr>
            <a:spLocks noGrp="1"/>
          </p:cNvSpPr>
          <p:nvPr>
            <p:ph type="body" sz="quarter" idx="32"/>
          </p:nvPr>
        </p:nvSpPr>
        <p:spPr>
          <a:xfrm>
            <a:off x="8337393" y="5407057"/>
            <a:ext cx="1140907" cy="1142025"/>
          </a:xfrm>
          <a:prstGeom prst="ellipse">
            <a:avLst/>
          </a:prstGeom>
          <a:solidFill>
            <a:srgbClr val="E8EEF8"/>
          </a:solidFill>
        </p:spPr>
        <p:txBody>
          <a:bodyPr anchor="ctr" anchorCtr="0"/>
          <a:lstStyle>
            <a:lvl1pPr marL="0" indent="0" algn="ctr">
              <a:buNone/>
              <a:defRPr sz="1400">
                <a:latin typeface="DM Sans Medium" pitchFamily="2" charset="0"/>
              </a:defRPr>
            </a:lvl1pPr>
          </a:lstStyle>
          <a:p>
            <a:pPr lvl="0"/>
            <a:r>
              <a:rPr lang="fi-FI" noProof="0"/>
              <a:t>Muokkaa tekstin perustyylejä</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5CE03415-DB2A-4BAB-98DD-6B0706F83740}"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507066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olityyli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12" name="Tekstin paikkamerkki 11">
            <a:extLst>
              <a:ext uri="{FF2B5EF4-FFF2-40B4-BE49-F238E27FC236}">
                <a16:creationId xmlns:a16="http://schemas.microsoft.com/office/drawing/2014/main" id="{0BB38620-2E13-EB0F-5470-953ED8289088}"/>
              </a:ext>
            </a:extLst>
          </p:cNvPr>
          <p:cNvSpPr>
            <a:spLocks noGrp="1"/>
          </p:cNvSpPr>
          <p:nvPr>
            <p:ph type="body" sz="quarter" idx="14"/>
          </p:nvPr>
        </p:nvSpPr>
        <p:spPr>
          <a:xfrm>
            <a:off x="493713" y="1196975"/>
            <a:ext cx="11201400" cy="909638"/>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37" name="Tekstin paikkamerkki 11">
            <a:extLst>
              <a:ext uri="{FF2B5EF4-FFF2-40B4-BE49-F238E27FC236}">
                <a16:creationId xmlns:a16="http://schemas.microsoft.com/office/drawing/2014/main" id="{7A814AC4-9C70-C255-2FA8-D4062B7D4FF9}"/>
              </a:ext>
            </a:extLst>
          </p:cNvPr>
          <p:cNvSpPr>
            <a:spLocks noGrp="1"/>
          </p:cNvSpPr>
          <p:nvPr>
            <p:ph type="body" sz="quarter" idx="29"/>
          </p:nvPr>
        </p:nvSpPr>
        <p:spPr>
          <a:xfrm>
            <a:off x="493713" y="2742031"/>
            <a:ext cx="2032038" cy="1928436"/>
          </a:xfrm>
          <a:prstGeom prst="chevron">
            <a:avLst>
              <a:gd name="adj" fmla="val 19552"/>
            </a:avLst>
          </a:prstGeom>
          <a:solidFill>
            <a:srgbClr val="E3EBF7"/>
          </a:solidFill>
        </p:spPr>
        <p:txBody>
          <a:bodyPr anchor="ctr" anchorCtr="0"/>
          <a:lstStyle>
            <a:lvl1pPr marL="0" indent="0" algn="ctr">
              <a:buNone/>
              <a:defRPr sz="1600" b="1">
                <a:latin typeface="DM Sans Medium" pitchFamily="2" charset="0"/>
              </a:defRPr>
            </a:lvl1pPr>
          </a:lstStyle>
          <a:p>
            <a:pPr lvl="0"/>
            <a:r>
              <a:rPr lang="fi-FI" noProof="0"/>
              <a:t>Muokkaa tekstin perustyylejä napsauttamalla</a:t>
            </a:r>
          </a:p>
        </p:txBody>
      </p:sp>
      <p:sp>
        <p:nvSpPr>
          <p:cNvPr id="36" name="Tekstin paikkamerkki 11">
            <a:extLst>
              <a:ext uri="{FF2B5EF4-FFF2-40B4-BE49-F238E27FC236}">
                <a16:creationId xmlns:a16="http://schemas.microsoft.com/office/drawing/2014/main" id="{4D366D6A-6481-6400-593B-5BBE2B7AF6DE}"/>
              </a:ext>
            </a:extLst>
          </p:cNvPr>
          <p:cNvSpPr>
            <a:spLocks noGrp="1"/>
          </p:cNvSpPr>
          <p:nvPr>
            <p:ph type="body" sz="quarter" idx="28"/>
          </p:nvPr>
        </p:nvSpPr>
        <p:spPr>
          <a:xfrm>
            <a:off x="2270864" y="2742031"/>
            <a:ext cx="2032038" cy="1928436"/>
          </a:xfrm>
          <a:prstGeom prst="chevron">
            <a:avLst>
              <a:gd name="adj" fmla="val 19552"/>
            </a:avLst>
          </a:prstGeom>
          <a:solidFill>
            <a:srgbClr val="DBE4F5"/>
          </a:solidFill>
        </p:spPr>
        <p:txBody>
          <a:bodyPr anchor="ctr" anchorCtr="0"/>
          <a:lstStyle>
            <a:lvl1pPr marL="0" indent="0" algn="ctr">
              <a:buNone/>
              <a:defRPr sz="1600" b="1">
                <a:latin typeface="DM Sans Medium" pitchFamily="2" charset="0"/>
              </a:defRPr>
            </a:lvl1pPr>
          </a:lstStyle>
          <a:p>
            <a:pPr lvl="0"/>
            <a:r>
              <a:rPr lang="fi-FI" noProof="0"/>
              <a:t>Muokkaa tekstin perustyylejä napsauttamalla</a:t>
            </a:r>
          </a:p>
        </p:txBody>
      </p:sp>
      <p:sp>
        <p:nvSpPr>
          <p:cNvPr id="35" name="Tekstin paikkamerkki 11">
            <a:extLst>
              <a:ext uri="{FF2B5EF4-FFF2-40B4-BE49-F238E27FC236}">
                <a16:creationId xmlns:a16="http://schemas.microsoft.com/office/drawing/2014/main" id="{3F13ABF3-E51C-C15A-3C41-14CEA39D0B87}"/>
              </a:ext>
            </a:extLst>
          </p:cNvPr>
          <p:cNvSpPr>
            <a:spLocks noGrp="1"/>
          </p:cNvSpPr>
          <p:nvPr>
            <p:ph type="body" sz="quarter" idx="27"/>
          </p:nvPr>
        </p:nvSpPr>
        <p:spPr>
          <a:xfrm>
            <a:off x="4048015" y="2742031"/>
            <a:ext cx="2032038" cy="1928436"/>
          </a:xfrm>
          <a:prstGeom prst="chevron">
            <a:avLst>
              <a:gd name="adj" fmla="val 19552"/>
            </a:avLst>
          </a:prstGeom>
          <a:solidFill>
            <a:srgbClr val="C8D7EF"/>
          </a:solidFill>
        </p:spPr>
        <p:txBody>
          <a:bodyPr anchor="ctr" anchorCtr="0"/>
          <a:lstStyle>
            <a:lvl1pPr marL="0" indent="0" algn="ctr">
              <a:buNone/>
              <a:defRPr sz="1600" b="1">
                <a:latin typeface="DM Sans Medium" pitchFamily="2" charset="0"/>
              </a:defRPr>
            </a:lvl1pPr>
          </a:lstStyle>
          <a:p>
            <a:pPr lvl="0"/>
            <a:r>
              <a:rPr lang="fi-FI" noProof="0"/>
              <a:t>Muokkaa tekstin perustyylejä napsauttamalla</a:t>
            </a:r>
          </a:p>
        </p:txBody>
      </p:sp>
      <p:sp>
        <p:nvSpPr>
          <p:cNvPr id="34" name="Tekstin paikkamerkki 11">
            <a:extLst>
              <a:ext uri="{FF2B5EF4-FFF2-40B4-BE49-F238E27FC236}">
                <a16:creationId xmlns:a16="http://schemas.microsoft.com/office/drawing/2014/main" id="{D7044D26-78F8-386D-4094-6FABF8F02EBD}"/>
              </a:ext>
            </a:extLst>
          </p:cNvPr>
          <p:cNvSpPr>
            <a:spLocks noGrp="1"/>
          </p:cNvSpPr>
          <p:nvPr>
            <p:ph type="body" sz="quarter" idx="26"/>
          </p:nvPr>
        </p:nvSpPr>
        <p:spPr>
          <a:xfrm>
            <a:off x="5825166" y="2742031"/>
            <a:ext cx="2032038" cy="1928436"/>
          </a:xfrm>
          <a:prstGeom prst="chevron">
            <a:avLst>
              <a:gd name="adj" fmla="val 19552"/>
            </a:avLst>
          </a:prstGeom>
          <a:solidFill>
            <a:srgbClr val="B7CAEB"/>
          </a:solidFill>
        </p:spPr>
        <p:txBody>
          <a:bodyPr anchor="ctr" anchorCtr="0"/>
          <a:lstStyle>
            <a:lvl1pPr marL="0" indent="0" algn="ctr">
              <a:buNone/>
              <a:defRPr sz="1600" b="1">
                <a:latin typeface="DM Sans Medium" pitchFamily="2" charset="0"/>
              </a:defRPr>
            </a:lvl1pPr>
          </a:lstStyle>
          <a:p>
            <a:pPr lvl="0"/>
            <a:r>
              <a:rPr lang="fi-FI" noProof="0"/>
              <a:t>Muokkaa tekstin perustyylejä napsauttamalla</a:t>
            </a:r>
          </a:p>
        </p:txBody>
      </p:sp>
      <p:sp>
        <p:nvSpPr>
          <p:cNvPr id="33" name="Tekstin paikkamerkki 11">
            <a:extLst>
              <a:ext uri="{FF2B5EF4-FFF2-40B4-BE49-F238E27FC236}">
                <a16:creationId xmlns:a16="http://schemas.microsoft.com/office/drawing/2014/main" id="{DCA30874-A5D0-A286-23BF-056E9FAEFF6B}"/>
              </a:ext>
            </a:extLst>
          </p:cNvPr>
          <p:cNvSpPr>
            <a:spLocks noGrp="1"/>
          </p:cNvSpPr>
          <p:nvPr>
            <p:ph type="body" sz="quarter" idx="25"/>
          </p:nvPr>
        </p:nvSpPr>
        <p:spPr>
          <a:xfrm>
            <a:off x="7602319" y="2742031"/>
            <a:ext cx="2032038" cy="1928436"/>
          </a:xfrm>
          <a:prstGeom prst="chevron">
            <a:avLst>
              <a:gd name="adj" fmla="val 19552"/>
            </a:avLst>
          </a:prstGeom>
          <a:solidFill>
            <a:srgbClr val="A4BDE6"/>
          </a:solidFill>
        </p:spPr>
        <p:txBody>
          <a:bodyPr anchor="ctr" anchorCtr="0"/>
          <a:lstStyle>
            <a:lvl1pPr marL="0" indent="0" algn="ctr">
              <a:buNone/>
              <a:defRPr sz="1600" b="1">
                <a:latin typeface="DM Sans Medium" pitchFamily="2" charset="0"/>
              </a:defRPr>
            </a:lvl1pPr>
          </a:lstStyle>
          <a:p>
            <a:pPr lvl="0"/>
            <a:r>
              <a:rPr lang="fi-FI" noProof="0"/>
              <a:t>Muokkaa tekstin perustyylejä napsauttamalla</a:t>
            </a:r>
          </a:p>
        </p:txBody>
      </p:sp>
      <p:sp>
        <p:nvSpPr>
          <p:cNvPr id="32" name="Tekstin paikkamerkki 11">
            <a:extLst>
              <a:ext uri="{FF2B5EF4-FFF2-40B4-BE49-F238E27FC236}">
                <a16:creationId xmlns:a16="http://schemas.microsoft.com/office/drawing/2014/main" id="{5A946779-5EC9-C384-1087-BCC04F0C4BA8}"/>
              </a:ext>
            </a:extLst>
          </p:cNvPr>
          <p:cNvSpPr>
            <a:spLocks noGrp="1"/>
          </p:cNvSpPr>
          <p:nvPr>
            <p:ph type="body" sz="quarter" idx="24"/>
          </p:nvPr>
        </p:nvSpPr>
        <p:spPr>
          <a:xfrm>
            <a:off x="9768564" y="2742031"/>
            <a:ext cx="1926549" cy="1928436"/>
          </a:xfrm>
          <a:prstGeom prst="ellipse">
            <a:avLst/>
          </a:prstGeom>
          <a:solidFill>
            <a:schemeClr val="tx2"/>
          </a:solidFill>
        </p:spPr>
        <p:txBody>
          <a:bodyPr anchor="ctr" anchorCtr="0"/>
          <a:lstStyle>
            <a:lvl1pPr marL="0" indent="0" algn="ctr">
              <a:buNone/>
              <a:defRPr sz="1600" b="1">
                <a:solidFill>
                  <a:schemeClr val="bg1"/>
                </a:solidFill>
                <a:latin typeface="DM Sans Medium" pitchFamily="2" charset="0"/>
              </a:defRPr>
            </a:lvl1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5CE03415-DB2A-4BAB-98DD-6B0706F83740}"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28831813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olk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2" y="1197569"/>
            <a:ext cx="2642474" cy="4621587"/>
          </a:xfrm>
        </p:spPr>
        <p:txBody>
          <a:bodyPr/>
          <a:lstStyle>
            <a:lvl1pPr>
              <a:defRPr sz="1600"/>
            </a:lvl1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6" name="Tekstin paikkamerkki 11">
            <a:extLst>
              <a:ext uri="{FF2B5EF4-FFF2-40B4-BE49-F238E27FC236}">
                <a16:creationId xmlns:a16="http://schemas.microsoft.com/office/drawing/2014/main" id="{7D9625D3-1763-6700-0E32-A24F898C7DA8}"/>
              </a:ext>
            </a:extLst>
          </p:cNvPr>
          <p:cNvSpPr>
            <a:spLocks noGrp="1"/>
          </p:cNvSpPr>
          <p:nvPr>
            <p:ph type="body" sz="quarter" idx="46"/>
          </p:nvPr>
        </p:nvSpPr>
        <p:spPr>
          <a:xfrm>
            <a:off x="3755186" y="1181495"/>
            <a:ext cx="577880" cy="629290"/>
          </a:xfrm>
        </p:spPr>
        <p:txBody>
          <a:bodyPr anchor="t" anchorCtr="0"/>
          <a:lstStyle>
            <a:lvl1pPr marL="0" indent="0" algn="l">
              <a:buNone/>
              <a:defRPr sz="1400" b="1">
                <a:latin typeface="DM Sans Medium" pitchFamily="2" charset="0"/>
              </a:defRPr>
            </a:lvl1pPr>
          </a:lstStyle>
          <a:p>
            <a:pPr lvl="0"/>
            <a:r>
              <a:rPr lang="fi-FI" noProof="0"/>
              <a:t>Muokkaa</a:t>
            </a:r>
          </a:p>
        </p:txBody>
      </p:sp>
      <p:sp>
        <p:nvSpPr>
          <p:cNvPr id="12" name="Tekstin paikkamerkki 11">
            <a:extLst>
              <a:ext uri="{FF2B5EF4-FFF2-40B4-BE49-F238E27FC236}">
                <a16:creationId xmlns:a16="http://schemas.microsoft.com/office/drawing/2014/main" id="{7EE866F1-AB8D-A891-D39F-716F3103A1E1}"/>
              </a:ext>
            </a:extLst>
          </p:cNvPr>
          <p:cNvSpPr>
            <a:spLocks noGrp="1"/>
          </p:cNvSpPr>
          <p:nvPr>
            <p:ph type="body" sz="quarter" idx="27" hasCustomPrompt="1"/>
          </p:nvPr>
        </p:nvSpPr>
        <p:spPr>
          <a:xfrm>
            <a:off x="4317484" y="1173817"/>
            <a:ext cx="826365" cy="827175"/>
          </a:xfrm>
          <a:prstGeom prst="ellipse">
            <a:avLst/>
          </a:prstGeom>
          <a:solidFill>
            <a:schemeClr val="accent1"/>
          </a:solidFill>
        </p:spPr>
        <p:txBody>
          <a:bodyPr anchor="ctr" anchorCtr="0"/>
          <a:lstStyle>
            <a:lvl1pPr marL="0" indent="0" algn="ctr">
              <a:buNone/>
              <a:defRPr sz="2000">
                <a:latin typeface="DM Sans Medium" pitchFamily="2" charset="0"/>
              </a:defRPr>
            </a:lvl1pPr>
          </a:lstStyle>
          <a:p>
            <a:pPr lvl="0"/>
            <a:r>
              <a:rPr lang="fi-FI" noProof="0"/>
              <a:t>0</a:t>
            </a:r>
          </a:p>
        </p:txBody>
      </p:sp>
      <p:sp>
        <p:nvSpPr>
          <p:cNvPr id="24" name="Tekstin paikkamerkki 11">
            <a:extLst>
              <a:ext uri="{FF2B5EF4-FFF2-40B4-BE49-F238E27FC236}">
                <a16:creationId xmlns:a16="http://schemas.microsoft.com/office/drawing/2014/main" id="{B4500AE2-B512-4787-8274-10E95DD00912}"/>
              </a:ext>
            </a:extLst>
          </p:cNvPr>
          <p:cNvSpPr>
            <a:spLocks noGrp="1"/>
          </p:cNvSpPr>
          <p:nvPr>
            <p:ph type="body" sz="quarter" idx="24"/>
          </p:nvPr>
        </p:nvSpPr>
        <p:spPr>
          <a:xfrm>
            <a:off x="3737933" y="2078642"/>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13" name="Tekstin paikkamerkki 11">
            <a:extLst>
              <a:ext uri="{FF2B5EF4-FFF2-40B4-BE49-F238E27FC236}">
                <a16:creationId xmlns:a16="http://schemas.microsoft.com/office/drawing/2014/main" id="{919AE890-0EF4-F30A-329C-05F93FC5BA21}"/>
              </a:ext>
            </a:extLst>
          </p:cNvPr>
          <p:cNvSpPr>
            <a:spLocks noGrp="1"/>
          </p:cNvSpPr>
          <p:nvPr>
            <p:ph type="body" sz="quarter" idx="28" hasCustomPrompt="1"/>
          </p:nvPr>
        </p:nvSpPr>
        <p:spPr>
          <a:xfrm>
            <a:off x="6321402" y="1173817"/>
            <a:ext cx="826365" cy="827175"/>
          </a:xfrm>
          <a:prstGeom prst="ellipse">
            <a:avLst/>
          </a:prstGeom>
          <a:solidFill>
            <a:schemeClr val="accent1"/>
          </a:solidFill>
        </p:spPr>
        <p:txBody>
          <a:bodyPr anchor="ctr" anchorCtr="0"/>
          <a:lstStyle>
            <a:lvl1pPr marL="0" indent="0" algn="ctr">
              <a:buNone/>
              <a:defRPr sz="2000">
                <a:latin typeface="DM Sans Medium" pitchFamily="2" charset="0"/>
              </a:defRPr>
            </a:lvl1pPr>
          </a:lstStyle>
          <a:p>
            <a:pPr lvl="0"/>
            <a:r>
              <a:rPr lang="fi-FI" noProof="0"/>
              <a:t>0</a:t>
            </a:r>
          </a:p>
        </p:txBody>
      </p:sp>
      <p:sp>
        <p:nvSpPr>
          <p:cNvPr id="25" name="Tekstin paikkamerkki 11">
            <a:extLst>
              <a:ext uri="{FF2B5EF4-FFF2-40B4-BE49-F238E27FC236}">
                <a16:creationId xmlns:a16="http://schemas.microsoft.com/office/drawing/2014/main" id="{E39FC85E-ABC6-DB70-E73C-F83D8425E585}"/>
              </a:ext>
            </a:extLst>
          </p:cNvPr>
          <p:cNvSpPr>
            <a:spLocks noGrp="1"/>
          </p:cNvSpPr>
          <p:nvPr>
            <p:ph type="body" sz="quarter" idx="37"/>
          </p:nvPr>
        </p:nvSpPr>
        <p:spPr>
          <a:xfrm>
            <a:off x="5739261" y="2078642"/>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14" name="Tekstin paikkamerkki 11">
            <a:extLst>
              <a:ext uri="{FF2B5EF4-FFF2-40B4-BE49-F238E27FC236}">
                <a16:creationId xmlns:a16="http://schemas.microsoft.com/office/drawing/2014/main" id="{06E693C2-BB37-F320-DAB0-7D9581B8170C}"/>
              </a:ext>
            </a:extLst>
          </p:cNvPr>
          <p:cNvSpPr>
            <a:spLocks noGrp="1"/>
          </p:cNvSpPr>
          <p:nvPr>
            <p:ph type="body" sz="quarter" idx="29" hasCustomPrompt="1"/>
          </p:nvPr>
        </p:nvSpPr>
        <p:spPr>
          <a:xfrm>
            <a:off x="8325320" y="1173817"/>
            <a:ext cx="826365" cy="827175"/>
          </a:xfrm>
          <a:prstGeom prst="ellipse">
            <a:avLst/>
          </a:prstGeom>
          <a:solidFill>
            <a:schemeClr val="accent1"/>
          </a:solidFill>
        </p:spPr>
        <p:txBody>
          <a:bodyPr anchor="ctr" anchorCtr="0"/>
          <a:lstStyle>
            <a:lvl1pPr marL="0" indent="0" algn="ctr">
              <a:buNone/>
              <a:defRPr sz="2000">
                <a:latin typeface="DM Sans Medium" pitchFamily="2" charset="0"/>
              </a:defRPr>
            </a:lvl1pPr>
          </a:lstStyle>
          <a:p>
            <a:pPr lvl="0"/>
            <a:r>
              <a:rPr lang="fi-FI" noProof="0"/>
              <a:t>0</a:t>
            </a:r>
          </a:p>
        </p:txBody>
      </p:sp>
      <p:sp>
        <p:nvSpPr>
          <p:cNvPr id="26" name="Tekstin paikkamerkki 11">
            <a:extLst>
              <a:ext uri="{FF2B5EF4-FFF2-40B4-BE49-F238E27FC236}">
                <a16:creationId xmlns:a16="http://schemas.microsoft.com/office/drawing/2014/main" id="{0F4EFC29-A4F8-1B7E-96B3-C3FB654FDA4F}"/>
              </a:ext>
            </a:extLst>
          </p:cNvPr>
          <p:cNvSpPr>
            <a:spLocks noGrp="1"/>
          </p:cNvSpPr>
          <p:nvPr>
            <p:ph type="body" sz="quarter" idx="38"/>
          </p:nvPr>
        </p:nvSpPr>
        <p:spPr>
          <a:xfrm>
            <a:off x="7740589" y="2078642"/>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15" name="Tekstin paikkamerkki 11">
            <a:extLst>
              <a:ext uri="{FF2B5EF4-FFF2-40B4-BE49-F238E27FC236}">
                <a16:creationId xmlns:a16="http://schemas.microsoft.com/office/drawing/2014/main" id="{D124AD2E-10DC-E26D-0DEF-9778E236B800}"/>
              </a:ext>
            </a:extLst>
          </p:cNvPr>
          <p:cNvSpPr>
            <a:spLocks noGrp="1"/>
          </p:cNvSpPr>
          <p:nvPr>
            <p:ph type="body" sz="quarter" idx="30" hasCustomPrompt="1"/>
          </p:nvPr>
        </p:nvSpPr>
        <p:spPr>
          <a:xfrm>
            <a:off x="10329239" y="1173817"/>
            <a:ext cx="826365" cy="827175"/>
          </a:xfrm>
          <a:prstGeom prst="ellipse">
            <a:avLst/>
          </a:prstGeom>
          <a:solidFill>
            <a:schemeClr val="accent1"/>
          </a:solidFill>
        </p:spPr>
        <p:txBody>
          <a:bodyPr anchor="ctr" anchorCtr="0"/>
          <a:lstStyle>
            <a:lvl1pPr marL="0" indent="0" algn="ctr">
              <a:buNone/>
              <a:defRPr sz="2000">
                <a:latin typeface="DM Sans Medium" pitchFamily="2" charset="0"/>
              </a:defRPr>
            </a:lvl1pPr>
          </a:lstStyle>
          <a:p>
            <a:pPr lvl="0"/>
            <a:r>
              <a:rPr lang="fi-FI" noProof="0"/>
              <a:t>0</a:t>
            </a:r>
          </a:p>
        </p:txBody>
      </p:sp>
      <p:sp>
        <p:nvSpPr>
          <p:cNvPr id="27" name="Tekstin paikkamerkki 11">
            <a:extLst>
              <a:ext uri="{FF2B5EF4-FFF2-40B4-BE49-F238E27FC236}">
                <a16:creationId xmlns:a16="http://schemas.microsoft.com/office/drawing/2014/main" id="{4B6AFF54-2CFC-3750-CBE0-99E0D304E9C0}"/>
              </a:ext>
            </a:extLst>
          </p:cNvPr>
          <p:cNvSpPr>
            <a:spLocks noGrp="1"/>
          </p:cNvSpPr>
          <p:nvPr>
            <p:ph type="body" sz="quarter" idx="39"/>
          </p:nvPr>
        </p:nvSpPr>
        <p:spPr>
          <a:xfrm>
            <a:off x="9741918" y="2078642"/>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37" name="Tekstin paikkamerkki 11">
            <a:extLst>
              <a:ext uri="{FF2B5EF4-FFF2-40B4-BE49-F238E27FC236}">
                <a16:creationId xmlns:a16="http://schemas.microsoft.com/office/drawing/2014/main" id="{789A640D-8867-4D97-1D7B-2EAA8B8AA4EB}"/>
              </a:ext>
            </a:extLst>
          </p:cNvPr>
          <p:cNvSpPr>
            <a:spLocks noGrp="1"/>
          </p:cNvSpPr>
          <p:nvPr>
            <p:ph type="body" sz="quarter" idx="47"/>
          </p:nvPr>
        </p:nvSpPr>
        <p:spPr>
          <a:xfrm>
            <a:off x="3729914" y="3079306"/>
            <a:ext cx="577880" cy="629290"/>
          </a:xfrm>
        </p:spPr>
        <p:txBody>
          <a:bodyPr anchor="t" anchorCtr="0"/>
          <a:lstStyle>
            <a:lvl1pPr marL="0" indent="0" algn="l">
              <a:buNone/>
              <a:defRPr sz="1400" b="1">
                <a:latin typeface="DM Sans Medium" pitchFamily="2" charset="0"/>
              </a:defRPr>
            </a:lvl1pPr>
          </a:lstStyle>
          <a:p>
            <a:pPr lvl="0"/>
            <a:r>
              <a:rPr lang="fi-FI" noProof="0"/>
              <a:t>Muokkaa</a:t>
            </a:r>
          </a:p>
        </p:txBody>
      </p:sp>
      <p:sp>
        <p:nvSpPr>
          <p:cNvPr id="19" name="Tekstin paikkamerkki 11">
            <a:extLst>
              <a:ext uri="{FF2B5EF4-FFF2-40B4-BE49-F238E27FC236}">
                <a16:creationId xmlns:a16="http://schemas.microsoft.com/office/drawing/2014/main" id="{5A86213E-503F-CAFA-D9EE-BC06AC984612}"/>
              </a:ext>
            </a:extLst>
          </p:cNvPr>
          <p:cNvSpPr>
            <a:spLocks noGrp="1"/>
          </p:cNvSpPr>
          <p:nvPr>
            <p:ph type="body" sz="quarter" idx="34" hasCustomPrompt="1"/>
          </p:nvPr>
        </p:nvSpPr>
        <p:spPr>
          <a:xfrm>
            <a:off x="10329239" y="3054376"/>
            <a:ext cx="826365" cy="827175"/>
          </a:xfrm>
          <a:prstGeom prst="ellipse">
            <a:avLst/>
          </a:prstGeom>
          <a:solidFill>
            <a:schemeClr val="bg2"/>
          </a:solidFill>
        </p:spPr>
        <p:txBody>
          <a:bodyPr anchor="ctr" anchorCtr="0"/>
          <a:lstStyle>
            <a:lvl1pPr marL="0" indent="0" algn="ctr">
              <a:buNone/>
              <a:defRPr sz="2000">
                <a:latin typeface="DM Sans Medium" pitchFamily="2" charset="0"/>
              </a:defRPr>
            </a:lvl1pPr>
          </a:lstStyle>
          <a:p>
            <a:pPr lvl="0"/>
            <a:r>
              <a:rPr lang="fi-FI" noProof="0"/>
              <a:t>0</a:t>
            </a:r>
          </a:p>
        </p:txBody>
      </p:sp>
      <p:sp>
        <p:nvSpPr>
          <p:cNvPr id="31" name="Tekstin paikkamerkki 11">
            <a:extLst>
              <a:ext uri="{FF2B5EF4-FFF2-40B4-BE49-F238E27FC236}">
                <a16:creationId xmlns:a16="http://schemas.microsoft.com/office/drawing/2014/main" id="{EBC615A8-3F13-1E31-6B2D-8D0016524D4A}"/>
              </a:ext>
            </a:extLst>
          </p:cNvPr>
          <p:cNvSpPr>
            <a:spLocks noGrp="1"/>
          </p:cNvSpPr>
          <p:nvPr>
            <p:ph type="body" sz="quarter" idx="43"/>
          </p:nvPr>
        </p:nvSpPr>
        <p:spPr>
          <a:xfrm>
            <a:off x="9741918" y="3959201"/>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18" name="Tekstin paikkamerkki 11">
            <a:extLst>
              <a:ext uri="{FF2B5EF4-FFF2-40B4-BE49-F238E27FC236}">
                <a16:creationId xmlns:a16="http://schemas.microsoft.com/office/drawing/2014/main" id="{8C612D76-1F6F-6F89-8498-1EB6FEED94E8}"/>
              </a:ext>
            </a:extLst>
          </p:cNvPr>
          <p:cNvSpPr>
            <a:spLocks noGrp="1"/>
          </p:cNvSpPr>
          <p:nvPr>
            <p:ph type="body" sz="quarter" idx="33" hasCustomPrompt="1"/>
          </p:nvPr>
        </p:nvSpPr>
        <p:spPr>
          <a:xfrm>
            <a:off x="8325320" y="3054376"/>
            <a:ext cx="826365" cy="827175"/>
          </a:xfrm>
          <a:prstGeom prst="ellipse">
            <a:avLst/>
          </a:prstGeom>
          <a:solidFill>
            <a:schemeClr val="bg2"/>
          </a:solidFill>
        </p:spPr>
        <p:txBody>
          <a:bodyPr anchor="ctr" anchorCtr="0"/>
          <a:lstStyle>
            <a:lvl1pPr marL="0" indent="0" algn="ctr">
              <a:buNone/>
              <a:defRPr sz="2000">
                <a:latin typeface="DM Sans Medium" pitchFamily="2" charset="0"/>
              </a:defRPr>
            </a:lvl1pPr>
          </a:lstStyle>
          <a:p>
            <a:pPr lvl="0"/>
            <a:r>
              <a:rPr lang="fi-FI" noProof="0"/>
              <a:t>0</a:t>
            </a:r>
          </a:p>
        </p:txBody>
      </p:sp>
      <p:sp>
        <p:nvSpPr>
          <p:cNvPr id="30" name="Tekstin paikkamerkki 11">
            <a:extLst>
              <a:ext uri="{FF2B5EF4-FFF2-40B4-BE49-F238E27FC236}">
                <a16:creationId xmlns:a16="http://schemas.microsoft.com/office/drawing/2014/main" id="{3DE9407D-1FC9-CF92-957E-2BDB1CB6D0A3}"/>
              </a:ext>
            </a:extLst>
          </p:cNvPr>
          <p:cNvSpPr>
            <a:spLocks noGrp="1"/>
          </p:cNvSpPr>
          <p:nvPr>
            <p:ph type="body" sz="quarter" idx="42"/>
          </p:nvPr>
        </p:nvSpPr>
        <p:spPr>
          <a:xfrm>
            <a:off x="7740589" y="3959201"/>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17" name="Tekstin paikkamerkki 11">
            <a:extLst>
              <a:ext uri="{FF2B5EF4-FFF2-40B4-BE49-F238E27FC236}">
                <a16:creationId xmlns:a16="http://schemas.microsoft.com/office/drawing/2014/main" id="{4346FF9A-1971-EC7C-DDD2-B1D18AA158A1}"/>
              </a:ext>
            </a:extLst>
          </p:cNvPr>
          <p:cNvSpPr>
            <a:spLocks noGrp="1"/>
          </p:cNvSpPr>
          <p:nvPr>
            <p:ph type="body" sz="quarter" idx="32" hasCustomPrompt="1"/>
          </p:nvPr>
        </p:nvSpPr>
        <p:spPr>
          <a:xfrm>
            <a:off x="6321402" y="3054376"/>
            <a:ext cx="826365" cy="827175"/>
          </a:xfrm>
          <a:prstGeom prst="ellipse">
            <a:avLst/>
          </a:prstGeom>
          <a:solidFill>
            <a:schemeClr val="bg2"/>
          </a:solidFill>
        </p:spPr>
        <p:txBody>
          <a:bodyPr anchor="ctr" anchorCtr="0"/>
          <a:lstStyle>
            <a:lvl1pPr marL="0" indent="0" algn="ctr">
              <a:buNone/>
              <a:defRPr sz="2000">
                <a:latin typeface="DM Sans Medium" pitchFamily="2" charset="0"/>
              </a:defRPr>
            </a:lvl1pPr>
          </a:lstStyle>
          <a:p>
            <a:pPr lvl="0"/>
            <a:r>
              <a:rPr lang="fi-FI" noProof="0"/>
              <a:t>0</a:t>
            </a:r>
          </a:p>
        </p:txBody>
      </p:sp>
      <p:sp>
        <p:nvSpPr>
          <p:cNvPr id="29" name="Tekstin paikkamerkki 11">
            <a:extLst>
              <a:ext uri="{FF2B5EF4-FFF2-40B4-BE49-F238E27FC236}">
                <a16:creationId xmlns:a16="http://schemas.microsoft.com/office/drawing/2014/main" id="{12F05AE8-6A70-4993-1978-E9521384D4C7}"/>
              </a:ext>
            </a:extLst>
          </p:cNvPr>
          <p:cNvSpPr>
            <a:spLocks noGrp="1"/>
          </p:cNvSpPr>
          <p:nvPr>
            <p:ph type="body" sz="quarter" idx="41"/>
          </p:nvPr>
        </p:nvSpPr>
        <p:spPr>
          <a:xfrm>
            <a:off x="5739261" y="3959201"/>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16" name="Tekstin paikkamerkki 11">
            <a:extLst>
              <a:ext uri="{FF2B5EF4-FFF2-40B4-BE49-F238E27FC236}">
                <a16:creationId xmlns:a16="http://schemas.microsoft.com/office/drawing/2014/main" id="{0DCED733-9158-2F5A-016F-2FF6B8F6562B}"/>
              </a:ext>
            </a:extLst>
          </p:cNvPr>
          <p:cNvSpPr>
            <a:spLocks noGrp="1"/>
          </p:cNvSpPr>
          <p:nvPr>
            <p:ph type="body" sz="quarter" idx="31" hasCustomPrompt="1"/>
          </p:nvPr>
        </p:nvSpPr>
        <p:spPr>
          <a:xfrm>
            <a:off x="4317484" y="3054376"/>
            <a:ext cx="826365" cy="827175"/>
          </a:xfrm>
          <a:prstGeom prst="ellipse">
            <a:avLst/>
          </a:prstGeom>
          <a:solidFill>
            <a:schemeClr val="bg2"/>
          </a:solidFill>
        </p:spPr>
        <p:txBody>
          <a:bodyPr anchor="ctr" anchorCtr="0"/>
          <a:lstStyle>
            <a:lvl1pPr marL="0" indent="0" algn="ctr">
              <a:buNone/>
              <a:defRPr sz="2000">
                <a:latin typeface="DM Sans Medium" pitchFamily="2" charset="0"/>
              </a:defRPr>
            </a:lvl1pPr>
          </a:lstStyle>
          <a:p>
            <a:pPr lvl="0"/>
            <a:r>
              <a:rPr lang="fi-FI" noProof="0"/>
              <a:t>0</a:t>
            </a:r>
          </a:p>
        </p:txBody>
      </p:sp>
      <p:sp>
        <p:nvSpPr>
          <p:cNvPr id="28" name="Tekstin paikkamerkki 11">
            <a:extLst>
              <a:ext uri="{FF2B5EF4-FFF2-40B4-BE49-F238E27FC236}">
                <a16:creationId xmlns:a16="http://schemas.microsoft.com/office/drawing/2014/main" id="{ECA28B40-BF24-AA2E-2D60-E3AB7ED1D205}"/>
              </a:ext>
            </a:extLst>
          </p:cNvPr>
          <p:cNvSpPr>
            <a:spLocks noGrp="1"/>
          </p:cNvSpPr>
          <p:nvPr>
            <p:ph type="body" sz="quarter" idx="40"/>
          </p:nvPr>
        </p:nvSpPr>
        <p:spPr>
          <a:xfrm>
            <a:off x="3737933" y="3959201"/>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38" name="Tekstin paikkamerkki 11">
            <a:extLst>
              <a:ext uri="{FF2B5EF4-FFF2-40B4-BE49-F238E27FC236}">
                <a16:creationId xmlns:a16="http://schemas.microsoft.com/office/drawing/2014/main" id="{80B4D99E-7011-8124-3FBB-6C49A9C8C1A2}"/>
              </a:ext>
            </a:extLst>
          </p:cNvPr>
          <p:cNvSpPr>
            <a:spLocks noGrp="1"/>
          </p:cNvSpPr>
          <p:nvPr>
            <p:ph type="body" sz="quarter" idx="48"/>
          </p:nvPr>
        </p:nvSpPr>
        <p:spPr>
          <a:xfrm>
            <a:off x="3841450" y="4959864"/>
            <a:ext cx="577880" cy="629290"/>
          </a:xfrm>
        </p:spPr>
        <p:txBody>
          <a:bodyPr anchor="t" anchorCtr="0"/>
          <a:lstStyle>
            <a:lvl1pPr marL="0" indent="0" algn="l">
              <a:buNone/>
              <a:defRPr sz="1400" b="1">
                <a:latin typeface="DM Sans Medium" pitchFamily="2" charset="0"/>
              </a:defRPr>
            </a:lvl1pPr>
          </a:lstStyle>
          <a:p>
            <a:pPr lvl="0"/>
            <a:r>
              <a:rPr lang="fi-FI" noProof="0"/>
              <a:t>Muokkaa</a:t>
            </a:r>
          </a:p>
        </p:txBody>
      </p:sp>
      <p:sp>
        <p:nvSpPr>
          <p:cNvPr id="20" name="Tekstin paikkamerkki 11">
            <a:extLst>
              <a:ext uri="{FF2B5EF4-FFF2-40B4-BE49-F238E27FC236}">
                <a16:creationId xmlns:a16="http://schemas.microsoft.com/office/drawing/2014/main" id="{4C154718-6117-3535-539D-120A230FB244}"/>
              </a:ext>
            </a:extLst>
          </p:cNvPr>
          <p:cNvSpPr>
            <a:spLocks noGrp="1"/>
          </p:cNvSpPr>
          <p:nvPr>
            <p:ph type="body" sz="quarter" idx="35" hasCustomPrompt="1"/>
          </p:nvPr>
        </p:nvSpPr>
        <p:spPr>
          <a:xfrm>
            <a:off x="4317484" y="4934935"/>
            <a:ext cx="826365" cy="827175"/>
          </a:xfrm>
          <a:prstGeom prst="ellipse">
            <a:avLst/>
          </a:prstGeom>
          <a:solidFill>
            <a:schemeClr val="tx2"/>
          </a:solidFill>
        </p:spPr>
        <p:txBody>
          <a:bodyPr anchor="ctr" anchorCtr="0"/>
          <a:lstStyle>
            <a:lvl1pPr marL="0" indent="0" algn="ctr">
              <a:buNone/>
              <a:defRPr sz="2000">
                <a:solidFill>
                  <a:schemeClr val="bg1"/>
                </a:solidFill>
                <a:latin typeface="DM Sans Medium" pitchFamily="2" charset="0"/>
              </a:defRPr>
            </a:lvl1pPr>
          </a:lstStyle>
          <a:p>
            <a:pPr lvl="0"/>
            <a:r>
              <a:rPr lang="fi-FI" noProof="0"/>
              <a:t>0</a:t>
            </a:r>
          </a:p>
        </p:txBody>
      </p:sp>
      <p:sp>
        <p:nvSpPr>
          <p:cNvPr id="32" name="Tekstin paikkamerkki 11">
            <a:extLst>
              <a:ext uri="{FF2B5EF4-FFF2-40B4-BE49-F238E27FC236}">
                <a16:creationId xmlns:a16="http://schemas.microsoft.com/office/drawing/2014/main" id="{CF84D087-D445-C207-8C82-0A9C16C862AF}"/>
              </a:ext>
            </a:extLst>
          </p:cNvPr>
          <p:cNvSpPr>
            <a:spLocks noGrp="1"/>
          </p:cNvSpPr>
          <p:nvPr>
            <p:ph type="body" sz="quarter" idx="44"/>
          </p:nvPr>
        </p:nvSpPr>
        <p:spPr>
          <a:xfrm>
            <a:off x="3737933" y="5874265"/>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21" name="Tekstin paikkamerkki 11">
            <a:extLst>
              <a:ext uri="{FF2B5EF4-FFF2-40B4-BE49-F238E27FC236}">
                <a16:creationId xmlns:a16="http://schemas.microsoft.com/office/drawing/2014/main" id="{B375AED8-F0D7-34A2-5465-F4BB75EE0550}"/>
              </a:ext>
            </a:extLst>
          </p:cNvPr>
          <p:cNvSpPr>
            <a:spLocks noGrp="1"/>
          </p:cNvSpPr>
          <p:nvPr>
            <p:ph type="body" sz="quarter" idx="36" hasCustomPrompt="1"/>
          </p:nvPr>
        </p:nvSpPr>
        <p:spPr>
          <a:xfrm>
            <a:off x="6321402" y="4934935"/>
            <a:ext cx="826365" cy="827175"/>
          </a:xfrm>
          <a:prstGeom prst="ellipse">
            <a:avLst/>
          </a:prstGeom>
          <a:solidFill>
            <a:schemeClr val="tx2"/>
          </a:solidFill>
        </p:spPr>
        <p:txBody>
          <a:bodyPr anchor="ctr" anchorCtr="0"/>
          <a:lstStyle>
            <a:lvl1pPr marL="0" indent="0" algn="ctr">
              <a:buNone/>
              <a:defRPr sz="2000">
                <a:solidFill>
                  <a:schemeClr val="bg1"/>
                </a:solidFill>
                <a:latin typeface="DM Sans Medium" pitchFamily="2" charset="0"/>
              </a:defRPr>
            </a:lvl1pPr>
          </a:lstStyle>
          <a:p>
            <a:pPr lvl="0"/>
            <a:r>
              <a:rPr lang="fi-FI" noProof="0"/>
              <a:t>0</a:t>
            </a:r>
          </a:p>
        </p:txBody>
      </p:sp>
      <p:sp>
        <p:nvSpPr>
          <p:cNvPr id="33" name="Tekstin paikkamerkki 11">
            <a:extLst>
              <a:ext uri="{FF2B5EF4-FFF2-40B4-BE49-F238E27FC236}">
                <a16:creationId xmlns:a16="http://schemas.microsoft.com/office/drawing/2014/main" id="{0517E7AD-3ABD-FCFB-C588-474D8C473B79}"/>
              </a:ext>
            </a:extLst>
          </p:cNvPr>
          <p:cNvSpPr>
            <a:spLocks noGrp="1"/>
          </p:cNvSpPr>
          <p:nvPr>
            <p:ph type="body" sz="quarter" idx="45"/>
          </p:nvPr>
        </p:nvSpPr>
        <p:spPr>
          <a:xfrm>
            <a:off x="5739261" y="5874265"/>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1389341E-EE2C-47EB-9E83-A2E69E3B5E79}"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4" name="Tekstin paikkamerkki 11">
            <a:extLst>
              <a:ext uri="{FF2B5EF4-FFF2-40B4-BE49-F238E27FC236}">
                <a16:creationId xmlns:a16="http://schemas.microsoft.com/office/drawing/2014/main" id="{90D3718D-4171-605A-4253-4C0AD5887F49}"/>
              </a:ext>
            </a:extLst>
          </p:cNvPr>
          <p:cNvSpPr>
            <a:spLocks noGrp="1"/>
          </p:cNvSpPr>
          <p:nvPr>
            <p:ph type="body" sz="quarter" idx="49" hasCustomPrompt="1"/>
          </p:nvPr>
        </p:nvSpPr>
        <p:spPr>
          <a:xfrm>
            <a:off x="8326800" y="4934935"/>
            <a:ext cx="826365" cy="827175"/>
          </a:xfrm>
          <a:prstGeom prst="ellipse">
            <a:avLst/>
          </a:prstGeom>
          <a:solidFill>
            <a:schemeClr val="tx2"/>
          </a:solidFill>
        </p:spPr>
        <p:txBody>
          <a:bodyPr anchor="ctr" anchorCtr="0"/>
          <a:lstStyle>
            <a:lvl1pPr marL="0" indent="0" algn="ctr">
              <a:buNone/>
              <a:defRPr sz="2000">
                <a:solidFill>
                  <a:schemeClr val="bg1"/>
                </a:solidFill>
                <a:latin typeface="DM Sans Medium" pitchFamily="2" charset="0"/>
              </a:defRPr>
            </a:lvl1pPr>
          </a:lstStyle>
          <a:p>
            <a:pPr lvl="0"/>
            <a:r>
              <a:rPr lang="fi-FI" noProof="0"/>
              <a:t>0</a:t>
            </a:r>
          </a:p>
        </p:txBody>
      </p:sp>
      <p:sp>
        <p:nvSpPr>
          <p:cNvPr id="5" name="Tekstin paikkamerkki 11">
            <a:extLst>
              <a:ext uri="{FF2B5EF4-FFF2-40B4-BE49-F238E27FC236}">
                <a16:creationId xmlns:a16="http://schemas.microsoft.com/office/drawing/2014/main" id="{0C40B107-E64A-DC2A-E13D-222FF4C5BE15}"/>
              </a:ext>
            </a:extLst>
          </p:cNvPr>
          <p:cNvSpPr>
            <a:spLocks noGrp="1"/>
          </p:cNvSpPr>
          <p:nvPr>
            <p:ph type="body" sz="quarter" idx="50" hasCustomPrompt="1"/>
          </p:nvPr>
        </p:nvSpPr>
        <p:spPr>
          <a:xfrm>
            <a:off x="10328400" y="4934935"/>
            <a:ext cx="826365" cy="827175"/>
          </a:xfrm>
          <a:prstGeom prst="ellipse">
            <a:avLst/>
          </a:prstGeom>
          <a:solidFill>
            <a:schemeClr val="tx2"/>
          </a:solidFill>
        </p:spPr>
        <p:txBody>
          <a:bodyPr anchor="ctr" anchorCtr="0"/>
          <a:lstStyle>
            <a:lvl1pPr marL="0" indent="0" algn="ctr">
              <a:buNone/>
              <a:defRPr sz="2000">
                <a:solidFill>
                  <a:schemeClr val="bg1"/>
                </a:solidFill>
                <a:latin typeface="DM Sans Medium" pitchFamily="2" charset="0"/>
              </a:defRPr>
            </a:lvl1pPr>
          </a:lstStyle>
          <a:p>
            <a:pPr lvl="0"/>
            <a:r>
              <a:rPr lang="fi-FI" noProof="0"/>
              <a:t>0</a:t>
            </a:r>
          </a:p>
        </p:txBody>
      </p:sp>
      <p:sp>
        <p:nvSpPr>
          <p:cNvPr id="6" name="Tekstin paikkamerkki 11">
            <a:extLst>
              <a:ext uri="{FF2B5EF4-FFF2-40B4-BE49-F238E27FC236}">
                <a16:creationId xmlns:a16="http://schemas.microsoft.com/office/drawing/2014/main" id="{B368C7AC-B5BA-1806-30A7-F278C6973498}"/>
              </a:ext>
            </a:extLst>
          </p:cNvPr>
          <p:cNvSpPr>
            <a:spLocks noGrp="1"/>
          </p:cNvSpPr>
          <p:nvPr>
            <p:ph type="body" sz="quarter" idx="51"/>
          </p:nvPr>
        </p:nvSpPr>
        <p:spPr>
          <a:xfrm>
            <a:off x="7748365" y="5874265"/>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10" name="Tekstin paikkamerkki 11">
            <a:extLst>
              <a:ext uri="{FF2B5EF4-FFF2-40B4-BE49-F238E27FC236}">
                <a16:creationId xmlns:a16="http://schemas.microsoft.com/office/drawing/2014/main" id="{560F27BD-BE81-5CEF-B774-4F0808C4014F}"/>
              </a:ext>
            </a:extLst>
          </p:cNvPr>
          <p:cNvSpPr>
            <a:spLocks noGrp="1"/>
          </p:cNvSpPr>
          <p:nvPr>
            <p:ph type="body" sz="quarter" idx="52"/>
          </p:nvPr>
        </p:nvSpPr>
        <p:spPr>
          <a:xfrm>
            <a:off x="9757469" y="5874265"/>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Tree>
    <p:extLst>
      <p:ext uri="{BB962C8B-B14F-4D97-AF65-F5344CB8AC3E}">
        <p14:creationId xmlns:p14="http://schemas.microsoft.com/office/powerpoint/2010/main" val="291154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simerkkitehtävä">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549197-6EA7-0EF5-28F9-13ABC15639D0}"/>
              </a:ext>
            </a:extLst>
          </p:cNvPr>
          <p:cNvSpPr>
            <a:spLocks noGrp="1"/>
          </p:cNvSpPr>
          <p:nvPr>
            <p:ph type="title" hasCustomPrompt="1"/>
          </p:nvPr>
        </p:nvSpPr>
        <p:spPr>
          <a:xfrm>
            <a:off x="497541" y="1094013"/>
            <a:ext cx="11201401" cy="2302324"/>
          </a:xfrm>
        </p:spPr>
        <p:txBody>
          <a:bodyPr anchor="ctr" anchorCtr="0"/>
          <a:lstStyle>
            <a:lvl1pPr algn="ctr">
              <a:lnSpc>
                <a:spcPct val="100000"/>
              </a:lnSpc>
              <a:defRPr sz="3300"/>
            </a:lvl1pPr>
          </a:lstStyle>
          <a:p>
            <a:r>
              <a:rPr lang="fi-FI" noProof="0"/>
              <a:t>Click to edit </a:t>
            </a:r>
            <a:br>
              <a:rPr lang="fi-FI" noProof="0"/>
            </a:br>
            <a:r>
              <a:rPr lang="fi-FI" noProof="0"/>
              <a:t>Master title </a:t>
            </a:r>
            <a:br>
              <a:rPr lang="fi-FI" noProof="0"/>
            </a:br>
            <a:r>
              <a:rPr lang="fi-FI" noProof="0"/>
              <a:t>style</a:t>
            </a:r>
          </a:p>
        </p:txBody>
      </p:sp>
      <p:sp>
        <p:nvSpPr>
          <p:cNvPr id="8" name="Subtitle 2">
            <a:extLst>
              <a:ext uri="{FF2B5EF4-FFF2-40B4-BE49-F238E27FC236}">
                <a16:creationId xmlns:a16="http://schemas.microsoft.com/office/drawing/2014/main" id="{421378A1-5578-9482-6E08-EBCD37F9286E}"/>
              </a:ext>
            </a:extLst>
          </p:cNvPr>
          <p:cNvSpPr>
            <a:spLocks noGrp="1"/>
          </p:cNvSpPr>
          <p:nvPr>
            <p:ph type="subTitle" idx="1"/>
          </p:nvPr>
        </p:nvSpPr>
        <p:spPr>
          <a:xfrm>
            <a:off x="1524000" y="3950871"/>
            <a:ext cx="9144000" cy="1747794"/>
          </a:xfrm>
        </p:spPr>
        <p:txBody>
          <a:bodyPr/>
          <a:lstStyle>
            <a:lvl1pPr marL="0" indent="0" algn="ctr">
              <a:buNone/>
              <a:defRPr sz="25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noProof="0"/>
          </a:p>
        </p:txBody>
      </p:sp>
      <p:cxnSp>
        <p:nvCxnSpPr>
          <p:cNvPr id="6" name="Straight Connector 5">
            <a:extLst>
              <a:ext uri="{FF2B5EF4-FFF2-40B4-BE49-F238E27FC236}">
                <a16:creationId xmlns:a16="http://schemas.microsoft.com/office/drawing/2014/main" id="{4D65591E-364A-BE98-8193-E4CEA55BAEEA}"/>
              </a:ext>
              <a:ext uri="{C183D7F6-B498-43B3-948B-1728B52AA6E4}">
                <adec:decorative xmlns:adec="http://schemas.microsoft.com/office/drawing/2017/decorative" val="0"/>
              </a:ext>
            </a:extLst>
          </p:cNvPr>
          <p:cNvCxnSpPr/>
          <p:nvPr userDrawn="1"/>
        </p:nvCxnSpPr>
        <p:spPr>
          <a:xfrm>
            <a:off x="1436914" y="3429000"/>
            <a:ext cx="935627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287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497541" y="560568"/>
            <a:ext cx="11201401" cy="524786"/>
          </a:xfrm>
        </p:spPr>
        <p:txBody>
          <a:bodyPr/>
          <a:lstStyle/>
          <a:p>
            <a:r>
              <a:rPr lang="fi-FI" noProof="0"/>
              <a:t>Muokkaa ots. perustyyl. napsautt.</a:t>
            </a:r>
          </a:p>
        </p:txBody>
      </p:sp>
      <p:sp>
        <p:nvSpPr>
          <p:cNvPr id="5" name="Text Placeholder 2">
            <a:extLst>
              <a:ext uri="{FF2B5EF4-FFF2-40B4-BE49-F238E27FC236}">
                <a16:creationId xmlns:a16="http://schemas.microsoft.com/office/drawing/2014/main" id="{11A0C17C-7D0A-B684-0662-9B9774A6A49B}"/>
              </a:ext>
            </a:extLst>
          </p:cNvPr>
          <p:cNvSpPr>
            <a:spLocks noGrp="1"/>
          </p:cNvSpPr>
          <p:nvPr>
            <p:ph type="body" idx="14"/>
          </p:nvPr>
        </p:nvSpPr>
        <p:spPr>
          <a:xfrm>
            <a:off x="860906" y="1271562"/>
            <a:ext cx="1247812" cy="687867"/>
          </a:xfrm>
        </p:spPr>
        <p:txBody>
          <a:bodyPr anchor="t" anchorCtr="0"/>
          <a:lstStyle>
            <a:lvl1pPr marL="0" indent="0">
              <a:lnSpc>
                <a:spcPct val="90000"/>
              </a:lnSpc>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1" name="Text Placeholder 2">
            <a:extLst>
              <a:ext uri="{FF2B5EF4-FFF2-40B4-BE49-F238E27FC236}">
                <a16:creationId xmlns:a16="http://schemas.microsoft.com/office/drawing/2014/main" id="{83796E04-844D-1B2A-3220-1548D8576BDE}"/>
              </a:ext>
            </a:extLst>
          </p:cNvPr>
          <p:cNvSpPr>
            <a:spLocks noGrp="1"/>
          </p:cNvSpPr>
          <p:nvPr>
            <p:ph type="body" idx="15"/>
          </p:nvPr>
        </p:nvSpPr>
        <p:spPr>
          <a:xfrm>
            <a:off x="860906" y="2133711"/>
            <a:ext cx="1247812" cy="687867"/>
          </a:xfrm>
        </p:spPr>
        <p:txBody>
          <a:bodyPr anchor="t" anchorCtr="0"/>
          <a:lstStyle>
            <a:lvl1pPr marL="0" indent="0">
              <a:lnSpc>
                <a:spcPct val="90000"/>
              </a:lnSpc>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2" name="Text Placeholder 2">
            <a:extLst>
              <a:ext uri="{FF2B5EF4-FFF2-40B4-BE49-F238E27FC236}">
                <a16:creationId xmlns:a16="http://schemas.microsoft.com/office/drawing/2014/main" id="{4E5D1DDD-23CC-15EE-0D9F-9EE625587DB6}"/>
              </a:ext>
            </a:extLst>
          </p:cNvPr>
          <p:cNvSpPr>
            <a:spLocks noGrp="1"/>
          </p:cNvSpPr>
          <p:nvPr>
            <p:ph type="body" idx="16"/>
          </p:nvPr>
        </p:nvSpPr>
        <p:spPr>
          <a:xfrm>
            <a:off x="860906" y="2995860"/>
            <a:ext cx="1247812" cy="687867"/>
          </a:xfrm>
        </p:spPr>
        <p:txBody>
          <a:bodyPr anchor="t" anchorCtr="0"/>
          <a:lstStyle>
            <a:lvl1pPr marL="0" indent="0">
              <a:lnSpc>
                <a:spcPct val="90000"/>
              </a:lnSpc>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3" name="Text Placeholder 2">
            <a:extLst>
              <a:ext uri="{FF2B5EF4-FFF2-40B4-BE49-F238E27FC236}">
                <a16:creationId xmlns:a16="http://schemas.microsoft.com/office/drawing/2014/main" id="{60CA3BA9-6803-7649-A074-6031193D852D}"/>
              </a:ext>
            </a:extLst>
          </p:cNvPr>
          <p:cNvSpPr>
            <a:spLocks noGrp="1"/>
          </p:cNvSpPr>
          <p:nvPr>
            <p:ph type="body" idx="17"/>
          </p:nvPr>
        </p:nvSpPr>
        <p:spPr>
          <a:xfrm>
            <a:off x="860906" y="3858009"/>
            <a:ext cx="1247812" cy="687867"/>
          </a:xfrm>
        </p:spPr>
        <p:txBody>
          <a:bodyPr anchor="t" anchorCtr="0"/>
          <a:lstStyle>
            <a:lvl1pPr marL="0" indent="0">
              <a:lnSpc>
                <a:spcPct val="90000"/>
              </a:lnSpc>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4" name="Text Placeholder 2">
            <a:extLst>
              <a:ext uri="{FF2B5EF4-FFF2-40B4-BE49-F238E27FC236}">
                <a16:creationId xmlns:a16="http://schemas.microsoft.com/office/drawing/2014/main" id="{DD4F870F-672D-285F-5D50-715AEE91A80A}"/>
              </a:ext>
            </a:extLst>
          </p:cNvPr>
          <p:cNvSpPr>
            <a:spLocks noGrp="1"/>
          </p:cNvSpPr>
          <p:nvPr>
            <p:ph type="body" idx="18"/>
          </p:nvPr>
        </p:nvSpPr>
        <p:spPr>
          <a:xfrm>
            <a:off x="860906" y="4720158"/>
            <a:ext cx="1247812" cy="687867"/>
          </a:xfrm>
        </p:spPr>
        <p:txBody>
          <a:bodyPr anchor="t" anchorCtr="0"/>
          <a:lstStyle>
            <a:lvl1pPr marL="0" indent="0">
              <a:lnSpc>
                <a:spcPct val="90000"/>
              </a:lnSpc>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5" name="Text Placeholder 2">
            <a:extLst>
              <a:ext uri="{FF2B5EF4-FFF2-40B4-BE49-F238E27FC236}">
                <a16:creationId xmlns:a16="http://schemas.microsoft.com/office/drawing/2014/main" id="{65BCE67B-C2ED-8C59-618C-50FF7A315EDC}"/>
              </a:ext>
            </a:extLst>
          </p:cNvPr>
          <p:cNvSpPr>
            <a:spLocks noGrp="1"/>
          </p:cNvSpPr>
          <p:nvPr>
            <p:ph type="body" idx="19"/>
          </p:nvPr>
        </p:nvSpPr>
        <p:spPr>
          <a:xfrm>
            <a:off x="860906" y="5582306"/>
            <a:ext cx="1247812" cy="687867"/>
          </a:xfrm>
        </p:spPr>
        <p:txBody>
          <a:bodyPr anchor="t" anchorCtr="0"/>
          <a:lstStyle>
            <a:lvl1pPr marL="0" indent="0">
              <a:lnSpc>
                <a:spcPct val="90000"/>
              </a:lnSpc>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81995578-E2A3-486D-88F5-308E42F6B248}" type="datetime1">
              <a:rPr lang="fi-FI" smtClean="0"/>
              <a:t>9.6.2025</a:t>
            </a:fld>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658822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497541" y="560568"/>
            <a:ext cx="11201401" cy="524786"/>
          </a:xfrm>
        </p:spPr>
        <p:txBody>
          <a:bodyPr/>
          <a:lstStyle/>
          <a:p>
            <a:r>
              <a:rPr lang="fi-FI"/>
              <a:t>Muokkaa </a:t>
            </a:r>
            <a:r>
              <a:rPr lang="fi-FI" err="1"/>
              <a:t>ots</a:t>
            </a:r>
            <a:r>
              <a:rPr lang="fi-FI"/>
              <a:t>. </a:t>
            </a:r>
            <a:r>
              <a:rPr lang="fi-FI" noProof="0" err="1"/>
              <a:t>perustyyl</a:t>
            </a:r>
            <a:r>
              <a:rPr lang="fi-FI"/>
              <a:t>. </a:t>
            </a:r>
            <a:r>
              <a:rPr lang="fi-FI" err="1"/>
              <a:t>napsautt</a:t>
            </a:r>
            <a:r>
              <a:rPr lang="fi-FI"/>
              <a:t>.</a:t>
            </a:r>
            <a:endParaRPr lang="en-GB"/>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81995578-E2A3-486D-88F5-308E42F6B248}" type="datetime1">
              <a:rPr lang="fi-FI" smtClean="0"/>
              <a:t>9.6.2025</a:t>
            </a:fld>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42918054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A5B64547-60FB-4F82-B034-DC7F10F48FB2}"/>
              </a:ext>
            </a:extLst>
          </p:cNvPr>
          <p:cNvSpPr>
            <a:spLocks noGrp="1"/>
          </p:cNvSpPr>
          <p:nvPr>
            <p:ph type="ftr" sz="quarter" idx="11"/>
          </p:nvPr>
        </p:nvSpPr>
        <p:spPr/>
        <p:txBody>
          <a:bodyPr/>
          <a:lstStyle/>
          <a:p>
            <a:endParaRPr lang="fi-FI"/>
          </a:p>
        </p:txBody>
      </p:sp>
      <p:sp>
        <p:nvSpPr>
          <p:cNvPr id="5" name="Date Placeholder 4">
            <a:extLst>
              <a:ext uri="{FF2B5EF4-FFF2-40B4-BE49-F238E27FC236}">
                <a16:creationId xmlns:a16="http://schemas.microsoft.com/office/drawing/2014/main" id="{67C8C091-C242-4851-9826-ECBA43530F7B}"/>
              </a:ext>
            </a:extLst>
          </p:cNvPr>
          <p:cNvSpPr>
            <a:spLocks noGrp="1"/>
          </p:cNvSpPr>
          <p:nvPr>
            <p:ph type="dt" sz="half" idx="10"/>
          </p:nvPr>
        </p:nvSpPr>
        <p:spPr/>
        <p:txBody>
          <a:bodyPr/>
          <a:lstStyle/>
          <a:p>
            <a:fld id="{534E8024-6B76-40EB-99C5-331CE1C71F58}" type="datetime1">
              <a:rPr lang="fi-FI" smtClean="0"/>
              <a:t>9.6.2025</a:t>
            </a:fld>
            <a:endParaRPr lang="fi-FI"/>
          </a:p>
        </p:txBody>
      </p:sp>
      <p:sp>
        <p:nvSpPr>
          <p:cNvPr id="7" name="Slide Number Placeholder 6">
            <a:extLst>
              <a:ext uri="{FF2B5EF4-FFF2-40B4-BE49-F238E27FC236}">
                <a16:creationId xmlns:a16="http://schemas.microsoft.com/office/drawing/2014/main" id="{37519037-54EE-46F6-8610-A2A8D9E613FA}"/>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410571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iitos 1">
    <p:bg>
      <p:bgPr>
        <a:solidFill>
          <a:srgbClr val="23285F"/>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138518-D783-FD65-9D3A-DE31FBAD01AD}"/>
              </a:ext>
            </a:extLst>
          </p:cNvPr>
          <p:cNvSpPr>
            <a:spLocks noGrp="1"/>
          </p:cNvSpPr>
          <p:nvPr>
            <p:ph type="title" hasCustomPrompt="1"/>
          </p:nvPr>
        </p:nvSpPr>
        <p:spPr>
          <a:xfrm>
            <a:off x="497541" y="1600355"/>
            <a:ext cx="11201401" cy="1012215"/>
          </a:xfrm>
        </p:spPr>
        <p:txBody>
          <a:bodyPr/>
          <a:lstStyle>
            <a:lvl1pPr algn="ctr">
              <a:defRPr sz="7500">
                <a:solidFill>
                  <a:schemeClr val="bg2"/>
                </a:solidFill>
              </a:defRPr>
            </a:lvl1pPr>
          </a:lstStyle>
          <a:p>
            <a:r>
              <a:rPr lang="fi-FI" noProof="0"/>
              <a:t>Click to edit</a:t>
            </a:r>
          </a:p>
        </p:txBody>
      </p:sp>
      <p:sp>
        <p:nvSpPr>
          <p:cNvPr id="10" name="Tekstin paikkamerkki 9">
            <a:extLst>
              <a:ext uri="{FF2B5EF4-FFF2-40B4-BE49-F238E27FC236}">
                <a16:creationId xmlns:a16="http://schemas.microsoft.com/office/drawing/2014/main" id="{6B7A9358-D6AF-DEE7-B254-9944EAD4EE8F}"/>
              </a:ext>
            </a:extLst>
          </p:cNvPr>
          <p:cNvSpPr>
            <a:spLocks noGrp="1"/>
          </p:cNvSpPr>
          <p:nvPr>
            <p:ph type="body" sz="quarter" idx="13"/>
          </p:nvPr>
        </p:nvSpPr>
        <p:spPr>
          <a:xfrm>
            <a:off x="1524000" y="3396345"/>
            <a:ext cx="9144000" cy="2191951"/>
          </a:xfrm>
        </p:spPr>
        <p:txBody>
          <a:bodyPr/>
          <a:lstStyle>
            <a:lvl1pPr marL="0" indent="0" algn="ctr">
              <a:spcBef>
                <a:spcPts val="1600"/>
              </a:spcBef>
              <a:buNone/>
              <a:defRPr sz="1600" b="0">
                <a:solidFill>
                  <a:schemeClr val="bg1"/>
                </a:solidFill>
              </a:defRPr>
            </a:lvl1pPr>
          </a:lstStyle>
          <a:p>
            <a:pPr lvl="0"/>
            <a:endParaRPr lang="fi-FI" noProof="0"/>
          </a:p>
        </p:txBody>
      </p:sp>
      <p:sp>
        <p:nvSpPr>
          <p:cNvPr id="21" name="Suorakulmio 20">
            <a:extLst>
              <a:ext uri="{FF2B5EF4-FFF2-40B4-BE49-F238E27FC236}">
                <a16:creationId xmlns:a16="http://schemas.microsoft.com/office/drawing/2014/main" id="{2595BF79-B2A8-7252-0B55-E1F6A4B4726C}"/>
              </a:ext>
              <a:ext uri="{C183D7F6-B498-43B3-948B-1728B52AA6E4}">
                <adec:decorative xmlns:adec="http://schemas.microsoft.com/office/drawing/2017/decorative" val="1"/>
              </a:ext>
            </a:extLst>
          </p:cNvPr>
          <p:cNvSpPr/>
          <p:nvPr userDrawn="1"/>
        </p:nvSpPr>
        <p:spPr>
          <a:xfrm>
            <a:off x="0" y="6053959"/>
            <a:ext cx="12191999" cy="804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18" name="Kuva 17">
            <a:extLst>
              <a:ext uri="{FF2B5EF4-FFF2-40B4-BE49-F238E27FC236}">
                <a16:creationId xmlns:a16="http://schemas.microsoft.com/office/drawing/2014/main" id="{3204BD7F-9C81-F097-CA3E-06F50C266A6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074" y="6286500"/>
            <a:ext cx="950262" cy="280148"/>
          </a:xfrm>
          <a:prstGeom prst="rect">
            <a:avLst/>
          </a:prstGeom>
        </p:spPr>
      </p:pic>
      <p:pic>
        <p:nvPicPr>
          <p:cNvPr id="16" name="Kuva 15">
            <a:extLst>
              <a:ext uri="{FF2B5EF4-FFF2-40B4-BE49-F238E27FC236}">
                <a16:creationId xmlns:a16="http://schemas.microsoft.com/office/drawing/2014/main" id="{098DB5A7-8104-F82A-2271-80715FED15D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66180" y="6212822"/>
            <a:ext cx="1775012" cy="454604"/>
          </a:xfrm>
          <a:prstGeom prst="rect">
            <a:avLst/>
          </a:prstGeom>
        </p:spPr>
      </p:pic>
      <p:pic>
        <p:nvPicPr>
          <p:cNvPr id="14" name="Kuva 13">
            <a:extLst>
              <a:ext uri="{FF2B5EF4-FFF2-40B4-BE49-F238E27FC236}">
                <a16:creationId xmlns:a16="http://schemas.microsoft.com/office/drawing/2014/main" id="{88D669E7-C0D5-3187-4257-9393B5265138}"/>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91445" y="6192211"/>
            <a:ext cx="2018924" cy="454712"/>
          </a:xfrm>
          <a:prstGeom prst="rect">
            <a:avLst/>
          </a:prstGeom>
        </p:spPr>
      </p:pic>
      <p:pic>
        <p:nvPicPr>
          <p:cNvPr id="2" name="Kuva 1">
            <a:extLst>
              <a:ext uri="{FF2B5EF4-FFF2-40B4-BE49-F238E27FC236}">
                <a16:creationId xmlns:a16="http://schemas.microsoft.com/office/drawing/2014/main" id="{3E8C104B-956D-A475-965E-07759CB2C73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29414" y="6216350"/>
            <a:ext cx="563781" cy="471969"/>
          </a:xfrm>
          <a:prstGeom prst="rect">
            <a:avLst/>
          </a:prstGeom>
        </p:spPr>
      </p:pic>
    </p:spTree>
    <p:extLst>
      <p:ext uri="{BB962C8B-B14F-4D97-AF65-F5344CB8AC3E}">
        <p14:creationId xmlns:p14="http://schemas.microsoft.com/office/powerpoint/2010/main" val="26169064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iitos 2">
    <p:bg>
      <p:bgPr>
        <a:solidFill>
          <a:srgbClr val="23285F"/>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1C372F-78FA-DAD3-DB4D-E63043473FA7}"/>
              </a:ext>
              <a:ext uri="{C183D7F6-B498-43B3-948B-1728B52AA6E4}">
                <adec:decorative xmlns:adec="http://schemas.microsoft.com/office/drawing/2017/decorative" val="1"/>
              </a:ext>
            </a:extLst>
          </p:cNvPr>
          <p:cNvSpPr/>
          <p:nvPr userDrawn="1"/>
        </p:nvSpPr>
        <p:spPr>
          <a:xfrm>
            <a:off x="6221184" y="0"/>
            <a:ext cx="5970815" cy="60458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Title 6">
            <a:extLst>
              <a:ext uri="{FF2B5EF4-FFF2-40B4-BE49-F238E27FC236}">
                <a16:creationId xmlns:a16="http://schemas.microsoft.com/office/drawing/2014/main" id="{69138518-D783-FD65-9D3A-DE31FBAD01AD}"/>
              </a:ext>
            </a:extLst>
          </p:cNvPr>
          <p:cNvSpPr>
            <a:spLocks noGrp="1"/>
          </p:cNvSpPr>
          <p:nvPr>
            <p:ph type="title" hasCustomPrompt="1"/>
          </p:nvPr>
        </p:nvSpPr>
        <p:spPr>
          <a:xfrm>
            <a:off x="609051" y="2516802"/>
            <a:ext cx="5103159" cy="1012215"/>
          </a:xfrm>
        </p:spPr>
        <p:txBody>
          <a:bodyPr/>
          <a:lstStyle>
            <a:lvl1pPr algn="ctr">
              <a:defRPr sz="7500">
                <a:solidFill>
                  <a:schemeClr val="bg2"/>
                </a:solidFill>
              </a:defRPr>
            </a:lvl1pPr>
          </a:lstStyle>
          <a:p>
            <a:r>
              <a:rPr lang="fi-FI" noProof="0"/>
              <a:t>Click to edit</a:t>
            </a:r>
          </a:p>
        </p:txBody>
      </p:sp>
      <p:sp>
        <p:nvSpPr>
          <p:cNvPr id="10" name="Tekstin paikkamerkki 9">
            <a:extLst>
              <a:ext uri="{FF2B5EF4-FFF2-40B4-BE49-F238E27FC236}">
                <a16:creationId xmlns:a16="http://schemas.microsoft.com/office/drawing/2014/main" id="{6B7A9358-D6AF-DEE7-B254-9944EAD4EE8F}"/>
              </a:ext>
            </a:extLst>
          </p:cNvPr>
          <p:cNvSpPr>
            <a:spLocks noGrp="1"/>
          </p:cNvSpPr>
          <p:nvPr>
            <p:ph type="body" sz="quarter" idx="13" hasCustomPrompt="1"/>
          </p:nvPr>
        </p:nvSpPr>
        <p:spPr>
          <a:xfrm>
            <a:off x="7521386" y="587833"/>
            <a:ext cx="3173186" cy="5098760"/>
          </a:xfrm>
        </p:spPr>
        <p:txBody>
          <a:bodyPr anchor="ctr" anchorCtr="0"/>
          <a:lstStyle>
            <a:lvl1pPr marL="0" indent="0" algn="l">
              <a:spcBef>
                <a:spcPts val="1600"/>
              </a:spcBef>
              <a:buNone/>
              <a:defRPr lang="fi-FI" sz="1600" b="1" kern="1200" dirty="0">
                <a:solidFill>
                  <a:schemeClr val="tx2"/>
                </a:solidFill>
                <a:latin typeface="+mn-lt"/>
                <a:ea typeface="+mn-ea"/>
                <a:cs typeface="+mn-cs"/>
              </a:defRPr>
            </a:lvl1pPr>
          </a:lstStyle>
          <a:p>
            <a:pPr lvl="0"/>
            <a:r>
              <a:rPr lang="fi-FI" noProof="0"/>
              <a:t>Lisätietoja </a:t>
            </a:r>
            <a:br>
              <a:rPr lang="fi-FI" noProof="0"/>
            </a:br>
            <a:r>
              <a:rPr lang="fi-FI" noProof="0"/>
              <a:t>Etunimi Sukunimi </a:t>
            </a:r>
            <a:br>
              <a:rPr lang="fi-FI" noProof="0"/>
            </a:br>
            <a:r>
              <a:rPr lang="fi-FI" noProof="0"/>
              <a:t>Titteli</a:t>
            </a:r>
          </a:p>
          <a:p>
            <a:pPr lvl="0"/>
            <a:r>
              <a:rPr lang="fi-FI" noProof="0"/>
              <a:t>+358 (0) 40 123 4567</a:t>
            </a:r>
            <a:br>
              <a:rPr lang="fi-FI" noProof="0"/>
            </a:br>
            <a:r>
              <a:rPr lang="fi-FI" noProof="0"/>
              <a:t>maili@maili.fi</a:t>
            </a:r>
          </a:p>
          <a:p>
            <a:pPr lvl="0"/>
            <a:r>
              <a:rPr lang="fi-FI" noProof="0"/>
              <a:t>Yritys </a:t>
            </a:r>
            <a:br>
              <a:rPr lang="fi-FI" noProof="0"/>
            </a:br>
            <a:r>
              <a:rPr lang="fi-FI" noProof="0"/>
              <a:t>Postiosoite 1</a:t>
            </a:r>
            <a:br>
              <a:rPr lang="fi-FI" noProof="0"/>
            </a:br>
            <a:r>
              <a:rPr lang="fi-FI" noProof="0"/>
              <a:t>00100 Helsinki </a:t>
            </a:r>
            <a:br>
              <a:rPr lang="fi-FI" noProof="0"/>
            </a:br>
            <a:r>
              <a:rPr lang="fi-FI" noProof="0"/>
              <a:t>nettisivu</a:t>
            </a:r>
          </a:p>
        </p:txBody>
      </p:sp>
      <p:sp>
        <p:nvSpPr>
          <p:cNvPr id="21" name="Suorakulmio 20">
            <a:extLst>
              <a:ext uri="{FF2B5EF4-FFF2-40B4-BE49-F238E27FC236}">
                <a16:creationId xmlns:a16="http://schemas.microsoft.com/office/drawing/2014/main" id="{2595BF79-B2A8-7252-0B55-E1F6A4B4726C}"/>
              </a:ext>
              <a:ext uri="{C183D7F6-B498-43B3-948B-1728B52AA6E4}">
                <adec:decorative xmlns:adec="http://schemas.microsoft.com/office/drawing/2017/decorative" val="1"/>
              </a:ext>
            </a:extLst>
          </p:cNvPr>
          <p:cNvSpPr/>
          <p:nvPr userDrawn="1"/>
        </p:nvSpPr>
        <p:spPr>
          <a:xfrm>
            <a:off x="0" y="6053959"/>
            <a:ext cx="12191999" cy="804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18" name="Kuva 17">
            <a:extLst>
              <a:ext uri="{FF2B5EF4-FFF2-40B4-BE49-F238E27FC236}">
                <a16:creationId xmlns:a16="http://schemas.microsoft.com/office/drawing/2014/main" id="{3204BD7F-9C81-F097-CA3E-06F50C266A6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074" y="6286500"/>
            <a:ext cx="950262" cy="280148"/>
          </a:xfrm>
          <a:prstGeom prst="rect">
            <a:avLst/>
          </a:prstGeom>
        </p:spPr>
      </p:pic>
      <p:pic>
        <p:nvPicPr>
          <p:cNvPr id="16" name="Kuva 15">
            <a:extLst>
              <a:ext uri="{FF2B5EF4-FFF2-40B4-BE49-F238E27FC236}">
                <a16:creationId xmlns:a16="http://schemas.microsoft.com/office/drawing/2014/main" id="{098DB5A7-8104-F82A-2271-80715FED15D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66180" y="6212822"/>
            <a:ext cx="1775012" cy="454604"/>
          </a:xfrm>
          <a:prstGeom prst="rect">
            <a:avLst/>
          </a:prstGeom>
        </p:spPr>
      </p:pic>
      <p:pic>
        <p:nvPicPr>
          <p:cNvPr id="14" name="Kuva 13">
            <a:extLst>
              <a:ext uri="{FF2B5EF4-FFF2-40B4-BE49-F238E27FC236}">
                <a16:creationId xmlns:a16="http://schemas.microsoft.com/office/drawing/2014/main" id="{88D669E7-C0D5-3187-4257-9393B5265138}"/>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91445" y="6192211"/>
            <a:ext cx="2018924" cy="454712"/>
          </a:xfrm>
          <a:prstGeom prst="rect">
            <a:avLst/>
          </a:prstGeom>
        </p:spPr>
      </p:pic>
      <p:pic>
        <p:nvPicPr>
          <p:cNvPr id="2" name="Kuva 1">
            <a:extLst>
              <a:ext uri="{FF2B5EF4-FFF2-40B4-BE49-F238E27FC236}">
                <a16:creationId xmlns:a16="http://schemas.microsoft.com/office/drawing/2014/main" id="{64A98D81-E98B-06A8-DA44-4F159103A1B4}"/>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29414" y="6216350"/>
            <a:ext cx="563781" cy="471969"/>
          </a:xfrm>
          <a:prstGeom prst="rect">
            <a:avLst/>
          </a:prstGeom>
        </p:spPr>
      </p:pic>
    </p:spTree>
    <p:extLst>
      <p:ext uri="{BB962C8B-B14F-4D97-AF65-F5344CB8AC3E}">
        <p14:creationId xmlns:p14="http://schemas.microsoft.com/office/powerpoint/2010/main" val="3490141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12D0-195B-E749-8206-F66CFE8859B4}"/>
              </a:ext>
            </a:extLst>
          </p:cNvPr>
          <p:cNvSpPr>
            <a:spLocks noGrp="1"/>
          </p:cNvSpPr>
          <p:nvPr>
            <p:ph type="title"/>
          </p:nvPr>
        </p:nvSpPr>
        <p:spPr/>
        <p:txBody>
          <a:bodyPr>
            <a:normAutofit/>
          </a:bodyPr>
          <a:lstStyle>
            <a:lvl1pPr>
              <a:defRPr sz="3200">
                <a:solidFill>
                  <a:srgbClr val="728079"/>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5" name="Date Placeholder 4">
            <a:extLst>
              <a:ext uri="{FF2B5EF4-FFF2-40B4-BE49-F238E27FC236}">
                <a16:creationId xmlns:a16="http://schemas.microsoft.com/office/drawing/2014/main" id="{12960DD9-7399-C843-940A-5B17E1F09589}"/>
              </a:ext>
            </a:extLst>
          </p:cNvPr>
          <p:cNvSpPr>
            <a:spLocks noGrp="1"/>
          </p:cNvSpPr>
          <p:nvPr>
            <p:ph type="dt" sz="half" idx="10"/>
          </p:nvPr>
        </p:nvSpPr>
        <p:spPr/>
        <p:txBody>
          <a:bodyPr/>
          <a:lstStyle/>
          <a:p>
            <a:fld id="{E8F50887-2C41-FB4E-8D4E-0ADFD8011BA4}" type="datetimeFigureOut">
              <a:rPr lang="en-FI" smtClean="0"/>
              <a:t>06/09/2025</a:t>
            </a:fld>
            <a:endParaRPr lang="en-FI"/>
          </a:p>
        </p:txBody>
      </p:sp>
      <p:sp>
        <p:nvSpPr>
          <p:cNvPr id="6" name="Footer Placeholder 5">
            <a:extLst>
              <a:ext uri="{FF2B5EF4-FFF2-40B4-BE49-F238E27FC236}">
                <a16:creationId xmlns:a16="http://schemas.microsoft.com/office/drawing/2014/main" id="{E84A1D48-2467-0343-8D07-93007A5CD68B}"/>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26293D0E-9A08-7842-8BC4-86E4C2F52849}"/>
              </a:ext>
            </a:extLst>
          </p:cNvPr>
          <p:cNvSpPr>
            <a:spLocks noGrp="1"/>
          </p:cNvSpPr>
          <p:nvPr>
            <p:ph type="sldNum" sz="quarter" idx="12"/>
          </p:nvPr>
        </p:nvSpPr>
        <p:spPr/>
        <p:txBody>
          <a:bodyPr/>
          <a:lstStyle/>
          <a:p>
            <a:fld id="{4E99D1A0-E0B3-7940-984E-1CD1DA30A861}" type="slidenum">
              <a:rPr lang="en-FI" smtClean="0"/>
              <a:t>‹#›</a:t>
            </a:fld>
            <a:endParaRPr lang="en-FI"/>
          </a:p>
        </p:txBody>
      </p:sp>
      <p:sp>
        <p:nvSpPr>
          <p:cNvPr id="8" name="Content Placeholder 2">
            <a:extLst>
              <a:ext uri="{FF2B5EF4-FFF2-40B4-BE49-F238E27FC236}">
                <a16:creationId xmlns:a16="http://schemas.microsoft.com/office/drawing/2014/main" id="{FEC22883-A465-8E4A-B6F7-BC0C38DA4E3B}"/>
              </a:ext>
            </a:extLst>
          </p:cNvPr>
          <p:cNvSpPr>
            <a:spLocks noGrp="1"/>
          </p:cNvSpPr>
          <p:nvPr>
            <p:ph sz="half" idx="1"/>
          </p:nvPr>
        </p:nvSpPr>
        <p:spPr>
          <a:xfrm>
            <a:off x="838200" y="1393591"/>
            <a:ext cx="3684814" cy="4783372"/>
          </a:xfrm>
        </p:spPr>
        <p:txBody>
          <a:bodyPr>
            <a:normAutofit/>
          </a:bodyPr>
          <a:lstStyle>
            <a:lvl1pPr marL="0" indent="0">
              <a:lnSpc>
                <a:spcPct val="120000"/>
              </a:lnSpc>
              <a:buNone/>
              <a:defRPr sz="1200" b="1"/>
            </a:lvl1pPr>
            <a:lvl2pPr marL="6350" indent="0">
              <a:lnSpc>
                <a:spcPct val="110000"/>
              </a:lnSpc>
              <a:buNone/>
              <a:tabLst/>
              <a:defRPr sz="1200"/>
            </a:lvl2pPr>
            <a:lvl3pPr marL="268288" indent="-246063">
              <a:tabLst/>
              <a:defRPr sz="1200"/>
            </a:lvl3pPr>
            <a:lvl4pPr marL="627063" indent="-254000">
              <a:tabLst/>
              <a:defRPr sz="1200"/>
            </a:lvl4pPr>
            <a:lvl5pPr marL="977900" indent="-254000">
              <a:tabLst/>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41633031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Vertailu">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70A5FA-958D-0D46-A4D3-0A15521599CE}"/>
              </a:ext>
            </a:extLst>
          </p:cNvPr>
          <p:cNvSpPr>
            <a:spLocks noGrp="1"/>
          </p:cNvSpPr>
          <p:nvPr>
            <p:ph type="title" hasCustomPrompt="1"/>
          </p:nvPr>
        </p:nvSpPr>
        <p:spPr>
          <a:xfrm>
            <a:off x="814161" y="720000"/>
            <a:ext cx="10574564" cy="1080000"/>
          </a:xfrm>
        </p:spPr>
        <p:txBody>
          <a:bodyPr/>
          <a:lstStyle>
            <a:lvl1pPr>
              <a:defRPr>
                <a:solidFill>
                  <a:schemeClr val="accent1"/>
                </a:solidFill>
              </a:defRPr>
            </a:lvl1pPr>
          </a:lstStyle>
          <a:p>
            <a:r>
              <a:rPr lang="fi-FI" noProof="0" dirty="0"/>
              <a:t>Tekstisivu, vertailu</a:t>
            </a:r>
            <a:br>
              <a:rPr lang="fi-FI" noProof="0" dirty="0"/>
            </a:br>
            <a:r>
              <a:rPr lang="fi-FI" noProof="0" dirty="0"/>
              <a:t>Otsikon pituus korkeintaan kaksi riviä</a:t>
            </a:r>
          </a:p>
        </p:txBody>
      </p:sp>
      <p:sp>
        <p:nvSpPr>
          <p:cNvPr id="3" name="Text Placeholder 2">
            <a:extLst>
              <a:ext uri="{FF2B5EF4-FFF2-40B4-BE49-F238E27FC236}">
                <a16:creationId xmlns:a16="http://schemas.microsoft.com/office/drawing/2014/main" id="{B5C7EC9C-47A9-7A4B-8807-FC4BDFB41F71}"/>
              </a:ext>
            </a:extLst>
          </p:cNvPr>
          <p:cNvSpPr>
            <a:spLocks noGrp="1"/>
          </p:cNvSpPr>
          <p:nvPr>
            <p:ph type="body" idx="1" hasCustomPrompt="1"/>
          </p:nvPr>
        </p:nvSpPr>
        <p:spPr>
          <a:xfrm>
            <a:off x="803276" y="1980000"/>
            <a:ext cx="5194300" cy="4810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Pieni otsikko</a:t>
            </a:r>
          </a:p>
        </p:txBody>
      </p:sp>
      <p:sp>
        <p:nvSpPr>
          <p:cNvPr id="8" name="Content Placeholder 2">
            <a:extLst>
              <a:ext uri="{FF2B5EF4-FFF2-40B4-BE49-F238E27FC236}">
                <a16:creationId xmlns:a16="http://schemas.microsoft.com/office/drawing/2014/main" id="{C16D33E1-7441-654F-8A20-7750069A51BD}"/>
              </a:ext>
            </a:extLst>
          </p:cNvPr>
          <p:cNvSpPr>
            <a:spLocks noGrp="1"/>
          </p:cNvSpPr>
          <p:nvPr>
            <p:ph sz="half" idx="10"/>
          </p:nvPr>
        </p:nvSpPr>
        <p:spPr>
          <a:xfrm>
            <a:off x="803275" y="2550733"/>
            <a:ext cx="5216525" cy="3243629"/>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FI" dirty="0"/>
          </a:p>
        </p:txBody>
      </p:sp>
      <p:sp>
        <p:nvSpPr>
          <p:cNvPr id="5" name="Text Placeholder 4">
            <a:extLst>
              <a:ext uri="{FF2B5EF4-FFF2-40B4-BE49-F238E27FC236}">
                <a16:creationId xmlns:a16="http://schemas.microsoft.com/office/drawing/2014/main" id="{B012FD6D-AD6F-274D-9961-DA062F632742}"/>
              </a:ext>
            </a:extLst>
          </p:cNvPr>
          <p:cNvSpPr>
            <a:spLocks noGrp="1"/>
          </p:cNvSpPr>
          <p:nvPr>
            <p:ph type="body" sz="quarter" idx="3" hasCustomPrompt="1"/>
          </p:nvPr>
        </p:nvSpPr>
        <p:spPr>
          <a:xfrm>
            <a:off x="6172199" y="1980000"/>
            <a:ext cx="5216525" cy="4810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Pieni otsikko</a:t>
            </a:r>
          </a:p>
        </p:txBody>
      </p:sp>
      <p:sp>
        <p:nvSpPr>
          <p:cNvPr id="9" name="Content Placeholder 3">
            <a:extLst>
              <a:ext uri="{FF2B5EF4-FFF2-40B4-BE49-F238E27FC236}">
                <a16:creationId xmlns:a16="http://schemas.microsoft.com/office/drawing/2014/main" id="{A09BFCB3-417E-4345-B485-F5ABA75634F2}"/>
              </a:ext>
            </a:extLst>
          </p:cNvPr>
          <p:cNvSpPr>
            <a:spLocks noGrp="1"/>
          </p:cNvSpPr>
          <p:nvPr>
            <p:ph sz="half" idx="2"/>
          </p:nvPr>
        </p:nvSpPr>
        <p:spPr>
          <a:xfrm>
            <a:off x="6172199" y="2550733"/>
            <a:ext cx="5216525" cy="3243629"/>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FI" dirty="0"/>
          </a:p>
        </p:txBody>
      </p:sp>
    </p:spTree>
    <p:extLst>
      <p:ext uri="{BB962C8B-B14F-4D97-AF65-F5344CB8AC3E}">
        <p14:creationId xmlns:p14="http://schemas.microsoft.com/office/powerpoint/2010/main" val="27826698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Otsikko ja sisältö, sinivihreä">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38DBB-6272-944F-B9E8-7AE4F2161D6E}"/>
              </a:ext>
            </a:extLst>
          </p:cNvPr>
          <p:cNvSpPr>
            <a:spLocks noGrp="1"/>
          </p:cNvSpPr>
          <p:nvPr>
            <p:ph type="title" hasCustomPrompt="1"/>
          </p:nvPr>
        </p:nvSpPr>
        <p:spPr>
          <a:xfrm>
            <a:off x="814161" y="720000"/>
            <a:ext cx="8718722" cy="1080000"/>
          </a:xfrm>
        </p:spPr>
        <p:txBody>
          <a:bodyPr anchor="ctr" anchorCtr="0">
            <a:normAutofit/>
          </a:bodyPr>
          <a:lstStyle>
            <a:lvl1pPr>
              <a:defRPr>
                <a:solidFill>
                  <a:schemeClr val="accent1"/>
                </a:solidFill>
              </a:defRPr>
            </a:lvl1pPr>
          </a:lstStyle>
          <a:p>
            <a:r>
              <a:rPr lang="fi-FI" noProof="0" dirty="0"/>
              <a:t>Tekstisivu, yksipalstainen</a:t>
            </a:r>
            <a:br>
              <a:rPr lang="fi-FI" noProof="0" dirty="0"/>
            </a:br>
            <a:r>
              <a:rPr lang="fi-FI" noProof="0" dirty="0"/>
              <a:t>Otsikon pituus korkeintaan kaksi riviä</a:t>
            </a:r>
          </a:p>
        </p:txBody>
      </p:sp>
      <p:sp>
        <p:nvSpPr>
          <p:cNvPr id="3" name="Content Placeholder 2">
            <a:extLst>
              <a:ext uri="{FF2B5EF4-FFF2-40B4-BE49-F238E27FC236}">
                <a16:creationId xmlns:a16="http://schemas.microsoft.com/office/drawing/2014/main" id="{45C28FCC-7C53-BF4F-8644-0DFBEBB491D4}"/>
              </a:ext>
            </a:extLst>
          </p:cNvPr>
          <p:cNvSpPr>
            <a:spLocks noGrp="1"/>
          </p:cNvSpPr>
          <p:nvPr>
            <p:ph idx="1"/>
          </p:nvPr>
        </p:nvSpPr>
        <p:spPr>
          <a:xfrm>
            <a:off x="814160" y="1944000"/>
            <a:ext cx="8718723" cy="3797921"/>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FI" dirty="0"/>
          </a:p>
        </p:txBody>
      </p:sp>
      <p:sp>
        <p:nvSpPr>
          <p:cNvPr id="4" name="Date Placeholder 3">
            <a:extLst>
              <a:ext uri="{FF2B5EF4-FFF2-40B4-BE49-F238E27FC236}">
                <a16:creationId xmlns:a16="http://schemas.microsoft.com/office/drawing/2014/main" id="{335ED0AC-77B1-6248-B697-D536E229D46C}"/>
              </a:ext>
              <a:ext uri="{C183D7F6-B498-43B3-948B-1728B52AA6E4}">
                <adec:decorative xmlns:adec="http://schemas.microsoft.com/office/drawing/2017/decorative" val="1"/>
              </a:ext>
            </a:extLst>
          </p:cNvPr>
          <p:cNvSpPr>
            <a:spLocks noGrp="1"/>
          </p:cNvSpPr>
          <p:nvPr>
            <p:ph type="dt" sz="half" idx="10"/>
          </p:nvPr>
        </p:nvSpPr>
        <p:spPr/>
        <p:txBody>
          <a:bodyPr/>
          <a:lstStyle/>
          <a:p>
            <a:fld id="{0FB912DA-AB31-2E4E-892B-5ABEBE080522}" type="datetime1">
              <a:rPr lang="fi-FI" noProof="0" smtClean="0"/>
              <a:t>9.6.2025</a:t>
            </a:fld>
            <a:endParaRPr lang="fi-FI" noProof="0" dirty="0"/>
          </a:p>
        </p:txBody>
      </p:sp>
      <p:sp>
        <p:nvSpPr>
          <p:cNvPr id="5" name="Footer Placeholder 4">
            <a:extLst>
              <a:ext uri="{FF2B5EF4-FFF2-40B4-BE49-F238E27FC236}">
                <a16:creationId xmlns:a16="http://schemas.microsoft.com/office/drawing/2014/main" id="{96E6312B-4515-D74A-B7E1-30150026CA25}"/>
              </a:ext>
              <a:ext uri="{C183D7F6-B498-43B3-948B-1728B52AA6E4}">
                <adec:decorative xmlns:adec="http://schemas.microsoft.com/office/drawing/2017/decorative" val="1"/>
              </a:ext>
            </a:extLst>
          </p:cNvPr>
          <p:cNvSpPr>
            <a:spLocks noGrp="1"/>
          </p:cNvSpPr>
          <p:nvPr>
            <p:ph type="ftr" sz="quarter" idx="11"/>
          </p:nvPr>
        </p:nvSpPr>
        <p:spPr/>
        <p:txBody>
          <a:bodyPr/>
          <a:lstStyle>
            <a:lvl1pPr algn="l">
              <a:defRPr/>
            </a:lvl1pPr>
          </a:lstStyle>
          <a:p>
            <a:endParaRPr lang="fi-FI" noProof="0" dirty="0"/>
          </a:p>
        </p:txBody>
      </p:sp>
      <p:sp>
        <p:nvSpPr>
          <p:cNvPr id="6" name="Slide Number Placeholder 5">
            <a:extLst>
              <a:ext uri="{FF2B5EF4-FFF2-40B4-BE49-F238E27FC236}">
                <a16:creationId xmlns:a16="http://schemas.microsoft.com/office/drawing/2014/main" id="{CBAEF686-0FF2-0449-A03C-BAE80CE405A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sz="1100"/>
            </a:lvl1pPr>
          </a:lstStyle>
          <a:p>
            <a:fld id="{7CD1C137-87C0-4E4B-8573-EDFCC21A7E6F}" type="slidenum">
              <a:rPr lang="en-FI"/>
              <a:pPr/>
              <a:t>‹#›</a:t>
            </a:fld>
            <a:endParaRPr lang="en-FI"/>
          </a:p>
        </p:txBody>
      </p:sp>
      <p:pic>
        <p:nvPicPr>
          <p:cNvPr id="27" name="Kuva 26">
            <a:extLst>
              <a:ext uri="{FF2B5EF4-FFF2-40B4-BE49-F238E27FC236}">
                <a16:creationId xmlns:a16="http://schemas.microsoft.com/office/drawing/2014/main" id="{FF1DD1D5-0CD4-6C77-E75F-A4520D537E3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523" r="1158"/>
          <a:stretch/>
        </p:blipFill>
        <p:spPr>
          <a:xfrm>
            <a:off x="9298513" y="-7938"/>
            <a:ext cx="2893488" cy="6873876"/>
          </a:xfrm>
          <a:prstGeom prst="rect">
            <a:avLst/>
          </a:prstGeom>
        </p:spPr>
      </p:pic>
    </p:spTree>
    <p:extLst>
      <p:ext uri="{BB962C8B-B14F-4D97-AF65-F5344CB8AC3E}">
        <p14:creationId xmlns:p14="http://schemas.microsoft.com/office/powerpoint/2010/main" val="20453140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Otsikko ja sisältö, harmaa">
    <p:spTree>
      <p:nvGrpSpPr>
        <p:cNvPr id="1" name=""/>
        <p:cNvGrpSpPr/>
        <p:nvPr/>
      </p:nvGrpSpPr>
      <p:grpSpPr>
        <a:xfrm>
          <a:off x="0" y="0"/>
          <a:ext cx="0" cy="0"/>
          <a:chOff x="0" y="0"/>
          <a:chExt cx="0" cy="0"/>
        </a:xfrm>
      </p:grpSpPr>
      <p:pic>
        <p:nvPicPr>
          <p:cNvPr id="39" name="Kuva 38">
            <a:extLst>
              <a:ext uri="{FF2B5EF4-FFF2-40B4-BE49-F238E27FC236}">
                <a16:creationId xmlns:a16="http://schemas.microsoft.com/office/drawing/2014/main" id="{BE60F421-FC09-57C4-AC92-DC7E0936B17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070" b="1227"/>
          <a:stretch/>
        </p:blipFill>
        <p:spPr>
          <a:xfrm>
            <a:off x="9024183" y="-15875"/>
            <a:ext cx="3167818" cy="6873876"/>
          </a:xfrm>
          <a:prstGeom prst="rect">
            <a:avLst/>
          </a:prstGeom>
        </p:spPr>
      </p:pic>
      <p:sp>
        <p:nvSpPr>
          <p:cNvPr id="2" name="Title 1">
            <a:extLst>
              <a:ext uri="{FF2B5EF4-FFF2-40B4-BE49-F238E27FC236}">
                <a16:creationId xmlns:a16="http://schemas.microsoft.com/office/drawing/2014/main" id="{5C538DBB-6272-944F-B9E8-7AE4F2161D6E}"/>
              </a:ext>
            </a:extLst>
          </p:cNvPr>
          <p:cNvSpPr>
            <a:spLocks noGrp="1"/>
          </p:cNvSpPr>
          <p:nvPr>
            <p:ph type="title" hasCustomPrompt="1"/>
          </p:nvPr>
        </p:nvSpPr>
        <p:spPr>
          <a:xfrm>
            <a:off x="814161" y="720000"/>
            <a:ext cx="8708211" cy="1080000"/>
          </a:xfrm>
        </p:spPr>
        <p:txBody>
          <a:bodyPr anchor="ctr" anchorCtr="0">
            <a:normAutofit/>
          </a:bodyPr>
          <a:lstStyle>
            <a:lvl1pPr>
              <a:defRPr>
                <a:solidFill>
                  <a:schemeClr val="accent1"/>
                </a:solidFill>
              </a:defRPr>
            </a:lvl1pPr>
          </a:lstStyle>
          <a:p>
            <a:r>
              <a:rPr lang="fi-FI" noProof="0" dirty="0"/>
              <a:t>Tekstisivu, yksipalstainen</a:t>
            </a:r>
            <a:br>
              <a:rPr lang="fi-FI" noProof="0" dirty="0"/>
            </a:br>
            <a:r>
              <a:rPr lang="fi-FI" noProof="0" dirty="0"/>
              <a:t>Otsikon pituus korkeintaan kaksi riviä</a:t>
            </a:r>
          </a:p>
        </p:txBody>
      </p:sp>
      <p:sp>
        <p:nvSpPr>
          <p:cNvPr id="3" name="Content Placeholder 2">
            <a:extLst>
              <a:ext uri="{FF2B5EF4-FFF2-40B4-BE49-F238E27FC236}">
                <a16:creationId xmlns:a16="http://schemas.microsoft.com/office/drawing/2014/main" id="{45C28FCC-7C53-BF4F-8644-0DFBEBB491D4}"/>
              </a:ext>
            </a:extLst>
          </p:cNvPr>
          <p:cNvSpPr>
            <a:spLocks noGrp="1"/>
          </p:cNvSpPr>
          <p:nvPr>
            <p:ph idx="1"/>
          </p:nvPr>
        </p:nvSpPr>
        <p:spPr>
          <a:xfrm>
            <a:off x="814161" y="1944000"/>
            <a:ext cx="8708211" cy="3797920"/>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FI" dirty="0"/>
          </a:p>
        </p:txBody>
      </p:sp>
      <p:sp>
        <p:nvSpPr>
          <p:cNvPr id="4" name="Date Placeholder 3">
            <a:extLst>
              <a:ext uri="{FF2B5EF4-FFF2-40B4-BE49-F238E27FC236}">
                <a16:creationId xmlns:a16="http://schemas.microsoft.com/office/drawing/2014/main" id="{335ED0AC-77B1-6248-B697-D536E229D46C}"/>
              </a:ext>
              <a:ext uri="{C183D7F6-B498-43B3-948B-1728B52AA6E4}">
                <adec:decorative xmlns:adec="http://schemas.microsoft.com/office/drawing/2017/decorative" val="1"/>
              </a:ext>
            </a:extLst>
          </p:cNvPr>
          <p:cNvSpPr>
            <a:spLocks noGrp="1"/>
          </p:cNvSpPr>
          <p:nvPr>
            <p:ph type="dt" sz="half" idx="10"/>
          </p:nvPr>
        </p:nvSpPr>
        <p:spPr/>
        <p:txBody>
          <a:bodyPr/>
          <a:lstStyle/>
          <a:p>
            <a:fld id="{0FB912DA-AB31-2E4E-892B-5ABEBE080522}" type="datetime1">
              <a:rPr lang="en-FI"/>
              <a:t>06/09/2025</a:t>
            </a:fld>
            <a:endParaRPr lang="en-FI" dirty="0"/>
          </a:p>
        </p:txBody>
      </p:sp>
      <p:sp>
        <p:nvSpPr>
          <p:cNvPr id="5" name="Footer Placeholder 4">
            <a:extLst>
              <a:ext uri="{FF2B5EF4-FFF2-40B4-BE49-F238E27FC236}">
                <a16:creationId xmlns:a16="http://schemas.microsoft.com/office/drawing/2014/main" id="{96E6312B-4515-D74A-B7E1-30150026CA25}"/>
              </a:ext>
              <a:ext uri="{C183D7F6-B498-43B3-948B-1728B52AA6E4}">
                <adec:decorative xmlns:adec="http://schemas.microsoft.com/office/drawing/2017/decorative" val="1"/>
              </a:ext>
            </a:extLst>
          </p:cNvPr>
          <p:cNvSpPr>
            <a:spLocks noGrp="1"/>
          </p:cNvSpPr>
          <p:nvPr>
            <p:ph type="ftr" sz="quarter" idx="11"/>
          </p:nvPr>
        </p:nvSpPr>
        <p:spPr/>
        <p:txBody>
          <a:bodyPr/>
          <a:lstStyle>
            <a:lvl1pPr algn="l">
              <a:defRPr/>
            </a:lvl1pPr>
          </a:lstStyle>
          <a:p>
            <a:endParaRPr lang="fi-FI" noProof="0" dirty="0"/>
          </a:p>
        </p:txBody>
      </p:sp>
      <p:sp>
        <p:nvSpPr>
          <p:cNvPr id="6" name="Slide Number Placeholder 5">
            <a:extLst>
              <a:ext uri="{FF2B5EF4-FFF2-40B4-BE49-F238E27FC236}">
                <a16:creationId xmlns:a16="http://schemas.microsoft.com/office/drawing/2014/main" id="{CBAEF686-0FF2-0449-A03C-BAE80CE405A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sz="1100"/>
            </a:lvl1pPr>
          </a:lstStyle>
          <a:p>
            <a:fld id="{7CD1C137-87C0-4E4B-8573-EDFCC21A7E6F}" type="slidenum">
              <a:rPr lang="fi-FI" noProof="0" smtClean="0"/>
              <a:pPr/>
              <a:t>‹#›</a:t>
            </a:fld>
            <a:endParaRPr lang="fi-FI" noProof="0" dirty="0"/>
          </a:p>
        </p:txBody>
      </p:sp>
    </p:spTree>
    <p:extLst>
      <p:ext uri="{BB962C8B-B14F-4D97-AF65-F5344CB8AC3E}">
        <p14:creationId xmlns:p14="http://schemas.microsoft.com/office/powerpoint/2010/main" val="7904017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2328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735104" y="1849049"/>
            <a:ext cx="10726271" cy="1805265"/>
          </a:xfrm>
        </p:spPr>
        <p:txBody>
          <a:bodyPr anchor="t" anchorCtr="0"/>
          <a:lstStyle>
            <a:lvl1pPr algn="ctr">
              <a:lnSpc>
                <a:spcPct val="100000"/>
              </a:lnSpc>
              <a:defRPr sz="6500" cap="all" baseline="0">
                <a:solidFill>
                  <a:schemeClr val="bg2"/>
                </a:solidFill>
              </a:defRPr>
            </a:lvl1pPr>
          </a:lstStyle>
          <a:p>
            <a:endParaRPr lang="fi-FI" noProof="0"/>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4016187"/>
            <a:ext cx="9144000" cy="685801"/>
          </a:xfrm>
        </p:spPr>
        <p:txBody>
          <a:bodyPr/>
          <a:lstStyle>
            <a:lvl1pPr marL="0" indent="0" algn="ctr">
              <a:buNone/>
              <a:defRPr sz="325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noProof="0"/>
          </a:p>
        </p:txBody>
      </p:sp>
      <p:sp>
        <p:nvSpPr>
          <p:cNvPr id="10" name="Tekstin paikkamerkki 9">
            <a:extLst>
              <a:ext uri="{FF2B5EF4-FFF2-40B4-BE49-F238E27FC236}">
                <a16:creationId xmlns:a16="http://schemas.microsoft.com/office/drawing/2014/main" id="{6B7A9358-D6AF-DEE7-B254-9944EAD4EE8F}"/>
              </a:ext>
            </a:extLst>
          </p:cNvPr>
          <p:cNvSpPr>
            <a:spLocks noGrp="1"/>
          </p:cNvSpPr>
          <p:nvPr>
            <p:ph type="body" sz="quarter" idx="13"/>
          </p:nvPr>
        </p:nvSpPr>
        <p:spPr>
          <a:xfrm>
            <a:off x="1524000" y="4929935"/>
            <a:ext cx="9144000" cy="560387"/>
          </a:xfrm>
        </p:spPr>
        <p:txBody>
          <a:bodyPr/>
          <a:lstStyle>
            <a:lvl1pPr marL="0" indent="0" algn="ctr">
              <a:buNone/>
              <a:defRPr sz="2000" b="1">
                <a:solidFill>
                  <a:schemeClr val="bg1"/>
                </a:solidFill>
              </a:defRPr>
            </a:lvl1pPr>
          </a:lstStyle>
          <a:p>
            <a:pPr lvl="0"/>
            <a:endParaRPr lang="fi-FI" noProof="0"/>
          </a:p>
        </p:txBody>
      </p:sp>
      <p:sp>
        <p:nvSpPr>
          <p:cNvPr id="21" name="Suorakulmio 20">
            <a:extLst>
              <a:ext uri="{FF2B5EF4-FFF2-40B4-BE49-F238E27FC236}">
                <a16:creationId xmlns:a16="http://schemas.microsoft.com/office/drawing/2014/main" id="{2595BF79-B2A8-7252-0B55-E1F6A4B4726C}"/>
              </a:ext>
              <a:ext uri="{C183D7F6-B498-43B3-948B-1728B52AA6E4}">
                <adec:decorative xmlns:adec="http://schemas.microsoft.com/office/drawing/2017/decorative" val="1"/>
              </a:ext>
            </a:extLst>
          </p:cNvPr>
          <p:cNvSpPr/>
          <p:nvPr userDrawn="1"/>
        </p:nvSpPr>
        <p:spPr>
          <a:xfrm>
            <a:off x="0" y="6053959"/>
            <a:ext cx="12191999" cy="804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Kuva 13">
            <a:extLst>
              <a:ext uri="{FF2B5EF4-FFF2-40B4-BE49-F238E27FC236}">
                <a16:creationId xmlns:a16="http://schemas.microsoft.com/office/drawing/2014/main" id="{88D669E7-C0D5-3187-4257-9393B52651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1445" y="6192211"/>
            <a:ext cx="2018924" cy="454712"/>
          </a:xfrm>
          <a:prstGeom prst="rect">
            <a:avLst/>
          </a:prstGeom>
        </p:spPr>
      </p:pic>
      <p:pic>
        <p:nvPicPr>
          <p:cNvPr id="16" name="Kuva 15">
            <a:extLst>
              <a:ext uri="{FF2B5EF4-FFF2-40B4-BE49-F238E27FC236}">
                <a16:creationId xmlns:a16="http://schemas.microsoft.com/office/drawing/2014/main" id="{098DB5A7-8104-F82A-2271-80715FED15D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66180" y="6212822"/>
            <a:ext cx="1775012" cy="454604"/>
          </a:xfrm>
          <a:prstGeom prst="rect">
            <a:avLst/>
          </a:prstGeom>
        </p:spPr>
      </p:pic>
      <p:pic>
        <p:nvPicPr>
          <p:cNvPr id="4" name="Kuva 6">
            <a:extLst>
              <a:ext uri="{FF2B5EF4-FFF2-40B4-BE49-F238E27FC236}">
                <a16:creationId xmlns:a16="http://schemas.microsoft.com/office/drawing/2014/main" id="{480D3FEB-7F08-C4C1-D05A-ED1661463A8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61079" y="6216350"/>
            <a:ext cx="563781" cy="471969"/>
          </a:xfrm>
          <a:prstGeom prst="rect">
            <a:avLst/>
          </a:prstGeom>
        </p:spPr>
      </p:pic>
      <p:pic>
        <p:nvPicPr>
          <p:cNvPr id="5" name="Kuva 17">
            <a:extLst>
              <a:ext uri="{FF2B5EF4-FFF2-40B4-BE49-F238E27FC236}">
                <a16:creationId xmlns:a16="http://schemas.microsoft.com/office/drawing/2014/main" id="{DB537237-2E76-33B9-C21A-962088102C29}"/>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97069" y="6296119"/>
            <a:ext cx="950262" cy="280148"/>
          </a:xfrm>
          <a:prstGeom prst="rect">
            <a:avLst/>
          </a:prstGeom>
        </p:spPr>
      </p:pic>
    </p:spTree>
    <p:extLst>
      <p:ext uri="{BB962C8B-B14F-4D97-AF65-F5344CB8AC3E}">
        <p14:creationId xmlns:p14="http://schemas.microsoft.com/office/powerpoint/2010/main" val="3574243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noProof="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1389341E-EE2C-47EB-9E83-A2E69E3B5E79}"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26083475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tsikkodia 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2044700" y="2026849"/>
            <a:ext cx="9416675" cy="2405451"/>
          </a:xfrm>
        </p:spPr>
        <p:txBody>
          <a:bodyPr anchor="t" anchorCtr="0"/>
          <a:lstStyle>
            <a:lvl1pPr algn="l">
              <a:lnSpc>
                <a:spcPct val="79000"/>
              </a:lnSpc>
              <a:defRPr sz="9500" cap="all" baseline="0">
                <a:solidFill>
                  <a:schemeClr val="tx2"/>
                </a:solidFill>
              </a:defRPr>
            </a:lvl1pPr>
          </a:lstStyle>
          <a:p>
            <a:endParaRPr lang="fi-FI" noProof="0"/>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2044700" y="4652462"/>
            <a:ext cx="9144000" cy="1151438"/>
          </a:xfrm>
        </p:spPr>
        <p:txBody>
          <a:bodyPr/>
          <a:lstStyle>
            <a:lvl1pPr marL="0" indent="0" algn="l">
              <a:buNone/>
              <a:defRPr sz="3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noProof="0"/>
          </a:p>
        </p:txBody>
      </p:sp>
    </p:spTree>
    <p:extLst>
      <p:ext uri="{BB962C8B-B14F-4D97-AF65-F5344CB8AC3E}">
        <p14:creationId xmlns:p14="http://schemas.microsoft.com/office/powerpoint/2010/main" val="4885747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uomio">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549197-6EA7-0EF5-28F9-13ABC15639D0}"/>
              </a:ext>
            </a:extLst>
          </p:cNvPr>
          <p:cNvSpPr>
            <a:spLocks noGrp="1"/>
          </p:cNvSpPr>
          <p:nvPr>
            <p:ph type="title" hasCustomPrompt="1"/>
          </p:nvPr>
        </p:nvSpPr>
        <p:spPr>
          <a:xfrm>
            <a:off x="497541" y="789174"/>
            <a:ext cx="11201401" cy="5089118"/>
          </a:xfrm>
        </p:spPr>
        <p:txBody>
          <a:bodyPr anchor="ctr" anchorCtr="0"/>
          <a:lstStyle>
            <a:lvl1pPr algn="ctr">
              <a:lnSpc>
                <a:spcPct val="100000"/>
              </a:lnSpc>
              <a:defRPr sz="6500"/>
            </a:lvl1pPr>
          </a:lstStyle>
          <a:p>
            <a:r>
              <a:rPr lang="fi-FI" noProof="0" err="1"/>
              <a:t>Click</a:t>
            </a:r>
            <a:r>
              <a:rPr lang="en-US"/>
              <a:t> to edit </a:t>
            </a:r>
            <a:br>
              <a:rPr lang="en-US"/>
            </a:br>
            <a:r>
              <a:rPr lang="en-US"/>
              <a:t>Master title </a:t>
            </a:r>
            <a:br>
              <a:rPr lang="en-US"/>
            </a:br>
            <a:r>
              <a:rPr lang="en-US"/>
              <a:t>style</a:t>
            </a:r>
            <a:endParaRPr lang="x-none"/>
          </a:p>
        </p:txBody>
      </p:sp>
    </p:spTree>
    <p:extLst>
      <p:ext uri="{BB962C8B-B14F-4D97-AF65-F5344CB8AC3E}">
        <p14:creationId xmlns:p14="http://schemas.microsoft.com/office/powerpoint/2010/main" val="13309287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simerkkitehtävä">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549197-6EA7-0EF5-28F9-13ABC15639D0}"/>
              </a:ext>
            </a:extLst>
          </p:cNvPr>
          <p:cNvSpPr>
            <a:spLocks noGrp="1"/>
          </p:cNvSpPr>
          <p:nvPr>
            <p:ph type="title" hasCustomPrompt="1"/>
          </p:nvPr>
        </p:nvSpPr>
        <p:spPr>
          <a:xfrm>
            <a:off x="497541" y="1094013"/>
            <a:ext cx="11201401" cy="2302324"/>
          </a:xfrm>
        </p:spPr>
        <p:txBody>
          <a:bodyPr anchor="ctr" anchorCtr="0"/>
          <a:lstStyle>
            <a:lvl1pPr algn="ctr">
              <a:lnSpc>
                <a:spcPct val="100000"/>
              </a:lnSpc>
              <a:defRPr sz="3300"/>
            </a:lvl1pPr>
          </a:lstStyle>
          <a:p>
            <a:r>
              <a:rPr lang="fi-FI" noProof="0"/>
              <a:t>Click to edit </a:t>
            </a:r>
            <a:br>
              <a:rPr lang="fi-FI" noProof="0"/>
            </a:br>
            <a:r>
              <a:rPr lang="fi-FI" noProof="0"/>
              <a:t>Master title </a:t>
            </a:r>
            <a:br>
              <a:rPr lang="fi-FI" noProof="0"/>
            </a:br>
            <a:r>
              <a:rPr lang="fi-FI" noProof="0"/>
              <a:t>style</a:t>
            </a:r>
          </a:p>
        </p:txBody>
      </p:sp>
      <p:sp>
        <p:nvSpPr>
          <p:cNvPr id="8" name="Subtitle 2">
            <a:extLst>
              <a:ext uri="{FF2B5EF4-FFF2-40B4-BE49-F238E27FC236}">
                <a16:creationId xmlns:a16="http://schemas.microsoft.com/office/drawing/2014/main" id="{421378A1-5578-9482-6E08-EBCD37F9286E}"/>
              </a:ext>
            </a:extLst>
          </p:cNvPr>
          <p:cNvSpPr>
            <a:spLocks noGrp="1"/>
          </p:cNvSpPr>
          <p:nvPr>
            <p:ph type="subTitle" idx="1"/>
          </p:nvPr>
        </p:nvSpPr>
        <p:spPr>
          <a:xfrm>
            <a:off x="1524000" y="3950871"/>
            <a:ext cx="9144000" cy="1747794"/>
          </a:xfrm>
        </p:spPr>
        <p:txBody>
          <a:bodyPr/>
          <a:lstStyle>
            <a:lvl1pPr marL="0" indent="0" algn="ctr">
              <a:buNone/>
              <a:defRPr sz="25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noProof="0"/>
          </a:p>
        </p:txBody>
      </p:sp>
      <p:cxnSp>
        <p:nvCxnSpPr>
          <p:cNvPr id="6" name="Straight Connector 5">
            <a:extLst>
              <a:ext uri="{FF2B5EF4-FFF2-40B4-BE49-F238E27FC236}">
                <a16:creationId xmlns:a16="http://schemas.microsoft.com/office/drawing/2014/main" id="{4D65591E-364A-BE98-8193-E4CEA55BAEEA}"/>
              </a:ext>
              <a:ext uri="{C183D7F6-B498-43B3-948B-1728B52AA6E4}">
                <adec:decorative xmlns:adec="http://schemas.microsoft.com/office/drawing/2017/decorative" val="0"/>
              </a:ext>
            </a:extLst>
          </p:cNvPr>
          <p:cNvCxnSpPr/>
          <p:nvPr userDrawn="1"/>
        </p:nvCxnSpPr>
        <p:spPr>
          <a:xfrm>
            <a:off x="1436914" y="3429000"/>
            <a:ext cx="935627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94648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noProof="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1389341E-EE2C-47EB-9E83-A2E69E3B5E79}"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7592568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Sisällysluettelo">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lvl1pPr>
              <a:defRPr sz="3200"/>
            </a:lvl1p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1" y="1466850"/>
            <a:ext cx="4798359" cy="4295156"/>
          </a:xfrm>
        </p:spPr>
        <p:txBody>
          <a:bodyPr/>
          <a:lstStyle>
            <a:lvl1pPr marL="179388" indent="-179388">
              <a:spcBef>
                <a:spcPts val="400"/>
              </a:spcBef>
              <a:tabLst>
                <a:tab pos="207963" algn="l"/>
              </a:tabLst>
              <a:defRPr sz="1800"/>
            </a:lvl1pPr>
            <a:lvl2pPr>
              <a:spcBef>
                <a:spcPts val="400"/>
              </a:spcBef>
              <a:defRPr sz="1800"/>
            </a:lvl2pPr>
            <a:lvl3pPr>
              <a:spcBef>
                <a:spcPts val="400"/>
              </a:spcBef>
              <a:defRPr sz="1800"/>
            </a:lvl3pPr>
            <a:lvl4pPr>
              <a:spcBef>
                <a:spcPts val="400"/>
              </a:spcBef>
              <a:defRPr sz="1800"/>
            </a:lvl4pPr>
            <a:lvl5pPr>
              <a:spcBef>
                <a:spcPts val="400"/>
              </a:spcBef>
              <a:defRPr sz="1800"/>
            </a:lvl5pPr>
          </a:lstStyle>
          <a:p>
            <a:pPr marL="179388" marR="0" lvl="0" indent="-179388" algn="l" defTabSz="914400" rtl="0" eaLnBrk="1" fontAlgn="auto" latinLnBrk="0" hangingPunct="1">
              <a:lnSpc>
                <a:spcPct val="100000"/>
              </a:lnSpc>
              <a:spcBef>
                <a:spcPts val="400"/>
              </a:spcBef>
              <a:spcAft>
                <a:spcPts val="0"/>
              </a:spcAft>
              <a:buClrTx/>
              <a:buSzTx/>
              <a:buFont typeface="Arial" panose="020B0604020202020204" pitchFamily="34" charset="0"/>
              <a:buChar char="•"/>
              <a:tabLst>
                <a:tab pos="208800" algn="l"/>
              </a:tabLst>
              <a:defRPr/>
            </a:pPr>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Content Placeholder 2">
            <a:extLst>
              <a:ext uri="{FF2B5EF4-FFF2-40B4-BE49-F238E27FC236}">
                <a16:creationId xmlns:a16="http://schemas.microsoft.com/office/drawing/2014/main" id="{FF3D9C2E-B2E7-1584-E68E-3BD54F9D2FF2}"/>
              </a:ext>
            </a:extLst>
          </p:cNvPr>
          <p:cNvSpPr>
            <a:spLocks noGrp="1"/>
          </p:cNvSpPr>
          <p:nvPr>
            <p:ph idx="13"/>
          </p:nvPr>
        </p:nvSpPr>
        <p:spPr>
          <a:xfrm>
            <a:off x="5507691" y="1466850"/>
            <a:ext cx="4798359" cy="4295156"/>
          </a:xfrm>
        </p:spPr>
        <p:txBody>
          <a:bodyPr/>
          <a:lstStyle>
            <a:lvl1pPr>
              <a:spcBef>
                <a:spcPts val="400"/>
              </a:spcBef>
              <a:defRPr sz="1800"/>
            </a:lvl1pPr>
            <a:lvl2pPr>
              <a:spcBef>
                <a:spcPts val="400"/>
              </a:spcBef>
              <a:defRPr sz="1800"/>
            </a:lvl2pPr>
            <a:lvl3pPr>
              <a:spcBef>
                <a:spcPts val="400"/>
              </a:spcBef>
              <a:defRPr sz="1800"/>
            </a:lvl3pPr>
            <a:lvl4pPr>
              <a:spcBef>
                <a:spcPts val="400"/>
              </a:spcBef>
              <a:defRPr sz="1800"/>
            </a:lvl4pPr>
            <a:lvl5pPr>
              <a:spcBef>
                <a:spcPts val="400"/>
              </a:spcBef>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1389341E-EE2C-47EB-9E83-A2E69E3B5E79}"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7970351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0796E33-6649-1002-F6AE-34C99A4EB563}"/>
              </a:ext>
            </a:extLst>
          </p:cNvPr>
          <p:cNvSpPr>
            <a:spLocks noGrp="1"/>
          </p:cNvSpPr>
          <p:nvPr>
            <p:ph type="title"/>
          </p:nvPr>
        </p:nvSpPr>
        <p:spPr>
          <a:xfrm>
            <a:off x="497542" y="560568"/>
            <a:ext cx="5220000" cy="524786"/>
          </a:xfrm>
        </p:spPr>
        <p:txBody>
          <a:body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2" y="1198800"/>
            <a:ext cx="5220000"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Picture Placeholder 7" descr="Kuvapaikkaelementti">
            <a:extLst>
              <a:ext uri="{FF2B5EF4-FFF2-40B4-BE49-F238E27FC236}">
                <a16:creationId xmlns:a16="http://schemas.microsoft.com/office/drawing/2014/main" id="{AB71F39B-BB9E-9DD9-C71F-704AB01BB200}"/>
              </a:ext>
            </a:extLst>
          </p:cNvPr>
          <p:cNvSpPr>
            <a:spLocks noGrp="1"/>
          </p:cNvSpPr>
          <p:nvPr>
            <p:ph type="pic" sz="quarter" idx="13"/>
          </p:nvPr>
        </p:nvSpPr>
        <p:spPr>
          <a:xfrm>
            <a:off x="6215878" y="675665"/>
            <a:ext cx="5478579" cy="5579408"/>
          </a:xfrm>
          <a:noFill/>
        </p:spPr>
        <p:txBody>
          <a:bodyPr anchor="ctr" anchorCtr="0"/>
          <a:lstStyle>
            <a:lvl1pPr marL="0" indent="0" algn="ctr">
              <a:buNone/>
              <a:defRPr sz="1800"/>
            </a:lvl1pPr>
          </a:lstStyle>
          <a:p>
            <a:r>
              <a:rPr lang="fi-FI" noProof="0"/>
              <a:t>Lisää kuva napsauttamalla kuvaketta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2678BE26-09D1-461F-B682-7F6A6BB11983}"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0356980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10" name="Ellipsi 9">
            <a:extLst>
              <a:ext uri="{FF2B5EF4-FFF2-40B4-BE49-F238E27FC236}">
                <a16:creationId xmlns:a16="http://schemas.microsoft.com/office/drawing/2014/main" id="{43DEA494-ACD4-6E34-2E01-89AB34359665}"/>
              </a:ext>
              <a:ext uri="{C183D7F6-B498-43B3-948B-1728B52AA6E4}">
                <adec:decorative xmlns:adec="http://schemas.microsoft.com/office/drawing/2017/decorative" val="1"/>
              </a:ext>
            </a:extLst>
          </p:cNvPr>
          <p:cNvSpPr/>
          <p:nvPr userDrawn="1"/>
        </p:nvSpPr>
        <p:spPr>
          <a:xfrm>
            <a:off x="6460638" y="896471"/>
            <a:ext cx="5224855" cy="5213090"/>
          </a:xfrm>
          <a:prstGeom prst="ellipse">
            <a:avLst/>
          </a:prstGeom>
          <a:solidFill>
            <a:srgbClr val="A4B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Otsikko 4">
            <a:extLst>
              <a:ext uri="{FF2B5EF4-FFF2-40B4-BE49-F238E27FC236}">
                <a16:creationId xmlns:a16="http://schemas.microsoft.com/office/drawing/2014/main" id="{10796E33-6649-1002-F6AE-34C99A4EB563}"/>
              </a:ext>
            </a:extLst>
          </p:cNvPr>
          <p:cNvSpPr>
            <a:spLocks noGrp="1"/>
          </p:cNvSpPr>
          <p:nvPr>
            <p:ph type="title"/>
          </p:nvPr>
        </p:nvSpPr>
        <p:spPr>
          <a:xfrm>
            <a:off x="497542" y="560568"/>
            <a:ext cx="5220000" cy="524786"/>
          </a:xfrm>
        </p:spPr>
        <p:txBody>
          <a:body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2" y="1198800"/>
            <a:ext cx="5220000"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Picture Placeholder 7" descr="Kuvapaikkaelementti">
            <a:extLst>
              <a:ext uri="{FF2B5EF4-FFF2-40B4-BE49-F238E27FC236}">
                <a16:creationId xmlns:a16="http://schemas.microsoft.com/office/drawing/2014/main" id="{AB71F39B-BB9E-9DD9-C71F-704AB01BB200}"/>
              </a:ext>
              <a:ext uri="{C183D7F6-B498-43B3-948B-1728B52AA6E4}">
                <adec:decorative xmlns:adec="http://schemas.microsoft.com/office/drawing/2017/decorative" val="0"/>
              </a:ext>
            </a:extLst>
          </p:cNvPr>
          <p:cNvSpPr>
            <a:spLocks noGrp="1"/>
          </p:cNvSpPr>
          <p:nvPr>
            <p:ph type="pic" sz="quarter" idx="13"/>
          </p:nvPr>
        </p:nvSpPr>
        <p:spPr>
          <a:xfrm>
            <a:off x="6215878" y="675665"/>
            <a:ext cx="5478579" cy="5579408"/>
          </a:xfrm>
          <a:noFill/>
        </p:spPr>
        <p:txBody>
          <a:bodyPr anchor="ctr" anchorCtr="0"/>
          <a:lstStyle>
            <a:lvl1pPr marL="0" indent="0" algn="ctr">
              <a:buNone/>
              <a:defRPr sz="1800"/>
            </a:lvl1pPr>
          </a:lstStyle>
          <a:p>
            <a:r>
              <a:rPr lang="fi-FI" noProof="0"/>
              <a:t>Lisää kuva napsauttamalla kuvaketta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2678BE26-09D1-461F-B682-7F6A6BB11983}"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6446056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502920" y="1741932"/>
            <a:ext cx="6789420" cy="3364992"/>
          </a:xfrm>
        </p:spPr>
        <p:txBody>
          <a:bodyPr anchor="ctr" anchorCtr="0"/>
          <a:lstStyle>
            <a:lvl1pPr>
              <a:lnSpc>
                <a:spcPct val="100000"/>
              </a:lnSpc>
              <a:defRPr sz="6500"/>
            </a:lvl1pPr>
          </a:lstStyle>
          <a:p>
            <a:endParaRPr lang="fi-FI" noProof="0"/>
          </a:p>
        </p:txBody>
      </p:sp>
      <p:sp>
        <p:nvSpPr>
          <p:cNvPr id="6" name="Picture Placeholder 7" descr="Kuvapaikkaelementti">
            <a:extLst>
              <a:ext uri="{FF2B5EF4-FFF2-40B4-BE49-F238E27FC236}">
                <a16:creationId xmlns:a16="http://schemas.microsoft.com/office/drawing/2014/main" id="{DF8A7DF0-5EED-7CBB-FAF9-3B89F1BD6389}"/>
              </a:ext>
              <a:ext uri="{C183D7F6-B498-43B3-948B-1728B52AA6E4}">
                <adec:decorative xmlns:adec="http://schemas.microsoft.com/office/drawing/2017/decorative" val="0"/>
              </a:ext>
            </a:extLst>
          </p:cNvPr>
          <p:cNvSpPr>
            <a:spLocks noGrp="1"/>
          </p:cNvSpPr>
          <p:nvPr>
            <p:ph type="pic" sz="quarter" idx="13"/>
          </p:nvPr>
        </p:nvSpPr>
        <p:spPr>
          <a:xfrm>
            <a:off x="6450109" y="891540"/>
            <a:ext cx="5257042" cy="5445252"/>
          </a:xfrm>
          <a:no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11402086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san ylätunniste 2">
    <p:spTree>
      <p:nvGrpSpPr>
        <p:cNvPr id="1" name=""/>
        <p:cNvGrpSpPr/>
        <p:nvPr/>
      </p:nvGrpSpPr>
      <p:grpSpPr>
        <a:xfrm>
          <a:off x="0" y="0"/>
          <a:ext cx="0" cy="0"/>
          <a:chOff x="0" y="0"/>
          <a:chExt cx="0" cy="0"/>
        </a:xfrm>
      </p:grpSpPr>
      <p:sp>
        <p:nvSpPr>
          <p:cNvPr id="7" name="Ellipsi 6">
            <a:extLst>
              <a:ext uri="{FF2B5EF4-FFF2-40B4-BE49-F238E27FC236}">
                <a16:creationId xmlns:a16="http://schemas.microsoft.com/office/drawing/2014/main" id="{35207153-7B62-CF37-40BC-C9E586E9CFBA}"/>
              </a:ext>
              <a:ext uri="{C183D7F6-B498-43B3-948B-1728B52AA6E4}">
                <adec:decorative xmlns:adec="http://schemas.microsoft.com/office/drawing/2017/decorative" val="1"/>
              </a:ext>
            </a:extLst>
          </p:cNvPr>
          <p:cNvSpPr/>
          <p:nvPr userDrawn="1"/>
        </p:nvSpPr>
        <p:spPr>
          <a:xfrm>
            <a:off x="6460638" y="896471"/>
            <a:ext cx="5224855" cy="5213090"/>
          </a:xfrm>
          <a:prstGeom prst="ellipse">
            <a:avLst/>
          </a:prstGeom>
          <a:solidFill>
            <a:srgbClr val="A4B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502920" y="1741932"/>
            <a:ext cx="6789420" cy="3364992"/>
          </a:xfrm>
        </p:spPr>
        <p:txBody>
          <a:bodyPr anchor="ctr" anchorCtr="0"/>
          <a:lstStyle>
            <a:lvl1pPr>
              <a:lnSpc>
                <a:spcPct val="100000"/>
              </a:lnSpc>
              <a:defRPr sz="6500"/>
            </a:lvl1pPr>
          </a:lstStyle>
          <a:p>
            <a:endParaRPr lang="fi-FI" noProof="0"/>
          </a:p>
        </p:txBody>
      </p:sp>
      <p:sp>
        <p:nvSpPr>
          <p:cNvPr id="6" name="Picture Placeholder 7" descr="Kuvapaikkaelementti">
            <a:extLst>
              <a:ext uri="{FF2B5EF4-FFF2-40B4-BE49-F238E27FC236}">
                <a16:creationId xmlns:a16="http://schemas.microsoft.com/office/drawing/2014/main" id="{DF8A7DF0-5EED-7CBB-FAF9-3B89F1BD6389}"/>
              </a:ext>
              <a:ext uri="{C183D7F6-B498-43B3-948B-1728B52AA6E4}">
                <adec:decorative xmlns:adec="http://schemas.microsoft.com/office/drawing/2017/decorative" val="0"/>
              </a:ext>
            </a:extLst>
          </p:cNvPr>
          <p:cNvSpPr>
            <a:spLocks noGrp="1"/>
          </p:cNvSpPr>
          <p:nvPr>
            <p:ph type="pic" sz="quarter" idx="13"/>
          </p:nvPr>
        </p:nvSpPr>
        <p:spPr>
          <a:xfrm>
            <a:off x="6450109" y="891540"/>
            <a:ext cx="5257042" cy="5445252"/>
          </a:xfrm>
          <a:no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30328915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san ylätunniste 3">
    <p:bg>
      <p:bgPr>
        <a:solidFill>
          <a:srgbClr val="D2DF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502920" y="1741932"/>
            <a:ext cx="6789420" cy="3364992"/>
          </a:xfrm>
        </p:spPr>
        <p:txBody>
          <a:bodyPr anchor="ctr" anchorCtr="0"/>
          <a:lstStyle>
            <a:lvl1pPr>
              <a:lnSpc>
                <a:spcPct val="100000"/>
              </a:lnSpc>
              <a:defRPr sz="6500"/>
            </a:lvl1pPr>
          </a:lstStyle>
          <a:p>
            <a:endParaRPr lang="fi-FI" noProof="0"/>
          </a:p>
        </p:txBody>
      </p:sp>
      <p:sp>
        <p:nvSpPr>
          <p:cNvPr id="3" name="Ellipsi 2">
            <a:extLst>
              <a:ext uri="{FF2B5EF4-FFF2-40B4-BE49-F238E27FC236}">
                <a16:creationId xmlns:a16="http://schemas.microsoft.com/office/drawing/2014/main" id="{D3C06D8C-3588-97C4-F201-391AA366503C}"/>
              </a:ext>
              <a:ext uri="{C183D7F6-B498-43B3-948B-1728B52AA6E4}">
                <adec:decorative xmlns:adec="http://schemas.microsoft.com/office/drawing/2017/decorative" val="1"/>
              </a:ext>
            </a:extLst>
          </p:cNvPr>
          <p:cNvSpPr/>
          <p:nvPr userDrawn="1"/>
        </p:nvSpPr>
        <p:spPr>
          <a:xfrm>
            <a:off x="6460638" y="896471"/>
            <a:ext cx="5224855" cy="5213090"/>
          </a:xfrm>
          <a:prstGeom prst="ellipse">
            <a:avLst/>
          </a:prstGeom>
          <a:solidFill>
            <a:srgbClr val="A4B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icture Placeholder 7" descr="Kuvapaikkaelementti">
            <a:extLst>
              <a:ext uri="{FF2B5EF4-FFF2-40B4-BE49-F238E27FC236}">
                <a16:creationId xmlns:a16="http://schemas.microsoft.com/office/drawing/2014/main" id="{DF8A7DF0-5EED-7CBB-FAF9-3B89F1BD6389}"/>
              </a:ext>
              <a:ext uri="{C183D7F6-B498-43B3-948B-1728B52AA6E4}">
                <adec:decorative xmlns:adec="http://schemas.microsoft.com/office/drawing/2017/decorative" val="0"/>
              </a:ext>
            </a:extLst>
          </p:cNvPr>
          <p:cNvSpPr>
            <a:spLocks noGrp="1"/>
          </p:cNvSpPr>
          <p:nvPr>
            <p:ph type="pic" sz="quarter" idx="13"/>
          </p:nvPr>
        </p:nvSpPr>
        <p:spPr>
          <a:xfrm>
            <a:off x="6450109" y="891540"/>
            <a:ext cx="5257042" cy="5445252"/>
          </a:xfrm>
          <a:no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3348835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isällysluettelo">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lvl1pPr>
              <a:defRPr sz="3200"/>
            </a:lvl1p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1" y="1466850"/>
            <a:ext cx="4798359" cy="4295156"/>
          </a:xfrm>
        </p:spPr>
        <p:txBody>
          <a:bodyPr/>
          <a:lstStyle>
            <a:lvl1pPr marL="179388" indent="-179388">
              <a:spcBef>
                <a:spcPts val="400"/>
              </a:spcBef>
              <a:tabLst>
                <a:tab pos="207963" algn="l"/>
              </a:tabLst>
              <a:defRPr sz="1800"/>
            </a:lvl1pPr>
            <a:lvl2pPr>
              <a:spcBef>
                <a:spcPts val="400"/>
              </a:spcBef>
              <a:defRPr sz="1800"/>
            </a:lvl2pPr>
            <a:lvl3pPr>
              <a:spcBef>
                <a:spcPts val="400"/>
              </a:spcBef>
              <a:defRPr sz="1800"/>
            </a:lvl3pPr>
            <a:lvl4pPr>
              <a:spcBef>
                <a:spcPts val="400"/>
              </a:spcBef>
              <a:defRPr sz="1800"/>
            </a:lvl4pPr>
            <a:lvl5pPr>
              <a:spcBef>
                <a:spcPts val="400"/>
              </a:spcBef>
              <a:defRPr sz="1800"/>
            </a:lvl5pPr>
          </a:lstStyle>
          <a:p>
            <a:pPr marL="179388" marR="0" lvl="0" indent="-179388" algn="l" defTabSz="914400" rtl="0" eaLnBrk="1" fontAlgn="auto" latinLnBrk="0" hangingPunct="1">
              <a:lnSpc>
                <a:spcPct val="100000"/>
              </a:lnSpc>
              <a:spcBef>
                <a:spcPts val="400"/>
              </a:spcBef>
              <a:spcAft>
                <a:spcPts val="0"/>
              </a:spcAft>
              <a:buClrTx/>
              <a:buSzTx/>
              <a:buFont typeface="Arial" panose="020B0604020202020204" pitchFamily="34" charset="0"/>
              <a:buChar char="•"/>
              <a:tabLst>
                <a:tab pos="208800" algn="l"/>
              </a:tabLst>
              <a:defRPr/>
            </a:pPr>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Content Placeholder 2">
            <a:extLst>
              <a:ext uri="{FF2B5EF4-FFF2-40B4-BE49-F238E27FC236}">
                <a16:creationId xmlns:a16="http://schemas.microsoft.com/office/drawing/2014/main" id="{FF3D9C2E-B2E7-1584-E68E-3BD54F9D2FF2}"/>
              </a:ext>
            </a:extLst>
          </p:cNvPr>
          <p:cNvSpPr>
            <a:spLocks noGrp="1"/>
          </p:cNvSpPr>
          <p:nvPr>
            <p:ph idx="13"/>
          </p:nvPr>
        </p:nvSpPr>
        <p:spPr>
          <a:xfrm>
            <a:off x="5507691" y="1466850"/>
            <a:ext cx="4798359" cy="4295156"/>
          </a:xfrm>
        </p:spPr>
        <p:txBody>
          <a:bodyPr/>
          <a:lstStyle>
            <a:lvl1pPr>
              <a:spcBef>
                <a:spcPts val="400"/>
              </a:spcBef>
              <a:defRPr sz="1800"/>
            </a:lvl1pPr>
            <a:lvl2pPr>
              <a:spcBef>
                <a:spcPts val="400"/>
              </a:spcBef>
              <a:defRPr sz="1800"/>
            </a:lvl2pPr>
            <a:lvl3pPr>
              <a:spcBef>
                <a:spcPts val="400"/>
              </a:spcBef>
              <a:defRPr sz="1800"/>
            </a:lvl3pPr>
            <a:lvl4pPr>
              <a:spcBef>
                <a:spcPts val="400"/>
              </a:spcBef>
              <a:defRPr sz="1800"/>
            </a:lvl4pPr>
            <a:lvl5pPr>
              <a:spcBef>
                <a:spcPts val="400"/>
              </a:spcBef>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1389341E-EE2C-47EB-9E83-A2E69E3B5E79}"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27174171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san ylätunniste 4">
    <p:bg>
      <p:bgPr>
        <a:solidFill>
          <a:srgbClr val="A5BE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502920" y="1741932"/>
            <a:ext cx="6789420" cy="3364992"/>
          </a:xfrm>
        </p:spPr>
        <p:txBody>
          <a:bodyPr anchor="ctr" anchorCtr="0"/>
          <a:lstStyle>
            <a:lvl1pPr>
              <a:lnSpc>
                <a:spcPct val="100000"/>
              </a:lnSpc>
              <a:defRPr sz="6500"/>
            </a:lvl1pPr>
          </a:lstStyle>
          <a:p>
            <a:endParaRPr lang="fi-FI" noProof="0"/>
          </a:p>
        </p:txBody>
      </p:sp>
      <p:sp>
        <p:nvSpPr>
          <p:cNvPr id="3" name="Ellipsi 2">
            <a:extLst>
              <a:ext uri="{FF2B5EF4-FFF2-40B4-BE49-F238E27FC236}">
                <a16:creationId xmlns:a16="http://schemas.microsoft.com/office/drawing/2014/main" id="{388E882D-1B9C-9AEA-6351-E8C3A2F73B17}"/>
              </a:ext>
              <a:ext uri="{C183D7F6-B498-43B3-948B-1728B52AA6E4}">
                <adec:decorative xmlns:adec="http://schemas.microsoft.com/office/drawing/2017/decorative" val="1"/>
              </a:ext>
            </a:extLst>
          </p:cNvPr>
          <p:cNvSpPr/>
          <p:nvPr userDrawn="1"/>
        </p:nvSpPr>
        <p:spPr>
          <a:xfrm>
            <a:off x="6460638" y="896471"/>
            <a:ext cx="5224855" cy="5213090"/>
          </a:xfrm>
          <a:prstGeom prst="ellipse">
            <a:avLst/>
          </a:prstGeom>
          <a:solidFill>
            <a:srgbClr val="D2D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icture Placeholder 7" descr="Kuvapaikkaelementti">
            <a:extLst>
              <a:ext uri="{FF2B5EF4-FFF2-40B4-BE49-F238E27FC236}">
                <a16:creationId xmlns:a16="http://schemas.microsoft.com/office/drawing/2014/main" id="{DF8A7DF0-5EED-7CBB-FAF9-3B89F1BD6389}"/>
              </a:ext>
            </a:extLst>
          </p:cNvPr>
          <p:cNvSpPr>
            <a:spLocks noGrp="1"/>
          </p:cNvSpPr>
          <p:nvPr>
            <p:ph type="pic" sz="quarter" idx="13"/>
          </p:nvPr>
        </p:nvSpPr>
        <p:spPr>
          <a:xfrm>
            <a:off x="6450109" y="891540"/>
            <a:ext cx="5257042" cy="5445252"/>
          </a:xfrm>
          <a:no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1487585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0796E33-6649-1002-F6AE-34C99A4EB563}"/>
              </a:ext>
            </a:extLst>
          </p:cNvPr>
          <p:cNvSpPr>
            <a:spLocks noGrp="1"/>
          </p:cNvSpPr>
          <p:nvPr>
            <p:ph type="title"/>
          </p:nvPr>
        </p:nvSpPr>
        <p:spPr>
          <a:xfrm>
            <a:off x="497542" y="560568"/>
            <a:ext cx="5220000" cy="524786"/>
          </a:xfrm>
        </p:spPr>
        <p:txBody>
          <a:body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2" y="1198800"/>
            <a:ext cx="5220000"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2" name="Tekstin paikkamerkki 11">
            <a:extLst>
              <a:ext uri="{FF2B5EF4-FFF2-40B4-BE49-F238E27FC236}">
                <a16:creationId xmlns:a16="http://schemas.microsoft.com/office/drawing/2014/main" id="{AEB9D63B-DD2B-DE5A-2F09-7DF580C98BE0}"/>
              </a:ext>
              <a:ext uri="{C183D7F6-B498-43B3-948B-1728B52AA6E4}">
                <adec:decorative xmlns:adec="http://schemas.microsoft.com/office/drawing/2017/decorative" val="0"/>
              </a:ext>
            </a:extLst>
          </p:cNvPr>
          <p:cNvSpPr>
            <a:spLocks noGrp="1"/>
          </p:cNvSpPr>
          <p:nvPr>
            <p:ph type="body" sz="quarter" idx="13"/>
          </p:nvPr>
        </p:nvSpPr>
        <p:spPr>
          <a:xfrm>
            <a:off x="6096000" y="-1"/>
            <a:ext cx="6096000" cy="6857999"/>
          </a:xfrm>
          <a:solidFill>
            <a:srgbClr val="A4BDE6"/>
          </a:solidFill>
        </p:spPr>
        <p:txBody>
          <a:bodyPr lIns="180000" rIns="180000" bIns="432000" anchor="ctr" anchorCtr="0"/>
          <a:lstStyle>
            <a:lvl1pPr marL="0" indent="0" algn="ctr">
              <a:buNone/>
              <a:defRPr sz="3250" b="1"/>
            </a:lvl1pPr>
            <a:lvl2pPr marL="179387" indent="0">
              <a:buNone/>
              <a:defRPr/>
            </a:lvl2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2678BE26-09D1-461F-B682-7F6A6BB11983}"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26696702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Kuvatekstillinen sisältö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2" y="1198800"/>
            <a:ext cx="5220000"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2" name="Tekstin paikkamerkki 11">
            <a:extLst>
              <a:ext uri="{FF2B5EF4-FFF2-40B4-BE49-F238E27FC236}">
                <a16:creationId xmlns:a16="http://schemas.microsoft.com/office/drawing/2014/main" id="{AEB9D63B-DD2B-DE5A-2F09-7DF580C98BE0}"/>
              </a:ext>
            </a:extLst>
          </p:cNvPr>
          <p:cNvSpPr>
            <a:spLocks noGrp="1"/>
          </p:cNvSpPr>
          <p:nvPr>
            <p:ph type="body" sz="quarter" idx="13"/>
          </p:nvPr>
        </p:nvSpPr>
        <p:spPr>
          <a:xfrm>
            <a:off x="6096000" y="-1"/>
            <a:ext cx="6096000" cy="6857999"/>
          </a:xfrm>
          <a:solidFill>
            <a:srgbClr val="D2DFF3"/>
          </a:solidFill>
        </p:spPr>
        <p:txBody>
          <a:bodyPr lIns="180000" rIns="180000" bIns="432000" anchor="ctr" anchorCtr="0"/>
          <a:lstStyle>
            <a:lvl1pPr marL="0" indent="0" algn="ctr">
              <a:buNone/>
              <a:defRPr sz="3250" b="1"/>
            </a:lvl1pPr>
            <a:lvl2pPr marL="179387" indent="0">
              <a:buNone/>
              <a:defRPr/>
            </a:lvl2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2678BE26-09D1-461F-B682-7F6A6BB11983}"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2" name="Otsikko 1">
            <a:extLst>
              <a:ext uri="{FF2B5EF4-FFF2-40B4-BE49-F238E27FC236}">
                <a16:creationId xmlns:a16="http://schemas.microsoft.com/office/drawing/2014/main" id="{5FE47B20-7AF8-F411-DFB4-EA5FEF0DB2BF}"/>
              </a:ext>
            </a:extLst>
          </p:cNvPr>
          <p:cNvSpPr>
            <a:spLocks noGrp="1"/>
          </p:cNvSpPr>
          <p:nvPr>
            <p:ph type="title"/>
          </p:nvPr>
        </p:nvSpPr>
        <p:spPr>
          <a:xfrm>
            <a:off x="497542" y="560568"/>
            <a:ext cx="5220000" cy="524786"/>
          </a:xfrm>
        </p:spPr>
        <p:txBody>
          <a:bodyPr/>
          <a:lstStyle/>
          <a:p>
            <a:r>
              <a:rPr lang="fi-FI"/>
              <a:t>Muokkaa ots. perustyyl. napsautt.</a:t>
            </a:r>
          </a:p>
        </p:txBody>
      </p:sp>
    </p:spTree>
    <p:extLst>
      <p:ext uri="{BB962C8B-B14F-4D97-AF65-F5344CB8AC3E}">
        <p14:creationId xmlns:p14="http://schemas.microsoft.com/office/powerpoint/2010/main" val="13338038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Kuvatekstillinen sisältö 3">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0796E33-6649-1002-F6AE-34C99A4EB563}"/>
              </a:ext>
            </a:extLst>
          </p:cNvPr>
          <p:cNvSpPr>
            <a:spLocks noGrp="1"/>
          </p:cNvSpPr>
          <p:nvPr>
            <p:ph type="title"/>
          </p:nvPr>
        </p:nvSpPr>
        <p:spPr>
          <a:xfrm>
            <a:off x="497542" y="560568"/>
            <a:ext cx="7274858" cy="524786"/>
          </a:xfrm>
        </p:spPr>
        <p:txBody>
          <a:body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2" y="1198799"/>
            <a:ext cx="3448800" cy="46224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C13F4869-20CF-F01B-5881-18F56A75B5EA}"/>
              </a:ext>
            </a:extLst>
          </p:cNvPr>
          <p:cNvSpPr>
            <a:spLocks noGrp="1"/>
          </p:cNvSpPr>
          <p:nvPr>
            <p:ph idx="14"/>
          </p:nvPr>
        </p:nvSpPr>
        <p:spPr>
          <a:xfrm>
            <a:off x="4320000" y="1198800"/>
            <a:ext cx="3448800"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2" name="Tekstin paikkamerkki 11">
            <a:extLst>
              <a:ext uri="{FF2B5EF4-FFF2-40B4-BE49-F238E27FC236}">
                <a16:creationId xmlns:a16="http://schemas.microsoft.com/office/drawing/2014/main" id="{AEB9D63B-DD2B-DE5A-2F09-7DF580C98BE0}"/>
              </a:ext>
            </a:extLst>
          </p:cNvPr>
          <p:cNvSpPr>
            <a:spLocks noGrp="1"/>
          </p:cNvSpPr>
          <p:nvPr>
            <p:ph type="body" sz="quarter" idx="13"/>
          </p:nvPr>
        </p:nvSpPr>
        <p:spPr>
          <a:xfrm>
            <a:off x="8115300" y="-1"/>
            <a:ext cx="4076699" cy="6857999"/>
          </a:xfrm>
          <a:solidFill>
            <a:srgbClr val="A4BDE6"/>
          </a:solidFill>
        </p:spPr>
        <p:txBody>
          <a:bodyPr lIns="612000" tIns="1206000" rIns="180000" bIns="432000" anchor="t" anchorCtr="0"/>
          <a:lstStyle>
            <a:lvl1pPr marL="0" indent="0" algn="l">
              <a:buNone/>
              <a:defRPr sz="2200" b="1"/>
            </a:lvl1pPr>
            <a:lvl2pPr marL="179387" indent="0">
              <a:buNone/>
              <a:defRPr/>
            </a:lvl2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2678BE26-09D1-461F-B682-7F6A6BB11983}"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5131390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uvatekstillinen sisältö 4">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0796E33-6649-1002-F6AE-34C99A4EB563}"/>
              </a:ext>
            </a:extLst>
          </p:cNvPr>
          <p:cNvSpPr>
            <a:spLocks noGrp="1"/>
          </p:cNvSpPr>
          <p:nvPr>
            <p:ph type="title"/>
          </p:nvPr>
        </p:nvSpPr>
        <p:spPr>
          <a:xfrm>
            <a:off x="497542" y="560568"/>
            <a:ext cx="7274858" cy="524786"/>
          </a:xfrm>
        </p:spPr>
        <p:txBody>
          <a:body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2" y="1198799"/>
            <a:ext cx="3448800" cy="46224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C13F4869-20CF-F01B-5881-18F56A75B5EA}"/>
              </a:ext>
            </a:extLst>
          </p:cNvPr>
          <p:cNvSpPr>
            <a:spLocks noGrp="1"/>
          </p:cNvSpPr>
          <p:nvPr>
            <p:ph idx="14"/>
          </p:nvPr>
        </p:nvSpPr>
        <p:spPr>
          <a:xfrm>
            <a:off x="4320000" y="1198800"/>
            <a:ext cx="3448800"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2" name="Tekstin paikkamerkki 11">
            <a:extLst>
              <a:ext uri="{FF2B5EF4-FFF2-40B4-BE49-F238E27FC236}">
                <a16:creationId xmlns:a16="http://schemas.microsoft.com/office/drawing/2014/main" id="{AEB9D63B-DD2B-DE5A-2F09-7DF580C98BE0}"/>
              </a:ext>
            </a:extLst>
          </p:cNvPr>
          <p:cNvSpPr>
            <a:spLocks noGrp="1"/>
          </p:cNvSpPr>
          <p:nvPr>
            <p:ph type="body" sz="quarter" idx="13"/>
          </p:nvPr>
        </p:nvSpPr>
        <p:spPr>
          <a:xfrm>
            <a:off x="8115300" y="-1"/>
            <a:ext cx="4076699" cy="6857999"/>
          </a:xfrm>
          <a:solidFill>
            <a:srgbClr val="D2DFF3"/>
          </a:solidFill>
        </p:spPr>
        <p:txBody>
          <a:bodyPr lIns="612000" tIns="1206000" rIns="180000" bIns="432000" anchor="t" anchorCtr="0"/>
          <a:lstStyle>
            <a:lvl1pPr marL="0" indent="0" algn="l">
              <a:buNone/>
              <a:defRPr sz="2200" b="1"/>
            </a:lvl1pPr>
            <a:lvl2pPr marL="179387" indent="0">
              <a:buNone/>
              <a:defRPr/>
            </a:lvl2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2678BE26-09D1-461F-B682-7F6A6BB11983}"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853690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Kuvatekstillinen sisältö 5">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0796E33-6649-1002-F6AE-34C99A4EB563}"/>
              </a:ext>
            </a:extLst>
          </p:cNvPr>
          <p:cNvSpPr>
            <a:spLocks noGrp="1"/>
          </p:cNvSpPr>
          <p:nvPr>
            <p:ph type="title"/>
          </p:nvPr>
        </p:nvSpPr>
        <p:spPr>
          <a:xfrm>
            <a:off x="497542" y="560568"/>
            <a:ext cx="5220000" cy="524786"/>
          </a:xfrm>
        </p:spPr>
        <p:txBody>
          <a:body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2" y="1198800"/>
            <a:ext cx="5220000"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2" name="Tekstin paikkamerkki 11">
            <a:extLst>
              <a:ext uri="{FF2B5EF4-FFF2-40B4-BE49-F238E27FC236}">
                <a16:creationId xmlns:a16="http://schemas.microsoft.com/office/drawing/2014/main" id="{AEB9D63B-DD2B-DE5A-2F09-7DF580C98BE0}"/>
              </a:ext>
            </a:extLst>
          </p:cNvPr>
          <p:cNvSpPr>
            <a:spLocks noGrp="1"/>
          </p:cNvSpPr>
          <p:nvPr>
            <p:ph type="body" sz="quarter" idx="13"/>
          </p:nvPr>
        </p:nvSpPr>
        <p:spPr>
          <a:xfrm>
            <a:off x="6096000" y="-1"/>
            <a:ext cx="6096000" cy="6857999"/>
          </a:xfrm>
          <a:solidFill>
            <a:srgbClr val="D2DFF3"/>
          </a:solidFill>
        </p:spPr>
        <p:txBody>
          <a:bodyPr lIns="180000" rIns="180000" bIns="432000" anchor="ctr" anchorCtr="0"/>
          <a:lstStyle>
            <a:lvl1pPr marL="0" indent="0" algn="ctr">
              <a:buNone/>
              <a:defRPr sz="3250" b="1"/>
            </a:lvl1pPr>
            <a:lvl2pPr marL="179387" indent="0">
              <a:buNone/>
              <a:defRPr/>
            </a:lvl2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2678BE26-09D1-461F-B682-7F6A6BB11983}"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23892851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1" y="1198800"/>
            <a:ext cx="5220000"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2">
            <a:extLst>
              <a:ext uri="{FF2B5EF4-FFF2-40B4-BE49-F238E27FC236}">
                <a16:creationId xmlns:a16="http://schemas.microsoft.com/office/drawing/2014/main" id="{ED388EF2-B33C-B3CE-6269-BF4D42FC65D2}"/>
              </a:ext>
            </a:extLst>
          </p:cNvPr>
          <p:cNvSpPr>
            <a:spLocks noGrp="1"/>
          </p:cNvSpPr>
          <p:nvPr>
            <p:ph idx="13"/>
          </p:nvPr>
        </p:nvSpPr>
        <p:spPr>
          <a:xfrm>
            <a:off x="6228000" y="1198800"/>
            <a:ext cx="5220000"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55C38AAD-8BB1-47BA-A755-D47255D23473}"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26371462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olme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497541" y="560568"/>
            <a:ext cx="11201401" cy="524786"/>
          </a:xfrm>
        </p:spPr>
        <p:txBody>
          <a:body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1" y="1198800"/>
            <a:ext cx="3483909"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2">
            <a:extLst>
              <a:ext uri="{FF2B5EF4-FFF2-40B4-BE49-F238E27FC236}">
                <a16:creationId xmlns:a16="http://schemas.microsoft.com/office/drawing/2014/main" id="{ED388EF2-B33C-B3CE-6269-BF4D42FC65D2}"/>
              </a:ext>
            </a:extLst>
          </p:cNvPr>
          <p:cNvSpPr>
            <a:spLocks noGrp="1"/>
          </p:cNvSpPr>
          <p:nvPr>
            <p:ph idx="13"/>
          </p:nvPr>
        </p:nvSpPr>
        <p:spPr>
          <a:xfrm>
            <a:off x="4305300" y="1198800"/>
            <a:ext cx="3483909"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1" name="Content Placeholder 2">
            <a:extLst>
              <a:ext uri="{FF2B5EF4-FFF2-40B4-BE49-F238E27FC236}">
                <a16:creationId xmlns:a16="http://schemas.microsoft.com/office/drawing/2014/main" id="{086010D1-70B4-5AC2-9E29-6D28E824D103}"/>
              </a:ext>
            </a:extLst>
          </p:cNvPr>
          <p:cNvSpPr>
            <a:spLocks noGrp="1"/>
          </p:cNvSpPr>
          <p:nvPr>
            <p:ph idx="15"/>
          </p:nvPr>
        </p:nvSpPr>
        <p:spPr>
          <a:xfrm>
            <a:off x="8138833" y="1198800"/>
            <a:ext cx="3555626"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55C38AAD-8BB1-47BA-A755-D47255D23473}"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5811031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5" name="Text Placeholder 2">
            <a:extLst>
              <a:ext uri="{FF2B5EF4-FFF2-40B4-BE49-F238E27FC236}">
                <a16:creationId xmlns:a16="http://schemas.microsoft.com/office/drawing/2014/main" id="{0F1FD8CF-06CC-1A5E-33DB-38E92EAD6148}"/>
              </a:ext>
            </a:extLst>
          </p:cNvPr>
          <p:cNvSpPr>
            <a:spLocks noGrp="1"/>
          </p:cNvSpPr>
          <p:nvPr>
            <p:ph type="body" idx="14"/>
          </p:nvPr>
        </p:nvSpPr>
        <p:spPr>
          <a:xfrm>
            <a:off x="496602" y="1214717"/>
            <a:ext cx="5220000" cy="29583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1" y="1564341"/>
            <a:ext cx="5220000" cy="43167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Text Placeholder 4">
            <a:extLst>
              <a:ext uri="{FF2B5EF4-FFF2-40B4-BE49-F238E27FC236}">
                <a16:creationId xmlns:a16="http://schemas.microsoft.com/office/drawing/2014/main" id="{38D95016-B969-D2D3-AD55-DB3782BAE85C}"/>
              </a:ext>
            </a:extLst>
          </p:cNvPr>
          <p:cNvSpPr>
            <a:spLocks noGrp="1"/>
          </p:cNvSpPr>
          <p:nvPr>
            <p:ph type="body" sz="quarter" idx="3"/>
          </p:nvPr>
        </p:nvSpPr>
        <p:spPr>
          <a:xfrm>
            <a:off x="6228000" y="1214717"/>
            <a:ext cx="5220000" cy="29583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4" name="Content Placeholder 2">
            <a:extLst>
              <a:ext uri="{FF2B5EF4-FFF2-40B4-BE49-F238E27FC236}">
                <a16:creationId xmlns:a16="http://schemas.microsoft.com/office/drawing/2014/main" id="{ED388EF2-B33C-B3CE-6269-BF4D42FC65D2}"/>
              </a:ext>
            </a:extLst>
          </p:cNvPr>
          <p:cNvSpPr>
            <a:spLocks noGrp="1"/>
          </p:cNvSpPr>
          <p:nvPr>
            <p:ph idx="13"/>
          </p:nvPr>
        </p:nvSpPr>
        <p:spPr>
          <a:xfrm>
            <a:off x="6228000" y="1564341"/>
            <a:ext cx="5220000" cy="43167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24038C02-E8DD-458A-941F-C8C62C6FE81D}"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41472300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ertailu 2">
    <p:spTree>
      <p:nvGrpSpPr>
        <p:cNvPr id="1" name=""/>
        <p:cNvGrpSpPr/>
        <p:nvPr/>
      </p:nvGrpSpPr>
      <p:grpSpPr>
        <a:xfrm>
          <a:off x="0" y="0"/>
          <a:ext cx="0" cy="0"/>
          <a:chOff x="0" y="0"/>
          <a:chExt cx="0" cy="0"/>
        </a:xfrm>
      </p:grpSpPr>
      <p:sp>
        <p:nvSpPr>
          <p:cNvPr id="10" name="Picture Placeholder 7" descr="Kuvapaikkaelementti">
            <a:extLst>
              <a:ext uri="{FF2B5EF4-FFF2-40B4-BE49-F238E27FC236}">
                <a16:creationId xmlns:a16="http://schemas.microsoft.com/office/drawing/2014/main" id="{925BAABC-8161-76EA-95DD-72DAEBDB0208}"/>
              </a:ext>
              <a:ext uri="{C183D7F6-B498-43B3-948B-1728B52AA6E4}">
                <adec:decorative xmlns:adec="http://schemas.microsoft.com/office/drawing/2017/decorative" val="0"/>
              </a:ext>
            </a:extLst>
          </p:cNvPr>
          <p:cNvSpPr>
            <a:spLocks noGrp="1"/>
          </p:cNvSpPr>
          <p:nvPr>
            <p:ph type="pic" sz="quarter" idx="17"/>
          </p:nvPr>
        </p:nvSpPr>
        <p:spPr>
          <a:xfrm>
            <a:off x="3437883" y="1164200"/>
            <a:ext cx="375629" cy="389077"/>
          </a:xfrm>
          <a:noFill/>
        </p:spPr>
        <p:txBody>
          <a:bodyPr anchor="ctr" anchorCtr="0"/>
          <a:lstStyle>
            <a:lvl1pPr marL="0" indent="0" algn="ctr">
              <a:buNone/>
              <a:defRPr sz="1000"/>
            </a:lvl1pPr>
          </a:lstStyle>
          <a:p>
            <a:endParaRPr lang="fi-FI" noProof="0"/>
          </a:p>
        </p:txBody>
      </p:sp>
      <p:sp>
        <p:nvSpPr>
          <p:cNvPr id="11" name="Picture Placeholder 7" descr="Kuvapaikkaelementti">
            <a:extLst>
              <a:ext uri="{FF2B5EF4-FFF2-40B4-BE49-F238E27FC236}">
                <a16:creationId xmlns:a16="http://schemas.microsoft.com/office/drawing/2014/main" id="{26C87BC5-6A9B-0EDE-D43A-6574A8E939D1}"/>
              </a:ext>
              <a:ext uri="{C183D7F6-B498-43B3-948B-1728B52AA6E4}">
                <adec:decorative xmlns:adec="http://schemas.microsoft.com/office/drawing/2017/decorative" val="0"/>
              </a:ext>
            </a:extLst>
          </p:cNvPr>
          <p:cNvSpPr>
            <a:spLocks noGrp="1"/>
          </p:cNvSpPr>
          <p:nvPr>
            <p:ph type="pic" sz="quarter" idx="18"/>
          </p:nvPr>
        </p:nvSpPr>
        <p:spPr>
          <a:xfrm>
            <a:off x="7259822" y="1164200"/>
            <a:ext cx="375629" cy="389077"/>
          </a:xfrm>
          <a:noFill/>
        </p:spPr>
        <p:txBody>
          <a:bodyPr anchor="ctr" anchorCtr="0"/>
          <a:lstStyle>
            <a:lvl1pPr marL="0" indent="0" algn="ctr">
              <a:buNone/>
              <a:defRPr sz="1000"/>
            </a:lvl1pPr>
          </a:lstStyle>
          <a:p>
            <a:endParaRPr lang="fi-FI" noProof="0"/>
          </a:p>
        </p:txBody>
      </p:sp>
      <p:sp>
        <p:nvSpPr>
          <p:cNvPr id="12" name="Picture Placeholder 7" descr="Kuvapaikkaelementti">
            <a:extLst>
              <a:ext uri="{FF2B5EF4-FFF2-40B4-BE49-F238E27FC236}">
                <a16:creationId xmlns:a16="http://schemas.microsoft.com/office/drawing/2014/main" id="{EEA1D958-11A7-EC79-C93C-DBB452BC6130}"/>
              </a:ext>
              <a:ext uri="{C183D7F6-B498-43B3-948B-1728B52AA6E4}">
                <adec:decorative xmlns:adec="http://schemas.microsoft.com/office/drawing/2017/decorative" val="0"/>
              </a:ext>
            </a:extLst>
          </p:cNvPr>
          <p:cNvSpPr>
            <a:spLocks noGrp="1"/>
          </p:cNvSpPr>
          <p:nvPr>
            <p:ph type="pic" sz="quarter" idx="19"/>
          </p:nvPr>
        </p:nvSpPr>
        <p:spPr>
          <a:xfrm>
            <a:off x="11081761" y="1164200"/>
            <a:ext cx="375629" cy="389077"/>
          </a:xfrm>
          <a:noFill/>
        </p:spPr>
        <p:txBody>
          <a:bodyPr anchor="ctr" anchorCtr="0"/>
          <a:lstStyle>
            <a:lvl1pPr marL="0" indent="0" algn="ctr">
              <a:buNone/>
              <a:defRPr sz="1000"/>
            </a:lvl1pPr>
          </a:lstStyle>
          <a:p>
            <a:endParaRPr lang="fi-FI" noProof="0"/>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5" name="Text Placeholder 2">
            <a:extLst>
              <a:ext uri="{FF2B5EF4-FFF2-40B4-BE49-F238E27FC236}">
                <a16:creationId xmlns:a16="http://schemas.microsoft.com/office/drawing/2014/main" id="{0F1FD8CF-06CC-1A5E-33DB-38E92EAD6148}"/>
              </a:ext>
            </a:extLst>
          </p:cNvPr>
          <p:cNvSpPr>
            <a:spLocks noGrp="1"/>
          </p:cNvSpPr>
          <p:nvPr>
            <p:ph type="body" idx="14"/>
          </p:nvPr>
        </p:nvSpPr>
        <p:spPr>
          <a:xfrm>
            <a:off x="496603" y="1214717"/>
            <a:ext cx="2886500" cy="29583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1" y="1564341"/>
            <a:ext cx="3445809" cy="43167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Text Placeholder 4">
            <a:extLst>
              <a:ext uri="{FF2B5EF4-FFF2-40B4-BE49-F238E27FC236}">
                <a16:creationId xmlns:a16="http://schemas.microsoft.com/office/drawing/2014/main" id="{38D95016-B969-D2D3-AD55-DB3782BAE85C}"/>
              </a:ext>
            </a:extLst>
          </p:cNvPr>
          <p:cNvSpPr>
            <a:spLocks noGrp="1"/>
          </p:cNvSpPr>
          <p:nvPr>
            <p:ph type="body" sz="quarter" idx="3"/>
          </p:nvPr>
        </p:nvSpPr>
        <p:spPr>
          <a:xfrm>
            <a:off x="4296896" y="1214717"/>
            <a:ext cx="2886500" cy="29583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4" name="Content Placeholder 2">
            <a:extLst>
              <a:ext uri="{FF2B5EF4-FFF2-40B4-BE49-F238E27FC236}">
                <a16:creationId xmlns:a16="http://schemas.microsoft.com/office/drawing/2014/main" id="{ED388EF2-B33C-B3CE-6269-BF4D42FC65D2}"/>
              </a:ext>
            </a:extLst>
          </p:cNvPr>
          <p:cNvSpPr>
            <a:spLocks noGrp="1"/>
          </p:cNvSpPr>
          <p:nvPr>
            <p:ph idx="13"/>
          </p:nvPr>
        </p:nvSpPr>
        <p:spPr>
          <a:xfrm>
            <a:off x="4296895" y="1564341"/>
            <a:ext cx="3445809" cy="43167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3" name="Text Placeholder 4">
            <a:extLst>
              <a:ext uri="{FF2B5EF4-FFF2-40B4-BE49-F238E27FC236}">
                <a16:creationId xmlns:a16="http://schemas.microsoft.com/office/drawing/2014/main" id="{D817BF80-938D-213B-6168-7C08CF580C15}"/>
              </a:ext>
            </a:extLst>
          </p:cNvPr>
          <p:cNvSpPr>
            <a:spLocks noGrp="1"/>
          </p:cNvSpPr>
          <p:nvPr>
            <p:ph type="body" sz="quarter" idx="15"/>
          </p:nvPr>
        </p:nvSpPr>
        <p:spPr>
          <a:xfrm>
            <a:off x="8125945" y="1214717"/>
            <a:ext cx="2880000" cy="29583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4" name="Content Placeholder 2">
            <a:extLst>
              <a:ext uri="{FF2B5EF4-FFF2-40B4-BE49-F238E27FC236}">
                <a16:creationId xmlns:a16="http://schemas.microsoft.com/office/drawing/2014/main" id="{6A8057B5-7939-A128-D252-BA7F54DE28E5}"/>
              </a:ext>
            </a:extLst>
          </p:cNvPr>
          <p:cNvSpPr>
            <a:spLocks noGrp="1"/>
          </p:cNvSpPr>
          <p:nvPr>
            <p:ph idx="16"/>
          </p:nvPr>
        </p:nvSpPr>
        <p:spPr>
          <a:xfrm>
            <a:off x="8125945" y="1564341"/>
            <a:ext cx="3568514" cy="43167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24038C02-E8DD-458A-941F-C8C62C6FE81D}"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2382952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0796E33-6649-1002-F6AE-34C99A4EB563}"/>
              </a:ext>
            </a:extLst>
          </p:cNvPr>
          <p:cNvSpPr>
            <a:spLocks noGrp="1"/>
          </p:cNvSpPr>
          <p:nvPr>
            <p:ph type="title"/>
          </p:nvPr>
        </p:nvSpPr>
        <p:spPr>
          <a:xfrm>
            <a:off x="497542" y="560568"/>
            <a:ext cx="5220000" cy="524786"/>
          </a:xfrm>
        </p:spPr>
        <p:txBody>
          <a:body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2" y="1198800"/>
            <a:ext cx="5220000"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Picture Placeholder 7" descr="Kuvapaikkaelementti">
            <a:extLst>
              <a:ext uri="{FF2B5EF4-FFF2-40B4-BE49-F238E27FC236}">
                <a16:creationId xmlns:a16="http://schemas.microsoft.com/office/drawing/2014/main" id="{AB71F39B-BB9E-9DD9-C71F-704AB01BB200}"/>
              </a:ext>
            </a:extLst>
          </p:cNvPr>
          <p:cNvSpPr>
            <a:spLocks noGrp="1"/>
          </p:cNvSpPr>
          <p:nvPr>
            <p:ph type="pic" sz="quarter" idx="13"/>
          </p:nvPr>
        </p:nvSpPr>
        <p:spPr>
          <a:xfrm>
            <a:off x="6215878" y="675665"/>
            <a:ext cx="5478579" cy="5579408"/>
          </a:xfrm>
          <a:noFill/>
        </p:spPr>
        <p:txBody>
          <a:bodyPr anchor="ctr" anchorCtr="0"/>
          <a:lstStyle>
            <a:lvl1pPr marL="0" indent="0" algn="ctr">
              <a:buNone/>
              <a:defRPr sz="1800"/>
            </a:lvl1pPr>
          </a:lstStyle>
          <a:p>
            <a:r>
              <a:rPr lang="fi-FI" noProof="0"/>
              <a:t>Lisää kuva napsauttamalla kuvaketta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2678BE26-09D1-461F-B682-7F6A6BB11983}"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24428207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ertailu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15" name="Content Placeholder 2">
            <a:extLst>
              <a:ext uri="{FF2B5EF4-FFF2-40B4-BE49-F238E27FC236}">
                <a16:creationId xmlns:a16="http://schemas.microsoft.com/office/drawing/2014/main" id="{8C0AFAAD-12DE-CA6A-C828-501A8B4A38CE}"/>
              </a:ext>
            </a:extLst>
          </p:cNvPr>
          <p:cNvSpPr>
            <a:spLocks noGrp="1"/>
          </p:cNvSpPr>
          <p:nvPr>
            <p:ph idx="17"/>
          </p:nvPr>
        </p:nvSpPr>
        <p:spPr>
          <a:xfrm>
            <a:off x="497541" y="1200150"/>
            <a:ext cx="7245163" cy="1024972"/>
          </a:xfrm>
        </p:spPr>
        <p:txBody>
          <a:bodyPr/>
          <a:lstStyle>
            <a:lvl1pPr>
              <a:defRPr sz="1600"/>
            </a:lvl1pPr>
            <a:lvl2pPr>
              <a:defRPr sz="1600"/>
            </a:lvl2pPr>
            <a:lvl3pPr>
              <a:defRPr sz="1600"/>
            </a:lvl3pPr>
            <a:lvl4pPr>
              <a:defRPr sz="1600"/>
            </a:lvl4pPr>
            <a:lvl5pPr>
              <a:defRPr sz="16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2">
            <a:extLst>
              <a:ext uri="{FF2B5EF4-FFF2-40B4-BE49-F238E27FC236}">
                <a16:creationId xmlns:a16="http://schemas.microsoft.com/office/drawing/2014/main" id="{0F1FD8CF-06CC-1A5E-33DB-38E92EAD6148}"/>
              </a:ext>
            </a:extLst>
          </p:cNvPr>
          <p:cNvSpPr>
            <a:spLocks noGrp="1"/>
          </p:cNvSpPr>
          <p:nvPr>
            <p:ph type="body" idx="14"/>
          </p:nvPr>
        </p:nvSpPr>
        <p:spPr>
          <a:xfrm>
            <a:off x="496603" y="2225122"/>
            <a:ext cx="2880000" cy="29583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1" y="2628900"/>
            <a:ext cx="3445809" cy="325222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Text Placeholder 4">
            <a:extLst>
              <a:ext uri="{FF2B5EF4-FFF2-40B4-BE49-F238E27FC236}">
                <a16:creationId xmlns:a16="http://schemas.microsoft.com/office/drawing/2014/main" id="{38D95016-B969-D2D3-AD55-DB3782BAE85C}"/>
              </a:ext>
            </a:extLst>
          </p:cNvPr>
          <p:cNvSpPr>
            <a:spLocks noGrp="1"/>
          </p:cNvSpPr>
          <p:nvPr>
            <p:ph type="body" sz="quarter" idx="3"/>
          </p:nvPr>
        </p:nvSpPr>
        <p:spPr>
          <a:xfrm>
            <a:off x="4296896" y="2225122"/>
            <a:ext cx="2880000" cy="29583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4" name="Content Placeholder 2">
            <a:extLst>
              <a:ext uri="{FF2B5EF4-FFF2-40B4-BE49-F238E27FC236}">
                <a16:creationId xmlns:a16="http://schemas.microsoft.com/office/drawing/2014/main" id="{ED388EF2-B33C-B3CE-6269-BF4D42FC65D2}"/>
              </a:ext>
            </a:extLst>
          </p:cNvPr>
          <p:cNvSpPr>
            <a:spLocks noGrp="1"/>
          </p:cNvSpPr>
          <p:nvPr>
            <p:ph idx="13"/>
          </p:nvPr>
        </p:nvSpPr>
        <p:spPr>
          <a:xfrm>
            <a:off x="4296895" y="2628900"/>
            <a:ext cx="3445809" cy="325222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3" name="Text Placeholder 4">
            <a:extLst>
              <a:ext uri="{FF2B5EF4-FFF2-40B4-BE49-F238E27FC236}">
                <a16:creationId xmlns:a16="http://schemas.microsoft.com/office/drawing/2014/main" id="{D817BF80-938D-213B-6168-7C08CF580C15}"/>
              </a:ext>
            </a:extLst>
          </p:cNvPr>
          <p:cNvSpPr>
            <a:spLocks noGrp="1"/>
          </p:cNvSpPr>
          <p:nvPr>
            <p:ph type="body" sz="quarter" idx="15"/>
          </p:nvPr>
        </p:nvSpPr>
        <p:spPr>
          <a:xfrm>
            <a:off x="8125945" y="2225122"/>
            <a:ext cx="2880000" cy="29583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4" name="Content Placeholder 2">
            <a:extLst>
              <a:ext uri="{FF2B5EF4-FFF2-40B4-BE49-F238E27FC236}">
                <a16:creationId xmlns:a16="http://schemas.microsoft.com/office/drawing/2014/main" id="{6A8057B5-7939-A128-D252-BA7F54DE28E5}"/>
              </a:ext>
            </a:extLst>
          </p:cNvPr>
          <p:cNvSpPr>
            <a:spLocks noGrp="1"/>
          </p:cNvSpPr>
          <p:nvPr>
            <p:ph idx="16"/>
          </p:nvPr>
        </p:nvSpPr>
        <p:spPr>
          <a:xfrm>
            <a:off x="8125945" y="2628900"/>
            <a:ext cx="3568514" cy="325222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24038C02-E8DD-458A-941F-C8C62C6FE81D}"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0" name="Picture Placeholder 7" descr="Kuvapaikkaelementti">
            <a:extLst>
              <a:ext uri="{FF2B5EF4-FFF2-40B4-BE49-F238E27FC236}">
                <a16:creationId xmlns:a16="http://schemas.microsoft.com/office/drawing/2014/main" id="{3AABFCA1-A033-8FBE-B517-CB7FFDA976EC}"/>
              </a:ext>
              <a:ext uri="{C183D7F6-B498-43B3-948B-1728B52AA6E4}">
                <adec:decorative xmlns:adec="http://schemas.microsoft.com/office/drawing/2017/decorative" val="0"/>
              </a:ext>
            </a:extLst>
          </p:cNvPr>
          <p:cNvSpPr>
            <a:spLocks noGrp="1"/>
          </p:cNvSpPr>
          <p:nvPr>
            <p:ph type="pic" sz="quarter" idx="18"/>
          </p:nvPr>
        </p:nvSpPr>
        <p:spPr>
          <a:xfrm>
            <a:off x="3437883" y="2240527"/>
            <a:ext cx="375629" cy="389077"/>
          </a:xfrm>
          <a:noFill/>
        </p:spPr>
        <p:txBody>
          <a:bodyPr anchor="ctr" anchorCtr="0"/>
          <a:lstStyle>
            <a:lvl1pPr marL="0" indent="0" algn="ctr">
              <a:buNone/>
              <a:defRPr sz="1000"/>
            </a:lvl1pPr>
          </a:lstStyle>
          <a:p>
            <a:endParaRPr lang="fi-FI" noProof="0"/>
          </a:p>
        </p:txBody>
      </p:sp>
      <p:sp>
        <p:nvSpPr>
          <p:cNvPr id="11" name="Picture Placeholder 7" descr="Kuvapaikkaelementti">
            <a:extLst>
              <a:ext uri="{FF2B5EF4-FFF2-40B4-BE49-F238E27FC236}">
                <a16:creationId xmlns:a16="http://schemas.microsoft.com/office/drawing/2014/main" id="{4ED4036A-65A4-9AC7-8AE4-E35AA959227D}"/>
              </a:ext>
              <a:ext uri="{C183D7F6-B498-43B3-948B-1728B52AA6E4}">
                <adec:decorative xmlns:adec="http://schemas.microsoft.com/office/drawing/2017/decorative" val="0"/>
              </a:ext>
            </a:extLst>
          </p:cNvPr>
          <p:cNvSpPr>
            <a:spLocks noGrp="1"/>
          </p:cNvSpPr>
          <p:nvPr>
            <p:ph type="pic" sz="quarter" idx="19"/>
          </p:nvPr>
        </p:nvSpPr>
        <p:spPr>
          <a:xfrm>
            <a:off x="7259822" y="2240527"/>
            <a:ext cx="375629" cy="389077"/>
          </a:xfrm>
          <a:noFill/>
        </p:spPr>
        <p:txBody>
          <a:bodyPr anchor="ctr" anchorCtr="0"/>
          <a:lstStyle>
            <a:lvl1pPr marL="0" indent="0" algn="ctr">
              <a:buNone/>
              <a:defRPr sz="1000"/>
            </a:lvl1pPr>
          </a:lstStyle>
          <a:p>
            <a:endParaRPr lang="fi-FI" noProof="0"/>
          </a:p>
        </p:txBody>
      </p:sp>
      <p:sp>
        <p:nvSpPr>
          <p:cNvPr id="12" name="Picture Placeholder 7" descr="Kuvapaikkaelementti">
            <a:extLst>
              <a:ext uri="{FF2B5EF4-FFF2-40B4-BE49-F238E27FC236}">
                <a16:creationId xmlns:a16="http://schemas.microsoft.com/office/drawing/2014/main" id="{03CC6C4C-1E59-F438-3EA0-4A5DB5F30A80}"/>
              </a:ext>
              <a:ext uri="{C183D7F6-B498-43B3-948B-1728B52AA6E4}">
                <adec:decorative xmlns:adec="http://schemas.microsoft.com/office/drawing/2017/decorative" val="0"/>
              </a:ext>
            </a:extLst>
          </p:cNvPr>
          <p:cNvSpPr>
            <a:spLocks noGrp="1"/>
          </p:cNvSpPr>
          <p:nvPr>
            <p:ph type="pic" sz="quarter" idx="20"/>
          </p:nvPr>
        </p:nvSpPr>
        <p:spPr>
          <a:xfrm>
            <a:off x="11081761" y="2240527"/>
            <a:ext cx="375629" cy="389077"/>
          </a:xfrm>
          <a:noFill/>
        </p:spPr>
        <p:txBody>
          <a:bodyPr anchor="ctr" anchorCtr="0"/>
          <a:lstStyle>
            <a:lvl1pPr marL="0" indent="0" algn="ctr">
              <a:buNone/>
              <a:defRPr sz="1000"/>
            </a:lvl1pPr>
          </a:lstStyle>
          <a:p>
            <a:endParaRPr lang="fi-FI" noProof="0"/>
          </a:p>
        </p:txBody>
      </p:sp>
    </p:spTree>
    <p:extLst>
      <p:ext uri="{BB962C8B-B14F-4D97-AF65-F5344CB8AC3E}">
        <p14:creationId xmlns:p14="http://schemas.microsoft.com/office/powerpoint/2010/main" val="8879806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ertailu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5" name="Text Placeholder 2">
            <a:extLst>
              <a:ext uri="{FF2B5EF4-FFF2-40B4-BE49-F238E27FC236}">
                <a16:creationId xmlns:a16="http://schemas.microsoft.com/office/drawing/2014/main" id="{0F1FD8CF-06CC-1A5E-33DB-38E92EAD6148}"/>
              </a:ext>
            </a:extLst>
          </p:cNvPr>
          <p:cNvSpPr>
            <a:spLocks noGrp="1"/>
          </p:cNvSpPr>
          <p:nvPr>
            <p:ph type="body" idx="14"/>
          </p:nvPr>
        </p:nvSpPr>
        <p:spPr>
          <a:xfrm>
            <a:off x="496603" y="1214717"/>
            <a:ext cx="2123536" cy="52478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1" y="1879600"/>
            <a:ext cx="2607609" cy="400152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Text Placeholder 4">
            <a:extLst>
              <a:ext uri="{FF2B5EF4-FFF2-40B4-BE49-F238E27FC236}">
                <a16:creationId xmlns:a16="http://schemas.microsoft.com/office/drawing/2014/main" id="{38D95016-B969-D2D3-AD55-DB3782BAE85C}"/>
              </a:ext>
            </a:extLst>
          </p:cNvPr>
          <p:cNvSpPr>
            <a:spLocks noGrp="1"/>
          </p:cNvSpPr>
          <p:nvPr>
            <p:ph type="body" sz="quarter" idx="3"/>
          </p:nvPr>
        </p:nvSpPr>
        <p:spPr>
          <a:xfrm>
            <a:off x="3363446" y="1214717"/>
            <a:ext cx="2123536" cy="52478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4" name="Content Placeholder 2">
            <a:extLst>
              <a:ext uri="{FF2B5EF4-FFF2-40B4-BE49-F238E27FC236}">
                <a16:creationId xmlns:a16="http://schemas.microsoft.com/office/drawing/2014/main" id="{ED388EF2-B33C-B3CE-6269-BF4D42FC65D2}"/>
              </a:ext>
            </a:extLst>
          </p:cNvPr>
          <p:cNvSpPr>
            <a:spLocks noGrp="1"/>
          </p:cNvSpPr>
          <p:nvPr>
            <p:ph idx="13"/>
          </p:nvPr>
        </p:nvSpPr>
        <p:spPr>
          <a:xfrm>
            <a:off x="3363445" y="1879600"/>
            <a:ext cx="2607609" cy="400152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3" name="Text Placeholder 4">
            <a:extLst>
              <a:ext uri="{FF2B5EF4-FFF2-40B4-BE49-F238E27FC236}">
                <a16:creationId xmlns:a16="http://schemas.microsoft.com/office/drawing/2014/main" id="{D817BF80-938D-213B-6168-7C08CF580C15}"/>
              </a:ext>
            </a:extLst>
          </p:cNvPr>
          <p:cNvSpPr>
            <a:spLocks noGrp="1"/>
          </p:cNvSpPr>
          <p:nvPr>
            <p:ph type="body" sz="quarter" idx="15"/>
          </p:nvPr>
        </p:nvSpPr>
        <p:spPr>
          <a:xfrm>
            <a:off x="6220945" y="1214717"/>
            <a:ext cx="2199155" cy="52478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4" name="Content Placeholder 2">
            <a:extLst>
              <a:ext uri="{FF2B5EF4-FFF2-40B4-BE49-F238E27FC236}">
                <a16:creationId xmlns:a16="http://schemas.microsoft.com/office/drawing/2014/main" id="{6A8057B5-7939-A128-D252-BA7F54DE28E5}"/>
              </a:ext>
            </a:extLst>
          </p:cNvPr>
          <p:cNvSpPr>
            <a:spLocks noGrp="1"/>
          </p:cNvSpPr>
          <p:nvPr>
            <p:ph idx="16"/>
          </p:nvPr>
        </p:nvSpPr>
        <p:spPr>
          <a:xfrm>
            <a:off x="6220945" y="1879600"/>
            <a:ext cx="2700466" cy="400152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5" name="Text Placeholder 4">
            <a:extLst>
              <a:ext uri="{FF2B5EF4-FFF2-40B4-BE49-F238E27FC236}">
                <a16:creationId xmlns:a16="http://schemas.microsoft.com/office/drawing/2014/main" id="{B338B779-68D6-8E03-3270-4544F18C9F71}"/>
              </a:ext>
            </a:extLst>
          </p:cNvPr>
          <p:cNvSpPr>
            <a:spLocks noGrp="1"/>
          </p:cNvSpPr>
          <p:nvPr>
            <p:ph type="body" sz="quarter" idx="17"/>
          </p:nvPr>
        </p:nvSpPr>
        <p:spPr>
          <a:xfrm>
            <a:off x="9059395" y="1214717"/>
            <a:ext cx="2199155" cy="52478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6" name="Content Placeholder 2">
            <a:extLst>
              <a:ext uri="{FF2B5EF4-FFF2-40B4-BE49-F238E27FC236}">
                <a16:creationId xmlns:a16="http://schemas.microsoft.com/office/drawing/2014/main" id="{17A9886A-A137-C2CD-C6C1-41DDA052E0C0}"/>
              </a:ext>
            </a:extLst>
          </p:cNvPr>
          <p:cNvSpPr>
            <a:spLocks noGrp="1"/>
          </p:cNvSpPr>
          <p:nvPr>
            <p:ph idx="18"/>
          </p:nvPr>
        </p:nvSpPr>
        <p:spPr>
          <a:xfrm>
            <a:off x="9059395" y="1879600"/>
            <a:ext cx="2700466" cy="400152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24038C02-E8DD-458A-941F-C8C62C6FE81D}"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0" name="Picture Placeholder 7" descr="Kuvapaikkaelementti">
            <a:extLst>
              <a:ext uri="{FF2B5EF4-FFF2-40B4-BE49-F238E27FC236}">
                <a16:creationId xmlns:a16="http://schemas.microsoft.com/office/drawing/2014/main" id="{A88D343B-5600-C244-DCAC-B26AC74F9291}"/>
              </a:ext>
              <a:ext uri="{C183D7F6-B498-43B3-948B-1728B52AA6E4}">
                <adec:decorative xmlns:adec="http://schemas.microsoft.com/office/drawing/2017/decorative" val="0"/>
              </a:ext>
            </a:extLst>
          </p:cNvPr>
          <p:cNvSpPr>
            <a:spLocks noGrp="1"/>
          </p:cNvSpPr>
          <p:nvPr>
            <p:ph type="pic" sz="quarter" idx="19"/>
          </p:nvPr>
        </p:nvSpPr>
        <p:spPr>
          <a:xfrm>
            <a:off x="2642546" y="1216588"/>
            <a:ext cx="375629" cy="389077"/>
          </a:xfrm>
          <a:noFill/>
        </p:spPr>
        <p:txBody>
          <a:bodyPr anchor="ctr" anchorCtr="0"/>
          <a:lstStyle>
            <a:lvl1pPr marL="0" indent="0" algn="ctr">
              <a:buNone/>
              <a:defRPr sz="1000"/>
            </a:lvl1pPr>
          </a:lstStyle>
          <a:p>
            <a:endParaRPr lang="fi-FI" noProof="0"/>
          </a:p>
        </p:txBody>
      </p:sp>
      <p:sp>
        <p:nvSpPr>
          <p:cNvPr id="11" name="Picture Placeholder 7" descr="Kuvapaikkaelementti">
            <a:extLst>
              <a:ext uri="{FF2B5EF4-FFF2-40B4-BE49-F238E27FC236}">
                <a16:creationId xmlns:a16="http://schemas.microsoft.com/office/drawing/2014/main" id="{3E08ED18-27A8-E16A-BB95-9A3CE2945B82}"/>
              </a:ext>
              <a:ext uri="{C183D7F6-B498-43B3-948B-1728B52AA6E4}">
                <adec:decorative xmlns:adec="http://schemas.microsoft.com/office/drawing/2017/decorative" val="0"/>
              </a:ext>
            </a:extLst>
          </p:cNvPr>
          <p:cNvSpPr>
            <a:spLocks noGrp="1"/>
          </p:cNvSpPr>
          <p:nvPr>
            <p:ph type="pic" sz="quarter" idx="20"/>
          </p:nvPr>
        </p:nvSpPr>
        <p:spPr>
          <a:xfrm>
            <a:off x="5502460" y="1216588"/>
            <a:ext cx="375629" cy="389077"/>
          </a:xfrm>
          <a:noFill/>
        </p:spPr>
        <p:txBody>
          <a:bodyPr anchor="ctr" anchorCtr="0"/>
          <a:lstStyle>
            <a:lvl1pPr marL="0" indent="0" algn="ctr">
              <a:buNone/>
              <a:defRPr sz="1000"/>
            </a:lvl1pPr>
          </a:lstStyle>
          <a:p>
            <a:endParaRPr lang="fi-FI" noProof="0"/>
          </a:p>
        </p:txBody>
      </p:sp>
      <p:sp>
        <p:nvSpPr>
          <p:cNvPr id="12" name="Picture Placeholder 7" descr="Kuvapaikkaelementti">
            <a:extLst>
              <a:ext uri="{FF2B5EF4-FFF2-40B4-BE49-F238E27FC236}">
                <a16:creationId xmlns:a16="http://schemas.microsoft.com/office/drawing/2014/main" id="{8BB84D53-9B4F-D29A-1049-C32E10CA7E36}"/>
              </a:ext>
              <a:ext uri="{C183D7F6-B498-43B3-948B-1728B52AA6E4}">
                <adec:decorative xmlns:adec="http://schemas.microsoft.com/office/drawing/2017/decorative" val="0"/>
              </a:ext>
            </a:extLst>
          </p:cNvPr>
          <p:cNvSpPr>
            <a:spLocks noGrp="1"/>
          </p:cNvSpPr>
          <p:nvPr>
            <p:ph type="pic" sz="quarter" idx="21"/>
          </p:nvPr>
        </p:nvSpPr>
        <p:spPr>
          <a:xfrm>
            <a:off x="10286424" y="1216588"/>
            <a:ext cx="375629" cy="389077"/>
          </a:xfrm>
          <a:noFill/>
        </p:spPr>
        <p:txBody>
          <a:bodyPr anchor="ctr" anchorCtr="0"/>
          <a:lstStyle>
            <a:lvl1pPr marL="0" indent="0" algn="ctr">
              <a:buNone/>
              <a:defRPr sz="1000"/>
            </a:lvl1pPr>
          </a:lstStyle>
          <a:p>
            <a:endParaRPr lang="fi-FI" noProof="0"/>
          </a:p>
        </p:txBody>
      </p:sp>
      <p:sp>
        <p:nvSpPr>
          <p:cNvPr id="21" name="Picture Placeholder 7" descr="Kuvapaikkaelementti">
            <a:extLst>
              <a:ext uri="{FF2B5EF4-FFF2-40B4-BE49-F238E27FC236}">
                <a16:creationId xmlns:a16="http://schemas.microsoft.com/office/drawing/2014/main" id="{0CB17B3F-4A8C-F9A7-E1B4-378873B2083B}"/>
              </a:ext>
              <a:ext uri="{C183D7F6-B498-43B3-948B-1728B52AA6E4}">
                <adec:decorative xmlns:adec="http://schemas.microsoft.com/office/drawing/2017/decorative" val="0"/>
              </a:ext>
            </a:extLst>
          </p:cNvPr>
          <p:cNvSpPr>
            <a:spLocks noGrp="1"/>
          </p:cNvSpPr>
          <p:nvPr>
            <p:ph type="pic" sz="quarter" idx="22"/>
          </p:nvPr>
        </p:nvSpPr>
        <p:spPr>
          <a:xfrm>
            <a:off x="8436160" y="1216588"/>
            <a:ext cx="375629" cy="389077"/>
          </a:xfrm>
          <a:noFill/>
        </p:spPr>
        <p:txBody>
          <a:bodyPr anchor="ctr" anchorCtr="0"/>
          <a:lstStyle>
            <a:lvl1pPr marL="0" indent="0" algn="ctr">
              <a:buNone/>
              <a:defRPr sz="1000"/>
            </a:lvl1pPr>
          </a:lstStyle>
          <a:p>
            <a:endParaRPr lang="fi-FI" noProof="0"/>
          </a:p>
        </p:txBody>
      </p:sp>
      <p:sp>
        <p:nvSpPr>
          <p:cNvPr id="22" name="Picture Placeholder 7" descr="Kuvapaikkaelementti">
            <a:extLst>
              <a:ext uri="{FF2B5EF4-FFF2-40B4-BE49-F238E27FC236}">
                <a16:creationId xmlns:a16="http://schemas.microsoft.com/office/drawing/2014/main" id="{AD8A6765-8153-89A4-08B6-F3BE5CEB8375}"/>
              </a:ext>
              <a:ext uri="{C183D7F6-B498-43B3-948B-1728B52AA6E4}">
                <adec:decorative xmlns:adec="http://schemas.microsoft.com/office/drawing/2017/decorative" val="0"/>
              </a:ext>
            </a:extLst>
          </p:cNvPr>
          <p:cNvSpPr>
            <a:spLocks noGrp="1"/>
          </p:cNvSpPr>
          <p:nvPr>
            <p:ph type="pic" sz="quarter" idx="23"/>
          </p:nvPr>
        </p:nvSpPr>
        <p:spPr>
          <a:xfrm>
            <a:off x="11272262" y="1216588"/>
            <a:ext cx="375629" cy="389077"/>
          </a:xfrm>
          <a:noFill/>
        </p:spPr>
        <p:txBody>
          <a:bodyPr anchor="ctr" anchorCtr="0"/>
          <a:lstStyle>
            <a:lvl1pPr marL="0" indent="0" algn="ctr">
              <a:buNone/>
              <a:defRPr sz="1000"/>
            </a:lvl1pPr>
          </a:lstStyle>
          <a:p>
            <a:endParaRPr lang="fi-FI" noProof="0"/>
          </a:p>
        </p:txBody>
      </p:sp>
    </p:spTree>
    <p:extLst>
      <p:ext uri="{BB962C8B-B14F-4D97-AF65-F5344CB8AC3E}">
        <p14:creationId xmlns:p14="http://schemas.microsoft.com/office/powerpoint/2010/main" val="2227207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ertailu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17" name="Content Placeholder 2">
            <a:extLst>
              <a:ext uri="{FF2B5EF4-FFF2-40B4-BE49-F238E27FC236}">
                <a16:creationId xmlns:a16="http://schemas.microsoft.com/office/drawing/2014/main" id="{8E86F3C7-73D4-83E0-BEEF-DBC12F6B16AB}"/>
              </a:ext>
            </a:extLst>
          </p:cNvPr>
          <p:cNvSpPr>
            <a:spLocks noGrp="1"/>
          </p:cNvSpPr>
          <p:nvPr>
            <p:ph idx="19"/>
          </p:nvPr>
        </p:nvSpPr>
        <p:spPr>
          <a:xfrm>
            <a:off x="497541" y="1200150"/>
            <a:ext cx="7245163" cy="1024972"/>
          </a:xfrm>
        </p:spPr>
        <p:txBody>
          <a:bodyPr/>
          <a:lstStyle>
            <a:lvl1pPr>
              <a:defRPr sz="1600"/>
            </a:lvl1pPr>
            <a:lvl2pPr>
              <a:defRPr sz="1600"/>
            </a:lvl2pPr>
            <a:lvl3pPr>
              <a:defRPr sz="1600"/>
            </a:lvl3pPr>
            <a:lvl4pPr>
              <a:defRPr sz="1600"/>
            </a:lvl4pPr>
            <a:lvl5pPr>
              <a:defRPr sz="16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2">
            <a:extLst>
              <a:ext uri="{FF2B5EF4-FFF2-40B4-BE49-F238E27FC236}">
                <a16:creationId xmlns:a16="http://schemas.microsoft.com/office/drawing/2014/main" id="{0F1FD8CF-06CC-1A5E-33DB-38E92EAD6148}"/>
              </a:ext>
            </a:extLst>
          </p:cNvPr>
          <p:cNvSpPr>
            <a:spLocks noGrp="1"/>
          </p:cNvSpPr>
          <p:nvPr>
            <p:ph type="body" idx="14"/>
          </p:nvPr>
        </p:nvSpPr>
        <p:spPr>
          <a:xfrm>
            <a:off x="496603" y="2521216"/>
            <a:ext cx="2123536" cy="52478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1" y="3181350"/>
            <a:ext cx="2607609" cy="269977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Text Placeholder 4">
            <a:extLst>
              <a:ext uri="{FF2B5EF4-FFF2-40B4-BE49-F238E27FC236}">
                <a16:creationId xmlns:a16="http://schemas.microsoft.com/office/drawing/2014/main" id="{38D95016-B969-D2D3-AD55-DB3782BAE85C}"/>
              </a:ext>
            </a:extLst>
          </p:cNvPr>
          <p:cNvSpPr>
            <a:spLocks noGrp="1"/>
          </p:cNvSpPr>
          <p:nvPr>
            <p:ph type="body" sz="quarter" idx="3"/>
          </p:nvPr>
        </p:nvSpPr>
        <p:spPr>
          <a:xfrm>
            <a:off x="3363446" y="2521216"/>
            <a:ext cx="2123536" cy="52478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4" name="Content Placeholder 2">
            <a:extLst>
              <a:ext uri="{FF2B5EF4-FFF2-40B4-BE49-F238E27FC236}">
                <a16:creationId xmlns:a16="http://schemas.microsoft.com/office/drawing/2014/main" id="{ED388EF2-B33C-B3CE-6269-BF4D42FC65D2}"/>
              </a:ext>
            </a:extLst>
          </p:cNvPr>
          <p:cNvSpPr>
            <a:spLocks noGrp="1"/>
          </p:cNvSpPr>
          <p:nvPr>
            <p:ph idx="13"/>
          </p:nvPr>
        </p:nvSpPr>
        <p:spPr>
          <a:xfrm>
            <a:off x="3363445" y="3181350"/>
            <a:ext cx="2607609" cy="269977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3" name="Text Placeholder 4">
            <a:extLst>
              <a:ext uri="{FF2B5EF4-FFF2-40B4-BE49-F238E27FC236}">
                <a16:creationId xmlns:a16="http://schemas.microsoft.com/office/drawing/2014/main" id="{D817BF80-938D-213B-6168-7C08CF580C15}"/>
              </a:ext>
            </a:extLst>
          </p:cNvPr>
          <p:cNvSpPr>
            <a:spLocks noGrp="1"/>
          </p:cNvSpPr>
          <p:nvPr>
            <p:ph type="body" sz="quarter" idx="15"/>
          </p:nvPr>
        </p:nvSpPr>
        <p:spPr>
          <a:xfrm>
            <a:off x="6220945" y="2521216"/>
            <a:ext cx="2199155" cy="52478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4" name="Content Placeholder 2">
            <a:extLst>
              <a:ext uri="{FF2B5EF4-FFF2-40B4-BE49-F238E27FC236}">
                <a16:creationId xmlns:a16="http://schemas.microsoft.com/office/drawing/2014/main" id="{6A8057B5-7939-A128-D252-BA7F54DE28E5}"/>
              </a:ext>
            </a:extLst>
          </p:cNvPr>
          <p:cNvSpPr>
            <a:spLocks noGrp="1"/>
          </p:cNvSpPr>
          <p:nvPr>
            <p:ph idx="16"/>
          </p:nvPr>
        </p:nvSpPr>
        <p:spPr>
          <a:xfrm>
            <a:off x="6220945" y="3181350"/>
            <a:ext cx="2700466" cy="269977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5" name="Text Placeholder 4">
            <a:extLst>
              <a:ext uri="{FF2B5EF4-FFF2-40B4-BE49-F238E27FC236}">
                <a16:creationId xmlns:a16="http://schemas.microsoft.com/office/drawing/2014/main" id="{B338B779-68D6-8E03-3270-4544F18C9F71}"/>
              </a:ext>
            </a:extLst>
          </p:cNvPr>
          <p:cNvSpPr>
            <a:spLocks noGrp="1"/>
          </p:cNvSpPr>
          <p:nvPr>
            <p:ph type="body" sz="quarter" idx="17"/>
          </p:nvPr>
        </p:nvSpPr>
        <p:spPr>
          <a:xfrm>
            <a:off x="9059395" y="2521216"/>
            <a:ext cx="2199155" cy="524786"/>
          </a:xfrm>
        </p:spPr>
        <p:txBody>
          <a:bodyPr anchor="t" anchorCtr="0"/>
          <a:lstStyle>
            <a:lvl1pPr marL="0" indent="0">
              <a:lnSpc>
                <a:spcPct val="9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6" name="Content Placeholder 2">
            <a:extLst>
              <a:ext uri="{FF2B5EF4-FFF2-40B4-BE49-F238E27FC236}">
                <a16:creationId xmlns:a16="http://schemas.microsoft.com/office/drawing/2014/main" id="{17A9886A-A137-C2CD-C6C1-41DDA052E0C0}"/>
              </a:ext>
            </a:extLst>
          </p:cNvPr>
          <p:cNvSpPr>
            <a:spLocks noGrp="1"/>
          </p:cNvSpPr>
          <p:nvPr>
            <p:ph idx="18"/>
          </p:nvPr>
        </p:nvSpPr>
        <p:spPr>
          <a:xfrm>
            <a:off x="9059395" y="3181350"/>
            <a:ext cx="2700466" cy="269977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24038C02-E8DD-458A-941F-C8C62C6FE81D}"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9" name="Picture Placeholder 7" descr="Kuvapaikkaelementti">
            <a:extLst>
              <a:ext uri="{FF2B5EF4-FFF2-40B4-BE49-F238E27FC236}">
                <a16:creationId xmlns:a16="http://schemas.microsoft.com/office/drawing/2014/main" id="{F64A1EE1-7FF8-2C6F-13D7-4B4AD9CC805A}"/>
              </a:ext>
              <a:ext uri="{C183D7F6-B498-43B3-948B-1728B52AA6E4}">
                <adec:decorative xmlns:adec="http://schemas.microsoft.com/office/drawing/2017/decorative" val="0"/>
              </a:ext>
            </a:extLst>
          </p:cNvPr>
          <p:cNvSpPr>
            <a:spLocks noGrp="1"/>
          </p:cNvSpPr>
          <p:nvPr>
            <p:ph type="pic" sz="quarter" idx="20"/>
          </p:nvPr>
        </p:nvSpPr>
        <p:spPr>
          <a:xfrm>
            <a:off x="2633022" y="2526275"/>
            <a:ext cx="375629" cy="389077"/>
          </a:xfrm>
          <a:noFill/>
        </p:spPr>
        <p:txBody>
          <a:bodyPr anchor="ctr" anchorCtr="0"/>
          <a:lstStyle>
            <a:lvl1pPr marL="0" indent="0" algn="ctr">
              <a:buNone/>
              <a:defRPr sz="1000"/>
            </a:lvl1pPr>
          </a:lstStyle>
          <a:p>
            <a:endParaRPr lang="fi-FI" noProof="0"/>
          </a:p>
        </p:txBody>
      </p:sp>
      <p:sp>
        <p:nvSpPr>
          <p:cNvPr id="20" name="Picture Placeholder 7" descr="Kuvapaikkaelementti">
            <a:extLst>
              <a:ext uri="{FF2B5EF4-FFF2-40B4-BE49-F238E27FC236}">
                <a16:creationId xmlns:a16="http://schemas.microsoft.com/office/drawing/2014/main" id="{0BA08EDA-82BE-ACA5-2E71-4AFCB7B4926F}"/>
              </a:ext>
              <a:ext uri="{C183D7F6-B498-43B3-948B-1728B52AA6E4}">
                <adec:decorative xmlns:adec="http://schemas.microsoft.com/office/drawing/2017/decorative" val="0"/>
              </a:ext>
            </a:extLst>
          </p:cNvPr>
          <p:cNvSpPr>
            <a:spLocks noGrp="1"/>
          </p:cNvSpPr>
          <p:nvPr>
            <p:ph type="pic" sz="quarter" idx="21"/>
          </p:nvPr>
        </p:nvSpPr>
        <p:spPr>
          <a:xfrm>
            <a:off x="5492936" y="2526275"/>
            <a:ext cx="375629" cy="389077"/>
          </a:xfrm>
          <a:noFill/>
        </p:spPr>
        <p:txBody>
          <a:bodyPr anchor="ctr" anchorCtr="0"/>
          <a:lstStyle>
            <a:lvl1pPr marL="0" indent="0" algn="ctr">
              <a:buNone/>
              <a:defRPr sz="1000"/>
            </a:lvl1pPr>
          </a:lstStyle>
          <a:p>
            <a:endParaRPr lang="fi-FI" noProof="0"/>
          </a:p>
        </p:txBody>
      </p:sp>
      <p:sp>
        <p:nvSpPr>
          <p:cNvPr id="21" name="Picture Placeholder 7" descr="Kuvapaikkaelementti">
            <a:extLst>
              <a:ext uri="{FF2B5EF4-FFF2-40B4-BE49-F238E27FC236}">
                <a16:creationId xmlns:a16="http://schemas.microsoft.com/office/drawing/2014/main" id="{88FAF63F-DB5D-9604-3F74-236E86DA06C7}"/>
              </a:ext>
              <a:ext uri="{C183D7F6-B498-43B3-948B-1728B52AA6E4}">
                <adec:decorative xmlns:adec="http://schemas.microsoft.com/office/drawing/2017/decorative" val="0"/>
              </a:ext>
            </a:extLst>
          </p:cNvPr>
          <p:cNvSpPr>
            <a:spLocks noGrp="1"/>
          </p:cNvSpPr>
          <p:nvPr>
            <p:ph type="pic" sz="quarter" idx="22"/>
          </p:nvPr>
        </p:nvSpPr>
        <p:spPr>
          <a:xfrm>
            <a:off x="8426636" y="2526275"/>
            <a:ext cx="375629" cy="389077"/>
          </a:xfrm>
          <a:noFill/>
        </p:spPr>
        <p:txBody>
          <a:bodyPr anchor="ctr" anchorCtr="0"/>
          <a:lstStyle>
            <a:lvl1pPr marL="0" indent="0" algn="ctr">
              <a:buNone/>
              <a:defRPr sz="1000"/>
            </a:lvl1pPr>
          </a:lstStyle>
          <a:p>
            <a:endParaRPr lang="fi-FI" noProof="0"/>
          </a:p>
        </p:txBody>
      </p:sp>
      <p:sp>
        <p:nvSpPr>
          <p:cNvPr id="22" name="Picture Placeholder 7" descr="Kuvapaikkaelementti">
            <a:extLst>
              <a:ext uri="{FF2B5EF4-FFF2-40B4-BE49-F238E27FC236}">
                <a16:creationId xmlns:a16="http://schemas.microsoft.com/office/drawing/2014/main" id="{B57AE802-E7EF-3F54-4C44-4C5DFD316CD6}"/>
              </a:ext>
              <a:ext uri="{C183D7F6-B498-43B3-948B-1728B52AA6E4}">
                <adec:decorative xmlns:adec="http://schemas.microsoft.com/office/drawing/2017/decorative" val="0"/>
              </a:ext>
            </a:extLst>
          </p:cNvPr>
          <p:cNvSpPr>
            <a:spLocks noGrp="1"/>
          </p:cNvSpPr>
          <p:nvPr>
            <p:ph type="pic" sz="quarter" idx="23"/>
          </p:nvPr>
        </p:nvSpPr>
        <p:spPr>
          <a:xfrm>
            <a:off x="11262738" y="2526275"/>
            <a:ext cx="375629" cy="389077"/>
          </a:xfrm>
          <a:noFill/>
        </p:spPr>
        <p:txBody>
          <a:bodyPr anchor="ctr" anchorCtr="0"/>
          <a:lstStyle>
            <a:lvl1pPr marL="0" indent="0" algn="ctr">
              <a:buNone/>
              <a:defRPr sz="1000"/>
            </a:lvl1pPr>
          </a:lstStyle>
          <a:p>
            <a:endParaRPr lang="fi-FI" noProof="0"/>
          </a:p>
        </p:txBody>
      </p:sp>
    </p:spTree>
    <p:extLst>
      <p:ext uri="{BB962C8B-B14F-4D97-AF65-F5344CB8AC3E}">
        <p14:creationId xmlns:p14="http://schemas.microsoft.com/office/powerpoint/2010/main" val="32097367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kstilaatiko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12" name="Tekstin paikkamerkki 11">
            <a:extLst>
              <a:ext uri="{FF2B5EF4-FFF2-40B4-BE49-F238E27FC236}">
                <a16:creationId xmlns:a16="http://schemas.microsoft.com/office/drawing/2014/main" id="{0BB38620-2E13-EB0F-5470-953ED8289088}"/>
              </a:ext>
            </a:extLst>
          </p:cNvPr>
          <p:cNvSpPr>
            <a:spLocks noGrp="1"/>
          </p:cNvSpPr>
          <p:nvPr>
            <p:ph type="body" sz="quarter" idx="14"/>
          </p:nvPr>
        </p:nvSpPr>
        <p:spPr>
          <a:xfrm>
            <a:off x="493713" y="1196975"/>
            <a:ext cx="11201400" cy="909638"/>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10" name="Tekstin paikkamerkki 9">
            <a:extLst>
              <a:ext uri="{FF2B5EF4-FFF2-40B4-BE49-F238E27FC236}">
                <a16:creationId xmlns:a16="http://schemas.microsoft.com/office/drawing/2014/main" id="{E3CF2A04-95A5-B8AE-A526-A1344D60CB6E}"/>
              </a:ext>
            </a:extLst>
          </p:cNvPr>
          <p:cNvSpPr>
            <a:spLocks noGrp="1"/>
          </p:cNvSpPr>
          <p:nvPr>
            <p:ph type="body" sz="quarter" idx="13"/>
          </p:nvPr>
        </p:nvSpPr>
        <p:spPr>
          <a:xfrm>
            <a:off x="493713" y="2187575"/>
            <a:ext cx="3546000" cy="4164013"/>
          </a:xfrm>
          <a:solidFill>
            <a:srgbClr val="E9EFF9"/>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3" name="Tekstin paikkamerkki 9">
            <a:extLst>
              <a:ext uri="{FF2B5EF4-FFF2-40B4-BE49-F238E27FC236}">
                <a16:creationId xmlns:a16="http://schemas.microsoft.com/office/drawing/2014/main" id="{6DD79CE5-0CEB-A52F-6714-B4503019BBF6}"/>
              </a:ext>
            </a:extLst>
          </p:cNvPr>
          <p:cNvSpPr>
            <a:spLocks noGrp="1"/>
          </p:cNvSpPr>
          <p:nvPr>
            <p:ph type="body" sz="quarter" idx="15"/>
          </p:nvPr>
        </p:nvSpPr>
        <p:spPr>
          <a:xfrm>
            <a:off x="4326123" y="2187575"/>
            <a:ext cx="3546000" cy="4164013"/>
          </a:xfrm>
          <a:solidFill>
            <a:srgbClr val="CEDBF1"/>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4" name="Tekstin paikkamerkki 9">
            <a:extLst>
              <a:ext uri="{FF2B5EF4-FFF2-40B4-BE49-F238E27FC236}">
                <a16:creationId xmlns:a16="http://schemas.microsoft.com/office/drawing/2014/main" id="{1914BA82-AD23-3D7D-40D6-B2BE8C489AA9}"/>
              </a:ext>
            </a:extLst>
          </p:cNvPr>
          <p:cNvSpPr>
            <a:spLocks noGrp="1"/>
          </p:cNvSpPr>
          <p:nvPr>
            <p:ph type="body" sz="quarter" idx="16"/>
          </p:nvPr>
        </p:nvSpPr>
        <p:spPr>
          <a:xfrm>
            <a:off x="8149569" y="2187575"/>
            <a:ext cx="3546000" cy="4164013"/>
          </a:xfrm>
          <a:solidFill>
            <a:srgbClr val="A5BEE6"/>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5CE03415-DB2A-4BAB-98DD-6B0706F83740}"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8983517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kstilaatiko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12" name="Tekstin paikkamerkki 11">
            <a:extLst>
              <a:ext uri="{FF2B5EF4-FFF2-40B4-BE49-F238E27FC236}">
                <a16:creationId xmlns:a16="http://schemas.microsoft.com/office/drawing/2014/main" id="{0BB38620-2E13-EB0F-5470-953ED8289088}"/>
              </a:ext>
            </a:extLst>
          </p:cNvPr>
          <p:cNvSpPr>
            <a:spLocks noGrp="1"/>
          </p:cNvSpPr>
          <p:nvPr>
            <p:ph type="body" sz="quarter" idx="14"/>
          </p:nvPr>
        </p:nvSpPr>
        <p:spPr>
          <a:xfrm>
            <a:off x="493713" y="1196975"/>
            <a:ext cx="11201400" cy="909638"/>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10" name="Tekstin paikkamerkki 9">
            <a:extLst>
              <a:ext uri="{FF2B5EF4-FFF2-40B4-BE49-F238E27FC236}">
                <a16:creationId xmlns:a16="http://schemas.microsoft.com/office/drawing/2014/main" id="{E3CF2A04-95A5-B8AE-A526-A1344D60CB6E}"/>
              </a:ext>
            </a:extLst>
          </p:cNvPr>
          <p:cNvSpPr>
            <a:spLocks noGrp="1"/>
          </p:cNvSpPr>
          <p:nvPr>
            <p:ph type="body" sz="quarter" idx="13"/>
          </p:nvPr>
        </p:nvSpPr>
        <p:spPr>
          <a:xfrm>
            <a:off x="493713" y="2187575"/>
            <a:ext cx="3546000" cy="4164013"/>
          </a:xfrm>
          <a:solidFill>
            <a:srgbClr val="D2DFF3"/>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3" name="Tekstin paikkamerkki 9">
            <a:extLst>
              <a:ext uri="{FF2B5EF4-FFF2-40B4-BE49-F238E27FC236}">
                <a16:creationId xmlns:a16="http://schemas.microsoft.com/office/drawing/2014/main" id="{6DD79CE5-0CEB-A52F-6714-B4503019BBF6}"/>
              </a:ext>
            </a:extLst>
          </p:cNvPr>
          <p:cNvSpPr>
            <a:spLocks noGrp="1"/>
          </p:cNvSpPr>
          <p:nvPr>
            <p:ph type="body" sz="quarter" idx="15"/>
          </p:nvPr>
        </p:nvSpPr>
        <p:spPr>
          <a:xfrm>
            <a:off x="4326123" y="2187575"/>
            <a:ext cx="3546000" cy="4164013"/>
          </a:xfrm>
          <a:solidFill>
            <a:srgbClr val="DDEED5"/>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4" name="Tekstin paikkamerkki 9">
            <a:extLst>
              <a:ext uri="{FF2B5EF4-FFF2-40B4-BE49-F238E27FC236}">
                <a16:creationId xmlns:a16="http://schemas.microsoft.com/office/drawing/2014/main" id="{1914BA82-AD23-3D7D-40D6-B2BE8C489AA9}"/>
              </a:ext>
            </a:extLst>
          </p:cNvPr>
          <p:cNvSpPr>
            <a:spLocks noGrp="1"/>
          </p:cNvSpPr>
          <p:nvPr>
            <p:ph type="body" sz="quarter" idx="16"/>
          </p:nvPr>
        </p:nvSpPr>
        <p:spPr>
          <a:xfrm>
            <a:off x="8149569" y="2187575"/>
            <a:ext cx="3546000" cy="4164013"/>
          </a:xfrm>
          <a:solidFill>
            <a:srgbClr val="FFE9AD"/>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644699D6-5915-4F7F-B6A2-8AC76CF574A6}"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23544930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kstilaatiko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12" name="Tekstin paikkamerkki 11">
            <a:extLst>
              <a:ext uri="{FF2B5EF4-FFF2-40B4-BE49-F238E27FC236}">
                <a16:creationId xmlns:a16="http://schemas.microsoft.com/office/drawing/2014/main" id="{0BB38620-2E13-EB0F-5470-953ED8289088}"/>
              </a:ext>
            </a:extLst>
          </p:cNvPr>
          <p:cNvSpPr>
            <a:spLocks noGrp="1"/>
          </p:cNvSpPr>
          <p:nvPr>
            <p:ph type="body" sz="quarter" idx="14"/>
          </p:nvPr>
        </p:nvSpPr>
        <p:spPr>
          <a:xfrm>
            <a:off x="493713" y="1196975"/>
            <a:ext cx="11201400" cy="909638"/>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10" name="Tekstin paikkamerkki 9">
            <a:extLst>
              <a:ext uri="{FF2B5EF4-FFF2-40B4-BE49-F238E27FC236}">
                <a16:creationId xmlns:a16="http://schemas.microsoft.com/office/drawing/2014/main" id="{E3CF2A04-95A5-B8AE-A526-A1344D60CB6E}"/>
              </a:ext>
            </a:extLst>
          </p:cNvPr>
          <p:cNvSpPr>
            <a:spLocks noGrp="1"/>
          </p:cNvSpPr>
          <p:nvPr>
            <p:ph type="body" sz="quarter" idx="13"/>
          </p:nvPr>
        </p:nvSpPr>
        <p:spPr>
          <a:xfrm>
            <a:off x="493713" y="2187575"/>
            <a:ext cx="2611437" cy="4164013"/>
          </a:xfrm>
          <a:solidFill>
            <a:srgbClr val="E9EFF9"/>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3" name="Tekstin paikkamerkki 9">
            <a:extLst>
              <a:ext uri="{FF2B5EF4-FFF2-40B4-BE49-F238E27FC236}">
                <a16:creationId xmlns:a16="http://schemas.microsoft.com/office/drawing/2014/main" id="{6DD79CE5-0CEB-A52F-6714-B4503019BBF6}"/>
              </a:ext>
            </a:extLst>
          </p:cNvPr>
          <p:cNvSpPr>
            <a:spLocks noGrp="1"/>
          </p:cNvSpPr>
          <p:nvPr>
            <p:ph type="body" sz="quarter" idx="15"/>
          </p:nvPr>
        </p:nvSpPr>
        <p:spPr>
          <a:xfrm>
            <a:off x="3362400" y="2187575"/>
            <a:ext cx="2611437" cy="4164013"/>
          </a:xfrm>
          <a:solidFill>
            <a:srgbClr val="CEDBF1"/>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4" name="Tekstin paikkamerkki 9">
            <a:extLst>
              <a:ext uri="{FF2B5EF4-FFF2-40B4-BE49-F238E27FC236}">
                <a16:creationId xmlns:a16="http://schemas.microsoft.com/office/drawing/2014/main" id="{1914BA82-AD23-3D7D-40D6-B2BE8C489AA9}"/>
              </a:ext>
            </a:extLst>
          </p:cNvPr>
          <p:cNvSpPr>
            <a:spLocks noGrp="1"/>
          </p:cNvSpPr>
          <p:nvPr>
            <p:ph type="body" sz="quarter" idx="16"/>
          </p:nvPr>
        </p:nvSpPr>
        <p:spPr>
          <a:xfrm>
            <a:off x="6230939" y="2187575"/>
            <a:ext cx="2611437" cy="4164013"/>
          </a:xfrm>
          <a:solidFill>
            <a:srgbClr val="BBCEEC"/>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kstin paikkamerkki 9">
            <a:extLst>
              <a:ext uri="{FF2B5EF4-FFF2-40B4-BE49-F238E27FC236}">
                <a16:creationId xmlns:a16="http://schemas.microsoft.com/office/drawing/2014/main" id="{C779018F-9613-2C77-5EB7-EDE4BCDAFBC0}"/>
              </a:ext>
            </a:extLst>
          </p:cNvPr>
          <p:cNvSpPr>
            <a:spLocks noGrp="1"/>
          </p:cNvSpPr>
          <p:nvPr>
            <p:ph type="body" sz="quarter" idx="17"/>
          </p:nvPr>
        </p:nvSpPr>
        <p:spPr>
          <a:xfrm>
            <a:off x="9099552" y="2187575"/>
            <a:ext cx="2611437" cy="4164013"/>
          </a:xfrm>
          <a:solidFill>
            <a:srgbClr val="A5BEE6"/>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5CE03415-DB2A-4BAB-98DD-6B0706F83740}"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42077311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kstilaatiko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12" name="Tekstin paikkamerkki 11">
            <a:extLst>
              <a:ext uri="{FF2B5EF4-FFF2-40B4-BE49-F238E27FC236}">
                <a16:creationId xmlns:a16="http://schemas.microsoft.com/office/drawing/2014/main" id="{0BB38620-2E13-EB0F-5470-953ED8289088}"/>
              </a:ext>
            </a:extLst>
          </p:cNvPr>
          <p:cNvSpPr>
            <a:spLocks noGrp="1"/>
          </p:cNvSpPr>
          <p:nvPr>
            <p:ph type="body" sz="quarter" idx="14"/>
          </p:nvPr>
        </p:nvSpPr>
        <p:spPr>
          <a:xfrm>
            <a:off x="493713" y="1196975"/>
            <a:ext cx="11201400" cy="909638"/>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10" name="Tekstin paikkamerkki 9">
            <a:extLst>
              <a:ext uri="{FF2B5EF4-FFF2-40B4-BE49-F238E27FC236}">
                <a16:creationId xmlns:a16="http://schemas.microsoft.com/office/drawing/2014/main" id="{E3CF2A04-95A5-B8AE-A526-A1344D60CB6E}"/>
              </a:ext>
            </a:extLst>
          </p:cNvPr>
          <p:cNvSpPr>
            <a:spLocks noGrp="1"/>
          </p:cNvSpPr>
          <p:nvPr>
            <p:ph type="body" sz="quarter" idx="13"/>
          </p:nvPr>
        </p:nvSpPr>
        <p:spPr>
          <a:xfrm>
            <a:off x="493713" y="2187575"/>
            <a:ext cx="2610000" cy="4164013"/>
          </a:xfrm>
          <a:solidFill>
            <a:srgbClr val="D2DFF3"/>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3" name="Tekstin paikkamerkki 9">
            <a:extLst>
              <a:ext uri="{FF2B5EF4-FFF2-40B4-BE49-F238E27FC236}">
                <a16:creationId xmlns:a16="http://schemas.microsoft.com/office/drawing/2014/main" id="{6DD79CE5-0CEB-A52F-6714-B4503019BBF6}"/>
              </a:ext>
            </a:extLst>
          </p:cNvPr>
          <p:cNvSpPr>
            <a:spLocks noGrp="1"/>
          </p:cNvSpPr>
          <p:nvPr>
            <p:ph type="body" sz="quarter" idx="15"/>
          </p:nvPr>
        </p:nvSpPr>
        <p:spPr>
          <a:xfrm>
            <a:off x="3362400" y="2187575"/>
            <a:ext cx="2610000" cy="4164013"/>
          </a:xfrm>
          <a:solidFill>
            <a:srgbClr val="DDEED5"/>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ta9,349,34so</a:t>
            </a:r>
          </a:p>
          <a:p>
            <a:pPr lvl="3"/>
            <a:r>
              <a:rPr lang="fi-FI" noProof="0"/>
              <a:t>neljäs taso</a:t>
            </a:r>
          </a:p>
          <a:p>
            <a:pPr lvl="4"/>
            <a:r>
              <a:rPr lang="fi-FI" noProof="0"/>
              <a:t>viides taso</a:t>
            </a:r>
          </a:p>
        </p:txBody>
      </p:sp>
      <p:sp>
        <p:nvSpPr>
          <p:cNvPr id="14" name="Tekstin paikkamerkki 9">
            <a:extLst>
              <a:ext uri="{FF2B5EF4-FFF2-40B4-BE49-F238E27FC236}">
                <a16:creationId xmlns:a16="http://schemas.microsoft.com/office/drawing/2014/main" id="{1914BA82-AD23-3D7D-40D6-B2BE8C489AA9}"/>
              </a:ext>
            </a:extLst>
          </p:cNvPr>
          <p:cNvSpPr>
            <a:spLocks noGrp="1"/>
          </p:cNvSpPr>
          <p:nvPr>
            <p:ph type="body" sz="quarter" idx="16"/>
          </p:nvPr>
        </p:nvSpPr>
        <p:spPr>
          <a:xfrm>
            <a:off x="6231087" y="2187575"/>
            <a:ext cx="2610000" cy="4164013"/>
          </a:xfrm>
          <a:solidFill>
            <a:srgbClr val="E2E2E2"/>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kstin paikkamerkki 9">
            <a:extLst>
              <a:ext uri="{FF2B5EF4-FFF2-40B4-BE49-F238E27FC236}">
                <a16:creationId xmlns:a16="http://schemas.microsoft.com/office/drawing/2014/main" id="{FCD68FB2-FC29-2A8B-F68A-A38D4707FBC0}"/>
              </a:ext>
            </a:extLst>
          </p:cNvPr>
          <p:cNvSpPr>
            <a:spLocks noGrp="1"/>
          </p:cNvSpPr>
          <p:nvPr>
            <p:ph type="body" sz="quarter" idx="17"/>
          </p:nvPr>
        </p:nvSpPr>
        <p:spPr>
          <a:xfrm>
            <a:off x="9099774" y="2187575"/>
            <a:ext cx="2610000" cy="4164013"/>
          </a:xfrm>
          <a:solidFill>
            <a:srgbClr val="F7CCA0"/>
          </a:solidFill>
        </p:spPr>
        <p:txBody>
          <a:bodyPr lIns="216000" tIns="288000" rIns="10800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644699D6-5915-4F7F-B6A2-8AC76CF574A6}"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7988529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Väripalkit 1">
    <p:spTree>
      <p:nvGrpSpPr>
        <p:cNvPr id="1" name=""/>
        <p:cNvGrpSpPr/>
        <p:nvPr/>
      </p:nvGrpSpPr>
      <p:grpSpPr>
        <a:xfrm>
          <a:off x="0" y="0"/>
          <a:ext cx="0" cy="0"/>
          <a:chOff x="0" y="0"/>
          <a:chExt cx="0" cy="0"/>
        </a:xfrm>
      </p:grpSpPr>
      <p:sp>
        <p:nvSpPr>
          <p:cNvPr id="13" name="object 11">
            <a:extLst>
              <a:ext uri="{FF2B5EF4-FFF2-40B4-BE49-F238E27FC236}">
                <a16:creationId xmlns:a16="http://schemas.microsoft.com/office/drawing/2014/main" id="{604E8351-9D45-BEA9-B3F0-76ED677193D6}"/>
              </a:ext>
              <a:ext uri="{C183D7F6-B498-43B3-948B-1728B52AA6E4}">
                <adec:decorative xmlns:adec="http://schemas.microsoft.com/office/drawing/2017/decorative" val="1"/>
              </a:ext>
            </a:extLst>
          </p:cNvPr>
          <p:cNvSpPr/>
          <p:nvPr userDrawn="1"/>
        </p:nvSpPr>
        <p:spPr>
          <a:xfrm>
            <a:off x="509186" y="2185497"/>
            <a:ext cx="11175344" cy="1269943"/>
          </a:xfrm>
          <a:custGeom>
            <a:avLst/>
            <a:gdLst/>
            <a:ahLst/>
            <a:cxnLst/>
            <a:rect l="l" t="t" r="r" b="b"/>
            <a:pathLst>
              <a:path w="18428970" h="2094229">
                <a:moveTo>
                  <a:pt x="18428758" y="0"/>
                </a:moveTo>
                <a:lnTo>
                  <a:pt x="0" y="0"/>
                </a:lnTo>
                <a:lnTo>
                  <a:pt x="0" y="2094177"/>
                </a:lnTo>
                <a:lnTo>
                  <a:pt x="18428758" y="2094177"/>
                </a:lnTo>
                <a:lnTo>
                  <a:pt x="18428758" y="0"/>
                </a:lnTo>
                <a:close/>
              </a:path>
            </a:pathLst>
          </a:custGeom>
          <a:solidFill>
            <a:srgbClr val="D2DEF2"/>
          </a:solidFill>
        </p:spPr>
        <p:txBody>
          <a:bodyPr wrap="square" lIns="0" tIns="0" rIns="0" bIns="0" rtlCol="0"/>
          <a:lstStyle/>
          <a:p>
            <a:endParaRPr lang="fi-FI" noProof="0"/>
          </a:p>
        </p:txBody>
      </p:sp>
      <p:sp>
        <p:nvSpPr>
          <p:cNvPr id="6" name="object 3">
            <a:extLst>
              <a:ext uri="{FF2B5EF4-FFF2-40B4-BE49-F238E27FC236}">
                <a16:creationId xmlns:a16="http://schemas.microsoft.com/office/drawing/2014/main" id="{51AE1B33-A91D-C257-70E1-BFAF5C1F7C71}"/>
              </a:ext>
              <a:ext uri="{C183D7F6-B498-43B3-948B-1728B52AA6E4}">
                <adec:decorative xmlns:adec="http://schemas.microsoft.com/office/drawing/2017/decorative" val="1"/>
              </a:ext>
            </a:extLst>
          </p:cNvPr>
          <p:cNvSpPr/>
          <p:nvPr userDrawn="1"/>
        </p:nvSpPr>
        <p:spPr>
          <a:xfrm>
            <a:off x="509186" y="3632567"/>
            <a:ext cx="11175344" cy="1269943"/>
          </a:xfrm>
          <a:custGeom>
            <a:avLst/>
            <a:gdLst/>
            <a:ahLst/>
            <a:cxnLst/>
            <a:rect l="l" t="t" r="r" b="b"/>
            <a:pathLst>
              <a:path w="18428970" h="2094229">
                <a:moveTo>
                  <a:pt x="18428758" y="0"/>
                </a:moveTo>
                <a:lnTo>
                  <a:pt x="0" y="0"/>
                </a:lnTo>
                <a:lnTo>
                  <a:pt x="0" y="2094177"/>
                </a:lnTo>
                <a:lnTo>
                  <a:pt x="18428758" y="2094177"/>
                </a:lnTo>
                <a:lnTo>
                  <a:pt x="18428758" y="0"/>
                </a:lnTo>
                <a:close/>
              </a:path>
            </a:pathLst>
          </a:custGeom>
          <a:solidFill>
            <a:srgbClr val="E2E2E2"/>
          </a:solidFill>
        </p:spPr>
        <p:txBody>
          <a:bodyPr wrap="square" lIns="0" tIns="0" rIns="0" bIns="0" rtlCol="0"/>
          <a:lstStyle/>
          <a:p>
            <a:endParaRPr lang="fi-FI" noProof="0"/>
          </a:p>
        </p:txBody>
      </p:sp>
      <p:sp>
        <p:nvSpPr>
          <p:cNvPr id="12" name="object 7">
            <a:extLst>
              <a:ext uri="{FF2B5EF4-FFF2-40B4-BE49-F238E27FC236}">
                <a16:creationId xmlns:a16="http://schemas.microsoft.com/office/drawing/2014/main" id="{C5336661-86E4-CA26-7388-63F1807C2FA3}"/>
              </a:ext>
              <a:ext uri="{C183D7F6-B498-43B3-948B-1728B52AA6E4}">
                <adec:decorative xmlns:adec="http://schemas.microsoft.com/office/drawing/2017/decorative" val="1"/>
              </a:ext>
            </a:extLst>
          </p:cNvPr>
          <p:cNvSpPr/>
          <p:nvPr userDrawn="1"/>
        </p:nvSpPr>
        <p:spPr>
          <a:xfrm>
            <a:off x="509186" y="5079643"/>
            <a:ext cx="11175344" cy="1269943"/>
          </a:xfrm>
          <a:custGeom>
            <a:avLst/>
            <a:gdLst/>
            <a:ahLst/>
            <a:cxnLst/>
            <a:rect l="l" t="t" r="r" b="b"/>
            <a:pathLst>
              <a:path w="18428970" h="2094229">
                <a:moveTo>
                  <a:pt x="18428758" y="0"/>
                </a:moveTo>
                <a:lnTo>
                  <a:pt x="0" y="0"/>
                </a:lnTo>
                <a:lnTo>
                  <a:pt x="0" y="2094177"/>
                </a:lnTo>
                <a:lnTo>
                  <a:pt x="18428758" y="2094177"/>
                </a:lnTo>
                <a:lnTo>
                  <a:pt x="18428758" y="0"/>
                </a:lnTo>
                <a:close/>
              </a:path>
            </a:pathLst>
          </a:custGeom>
          <a:solidFill>
            <a:srgbClr val="DCEDD5"/>
          </a:solidFill>
        </p:spPr>
        <p:txBody>
          <a:bodyPr wrap="square" lIns="0" tIns="0" rIns="0" bIns="0" rtlCol="0"/>
          <a:lstStyle/>
          <a:p>
            <a:endParaRPr lang="fi-FI" noProof="0"/>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497541" y="560568"/>
            <a:ext cx="11201401" cy="524786"/>
          </a:xfrm>
        </p:spPr>
        <p:txBody>
          <a:bodyPr/>
          <a:lstStyle/>
          <a:p>
            <a:endParaRPr lang="fi-FI" noProof="0"/>
          </a:p>
        </p:txBody>
      </p:sp>
      <p:sp>
        <p:nvSpPr>
          <p:cNvPr id="16" name="Tekstin paikkamerkki 11">
            <a:extLst>
              <a:ext uri="{FF2B5EF4-FFF2-40B4-BE49-F238E27FC236}">
                <a16:creationId xmlns:a16="http://schemas.microsoft.com/office/drawing/2014/main" id="{AEEEE0A1-F219-D5BB-6044-FACC9697CEA3}"/>
              </a:ext>
            </a:extLst>
          </p:cNvPr>
          <p:cNvSpPr>
            <a:spLocks noGrp="1"/>
          </p:cNvSpPr>
          <p:nvPr>
            <p:ph type="body" sz="quarter" idx="16"/>
          </p:nvPr>
        </p:nvSpPr>
        <p:spPr>
          <a:xfrm>
            <a:off x="493713" y="1196975"/>
            <a:ext cx="7331441" cy="909638"/>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25" name="Tekstin paikkamerkki 11">
            <a:extLst>
              <a:ext uri="{FF2B5EF4-FFF2-40B4-BE49-F238E27FC236}">
                <a16:creationId xmlns:a16="http://schemas.microsoft.com/office/drawing/2014/main" id="{7803FDA0-D5CB-78DE-54CF-4D49C544ED49}"/>
              </a:ext>
            </a:extLst>
          </p:cNvPr>
          <p:cNvSpPr>
            <a:spLocks noGrp="1"/>
          </p:cNvSpPr>
          <p:nvPr>
            <p:ph type="body" sz="quarter" idx="23"/>
          </p:nvPr>
        </p:nvSpPr>
        <p:spPr>
          <a:xfrm>
            <a:off x="826478" y="2345190"/>
            <a:ext cx="2901461" cy="1107042"/>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26" name="Tekstin paikkamerkki 11">
            <a:extLst>
              <a:ext uri="{FF2B5EF4-FFF2-40B4-BE49-F238E27FC236}">
                <a16:creationId xmlns:a16="http://schemas.microsoft.com/office/drawing/2014/main" id="{78B4CBD5-8A1A-716E-8CC6-980F60730C57}"/>
              </a:ext>
            </a:extLst>
          </p:cNvPr>
          <p:cNvSpPr>
            <a:spLocks noGrp="1"/>
          </p:cNvSpPr>
          <p:nvPr>
            <p:ph type="body" sz="quarter" idx="24"/>
          </p:nvPr>
        </p:nvSpPr>
        <p:spPr>
          <a:xfrm>
            <a:off x="4634237" y="2345190"/>
            <a:ext cx="2901461" cy="1107042"/>
          </a:xfrm>
        </p:spPr>
        <p:txBody>
          <a:bodyPr/>
          <a:lstStyle>
            <a:lvl1pPr marL="0" indent="0">
              <a:buNone/>
              <a:defRPr sz="1400">
                <a:latin typeface="DM Sans Medium" pitchFamily="2" charset="0"/>
              </a:defRPr>
            </a:lvl1pPr>
          </a:lstStyle>
          <a:p>
            <a:pPr lvl="0"/>
            <a:r>
              <a:rPr lang="fi-FI" noProof="0"/>
              <a:t>Muokkaa tekstin perustyylejä napsauttamalla</a:t>
            </a:r>
          </a:p>
        </p:txBody>
      </p:sp>
      <p:sp>
        <p:nvSpPr>
          <p:cNvPr id="27" name="Tekstin paikkamerkki 11">
            <a:extLst>
              <a:ext uri="{FF2B5EF4-FFF2-40B4-BE49-F238E27FC236}">
                <a16:creationId xmlns:a16="http://schemas.microsoft.com/office/drawing/2014/main" id="{86282D08-2785-FBC3-3784-6FC86E0B0055}"/>
              </a:ext>
            </a:extLst>
          </p:cNvPr>
          <p:cNvSpPr>
            <a:spLocks noGrp="1"/>
          </p:cNvSpPr>
          <p:nvPr>
            <p:ph type="body" sz="quarter" idx="25"/>
          </p:nvPr>
        </p:nvSpPr>
        <p:spPr>
          <a:xfrm>
            <a:off x="8473817" y="2345190"/>
            <a:ext cx="2901461" cy="1107042"/>
          </a:xfrm>
        </p:spPr>
        <p:txBody>
          <a:bodyPr/>
          <a:lstStyle>
            <a:lvl1pPr marL="0" indent="0">
              <a:buNone/>
              <a:defRPr sz="1400">
                <a:latin typeface="DM Sans Medium" pitchFamily="2" charset="0"/>
              </a:defRPr>
            </a:lvl1pPr>
          </a:lstStyle>
          <a:p>
            <a:pPr lvl="0"/>
            <a:r>
              <a:rPr lang="fi-FI" noProof="0"/>
              <a:t>Muokkaa tekstin perustyylejä napsauttamalla</a:t>
            </a:r>
          </a:p>
        </p:txBody>
      </p:sp>
      <p:sp>
        <p:nvSpPr>
          <p:cNvPr id="28" name="Tekstin paikkamerkki 11">
            <a:extLst>
              <a:ext uri="{FF2B5EF4-FFF2-40B4-BE49-F238E27FC236}">
                <a16:creationId xmlns:a16="http://schemas.microsoft.com/office/drawing/2014/main" id="{8B8ECD7C-A91A-0C25-2CA5-8FA2ABDAC00D}"/>
              </a:ext>
            </a:extLst>
          </p:cNvPr>
          <p:cNvSpPr>
            <a:spLocks noGrp="1"/>
          </p:cNvSpPr>
          <p:nvPr>
            <p:ph type="body" sz="quarter" idx="26"/>
          </p:nvPr>
        </p:nvSpPr>
        <p:spPr>
          <a:xfrm>
            <a:off x="826478" y="3795468"/>
            <a:ext cx="2901461" cy="1107042"/>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29" name="Tekstin paikkamerkki 11">
            <a:extLst>
              <a:ext uri="{FF2B5EF4-FFF2-40B4-BE49-F238E27FC236}">
                <a16:creationId xmlns:a16="http://schemas.microsoft.com/office/drawing/2014/main" id="{F78C0F76-3485-F1B0-80DC-472B5CF23BA3}"/>
              </a:ext>
            </a:extLst>
          </p:cNvPr>
          <p:cNvSpPr>
            <a:spLocks noGrp="1"/>
          </p:cNvSpPr>
          <p:nvPr>
            <p:ph type="body" sz="quarter" idx="27"/>
          </p:nvPr>
        </p:nvSpPr>
        <p:spPr>
          <a:xfrm>
            <a:off x="4634237" y="3795468"/>
            <a:ext cx="2901461" cy="1107042"/>
          </a:xfrm>
        </p:spPr>
        <p:txBody>
          <a:bodyPr/>
          <a:lstStyle>
            <a:lvl1pPr marL="0" indent="0">
              <a:buNone/>
              <a:defRPr sz="1400">
                <a:latin typeface="DM Sans Medium" pitchFamily="2" charset="0"/>
              </a:defRPr>
            </a:lvl1pPr>
          </a:lstStyle>
          <a:p>
            <a:pPr lvl="0"/>
            <a:r>
              <a:rPr lang="fi-FI" noProof="0"/>
              <a:t>Muokkaa tekstin perustyylejä napsauttamalla</a:t>
            </a:r>
          </a:p>
        </p:txBody>
      </p:sp>
      <p:sp>
        <p:nvSpPr>
          <p:cNvPr id="30" name="Tekstin paikkamerkki 11">
            <a:extLst>
              <a:ext uri="{FF2B5EF4-FFF2-40B4-BE49-F238E27FC236}">
                <a16:creationId xmlns:a16="http://schemas.microsoft.com/office/drawing/2014/main" id="{1A84006D-8350-23B8-E959-5FE86949CAC2}"/>
              </a:ext>
            </a:extLst>
          </p:cNvPr>
          <p:cNvSpPr>
            <a:spLocks noGrp="1"/>
          </p:cNvSpPr>
          <p:nvPr>
            <p:ph type="body" sz="quarter" idx="28"/>
          </p:nvPr>
        </p:nvSpPr>
        <p:spPr>
          <a:xfrm>
            <a:off x="8473817" y="3795468"/>
            <a:ext cx="2901461" cy="1107042"/>
          </a:xfrm>
        </p:spPr>
        <p:txBody>
          <a:bodyPr/>
          <a:lstStyle>
            <a:lvl1pPr marL="0" indent="0">
              <a:buNone/>
              <a:defRPr sz="1400">
                <a:latin typeface="DM Sans Medium" pitchFamily="2" charset="0"/>
              </a:defRPr>
            </a:lvl1pPr>
          </a:lstStyle>
          <a:p>
            <a:pPr lvl="0"/>
            <a:r>
              <a:rPr lang="fi-FI" noProof="0"/>
              <a:t>Muokkaa tekstin perustyylejä napsauttamalla</a:t>
            </a:r>
          </a:p>
        </p:txBody>
      </p:sp>
      <p:sp>
        <p:nvSpPr>
          <p:cNvPr id="31" name="Tekstin paikkamerkki 11">
            <a:extLst>
              <a:ext uri="{FF2B5EF4-FFF2-40B4-BE49-F238E27FC236}">
                <a16:creationId xmlns:a16="http://schemas.microsoft.com/office/drawing/2014/main" id="{6584795B-1550-ADA8-70BB-41AEF6FDCD47}"/>
              </a:ext>
            </a:extLst>
          </p:cNvPr>
          <p:cNvSpPr>
            <a:spLocks noGrp="1"/>
          </p:cNvSpPr>
          <p:nvPr>
            <p:ph type="body" sz="quarter" idx="29"/>
          </p:nvPr>
        </p:nvSpPr>
        <p:spPr>
          <a:xfrm>
            <a:off x="826478" y="5242544"/>
            <a:ext cx="2901461" cy="1107042"/>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32" name="Tekstin paikkamerkki 11">
            <a:extLst>
              <a:ext uri="{FF2B5EF4-FFF2-40B4-BE49-F238E27FC236}">
                <a16:creationId xmlns:a16="http://schemas.microsoft.com/office/drawing/2014/main" id="{98140732-35AF-D46D-CCDB-8B9AE2E4B68E}"/>
              </a:ext>
            </a:extLst>
          </p:cNvPr>
          <p:cNvSpPr>
            <a:spLocks noGrp="1"/>
          </p:cNvSpPr>
          <p:nvPr>
            <p:ph type="body" sz="quarter" idx="30"/>
          </p:nvPr>
        </p:nvSpPr>
        <p:spPr>
          <a:xfrm>
            <a:off x="4634237" y="5242544"/>
            <a:ext cx="2901461" cy="1107042"/>
          </a:xfrm>
        </p:spPr>
        <p:txBody>
          <a:bodyPr/>
          <a:lstStyle>
            <a:lvl1pPr marL="0" indent="0">
              <a:buNone/>
              <a:defRPr sz="1400">
                <a:latin typeface="DM Sans Medium" pitchFamily="2" charset="0"/>
              </a:defRPr>
            </a:lvl1pPr>
          </a:lstStyle>
          <a:p>
            <a:pPr lvl="0"/>
            <a:r>
              <a:rPr lang="fi-FI" noProof="0"/>
              <a:t>Muokkaa tekstin perustyylejä napsauttamalla</a:t>
            </a:r>
          </a:p>
        </p:txBody>
      </p:sp>
      <p:sp>
        <p:nvSpPr>
          <p:cNvPr id="33" name="Tekstin paikkamerkki 11">
            <a:extLst>
              <a:ext uri="{FF2B5EF4-FFF2-40B4-BE49-F238E27FC236}">
                <a16:creationId xmlns:a16="http://schemas.microsoft.com/office/drawing/2014/main" id="{AA0A2A71-5DB2-3417-5028-C8F81713DC7F}"/>
              </a:ext>
            </a:extLst>
          </p:cNvPr>
          <p:cNvSpPr>
            <a:spLocks noGrp="1"/>
          </p:cNvSpPr>
          <p:nvPr>
            <p:ph type="body" sz="quarter" idx="31"/>
          </p:nvPr>
        </p:nvSpPr>
        <p:spPr>
          <a:xfrm>
            <a:off x="8473817" y="5242544"/>
            <a:ext cx="2901461" cy="1107042"/>
          </a:xfrm>
        </p:spPr>
        <p:txBody>
          <a:bodyPr/>
          <a:lstStyle>
            <a:lvl1pPr marL="0" indent="0">
              <a:buNone/>
              <a:defRPr sz="1400">
                <a:latin typeface="DM Sans Medium" pitchFamily="2" charset="0"/>
              </a:defRPr>
            </a:lvl1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55C38AAD-8BB1-47BA-A755-D47255D23473}"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498772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äripalkit 2">
    <p:spTree>
      <p:nvGrpSpPr>
        <p:cNvPr id="1" name=""/>
        <p:cNvGrpSpPr/>
        <p:nvPr/>
      </p:nvGrpSpPr>
      <p:grpSpPr>
        <a:xfrm>
          <a:off x="0" y="0"/>
          <a:ext cx="0" cy="0"/>
          <a:chOff x="0" y="0"/>
          <a:chExt cx="0" cy="0"/>
        </a:xfrm>
      </p:grpSpPr>
      <p:sp>
        <p:nvSpPr>
          <p:cNvPr id="46" name="object 4">
            <a:extLst>
              <a:ext uri="{FF2B5EF4-FFF2-40B4-BE49-F238E27FC236}">
                <a16:creationId xmlns:a16="http://schemas.microsoft.com/office/drawing/2014/main" id="{2B0BCDE1-FEAE-5702-CC9B-8E8499C1A00B}"/>
              </a:ext>
              <a:ext uri="{C183D7F6-B498-43B3-948B-1728B52AA6E4}">
                <adec:decorative xmlns:adec="http://schemas.microsoft.com/office/drawing/2017/decorative" val="1"/>
              </a:ext>
            </a:extLst>
          </p:cNvPr>
          <p:cNvSpPr/>
          <p:nvPr userDrawn="1"/>
        </p:nvSpPr>
        <p:spPr>
          <a:xfrm>
            <a:off x="509186" y="4952652"/>
            <a:ext cx="11175344" cy="1397014"/>
          </a:xfrm>
          <a:custGeom>
            <a:avLst/>
            <a:gdLst/>
            <a:ahLst/>
            <a:cxnLst/>
            <a:rect l="l" t="t" r="r" b="b"/>
            <a:pathLst>
              <a:path w="18428970" h="2303779">
                <a:moveTo>
                  <a:pt x="18428758" y="0"/>
                </a:moveTo>
                <a:lnTo>
                  <a:pt x="0" y="0"/>
                </a:lnTo>
                <a:lnTo>
                  <a:pt x="0" y="2303594"/>
                </a:lnTo>
                <a:lnTo>
                  <a:pt x="18428758" y="2303594"/>
                </a:lnTo>
                <a:lnTo>
                  <a:pt x="18428758" y="0"/>
                </a:lnTo>
                <a:close/>
              </a:path>
            </a:pathLst>
          </a:custGeom>
          <a:solidFill>
            <a:srgbClr val="BBCEEC"/>
          </a:solidFill>
        </p:spPr>
        <p:txBody>
          <a:bodyPr wrap="square" lIns="0" tIns="0" rIns="0" bIns="0" rtlCol="0"/>
          <a:lstStyle/>
          <a:p>
            <a:endParaRPr lang="fi-FI" noProof="0"/>
          </a:p>
        </p:txBody>
      </p:sp>
      <p:sp>
        <p:nvSpPr>
          <p:cNvPr id="47" name="object 5">
            <a:extLst>
              <a:ext uri="{FF2B5EF4-FFF2-40B4-BE49-F238E27FC236}">
                <a16:creationId xmlns:a16="http://schemas.microsoft.com/office/drawing/2014/main" id="{DFCCF13A-4CC0-46FE-404B-E65D1E41BE62}"/>
              </a:ext>
              <a:ext uri="{C183D7F6-B498-43B3-948B-1728B52AA6E4}">
                <adec:decorative xmlns:adec="http://schemas.microsoft.com/office/drawing/2017/decorative" val="1"/>
              </a:ext>
            </a:extLst>
          </p:cNvPr>
          <p:cNvSpPr/>
          <p:nvPr userDrawn="1"/>
        </p:nvSpPr>
        <p:spPr>
          <a:xfrm>
            <a:off x="509186" y="3181126"/>
            <a:ext cx="11175344" cy="1397014"/>
          </a:xfrm>
          <a:custGeom>
            <a:avLst/>
            <a:gdLst/>
            <a:ahLst/>
            <a:cxnLst/>
            <a:rect l="l" t="t" r="r" b="b"/>
            <a:pathLst>
              <a:path w="18428970" h="2303779">
                <a:moveTo>
                  <a:pt x="18428758" y="0"/>
                </a:moveTo>
                <a:lnTo>
                  <a:pt x="0" y="0"/>
                </a:lnTo>
                <a:lnTo>
                  <a:pt x="0" y="2303594"/>
                </a:lnTo>
                <a:lnTo>
                  <a:pt x="18428758" y="2303594"/>
                </a:lnTo>
                <a:lnTo>
                  <a:pt x="18428758" y="0"/>
                </a:lnTo>
                <a:close/>
              </a:path>
            </a:pathLst>
          </a:custGeom>
          <a:solidFill>
            <a:srgbClr val="D2DEF2"/>
          </a:solidFill>
        </p:spPr>
        <p:txBody>
          <a:bodyPr wrap="square" lIns="0" tIns="0" rIns="0" bIns="0" rtlCol="0"/>
          <a:lstStyle/>
          <a:p>
            <a:endParaRPr lang="fi-FI" noProof="0"/>
          </a:p>
        </p:txBody>
      </p:sp>
      <p:sp>
        <p:nvSpPr>
          <p:cNvPr id="45" name="object 3">
            <a:extLst>
              <a:ext uri="{FF2B5EF4-FFF2-40B4-BE49-F238E27FC236}">
                <a16:creationId xmlns:a16="http://schemas.microsoft.com/office/drawing/2014/main" id="{3FC9D970-DD35-A23E-D217-644B50CAFE7D}"/>
              </a:ext>
              <a:ext uri="{C183D7F6-B498-43B3-948B-1728B52AA6E4}">
                <adec:decorative xmlns:adec="http://schemas.microsoft.com/office/drawing/2017/decorative" val="1"/>
              </a:ext>
            </a:extLst>
          </p:cNvPr>
          <p:cNvSpPr/>
          <p:nvPr userDrawn="1"/>
        </p:nvSpPr>
        <p:spPr>
          <a:xfrm>
            <a:off x="509186" y="1409601"/>
            <a:ext cx="11175344" cy="1397014"/>
          </a:xfrm>
          <a:custGeom>
            <a:avLst/>
            <a:gdLst/>
            <a:ahLst/>
            <a:cxnLst/>
            <a:rect l="l" t="t" r="r" b="b"/>
            <a:pathLst>
              <a:path w="18428970" h="2303779">
                <a:moveTo>
                  <a:pt x="18428758" y="0"/>
                </a:moveTo>
                <a:lnTo>
                  <a:pt x="0" y="0"/>
                </a:lnTo>
                <a:lnTo>
                  <a:pt x="0" y="2303594"/>
                </a:lnTo>
                <a:lnTo>
                  <a:pt x="18428758" y="2303594"/>
                </a:lnTo>
                <a:lnTo>
                  <a:pt x="18428758" y="0"/>
                </a:lnTo>
                <a:close/>
              </a:path>
            </a:pathLst>
          </a:custGeom>
          <a:solidFill>
            <a:srgbClr val="E8EEF8"/>
          </a:solidFill>
        </p:spPr>
        <p:txBody>
          <a:bodyPr wrap="square" lIns="0" tIns="0" rIns="0" bIns="0" rtlCol="0"/>
          <a:lstStyle/>
          <a:p>
            <a:endParaRPr lang="fi-FI" noProof="0"/>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497541" y="560568"/>
            <a:ext cx="11201401" cy="524786"/>
          </a:xfrm>
        </p:spPr>
        <p:txBody>
          <a:bodyPr/>
          <a:lstStyle/>
          <a:p>
            <a:endParaRPr lang="fi-FI" noProof="0"/>
          </a:p>
        </p:txBody>
      </p:sp>
      <p:sp>
        <p:nvSpPr>
          <p:cNvPr id="16" name="Tekstin paikkamerkki 11">
            <a:extLst>
              <a:ext uri="{FF2B5EF4-FFF2-40B4-BE49-F238E27FC236}">
                <a16:creationId xmlns:a16="http://schemas.microsoft.com/office/drawing/2014/main" id="{AEEEE0A1-F219-D5BB-6044-FACC9697CEA3}"/>
              </a:ext>
            </a:extLst>
          </p:cNvPr>
          <p:cNvSpPr>
            <a:spLocks noGrp="1"/>
          </p:cNvSpPr>
          <p:nvPr>
            <p:ph type="body" sz="quarter" idx="16"/>
          </p:nvPr>
        </p:nvSpPr>
        <p:spPr>
          <a:xfrm>
            <a:off x="493713" y="1161805"/>
            <a:ext cx="11175344" cy="227379"/>
          </a:xfrm>
        </p:spPr>
        <p:txBody>
          <a:bodyPr/>
          <a:lstStyle>
            <a:lvl1pPr marL="0" indent="0">
              <a:buNone/>
              <a:defRPr sz="1600" b="1">
                <a:latin typeface="DM Sans Medium" pitchFamily="2" charset="0"/>
              </a:defRPr>
            </a:lvl1pPr>
          </a:lstStyle>
          <a:p>
            <a:pPr lvl="0"/>
            <a:r>
              <a:rPr lang="fi-FI" noProof="0"/>
              <a:t>Muokkaa tekstin perustyylejä napsauttamalla</a:t>
            </a:r>
          </a:p>
        </p:txBody>
      </p:sp>
      <p:sp>
        <p:nvSpPr>
          <p:cNvPr id="26" name="Tekstin paikkamerkki 11">
            <a:extLst>
              <a:ext uri="{FF2B5EF4-FFF2-40B4-BE49-F238E27FC236}">
                <a16:creationId xmlns:a16="http://schemas.microsoft.com/office/drawing/2014/main" id="{78B4CBD5-8A1A-716E-8CC6-980F60730C57}"/>
              </a:ext>
            </a:extLst>
          </p:cNvPr>
          <p:cNvSpPr>
            <a:spLocks noGrp="1"/>
          </p:cNvSpPr>
          <p:nvPr>
            <p:ph type="body" sz="quarter" idx="24"/>
          </p:nvPr>
        </p:nvSpPr>
        <p:spPr>
          <a:xfrm>
            <a:off x="509186" y="2099000"/>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17" name="Tekstin paikkamerkki 11">
            <a:extLst>
              <a:ext uri="{FF2B5EF4-FFF2-40B4-BE49-F238E27FC236}">
                <a16:creationId xmlns:a16="http://schemas.microsoft.com/office/drawing/2014/main" id="{72CAF045-6F52-BE1E-DEE0-3BA0A2F27262}"/>
              </a:ext>
            </a:extLst>
          </p:cNvPr>
          <p:cNvSpPr>
            <a:spLocks noGrp="1"/>
          </p:cNvSpPr>
          <p:nvPr>
            <p:ph type="body" sz="quarter" idx="26"/>
          </p:nvPr>
        </p:nvSpPr>
        <p:spPr>
          <a:xfrm>
            <a:off x="2745022" y="2099000"/>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18" name="Tekstin paikkamerkki 11">
            <a:extLst>
              <a:ext uri="{FF2B5EF4-FFF2-40B4-BE49-F238E27FC236}">
                <a16:creationId xmlns:a16="http://schemas.microsoft.com/office/drawing/2014/main" id="{73E5668F-4719-442D-09AF-1E9D67B61146}"/>
              </a:ext>
            </a:extLst>
          </p:cNvPr>
          <p:cNvSpPr>
            <a:spLocks noGrp="1"/>
          </p:cNvSpPr>
          <p:nvPr>
            <p:ph type="body" sz="quarter" idx="27"/>
          </p:nvPr>
        </p:nvSpPr>
        <p:spPr>
          <a:xfrm>
            <a:off x="4980858" y="2099000"/>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19" name="Tekstin paikkamerkki 11">
            <a:extLst>
              <a:ext uri="{FF2B5EF4-FFF2-40B4-BE49-F238E27FC236}">
                <a16:creationId xmlns:a16="http://schemas.microsoft.com/office/drawing/2014/main" id="{915B7EC7-F67D-CBC0-4A92-18A82AA9A4F4}"/>
              </a:ext>
            </a:extLst>
          </p:cNvPr>
          <p:cNvSpPr>
            <a:spLocks noGrp="1"/>
          </p:cNvSpPr>
          <p:nvPr>
            <p:ph type="body" sz="quarter" idx="28"/>
          </p:nvPr>
        </p:nvSpPr>
        <p:spPr>
          <a:xfrm>
            <a:off x="7216694" y="2099000"/>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20" name="Tekstin paikkamerkki 11">
            <a:extLst>
              <a:ext uri="{FF2B5EF4-FFF2-40B4-BE49-F238E27FC236}">
                <a16:creationId xmlns:a16="http://schemas.microsoft.com/office/drawing/2014/main" id="{1D5D28AF-3D26-1388-C05C-BAFDA9C322DA}"/>
              </a:ext>
            </a:extLst>
          </p:cNvPr>
          <p:cNvSpPr>
            <a:spLocks noGrp="1"/>
          </p:cNvSpPr>
          <p:nvPr>
            <p:ph type="body" sz="quarter" idx="29"/>
          </p:nvPr>
        </p:nvSpPr>
        <p:spPr>
          <a:xfrm>
            <a:off x="9452530" y="2099000"/>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21" name="Tekstin paikkamerkki 11">
            <a:extLst>
              <a:ext uri="{FF2B5EF4-FFF2-40B4-BE49-F238E27FC236}">
                <a16:creationId xmlns:a16="http://schemas.microsoft.com/office/drawing/2014/main" id="{B12266C1-341A-D899-2F79-17EC9EEC6B70}"/>
              </a:ext>
            </a:extLst>
          </p:cNvPr>
          <p:cNvSpPr>
            <a:spLocks noGrp="1"/>
          </p:cNvSpPr>
          <p:nvPr>
            <p:ph type="body" sz="quarter" idx="30"/>
          </p:nvPr>
        </p:nvSpPr>
        <p:spPr>
          <a:xfrm>
            <a:off x="509186" y="3870526"/>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22" name="Tekstin paikkamerkki 11">
            <a:extLst>
              <a:ext uri="{FF2B5EF4-FFF2-40B4-BE49-F238E27FC236}">
                <a16:creationId xmlns:a16="http://schemas.microsoft.com/office/drawing/2014/main" id="{D7C8D6F7-40F6-13DC-382A-6337DDABE1A4}"/>
              </a:ext>
            </a:extLst>
          </p:cNvPr>
          <p:cNvSpPr>
            <a:spLocks noGrp="1"/>
          </p:cNvSpPr>
          <p:nvPr>
            <p:ph type="body" sz="quarter" idx="31"/>
          </p:nvPr>
        </p:nvSpPr>
        <p:spPr>
          <a:xfrm>
            <a:off x="2745022" y="3870526"/>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23" name="Tekstin paikkamerkki 11">
            <a:extLst>
              <a:ext uri="{FF2B5EF4-FFF2-40B4-BE49-F238E27FC236}">
                <a16:creationId xmlns:a16="http://schemas.microsoft.com/office/drawing/2014/main" id="{9959CD82-537E-7360-EAFF-BDE28E3BF4EC}"/>
              </a:ext>
            </a:extLst>
          </p:cNvPr>
          <p:cNvSpPr>
            <a:spLocks noGrp="1"/>
          </p:cNvSpPr>
          <p:nvPr>
            <p:ph type="body" sz="quarter" idx="32"/>
          </p:nvPr>
        </p:nvSpPr>
        <p:spPr>
          <a:xfrm>
            <a:off x="4980858" y="3870526"/>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24" name="Tekstin paikkamerkki 11">
            <a:extLst>
              <a:ext uri="{FF2B5EF4-FFF2-40B4-BE49-F238E27FC236}">
                <a16:creationId xmlns:a16="http://schemas.microsoft.com/office/drawing/2014/main" id="{BADB8AC0-FBB1-0D74-1EBE-CA8F03C551AB}"/>
              </a:ext>
            </a:extLst>
          </p:cNvPr>
          <p:cNvSpPr>
            <a:spLocks noGrp="1"/>
          </p:cNvSpPr>
          <p:nvPr>
            <p:ph type="body" sz="quarter" idx="33"/>
          </p:nvPr>
        </p:nvSpPr>
        <p:spPr>
          <a:xfrm>
            <a:off x="7216694" y="3870526"/>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4" name="Tekstin paikkamerkki 11">
            <a:extLst>
              <a:ext uri="{FF2B5EF4-FFF2-40B4-BE49-F238E27FC236}">
                <a16:creationId xmlns:a16="http://schemas.microsoft.com/office/drawing/2014/main" id="{B9C2DC77-3DB4-1CC7-2363-59DC17E1A5F3}"/>
              </a:ext>
            </a:extLst>
          </p:cNvPr>
          <p:cNvSpPr>
            <a:spLocks noGrp="1"/>
          </p:cNvSpPr>
          <p:nvPr>
            <p:ph type="body" sz="quarter" idx="34"/>
          </p:nvPr>
        </p:nvSpPr>
        <p:spPr>
          <a:xfrm>
            <a:off x="9452530" y="3870526"/>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5" name="Tekstin paikkamerkki 11">
            <a:extLst>
              <a:ext uri="{FF2B5EF4-FFF2-40B4-BE49-F238E27FC236}">
                <a16:creationId xmlns:a16="http://schemas.microsoft.com/office/drawing/2014/main" id="{24CA0022-10BD-8480-A3AC-B3916A18910C}"/>
              </a:ext>
            </a:extLst>
          </p:cNvPr>
          <p:cNvSpPr>
            <a:spLocks noGrp="1"/>
          </p:cNvSpPr>
          <p:nvPr>
            <p:ph type="body" sz="quarter" idx="35"/>
          </p:nvPr>
        </p:nvSpPr>
        <p:spPr>
          <a:xfrm>
            <a:off x="509186" y="5642052"/>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6" name="Tekstin paikkamerkki 11">
            <a:extLst>
              <a:ext uri="{FF2B5EF4-FFF2-40B4-BE49-F238E27FC236}">
                <a16:creationId xmlns:a16="http://schemas.microsoft.com/office/drawing/2014/main" id="{4C2D7F7C-1AEE-1D81-9A59-C7A27CC658AF}"/>
              </a:ext>
            </a:extLst>
          </p:cNvPr>
          <p:cNvSpPr>
            <a:spLocks noGrp="1"/>
          </p:cNvSpPr>
          <p:nvPr>
            <p:ph type="body" sz="quarter" idx="36"/>
          </p:nvPr>
        </p:nvSpPr>
        <p:spPr>
          <a:xfrm>
            <a:off x="2745022" y="5642052"/>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7" name="Tekstin paikkamerkki 11">
            <a:extLst>
              <a:ext uri="{FF2B5EF4-FFF2-40B4-BE49-F238E27FC236}">
                <a16:creationId xmlns:a16="http://schemas.microsoft.com/office/drawing/2014/main" id="{5A836639-C4D9-683A-820E-975A919EA757}"/>
              </a:ext>
            </a:extLst>
          </p:cNvPr>
          <p:cNvSpPr>
            <a:spLocks noGrp="1"/>
          </p:cNvSpPr>
          <p:nvPr>
            <p:ph type="body" sz="quarter" idx="37"/>
          </p:nvPr>
        </p:nvSpPr>
        <p:spPr>
          <a:xfrm>
            <a:off x="4980858" y="5642052"/>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8" name="Tekstin paikkamerkki 11">
            <a:extLst>
              <a:ext uri="{FF2B5EF4-FFF2-40B4-BE49-F238E27FC236}">
                <a16:creationId xmlns:a16="http://schemas.microsoft.com/office/drawing/2014/main" id="{DADDDAC4-93DB-7454-BBD9-D8B9B4E652C5}"/>
              </a:ext>
            </a:extLst>
          </p:cNvPr>
          <p:cNvSpPr>
            <a:spLocks noGrp="1"/>
          </p:cNvSpPr>
          <p:nvPr>
            <p:ph type="body" sz="quarter" idx="38"/>
          </p:nvPr>
        </p:nvSpPr>
        <p:spPr>
          <a:xfrm>
            <a:off x="7216694" y="5642052"/>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9" name="Tekstin paikkamerkki 11">
            <a:extLst>
              <a:ext uri="{FF2B5EF4-FFF2-40B4-BE49-F238E27FC236}">
                <a16:creationId xmlns:a16="http://schemas.microsoft.com/office/drawing/2014/main" id="{5107D55A-E394-3D1A-750B-09EBF8743EF4}"/>
              </a:ext>
            </a:extLst>
          </p:cNvPr>
          <p:cNvSpPr>
            <a:spLocks noGrp="1"/>
          </p:cNvSpPr>
          <p:nvPr>
            <p:ph type="body" sz="quarter" idx="39"/>
          </p:nvPr>
        </p:nvSpPr>
        <p:spPr>
          <a:xfrm>
            <a:off x="9452530" y="5642052"/>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55C38AAD-8BB1-47BA-A755-D47255D23473}"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40" name="Tekstin paikkamerkki 11">
            <a:extLst>
              <a:ext uri="{FF2B5EF4-FFF2-40B4-BE49-F238E27FC236}">
                <a16:creationId xmlns:a16="http://schemas.microsoft.com/office/drawing/2014/main" id="{089465DC-BF2F-B71E-049D-08389B079A1B}"/>
              </a:ext>
            </a:extLst>
          </p:cNvPr>
          <p:cNvSpPr>
            <a:spLocks noGrp="1"/>
          </p:cNvSpPr>
          <p:nvPr>
            <p:ph type="body" sz="quarter" idx="40"/>
          </p:nvPr>
        </p:nvSpPr>
        <p:spPr>
          <a:xfrm>
            <a:off x="493713" y="2937852"/>
            <a:ext cx="11175344" cy="227379"/>
          </a:xfrm>
        </p:spPr>
        <p:txBody>
          <a:bodyPr/>
          <a:lstStyle>
            <a:lvl1pPr marL="0" indent="0">
              <a:buNone/>
              <a:defRPr sz="1600" b="1">
                <a:latin typeface="DM Sans Medium" pitchFamily="2" charset="0"/>
              </a:defRPr>
            </a:lvl1pPr>
          </a:lstStyle>
          <a:p>
            <a:pPr lvl="0"/>
            <a:r>
              <a:rPr lang="fi-FI" noProof="0"/>
              <a:t>Muokkaa tekstin perustyylejä napsauttamalla</a:t>
            </a:r>
          </a:p>
        </p:txBody>
      </p:sp>
      <p:sp>
        <p:nvSpPr>
          <p:cNvPr id="41" name="Tekstin paikkamerkki 11">
            <a:extLst>
              <a:ext uri="{FF2B5EF4-FFF2-40B4-BE49-F238E27FC236}">
                <a16:creationId xmlns:a16="http://schemas.microsoft.com/office/drawing/2014/main" id="{AD57CAB0-D2B8-CB4F-DA0F-BAF9FAD50F55}"/>
              </a:ext>
            </a:extLst>
          </p:cNvPr>
          <p:cNvSpPr>
            <a:spLocks noGrp="1"/>
          </p:cNvSpPr>
          <p:nvPr>
            <p:ph type="body" sz="quarter" idx="41"/>
          </p:nvPr>
        </p:nvSpPr>
        <p:spPr>
          <a:xfrm>
            <a:off x="493713" y="4696314"/>
            <a:ext cx="11175344" cy="227379"/>
          </a:xfrm>
        </p:spPr>
        <p:txBody>
          <a:bodyPr/>
          <a:lstStyle>
            <a:lvl1pPr marL="0" indent="0">
              <a:buNone/>
              <a:defRPr sz="1600" b="1">
                <a:latin typeface="DM Sans Medium" pitchFamily="2" charset="0"/>
              </a:defRPr>
            </a:lvl1pPr>
          </a:lstStyle>
          <a:p>
            <a:pPr lvl="0"/>
            <a:r>
              <a:rPr lang="fi-FI" noProof="0"/>
              <a:t>Muokkaa tekstin perustyylejä napsauttamalla</a:t>
            </a:r>
          </a:p>
        </p:txBody>
      </p:sp>
      <p:sp>
        <p:nvSpPr>
          <p:cNvPr id="3" name="Picture Placeholder 7" descr="Kuvapaikkaelementti">
            <a:extLst>
              <a:ext uri="{FF2B5EF4-FFF2-40B4-BE49-F238E27FC236}">
                <a16:creationId xmlns:a16="http://schemas.microsoft.com/office/drawing/2014/main" id="{2F0AE345-0B37-9C0B-2737-8C7834B0705E}"/>
              </a:ext>
              <a:ext uri="{C183D7F6-B498-43B3-948B-1728B52AA6E4}">
                <adec:decorative xmlns:adec="http://schemas.microsoft.com/office/drawing/2017/decorative" val="0"/>
              </a:ext>
            </a:extLst>
          </p:cNvPr>
          <p:cNvSpPr>
            <a:spLocks noGrp="1"/>
          </p:cNvSpPr>
          <p:nvPr>
            <p:ph type="pic" sz="quarter" idx="20"/>
          </p:nvPr>
        </p:nvSpPr>
        <p:spPr>
          <a:xfrm>
            <a:off x="1407439" y="1520374"/>
            <a:ext cx="450086" cy="466200"/>
          </a:xfrm>
          <a:noFill/>
        </p:spPr>
        <p:txBody>
          <a:bodyPr anchor="ctr" anchorCtr="0"/>
          <a:lstStyle>
            <a:lvl1pPr marL="0" indent="0" algn="ctr">
              <a:buNone/>
              <a:defRPr sz="1000"/>
            </a:lvl1pPr>
          </a:lstStyle>
          <a:p>
            <a:endParaRPr lang="fi-FI" noProof="0"/>
          </a:p>
        </p:txBody>
      </p:sp>
      <p:sp>
        <p:nvSpPr>
          <p:cNvPr id="4" name="Picture Placeholder 7" descr="Kuvapaikkaelementti">
            <a:extLst>
              <a:ext uri="{FF2B5EF4-FFF2-40B4-BE49-F238E27FC236}">
                <a16:creationId xmlns:a16="http://schemas.microsoft.com/office/drawing/2014/main" id="{8BEA607F-FCF0-F2A9-41AB-D05E5E964149}"/>
              </a:ext>
              <a:ext uri="{C183D7F6-B498-43B3-948B-1728B52AA6E4}">
                <adec:decorative xmlns:adec="http://schemas.microsoft.com/office/drawing/2017/decorative" val="0"/>
              </a:ext>
            </a:extLst>
          </p:cNvPr>
          <p:cNvSpPr>
            <a:spLocks noGrp="1"/>
          </p:cNvSpPr>
          <p:nvPr>
            <p:ph type="pic" sz="quarter" idx="42"/>
          </p:nvPr>
        </p:nvSpPr>
        <p:spPr>
          <a:xfrm>
            <a:off x="3614446" y="1520374"/>
            <a:ext cx="450086" cy="466200"/>
          </a:xfrm>
          <a:noFill/>
        </p:spPr>
        <p:txBody>
          <a:bodyPr anchor="ctr" anchorCtr="0"/>
          <a:lstStyle>
            <a:lvl1pPr marL="0" indent="0" algn="ctr">
              <a:buNone/>
              <a:defRPr sz="1000"/>
            </a:lvl1pPr>
          </a:lstStyle>
          <a:p>
            <a:endParaRPr lang="fi-FI" noProof="0"/>
          </a:p>
        </p:txBody>
      </p:sp>
      <p:sp>
        <p:nvSpPr>
          <p:cNvPr id="5" name="Picture Placeholder 7" descr="Kuvapaikkaelementti">
            <a:extLst>
              <a:ext uri="{FF2B5EF4-FFF2-40B4-BE49-F238E27FC236}">
                <a16:creationId xmlns:a16="http://schemas.microsoft.com/office/drawing/2014/main" id="{42051179-B480-C491-F7D5-ECEF0201FD26}"/>
              </a:ext>
              <a:ext uri="{C183D7F6-B498-43B3-948B-1728B52AA6E4}">
                <adec:decorative xmlns:adec="http://schemas.microsoft.com/office/drawing/2017/decorative" val="0"/>
              </a:ext>
            </a:extLst>
          </p:cNvPr>
          <p:cNvSpPr>
            <a:spLocks noGrp="1"/>
          </p:cNvSpPr>
          <p:nvPr>
            <p:ph type="pic" sz="quarter" idx="43"/>
          </p:nvPr>
        </p:nvSpPr>
        <p:spPr>
          <a:xfrm>
            <a:off x="5883689" y="1520374"/>
            <a:ext cx="450086" cy="466200"/>
          </a:xfrm>
          <a:noFill/>
        </p:spPr>
        <p:txBody>
          <a:bodyPr anchor="ctr" anchorCtr="0"/>
          <a:lstStyle>
            <a:lvl1pPr marL="0" indent="0" algn="ctr">
              <a:buNone/>
              <a:defRPr sz="1000"/>
            </a:lvl1pPr>
          </a:lstStyle>
          <a:p>
            <a:endParaRPr lang="fi-FI" noProof="0"/>
          </a:p>
        </p:txBody>
      </p:sp>
      <p:sp>
        <p:nvSpPr>
          <p:cNvPr id="6" name="Picture Placeholder 7" descr="Kuvapaikkaelementti">
            <a:extLst>
              <a:ext uri="{FF2B5EF4-FFF2-40B4-BE49-F238E27FC236}">
                <a16:creationId xmlns:a16="http://schemas.microsoft.com/office/drawing/2014/main" id="{6DDC8316-4910-C442-2221-42648991EFDD}"/>
              </a:ext>
              <a:ext uri="{C183D7F6-B498-43B3-948B-1728B52AA6E4}">
                <adec:decorative xmlns:adec="http://schemas.microsoft.com/office/drawing/2017/decorative" val="0"/>
              </a:ext>
            </a:extLst>
          </p:cNvPr>
          <p:cNvSpPr>
            <a:spLocks noGrp="1"/>
          </p:cNvSpPr>
          <p:nvPr>
            <p:ph type="pic" sz="quarter" idx="44"/>
          </p:nvPr>
        </p:nvSpPr>
        <p:spPr>
          <a:xfrm>
            <a:off x="8066760" y="1520374"/>
            <a:ext cx="450086" cy="466200"/>
          </a:xfrm>
          <a:noFill/>
        </p:spPr>
        <p:txBody>
          <a:bodyPr anchor="ctr" anchorCtr="0"/>
          <a:lstStyle>
            <a:lvl1pPr marL="0" indent="0" algn="ctr">
              <a:buNone/>
              <a:defRPr sz="1000"/>
            </a:lvl1pPr>
          </a:lstStyle>
          <a:p>
            <a:endParaRPr lang="fi-FI" noProof="0"/>
          </a:p>
        </p:txBody>
      </p:sp>
      <p:sp>
        <p:nvSpPr>
          <p:cNvPr id="10" name="Picture Placeholder 7" descr="Kuvapaikkaelementti">
            <a:extLst>
              <a:ext uri="{FF2B5EF4-FFF2-40B4-BE49-F238E27FC236}">
                <a16:creationId xmlns:a16="http://schemas.microsoft.com/office/drawing/2014/main" id="{DB54B19D-41FD-A728-6A02-525516FBD017}"/>
              </a:ext>
              <a:ext uri="{C183D7F6-B498-43B3-948B-1728B52AA6E4}">
                <adec:decorative xmlns:adec="http://schemas.microsoft.com/office/drawing/2017/decorative" val="0"/>
              </a:ext>
            </a:extLst>
          </p:cNvPr>
          <p:cNvSpPr>
            <a:spLocks noGrp="1"/>
          </p:cNvSpPr>
          <p:nvPr>
            <p:ph type="pic" sz="quarter" idx="45"/>
          </p:nvPr>
        </p:nvSpPr>
        <p:spPr>
          <a:xfrm>
            <a:off x="10297704" y="1520374"/>
            <a:ext cx="450086" cy="466200"/>
          </a:xfrm>
          <a:noFill/>
        </p:spPr>
        <p:txBody>
          <a:bodyPr anchor="ctr" anchorCtr="0"/>
          <a:lstStyle>
            <a:lvl1pPr marL="0" indent="0" algn="ctr">
              <a:buNone/>
              <a:defRPr sz="1000"/>
            </a:lvl1pPr>
          </a:lstStyle>
          <a:p>
            <a:endParaRPr lang="fi-FI" noProof="0"/>
          </a:p>
        </p:txBody>
      </p:sp>
      <p:sp>
        <p:nvSpPr>
          <p:cNvPr id="11" name="Picture Placeholder 7" descr="Kuvapaikkaelementti">
            <a:extLst>
              <a:ext uri="{FF2B5EF4-FFF2-40B4-BE49-F238E27FC236}">
                <a16:creationId xmlns:a16="http://schemas.microsoft.com/office/drawing/2014/main" id="{C6B18A36-81B1-CF86-3BCB-D5B561735038}"/>
              </a:ext>
              <a:ext uri="{C183D7F6-B498-43B3-948B-1728B52AA6E4}">
                <adec:decorative xmlns:adec="http://schemas.microsoft.com/office/drawing/2017/decorative" val="0"/>
              </a:ext>
            </a:extLst>
          </p:cNvPr>
          <p:cNvSpPr>
            <a:spLocks noGrp="1"/>
          </p:cNvSpPr>
          <p:nvPr>
            <p:ph type="pic" sz="quarter" idx="46"/>
          </p:nvPr>
        </p:nvSpPr>
        <p:spPr>
          <a:xfrm>
            <a:off x="1407439" y="3296513"/>
            <a:ext cx="450086" cy="466200"/>
          </a:xfrm>
          <a:noFill/>
        </p:spPr>
        <p:txBody>
          <a:bodyPr anchor="ctr" anchorCtr="0"/>
          <a:lstStyle>
            <a:lvl1pPr marL="0" indent="0" algn="ctr">
              <a:buNone/>
              <a:defRPr sz="1000"/>
            </a:lvl1pPr>
          </a:lstStyle>
          <a:p>
            <a:endParaRPr lang="fi-FI" noProof="0"/>
          </a:p>
        </p:txBody>
      </p:sp>
      <p:sp>
        <p:nvSpPr>
          <p:cNvPr id="12" name="Picture Placeholder 7" descr="Kuvapaikkaelementti">
            <a:extLst>
              <a:ext uri="{FF2B5EF4-FFF2-40B4-BE49-F238E27FC236}">
                <a16:creationId xmlns:a16="http://schemas.microsoft.com/office/drawing/2014/main" id="{C66DC526-5A5E-5BA0-FD8A-AC7EFA5E0DE5}"/>
              </a:ext>
              <a:ext uri="{C183D7F6-B498-43B3-948B-1728B52AA6E4}">
                <adec:decorative xmlns:adec="http://schemas.microsoft.com/office/drawing/2017/decorative" val="0"/>
              </a:ext>
            </a:extLst>
          </p:cNvPr>
          <p:cNvSpPr>
            <a:spLocks noGrp="1"/>
          </p:cNvSpPr>
          <p:nvPr>
            <p:ph type="pic" sz="quarter" idx="47"/>
          </p:nvPr>
        </p:nvSpPr>
        <p:spPr>
          <a:xfrm>
            <a:off x="3614446" y="3296513"/>
            <a:ext cx="450086" cy="466200"/>
          </a:xfrm>
          <a:noFill/>
        </p:spPr>
        <p:txBody>
          <a:bodyPr anchor="ctr" anchorCtr="0"/>
          <a:lstStyle>
            <a:lvl1pPr marL="0" indent="0" algn="ctr">
              <a:buNone/>
              <a:defRPr sz="1000"/>
            </a:lvl1pPr>
          </a:lstStyle>
          <a:p>
            <a:endParaRPr lang="fi-FI" noProof="0"/>
          </a:p>
        </p:txBody>
      </p:sp>
      <p:sp>
        <p:nvSpPr>
          <p:cNvPr id="13" name="Picture Placeholder 7" descr="Kuvapaikkaelementti">
            <a:extLst>
              <a:ext uri="{FF2B5EF4-FFF2-40B4-BE49-F238E27FC236}">
                <a16:creationId xmlns:a16="http://schemas.microsoft.com/office/drawing/2014/main" id="{B910BE75-0450-38C4-90BD-D739C1DBDC40}"/>
              </a:ext>
              <a:ext uri="{C183D7F6-B498-43B3-948B-1728B52AA6E4}">
                <adec:decorative xmlns:adec="http://schemas.microsoft.com/office/drawing/2017/decorative" val="0"/>
              </a:ext>
            </a:extLst>
          </p:cNvPr>
          <p:cNvSpPr>
            <a:spLocks noGrp="1"/>
          </p:cNvSpPr>
          <p:nvPr>
            <p:ph type="pic" sz="quarter" idx="48"/>
          </p:nvPr>
        </p:nvSpPr>
        <p:spPr>
          <a:xfrm>
            <a:off x="5883689" y="3296513"/>
            <a:ext cx="450086" cy="466200"/>
          </a:xfrm>
          <a:noFill/>
        </p:spPr>
        <p:txBody>
          <a:bodyPr anchor="ctr" anchorCtr="0"/>
          <a:lstStyle>
            <a:lvl1pPr marL="0" indent="0" algn="ctr">
              <a:buNone/>
              <a:defRPr sz="1000"/>
            </a:lvl1pPr>
          </a:lstStyle>
          <a:p>
            <a:endParaRPr lang="fi-FI" noProof="0"/>
          </a:p>
        </p:txBody>
      </p:sp>
      <p:sp>
        <p:nvSpPr>
          <p:cNvPr id="14" name="Picture Placeholder 7" descr="Kuvapaikkaelementti">
            <a:extLst>
              <a:ext uri="{FF2B5EF4-FFF2-40B4-BE49-F238E27FC236}">
                <a16:creationId xmlns:a16="http://schemas.microsoft.com/office/drawing/2014/main" id="{5137262F-00F8-2017-5527-94D2D21FBBD3}"/>
              </a:ext>
              <a:ext uri="{C183D7F6-B498-43B3-948B-1728B52AA6E4}">
                <adec:decorative xmlns:adec="http://schemas.microsoft.com/office/drawing/2017/decorative" val="0"/>
              </a:ext>
            </a:extLst>
          </p:cNvPr>
          <p:cNvSpPr>
            <a:spLocks noGrp="1"/>
          </p:cNvSpPr>
          <p:nvPr>
            <p:ph type="pic" sz="quarter" idx="49"/>
          </p:nvPr>
        </p:nvSpPr>
        <p:spPr>
          <a:xfrm>
            <a:off x="8066760" y="3296513"/>
            <a:ext cx="450086" cy="466200"/>
          </a:xfrm>
          <a:noFill/>
        </p:spPr>
        <p:txBody>
          <a:bodyPr anchor="ctr" anchorCtr="0"/>
          <a:lstStyle>
            <a:lvl1pPr marL="0" indent="0" algn="ctr">
              <a:buNone/>
              <a:defRPr sz="1000"/>
            </a:lvl1pPr>
          </a:lstStyle>
          <a:p>
            <a:endParaRPr lang="fi-FI" noProof="0"/>
          </a:p>
        </p:txBody>
      </p:sp>
      <p:sp>
        <p:nvSpPr>
          <p:cNvPr id="15" name="Picture Placeholder 7" descr="Kuvapaikkaelementti">
            <a:extLst>
              <a:ext uri="{FF2B5EF4-FFF2-40B4-BE49-F238E27FC236}">
                <a16:creationId xmlns:a16="http://schemas.microsoft.com/office/drawing/2014/main" id="{4A55C364-2ABE-68D6-759B-8CC47F3FAA54}"/>
              </a:ext>
              <a:ext uri="{C183D7F6-B498-43B3-948B-1728B52AA6E4}">
                <adec:decorative xmlns:adec="http://schemas.microsoft.com/office/drawing/2017/decorative" val="0"/>
              </a:ext>
            </a:extLst>
          </p:cNvPr>
          <p:cNvSpPr>
            <a:spLocks noGrp="1"/>
          </p:cNvSpPr>
          <p:nvPr>
            <p:ph type="pic" sz="quarter" idx="50"/>
          </p:nvPr>
        </p:nvSpPr>
        <p:spPr>
          <a:xfrm>
            <a:off x="10297704" y="3296513"/>
            <a:ext cx="450086" cy="466200"/>
          </a:xfrm>
          <a:noFill/>
        </p:spPr>
        <p:txBody>
          <a:bodyPr anchor="ctr" anchorCtr="0"/>
          <a:lstStyle>
            <a:lvl1pPr marL="0" indent="0" algn="ctr">
              <a:buNone/>
              <a:defRPr sz="1000"/>
            </a:lvl1pPr>
          </a:lstStyle>
          <a:p>
            <a:endParaRPr lang="fi-FI" noProof="0"/>
          </a:p>
        </p:txBody>
      </p:sp>
      <p:sp>
        <p:nvSpPr>
          <p:cNvPr id="25" name="Picture Placeholder 7" descr="Kuvapaikkaelementti">
            <a:extLst>
              <a:ext uri="{FF2B5EF4-FFF2-40B4-BE49-F238E27FC236}">
                <a16:creationId xmlns:a16="http://schemas.microsoft.com/office/drawing/2014/main" id="{B0D876E0-ACAD-0DB9-377D-7F5582D83B9E}"/>
              </a:ext>
              <a:ext uri="{C183D7F6-B498-43B3-948B-1728B52AA6E4}">
                <adec:decorative xmlns:adec="http://schemas.microsoft.com/office/drawing/2017/decorative" val="0"/>
              </a:ext>
            </a:extLst>
          </p:cNvPr>
          <p:cNvSpPr>
            <a:spLocks noGrp="1"/>
          </p:cNvSpPr>
          <p:nvPr>
            <p:ph type="pic" sz="quarter" idx="51"/>
          </p:nvPr>
        </p:nvSpPr>
        <p:spPr>
          <a:xfrm>
            <a:off x="1407439" y="5072651"/>
            <a:ext cx="450086" cy="466200"/>
          </a:xfrm>
          <a:noFill/>
        </p:spPr>
        <p:txBody>
          <a:bodyPr anchor="ctr" anchorCtr="0"/>
          <a:lstStyle>
            <a:lvl1pPr marL="0" indent="0" algn="ctr">
              <a:buNone/>
              <a:defRPr sz="1000"/>
            </a:lvl1pPr>
          </a:lstStyle>
          <a:p>
            <a:endParaRPr lang="fi-FI" noProof="0"/>
          </a:p>
        </p:txBody>
      </p:sp>
      <p:sp>
        <p:nvSpPr>
          <p:cNvPr id="27" name="Picture Placeholder 7" descr="Kuvapaikkaelementti">
            <a:extLst>
              <a:ext uri="{FF2B5EF4-FFF2-40B4-BE49-F238E27FC236}">
                <a16:creationId xmlns:a16="http://schemas.microsoft.com/office/drawing/2014/main" id="{7F1FD291-D39E-36B3-BFD0-2A10AE21D64B}"/>
              </a:ext>
              <a:ext uri="{C183D7F6-B498-43B3-948B-1728B52AA6E4}">
                <adec:decorative xmlns:adec="http://schemas.microsoft.com/office/drawing/2017/decorative" val="0"/>
              </a:ext>
            </a:extLst>
          </p:cNvPr>
          <p:cNvSpPr>
            <a:spLocks noGrp="1"/>
          </p:cNvSpPr>
          <p:nvPr>
            <p:ph type="pic" sz="quarter" idx="52"/>
          </p:nvPr>
        </p:nvSpPr>
        <p:spPr>
          <a:xfrm>
            <a:off x="3614446" y="5072651"/>
            <a:ext cx="450086" cy="466200"/>
          </a:xfrm>
          <a:noFill/>
        </p:spPr>
        <p:txBody>
          <a:bodyPr anchor="ctr" anchorCtr="0"/>
          <a:lstStyle>
            <a:lvl1pPr marL="0" indent="0" algn="ctr">
              <a:buNone/>
              <a:defRPr sz="1000"/>
            </a:lvl1pPr>
          </a:lstStyle>
          <a:p>
            <a:endParaRPr lang="fi-FI" noProof="0"/>
          </a:p>
        </p:txBody>
      </p:sp>
      <p:sp>
        <p:nvSpPr>
          <p:cNvPr id="28" name="Picture Placeholder 7" descr="Kuvapaikkaelementti">
            <a:extLst>
              <a:ext uri="{FF2B5EF4-FFF2-40B4-BE49-F238E27FC236}">
                <a16:creationId xmlns:a16="http://schemas.microsoft.com/office/drawing/2014/main" id="{8B094A89-A857-2BC6-ADE8-B9704CD05A7E}"/>
              </a:ext>
              <a:ext uri="{C183D7F6-B498-43B3-948B-1728B52AA6E4}">
                <adec:decorative xmlns:adec="http://schemas.microsoft.com/office/drawing/2017/decorative" val="0"/>
              </a:ext>
            </a:extLst>
          </p:cNvPr>
          <p:cNvSpPr>
            <a:spLocks noGrp="1"/>
          </p:cNvSpPr>
          <p:nvPr>
            <p:ph type="pic" sz="quarter" idx="53"/>
          </p:nvPr>
        </p:nvSpPr>
        <p:spPr>
          <a:xfrm>
            <a:off x="5883689" y="5072651"/>
            <a:ext cx="450086" cy="466200"/>
          </a:xfrm>
          <a:noFill/>
        </p:spPr>
        <p:txBody>
          <a:bodyPr anchor="ctr" anchorCtr="0"/>
          <a:lstStyle>
            <a:lvl1pPr marL="0" indent="0" algn="ctr">
              <a:buNone/>
              <a:defRPr sz="1000"/>
            </a:lvl1pPr>
          </a:lstStyle>
          <a:p>
            <a:endParaRPr lang="fi-FI" noProof="0"/>
          </a:p>
        </p:txBody>
      </p:sp>
      <p:sp>
        <p:nvSpPr>
          <p:cNvPr id="29" name="Picture Placeholder 7" descr="Kuvapaikkaelementti">
            <a:extLst>
              <a:ext uri="{FF2B5EF4-FFF2-40B4-BE49-F238E27FC236}">
                <a16:creationId xmlns:a16="http://schemas.microsoft.com/office/drawing/2014/main" id="{6803A9B9-0355-29F3-1CD2-CD44A5078E53}"/>
              </a:ext>
              <a:ext uri="{C183D7F6-B498-43B3-948B-1728B52AA6E4}">
                <adec:decorative xmlns:adec="http://schemas.microsoft.com/office/drawing/2017/decorative" val="0"/>
              </a:ext>
            </a:extLst>
          </p:cNvPr>
          <p:cNvSpPr>
            <a:spLocks noGrp="1"/>
          </p:cNvSpPr>
          <p:nvPr>
            <p:ph type="pic" sz="quarter" idx="54"/>
          </p:nvPr>
        </p:nvSpPr>
        <p:spPr>
          <a:xfrm>
            <a:off x="8066760" y="5072651"/>
            <a:ext cx="450086" cy="466200"/>
          </a:xfrm>
          <a:noFill/>
        </p:spPr>
        <p:txBody>
          <a:bodyPr anchor="ctr" anchorCtr="0"/>
          <a:lstStyle>
            <a:lvl1pPr marL="0" indent="0" algn="ctr">
              <a:buNone/>
              <a:defRPr sz="1000"/>
            </a:lvl1pPr>
          </a:lstStyle>
          <a:p>
            <a:endParaRPr lang="fi-FI" noProof="0"/>
          </a:p>
        </p:txBody>
      </p:sp>
      <p:sp>
        <p:nvSpPr>
          <p:cNvPr id="30" name="Picture Placeholder 7" descr="Kuvapaikkaelementti">
            <a:extLst>
              <a:ext uri="{FF2B5EF4-FFF2-40B4-BE49-F238E27FC236}">
                <a16:creationId xmlns:a16="http://schemas.microsoft.com/office/drawing/2014/main" id="{71BBB7EF-BB32-A425-E664-26E207AC919B}"/>
              </a:ext>
              <a:ext uri="{C183D7F6-B498-43B3-948B-1728B52AA6E4}">
                <adec:decorative xmlns:adec="http://schemas.microsoft.com/office/drawing/2017/decorative" val="0"/>
              </a:ext>
            </a:extLst>
          </p:cNvPr>
          <p:cNvSpPr>
            <a:spLocks noGrp="1"/>
          </p:cNvSpPr>
          <p:nvPr>
            <p:ph type="pic" sz="quarter" idx="55"/>
          </p:nvPr>
        </p:nvSpPr>
        <p:spPr>
          <a:xfrm>
            <a:off x="10297704" y="5072651"/>
            <a:ext cx="450086" cy="466200"/>
          </a:xfrm>
          <a:noFill/>
        </p:spPr>
        <p:txBody>
          <a:bodyPr anchor="ctr" anchorCtr="0"/>
          <a:lstStyle>
            <a:lvl1pPr marL="0" indent="0" algn="ctr">
              <a:buNone/>
              <a:defRPr sz="1000"/>
            </a:lvl1pPr>
          </a:lstStyle>
          <a:p>
            <a:endParaRPr lang="fi-FI" noProof="0"/>
          </a:p>
        </p:txBody>
      </p:sp>
    </p:spTree>
    <p:extLst>
      <p:ext uri="{BB962C8B-B14F-4D97-AF65-F5344CB8AC3E}">
        <p14:creationId xmlns:p14="http://schemas.microsoft.com/office/powerpoint/2010/main" val="10238361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Väripalkit 3">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E2AF3C87-A2E8-D322-2FD8-EB009BDEE18A}"/>
              </a:ext>
              <a:ext uri="{C183D7F6-B498-43B3-948B-1728B52AA6E4}">
                <adec:decorative xmlns:adec="http://schemas.microsoft.com/office/drawing/2017/decorative" val="1"/>
              </a:ext>
            </a:extLst>
          </p:cNvPr>
          <p:cNvSpPr/>
          <p:nvPr userDrawn="1"/>
        </p:nvSpPr>
        <p:spPr>
          <a:xfrm>
            <a:off x="509186" y="1409601"/>
            <a:ext cx="11175344" cy="1397014"/>
          </a:xfrm>
          <a:custGeom>
            <a:avLst/>
            <a:gdLst/>
            <a:ahLst/>
            <a:cxnLst/>
            <a:rect l="l" t="t" r="r" b="b"/>
            <a:pathLst>
              <a:path w="18428970" h="2303779">
                <a:moveTo>
                  <a:pt x="18428758" y="0"/>
                </a:moveTo>
                <a:lnTo>
                  <a:pt x="0" y="0"/>
                </a:lnTo>
                <a:lnTo>
                  <a:pt x="0" y="2303594"/>
                </a:lnTo>
                <a:lnTo>
                  <a:pt x="18428758" y="2303594"/>
                </a:lnTo>
                <a:lnTo>
                  <a:pt x="18428758" y="0"/>
                </a:lnTo>
                <a:close/>
              </a:path>
            </a:pathLst>
          </a:custGeom>
          <a:solidFill>
            <a:srgbClr val="D2DEF2"/>
          </a:solidFill>
        </p:spPr>
        <p:txBody>
          <a:bodyPr wrap="square" lIns="0" tIns="0" rIns="0" bIns="0" rtlCol="0"/>
          <a:lstStyle/>
          <a:p>
            <a:endParaRPr lang="fi-FI" noProof="0"/>
          </a:p>
        </p:txBody>
      </p:sp>
      <p:sp>
        <p:nvSpPr>
          <p:cNvPr id="6" name="object 7">
            <a:extLst>
              <a:ext uri="{FF2B5EF4-FFF2-40B4-BE49-F238E27FC236}">
                <a16:creationId xmlns:a16="http://schemas.microsoft.com/office/drawing/2014/main" id="{7776091D-E6B2-C0BE-F52B-053E3934A7DD}"/>
              </a:ext>
              <a:ext uri="{C183D7F6-B498-43B3-948B-1728B52AA6E4}">
                <adec:decorative xmlns:adec="http://schemas.microsoft.com/office/drawing/2017/decorative" val="1"/>
              </a:ext>
            </a:extLst>
          </p:cNvPr>
          <p:cNvSpPr/>
          <p:nvPr userDrawn="1"/>
        </p:nvSpPr>
        <p:spPr>
          <a:xfrm>
            <a:off x="509186" y="4964844"/>
            <a:ext cx="11175344" cy="1397014"/>
          </a:xfrm>
          <a:custGeom>
            <a:avLst/>
            <a:gdLst/>
            <a:ahLst/>
            <a:cxnLst/>
            <a:rect l="l" t="t" r="r" b="b"/>
            <a:pathLst>
              <a:path w="18428970" h="2303779">
                <a:moveTo>
                  <a:pt x="18428758" y="0"/>
                </a:moveTo>
                <a:lnTo>
                  <a:pt x="0" y="0"/>
                </a:lnTo>
                <a:lnTo>
                  <a:pt x="0" y="2303594"/>
                </a:lnTo>
                <a:lnTo>
                  <a:pt x="18428758" y="2303594"/>
                </a:lnTo>
                <a:lnTo>
                  <a:pt x="18428758" y="0"/>
                </a:lnTo>
                <a:close/>
              </a:path>
            </a:pathLst>
          </a:custGeom>
          <a:solidFill>
            <a:srgbClr val="DCEDD5"/>
          </a:solidFill>
        </p:spPr>
        <p:txBody>
          <a:bodyPr wrap="square" lIns="0" tIns="0" rIns="0" bIns="0" rtlCol="0"/>
          <a:lstStyle/>
          <a:p>
            <a:endParaRPr lang="fi-FI" noProof="0"/>
          </a:p>
        </p:txBody>
      </p:sp>
      <p:sp>
        <p:nvSpPr>
          <p:cNvPr id="10" name="object 10">
            <a:extLst>
              <a:ext uri="{FF2B5EF4-FFF2-40B4-BE49-F238E27FC236}">
                <a16:creationId xmlns:a16="http://schemas.microsoft.com/office/drawing/2014/main" id="{66945141-EFF1-5140-FF0E-E106764A8F66}"/>
              </a:ext>
              <a:ext uri="{C183D7F6-B498-43B3-948B-1728B52AA6E4}">
                <adec:decorative xmlns:adec="http://schemas.microsoft.com/office/drawing/2017/decorative" val="1"/>
              </a:ext>
            </a:extLst>
          </p:cNvPr>
          <p:cNvSpPr/>
          <p:nvPr userDrawn="1"/>
        </p:nvSpPr>
        <p:spPr>
          <a:xfrm>
            <a:off x="509186" y="3181126"/>
            <a:ext cx="11175344" cy="1397014"/>
          </a:xfrm>
          <a:custGeom>
            <a:avLst/>
            <a:gdLst/>
            <a:ahLst/>
            <a:cxnLst/>
            <a:rect l="l" t="t" r="r" b="b"/>
            <a:pathLst>
              <a:path w="18428970" h="2303779">
                <a:moveTo>
                  <a:pt x="18428758" y="0"/>
                </a:moveTo>
                <a:lnTo>
                  <a:pt x="0" y="0"/>
                </a:lnTo>
                <a:lnTo>
                  <a:pt x="0" y="2303594"/>
                </a:lnTo>
                <a:lnTo>
                  <a:pt x="18428758" y="2303594"/>
                </a:lnTo>
                <a:lnTo>
                  <a:pt x="18428758" y="0"/>
                </a:lnTo>
                <a:close/>
              </a:path>
            </a:pathLst>
          </a:custGeom>
          <a:solidFill>
            <a:srgbClr val="E2E2E2"/>
          </a:solidFill>
        </p:spPr>
        <p:txBody>
          <a:bodyPr wrap="square" lIns="0" tIns="0" rIns="0" bIns="0" rtlCol="0"/>
          <a:lstStyle/>
          <a:p>
            <a:endParaRPr lang="fi-FI" noProof="0"/>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497541" y="560568"/>
            <a:ext cx="11201401" cy="524786"/>
          </a:xfrm>
        </p:spPr>
        <p:txBody>
          <a:bodyPr/>
          <a:lstStyle/>
          <a:p>
            <a:endParaRPr lang="fi-FI" noProof="0"/>
          </a:p>
        </p:txBody>
      </p:sp>
      <p:sp>
        <p:nvSpPr>
          <p:cNvPr id="16" name="Tekstin paikkamerkki 11">
            <a:extLst>
              <a:ext uri="{FF2B5EF4-FFF2-40B4-BE49-F238E27FC236}">
                <a16:creationId xmlns:a16="http://schemas.microsoft.com/office/drawing/2014/main" id="{AEEEE0A1-F219-D5BB-6044-FACC9697CEA3}"/>
              </a:ext>
            </a:extLst>
          </p:cNvPr>
          <p:cNvSpPr>
            <a:spLocks noGrp="1"/>
          </p:cNvSpPr>
          <p:nvPr>
            <p:ph type="body" sz="quarter" idx="16"/>
          </p:nvPr>
        </p:nvSpPr>
        <p:spPr>
          <a:xfrm>
            <a:off x="493713" y="1161805"/>
            <a:ext cx="11175344" cy="227379"/>
          </a:xfrm>
        </p:spPr>
        <p:txBody>
          <a:bodyPr/>
          <a:lstStyle>
            <a:lvl1pPr marL="0" indent="0">
              <a:buNone/>
              <a:defRPr sz="1600" b="1">
                <a:latin typeface="DM Sans Medium" pitchFamily="2" charset="0"/>
              </a:defRPr>
            </a:lvl1pPr>
          </a:lstStyle>
          <a:p>
            <a:pPr lvl="0"/>
            <a:r>
              <a:rPr lang="fi-FI" noProof="0"/>
              <a:t>Muokkaa tekstin perustyylejä napsauttamalla</a:t>
            </a:r>
          </a:p>
        </p:txBody>
      </p:sp>
      <p:sp>
        <p:nvSpPr>
          <p:cNvPr id="26" name="Tekstin paikkamerkki 11">
            <a:extLst>
              <a:ext uri="{FF2B5EF4-FFF2-40B4-BE49-F238E27FC236}">
                <a16:creationId xmlns:a16="http://schemas.microsoft.com/office/drawing/2014/main" id="{78B4CBD5-8A1A-716E-8CC6-980F60730C57}"/>
              </a:ext>
            </a:extLst>
          </p:cNvPr>
          <p:cNvSpPr>
            <a:spLocks noGrp="1"/>
          </p:cNvSpPr>
          <p:nvPr>
            <p:ph type="body" sz="quarter" idx="24"/>
          </p:nvPr>
        </p:nvSpPr>
        <p:spPr>
          <a:xfrm>
            <a:off x="509186" y="2099000"/>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17" name="Tekstin paikkamerkki 11">
            <a:extLst>
              <a:ext uri="{FF2B5EF4-FFF2-40B4-BE49-F238E27FC236}">
                <a16:creationId xmlns:a16="http://schemas.microsoft.com/office/drawing/2014/main" id="{72CAF045-6F52-BE1E-DEE0-3BA0A2F27262}"/>
              </a:ext>
            </a:extLst>
          </p:cNvPr>
          <p:cNvSpPr>
            <a:spLocks noGrp="1"/>
          </p:cNvSpPr>
          <p:nvPr>
            <p:ph type="body" sz="quarter" idx="26"/>
          </p:nvPr>
        </p:nvSpPr>
        <p:spPr>
          <a:xfrm>
            <a:off x="2745022" y="2099000"/>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18" name="Tekstin paikkamerkki 11">
            <a:extLst>
              <a:ext uri="{FF2B5EF4-FFF2-40B4-BE49-F238E27FC236}">
                <a16:creationId xmlns:a16="http://schemas.microsoft.com/office/drawing/2014/main" id="{73E5668F-4719-442D-09AF-1E9D67B61146}"/>
              </a:ext>
            </a:extLst>
          </p:cNvPr>
          <p:cNvSpPr>
            <a:spLocks noGrp="1"/>
          </p:cNvSpPr>
          <p:nvPr>
            <p:ph type="body" sz="quarter" idx="27"/>
          </p:nvPr>
        </p:nvSpPr>
        <p:spPr>
          <a:xfrm>
            <a:off x="4980858" y="2099000"/>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19" name="Tekstin paikkamerkki 11">
            <a:extLst>
              <a:ext uri="{FF2B5EF4-FFF2-40B4-BE49-F238E27FC236}">
                <a16:creationId xmlns:a16="http://schemas.microsoft.com/office/drawing/2014/main" id="{915B7EC7-F67D-CBC0-4A92-18A82AA9A4F4}"/>
              </a:ext>
            </a:extLst>
          </p:cNvPr>
          <p:cNvSpPr>
            <a:spLocks noGrp="1"/>
          </p:cNvSpPr>
          <p:nvPr>
            <p:ph type="body" sz="quarter" idx="28"/>
          </p:nvPr>
        </p:nvSpPr>
        <p:spPr>
          <a:xfrm>
            <a:off x="7216694" y="2099000"/>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20" name="Tekstin paikkamerkki 11">
            <a:extLst>
              <a:ext uri="{FF2B5EF4-FFF2-40B4-BE49-F238E27FC236}">
                <a16:creationId xmlns:a16="http://schemas.microsoft.com/office/drawing/2014/main" id="{1D5D28AF-3D26-1388-C05C-BAFDA9C322DA}"/>
              </a:ext>
            </a:extLst>
          </p:cNvPr>
          <p:cNvSpPr>
            <a:spLocks noGrp="1"/>
          </p:cNvSpPr>
          <p:nvPr>
            <p:ph type="body" sz="quarter" idx="29"/>
          </p:nvPr>
        </p:nvSpPr>
        <p:spPr>
          <a:xfrm>
            <a:off x="9452530" y="2099000"/>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40" name="Tekstin paikkamerkki 11">
            <a:extLst>
              <a:ext uri="{FF2B5EF4-FFF2-40B4-BE49-F238E27FC236}">
                <a16:creationId xmlns:a16="http://schemas.microsoft.com/office/drawing/2014/main" id="{089465DC-BF2F-B71E-049D-08389B079A1B}"/>
              </a:ext>
            </a:extLst>
          </p:cNvPr>
          <p:cNvSpPr>
            <a:spLocks noGrp="1"/>
          </p:cNvSpPr>
          <p:nvPr>
            <p:ph type="body" sz="quarter" idx="40"/>
          </p:nvPr>
        </p:nvSpPr>
        <p:spPr>
          <a:xfrm>
            <a:off x="493713" y="2937852"/>
            <a:ext cx="11175344" cy="227379"/>
          </a:xfrm>
        </p:spPr>
        <p:txBody>
          <a:bodyPr/>
          <a:lstStyle>
            <a:lvl1pPr marL="0" indent="0">
              <a:buNone/>
              <a:defRPr sz="1600" b="1">
                <a:latin typeface="DM Sans Medium" pitchFamily="2" charset="0"/>
              </a:defRPr>
            </a:lvl1pPr>
          </a:lstStyle>
          <a:p>
            <a:pPr lvl="0"/>
            <a:r>
              <a:rPr lang="fi-FI" noProof="0"/>
              <a:t>Muokkaa tekstin perustyylejä napsauttamalla</a:t>
            </a:r>
          </a:p>
        </p:txBody>
      </p:sp>
      <p:sp>
        <p:nvSpPr>
          <p:cNvPr id="21" name="Tekstin paikkamerkki 11">
            <a:extLst>
              <a:ext uri="{FF2B5EF4-FFF2-40B4-BE49-F238E27FC236}">
                <a16:creationId xmlns:a16="http://schemas.microsoft.com/office/drawing/2014/main" id="{B12266C1-341A-D899-2F79-17EC9EEC6B70}"/>
              </a:ext>
            </a:extLst>
          </p:cNvPr>
          <p:cNvSpPr>
            <a:spLocks noGrp="1"/>
          </p:cNvSpPr>
          <p:nvPr>
            <p:ph type="body" sz="quarter" idx="30"/>
          </p:nvPr>
        </p:nvSpPr>
        <p:spPr>
          <a:xfrm>
            <a:off x="509186" y="3870526"/>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22" name="Tekstin paikkamerkki 11">
            <a:extLst>
              <a:ext uri="{FF2B5EF4-FFF2-40B4-BE49-F238E27FC236}">
                <a16:creationId xmlns:a16="http://schemas.microsoft.com/office/drawing/2014/main" id="{D7C8D6F7-40F6-13DC-382A-6337DDABE1A4}"/>
              </a:ext>
            </a:extLst>
          </p:cNvPr>
          <p:cNvSpPr>
            <a:spLocks noGrp="1"/>
          </p:cNvSpPr>
          <p:nvPr>
            <p:ph type="body" sz="quarter" idx="31"/>
          </p:nvPr>
        </p:nvSpPr>
        <p:spPr>
          <a:xfrm>
            <a:off x="2745022" y="3870526"/>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23" name="Tekstin paikkamerkki 11">
            <a:extLst>
              <a:ext uri="{FF2B5EF4-FFF2-40B4-BE49-F238E27FC236}">
                <a16:creationId xmlns:a16="http://schemas.microsoft.com/office/drawing/2014/main" id="{9959CD82-537E-7360-EAFF-BDE28E3BF4EC}"/>
              </a:ext>
            </a:extLst>
          </p:cNvPr>
          <p:cNvSpPr>
            <a:spLocks noGrp="1"/>
          </p:cNvSpPr>
          <p:nvPr>
            <p:ph type="body" sz="quarter" idx="32"/>
          </p:nvPr>
        </p:nvSpPr>
        <p:spPr>
          <a:xfrm>
            <a:off x="4980858" y="3870526"/>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24" name="Tekstin paikkamerkki 11">
            <a:extLst>
              <a:ext uri="{FF2B5EF4-FFF2-40B4-BE49-F238E27FC236}">
                <a16:creationId xmlns:a16="http://schemas.microsoft.com/office/drawing/2014/main" id="{BADB8AC0-FBB1-0D74-1EBE-CA8F03C551AB}"/>
              </a:ext>
            </a:extLst>
          </p:cNvPr>
          <p:cNvSpPr>
            <a:spLocks noGrp="1"/>
          </p:cNvSpPr>
          <p:nvPr>
            <p:ph type="body" sz="quarter" idx="33"/>
          </p:nvPr>
        </p:nvSpPr>
        <p:spPr>
          <a:xfrm>
            <a:off x="7216694" y="3870526"/>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4" name="Tekstin paikkamerkki 11">
            <a:extLst>
              <a:ext uri="{FF2B5EF4-FFF2-40B4-BE49-F238E27FC236}">
                <a16:creationId xmlns:a16="http://schemas.microsoft.com/office/drawing/2014/main" id="{B9C2DC77-3DB4-1CC7-2363-59DC17E1A5F3}"/>
              </a:ext>
            </a:extLst>
          </p:cNvPr>
          <p:cNvSpPr>
            <a:spLocks noGrp="1"/>
          </p:cNvSpPr>
          <p:nvPr>
            <p:ph type="body" sz="quarter" idx="34"/>
          </p:nvPr>
        </p:nvSpPr>
        <p:spPr>
          <a:xfrm>
            <a:off x="9452530" y="3870526"/>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41" name="Tekstin paikkamerkki 11">
            <a:extLst>
              <a:ext uri="{FF2B5EF4-FFF2-40B4-BE49-F238E27FC236}">
                <a16:creationId xmlns:a16="http://schemas.microsoft.com/office/drawing/2014/main" id="{AD57CAB0-D2B8-CB4F-DA0F-BAF9FAD50F55}"/>
              </a:ext>
            </a:extLst>
          </p:cNvPr>
          <p:cNvSpPr>
            <a:spLocks noGrp="1"/>
          </p:cNvSpPr>
          <p:nvPr>
            <p:ph type="body" sz="quarter" idx="41"/>
          </p:nvPr>
        </p:nvSpPr>
        <p:spPr>
          <a:xfrm>
            <a:off x="493713" y="4696314"/>
            <a:ext cx="11175344" cy="227379"/>
          </a:xfrm>
        </p:spPr>
        <p:txBody>
          <a:bodyPr/>
          <a:lstStyle>
            <a:lvl1pPr marL="0" indent="0">
              <a:buNone/>
              <a:defRPr sz="1600" b="1">
                <a:latin typeface="DM Sans Medium" pitchFamily="2" charset="0"/>
              </a:defRPr>
            </a:lvl1pPr>
          </a:lstStyle>
          <a:p>
            <a:pPr lvl="0"/>
            <a:r>
              <a:rPr lang="fi-FI" noProof="0"/>
              <a:t>Muokkaa tekstin perustyylejä napsauttamalla</a:t>
            </a:r>
          </a:p>
        </p:txBody>
      </p:sp>
      <p:sp>
        <p:nvSpPr>
          <p:cNvPr id="35" name="Tekstin paikkamerkki 11">
            <a:extLst>
              <a:ext uri="{FF2B5EF4-FFF2-40B4-BE49-F238E27FC236}">
                <a16:creationId xmlns:a16="http://schemas.microsoft.com/office/drawing/2014/main" id="{24CA0022-10BD-8480-A3AC-B3916A18910C}"/>
              </a:ext>
            </a:extLst>
          </p:cNvPr>
          <p:cNvSpPr>
            <a:spLocks noGrp="1"/>
          </p:cNvSpPr>
          <p:nvPr>
            <p:ph type="body" sz="quarter" idx="35"/>
          </p:nvPr>
        </p:nvSpPr>
        <p:spPr>
          <a:xfrm>
            <a:off x="509186" y="5654244"/>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6" name="Tekstin paikkamerkki 11">
            <a:extLst>
              <a:ext uri="{FF2B5EF4-FFF2-40B4-BE49-F238E27FC236}">
                <a16:creationId xmlns:a16="http://schemas.microsoft.com/office/drawing/2014/main" id="{4C2D7F7C-1AEE-1D81-9A59-C7A27CC658AF}"/>
              </a:ext>
            </a:extLst>
          </p:cNvPr>
          <p:cNvSpPr>
            <a:spLocks noGrp="1"/>
          </p:cNvSpPr>
          <p:nvPr>
            <p:ph type="body" sz="quarter" idx="36"/>
          </p:nvPr>
        </p:nvSpPr>
        <p:spPr>
          <a:xfrm>
            <a:off x="2745022" y="5654244"/>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7" name="Tekstin paikkamerkki 11">
            <a:extLst>
              <a:ext uri="{FF2B5EF4-FFF2-40B4-BE49-F238E27FC236}">
                <a16:creationId xmlns:a16="http://schemas.microsoft.com/office/drawing/2014/main" id="{5A836639-C4D9-683A-820E-975A919EA757}"/>
              </a:ext>
            </a:extLst>
          </p:cNvPr>
          <p:cNvSpPr>
            <a:spLocks noGrp="1"/>
          </p:cNvSpPr>
          <p:nvPr>
            <p:ph type="body" sz="quarter" idx="37"/>
          </p:nvPr>
        </p:nvSpPr>
        <p:spPr>
          <a:xfrm>
            <a:off x="4980858" y="5654244"/>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8" name="Tekstin paikkamerkki 11">
            <a:extLst>
              <a:ext uri="{FF2B5EF4-FFF2-40B4-BE49-F238E27FC236}">
                <a16:creationId xmlns:a16="http://schemas.microsoft.com/office/drawing/2014/main" id="{DADDDAC4-93DB-7454-BBD9-D8B9B4E652C5}"/>
              </a:ext>
            </a:extLst>
          </p:cNvPr>
          <p:cNvSpPr>
            <a:spLocks noGrp="1"/>
          </p:cNvSpPr>
          <p:nvPr>
            <p:ph type="body" sz="quarter" idx="38"/>
          </p:nvPr>
        </p:nvSpPr>
        <p:spPr>
          <a:xfrm>
            <a:off x="7216694" y="5654244"/>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39" name="Tekstin paikkamerkki 11">
            <a:extLst>
              <a:ext uri="{FF2B5EF4-FFF2-40B4-BE49-F238E27FC236}">
                <a16:creationId xmlns:a16="http://schemas.microsoft.com/office/drawing/2014/main" id="{5107D55A-E394-3D1A-750B-09EBF8743EF4}"/>
              </a:ext>
            </a:extLst>
          </p:cNvPr>
          <p:cNvSpPr>
            <a:spLocks noGrp="1"/>
          </p:cNvSpPr>
          <p:nvPr>
            <p:ph type="body" sz="quarter" idx="39"/>
          </p:nvPr>
        </p:nvSpPr>
        <p:spPr>
          <a:xfrm>
            <a:off x="9452530" y="5654244"/>
            <a:ext cx="2232000" cy="707614"/>
          </a:xfrm>
        </p:spPr>
        <p:txBody>
          <a:bodyPr/>
          <a:lstStyle>
            <a:lvl1pPr marL="0" indent="0" algn="ctr">
              <a:buNone/>
              <a:defRPr sz="1400">
                <a:latin typeface="DM Sans Medium" pitchFamily="2" charset="0"/>
              </a:defRPr>
            </a:lvl1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55C38AAD-8BB1-47BA-A755-D47255D23473}"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4" name="Picture Placeholder 7" descr="Kuvapaikkaelementti">
            <a:extLst>
              <a:ext uri="{FF2B5EF4-FFF2-40B4-BE49-F238E27FC236}">
                <a16:creationId xmlns:a16="http://schemas.microsoft.com/office/drawing/2014/main" id="{905EFDAF-72AB-DEAA-3BBC-36D05DFEE800}"/>
              </a:ext>
              <a:ext uri="{C183D7F6-B498-43B3-948B-1728B52AA6E4}">
                <adec:decorative xmlns:adec="http://schemas.microsoft.com/office/drawing/2017/decorative" val="0"/>
              </a:ext>
            </a:extLst>
          </p:cNvPr>
          <p:cNvSpPr>
            <a:spLocks noGrp="1"/>
          </p:cNvSpPr>
          <p:nvPr>
            <p:ph type="pic" sz="quarter" idx="20"/>
          </p:nvPr>
        </p:nvSpPr>
        <p:spPr>
          <a:xfrm>
            <a:off x="1407439" y="1520374"/>
            <a:ext cx="450086" cy="466200"/>
          </a:xfrm>
          <a:noFill/>
        </p:spPr>
        <p:txBody>
          <a:bodyPr anchor="ctr" anchorCtr="0"/>
          <a:lstStyle>
            <a:lvl1pPr marL="0" indent="0" algn="ctr">
              <a:buNone/>
              <a:defRPr sz="1000"/>
            </a:lvl1pPr>
          </a:lstStyle>
          <a:p>
            <a:endParaRPr lang="fi-FI" noProof="0"/>
          </a:p>
        </p:txBody>
      </p:sp>
      <p:sp>
        <p:nvSpPr>
          <p:cNvPr id="5" name="Picture Placeholder 7" descr="Kuvapaikkaelementti">
            <a:extLst>
              <a:ext uri="{FF2B5EF4-FFF2-40B4-BE49-F238E27FC236}">
                <a16:creationId xmlns:a16="http://schemas.microsoft.com/office/drawing/2014/main" id="{4328A8F6-D733-5D97-5A79-6C290CB92B4D}"/>
              </a:ext>
              <a:ext uri="{C183D7F6-B498-43B3-948B-1728B52AA6E4}">
                <adec:decorative xmlns:adec="http://schemas.microsoft.com/office/drawing/2017/decorative" val="0"/>
              </a:ext>
            </a:extLst>
          </p:cNvPr>
          <p:cNvSpPr>
            <a:spLocks noGrp="1"/>
          </p:cNvSpPr>
          <p:nvPr>
            <p:ph type="pic" sz="quarter" idx="42"/>
          </p:nvPr>
        </p:nvSpPr>
        <p:spPr>
          <a:xfrm>
            <a:off x="3614446" y="1520374"/>
            <a:ext cx="450086" cy="466200"/>
          </a:xfrm>
          <a:noFill/>
        </p:spPr>
        <p:txBody>
          <a:bodyPr anchor="ctr" anchorCtr="0"/>
          <a:lstStyle>
            <a:lvl1pPr marL="0" indent="0" algn="ctr">
              <a:buNone/>
              <a:defRPr sz="1000"/>
            </a:lvl1pPr>
          </a:lstStyle>
          <a:p>
            <a:endParaRPr lang="fi-FI" noProof="0"/>
          </a:p>
        </p:txBody>
      </p:sp>
      <p:sp>
        <p:nvSpPr>
          <p:cNvPr id="44" name="Picture Placeholder 7" descr="Kuvapaikkaelementti">
            <a:extLst>
              <a:ext uri="{FF2B5EF4-FFF2-40B4-BE49-F238E27FC236}">
                <a16:creationId xmlns:a16="http://schemas.microsoft.com/office/drawing/2014/main" id="{734BA136-5B2A-350A-1E9B-F95EC0182A7A}"/>
              </a:ext>
              <a:ext uri="{C183D7F6-B498-43B3-948B-1728B52AA6E4}">
                <adec:decorative xmlns:adec="http://schemas.microsoft.com/office/drawing/2017/decorative" val="0"/>
              </a:ext>
            </a:extLst>
          </p:cNvPr>
          <p:cNvSpPr>
            <a:spLocks noGrp="1"/>
          </p:cNvSpPr>
          <p:nvPr>
            <p:ph type="pic" sz="quarter" idx="43"/>
          </p:nvPr>
        </p:nvSpPr>
        <p:spPr>
          <a:xfrm>
            <a:off x="5883689" y="1520374"/>
            <a:ext cx="450086" cy="466200"/>
          </a:xfrm>
          <a:noFill/>
        </p:spPr>
        <p:txBody>
          <a:bodyPr anchor="ctr" anchorCtr="0"/>
          <a:lstStyle>
            <a:lvl1pPr marL="0" indent="0" algn="ctr">
              <a:buNone/>
              <a:defRPr sz="1000"/>
            </a:lvl1pPr>
          </a:lstStyle>
          <a:p>
            <a:endParaRPr lang="fi-FI" noProof="0"/>
          </a:p>
        </p:txBody>
      </p:sp>
      <p:sp>
        <p:nvSpPr>
          <p:cNvPr id="45" name="Picture Placeholder 7" descr="Kuvapaikkaelementti">
            <a:extLst>
              <a:ext uri="{FF2B5EF4-FFF2-40B4-BE49-F238E27FC236}">
                <a16:creationId xmlns:a16="http://schemas.microsoft.com/office/drawing/2014/main" id="{DE13870D-809C-495F-FE2F-6888019A3BB4}"/>
              </a:ext>
              <a:ext uri="{C183D7F6-B498-43B3-948B-1728B52AA6E4}">
                <adec:decorative xmlns:adec="http://schemas.microsoft.com/office/drawing/2017/decorative" val="0"/>
              </a:ext>
            </a:extLst>
          </p:cNvPr>
          <p:cNvSpPr>
            <a:spLocks noGrp="1"/>
          </p:cNvSpPr>
          <p:nvPr>
            <p:ph type="pic" sz="quarter" idx="44"/>
          </p:nvPr>
        </p:nvSpPr>
        <p:spPr>
          <a:xfrm>
            <a:off x="8066760" y="1520374"/>
            <a:ext cx="450086" cy="466200"/>
          </a:xfrm>
          <a:noFill/>
        </p:spPr>
        <p:txBody>
          <a:bodyPr anchor="ctr" anchorCtr="0"/>
          <a:lstStyle>
            <a:lvl1pPr marL="0" indent="0" algn="ctr">
              <a:buNone/>
              <a:defRPr sz="1000"/>
            </a:lvl1pPr>
          </a:lstStyle>
          <a:p>
            <a:endParaRPr lang="fi-FI" noProof="0"/>
          </a:p>
        </p:txBody>
      </p:sp>
      <p:sp>
        <p:nvSpPr>
          <p:cNvPr id="46" name="Picture Placeholder 7" descr="Kuvapaikkaelementti">
            <a:extLst>
              <a:ext uri="{FF2B5EF4-FFF2-40B4-BE49-F238E27FC236}">
                <a16:creationId xmlns:a16="http://schemas.microsoft.com/office/drawing/2014/main" id="{FC374DC3-7951-7796-BFA1-E334863BAA29}"/>
              </a:ext>
              <a:ext uri="{C183D7F6-B498-43B3-948B-1728B52AA6E4}">
                <adec:decorative xmlns:adec="http://schemas.microsoft.com/office/drawing/2017/decorative" val="0"/>
              </a:ext>
            </a:extLst>
          </p:cNvPr>
          <p:cNvSpPr>
            <a:spLocks noGrp="1"/>
          </p:cNvSpPr>
          <p:nvPr>
            <p:ph type="pic" sz="quarter" idx="45"/>
          </p:nvPr>
        </p:nvSpPr>
        <p:spPr>
          <a:xfrm>
            <a:off x="10297704" y="1520374"/>
            <a:ext cx="450086" cy="466200"/>
          </a:xfrm>
          <a:noFill/>
        </p:spPr>
        <p:txBody>
          <a:bodyPr anchor="ctr" anchorCtr="0"/>
          <a:lstStyle>
            <a:lvl1pPr marL="0" indent="0" algn="ctr">
              <a:buNone/>
              <a:defRPr sz="1000"/>
            </a:lvl1pPr>
          </a:lstStyle>
          <a:p>
            <a:endParaRPr lang="fi-FI" noProof="0"/>
          </a:p>
        </p:txBody>
      </p:sp>
      <p:sp>
        <p:nvSpPr>
          <p:cNvPr id="47" name="Picture Placeholder 7" descr="Kuvapaikkaelementti">
            <a:extLst>
              <a:ext uri="{FF2B5EF4-FFF2-40B4-BE49-F238E27FC236}">
                <a16:creationId xmlns:a16="http://schemas.microsoft.com/office/drawing/2014/main" id="{DEB98504-2911-5F89-D743-E94B7ADDF68D}"/>
              </a:ext>
              <a:ext uri="{C183D7F6-B498-43B3-948B-1728B52AA6E4}">
                <adec:decorative xmlns:adec="http://schemas.microsoft.com/office/drawing/2017/decorative" val="0"/>
              </a:ext>
            </a:extLst>
          </p:cNvPr>
          <p:cNvSpPr>
            <a:spLocks noGrp="1"/>
          </p:cNvSpPr>
          <p:nvPr>
            <p:ph type="pic" sz="quarter" idx="46"/>
          </p:nvPr>
        </p:nvSpPr>
        <p:spPr>
          <a:xfrm>
            <a:off x="1407439" y="3296513"/>
            <a:ext cx="450086" cy="466200"/>
          </a:xfrm>
          <a:noFill/>
        </p:spPr>
        <p:txBody>
          <a:bodyPr anchor="ctr" anchorCtr="0"/>
          <a:lstStyle>
            <a:lvl1pPr marL="0" indent="0" algn="ctr">
              <a:buNone/>
              <a:defRPr sz="1000"/>
            </a:lvl1pPr>
          </a:lstStyle>
          <a:p>
            <a:endParaRPr lang="fi-FI" noProof="0"/>
          </a:p>
        </p:txBody>
      </p:sp>
      <p:sp>
        <p:nvSpPr>
          <p:cNvPr id="48" name="Picture Placeholder 7" descr="Kuvapaikkaelementti">
            <a:extLst>
              <a:ext uri="{FF2B5EF4-FFF2-40B4-BE49-F238E27FC236}">
                <a16:creationId xmlns:a16="http://schemas.microsoft.com/office/drawing/2014/main" id="{3B43E119-ED71-E6B5-DE53-2E893845618F}"/>
              </a:ext>
              <a:ext uri="{C183D7F6-B498-43B3-948B-1728B52AA6E4}">
                <adec:decorative xmlns:adec="http://schemas.microsoft.com/office/drawing/2017/decorative" val="0"/>
              </a:ext>
            </a:extLst>
          </p:cNvPr>
          <p:cNvSpPr>
            <a:spLocks noGrp="1"/>
          </p:cNvSpPr>
          <p:nvPr>
            <p:ph type="pic" sz="quarter" idx="47"/>
          </p:nvPr>
        </p:nvSpPr>
        <p:spPr>
          <a:xfrm>
            <a:off x="3614446" y="3296513"/>
            <a:ext cx="450086" cy="466200"/>
          </a:xfrm>
          <a:noFill/>
        </p:spPr>
        <p:txBody>
          <a:bodyPr anchor="ctr" anchorCtr="0"/>
          <a:lstStyle>
            <a:lvl1pPr marL="0" indent="0" algn="ctr">
              <a:buNone/>
              <a:defRPr sz="1000"/>
            </a:lvl1pPr>
          </a:lstStyle>
          <a:p>
            <a:endParaRPr lang="fi-FI" noProof="0"/>
          </a:p>
        </p:txBody>
      </p:sp>
      <p:sp>
        <p:nvSpPr>
          <p:cNvPr id="49" name="Picture Placeholder 7" descr="Kuvapaikkaelementti">
            <a:extLst>
              <a:ext uri="{FF2B5EF4-FFF2-40B4-BE49-F238E27FC236}">
                <a16:creationId xmlns:a16="http://schemas.microsoft.com/office/drawing/2014/main" id="{963B2FA9-BB3D-2EA9-33A3-90F2144B8E6B}"/>
              </a:ext>
              <a:ext uri="{C183D7F6-B498-43B3-948B-1728B52AA6E4}">
                <adec:decorative xmlns:adec="http://schemas.microsoft.com/office/drawing/2017/decorative" val="0"/>
              </a:ext>
            </a:extLst>
          </p:cNvPr>
          <p:cNvSpPr>
            <a:spLocks noGrp="1"/>
          </p:cNvSpPr>
          <p:nvPr>
            <p:ph type="pic" sz="quarter" idx="48"/>
          </p:nvPr>
        </p:nvSpPr>
        <p:spPr>
          <a:xfrm>
            <a:off x="5883689" y="3296513"/>
            <a:ext cx="450086" cy="466200"/>
          </a:xfrm>
          <a:noFill/>
        </p:spPr>
        <p:txBody>
          <a:bodyPr anchor="ctr" anchorCtr="0"/>
          <a:lstStyle>
            <a:lvl1pPr marL="0" indent="0" algn="ctr">
              <a:buNone/>
              <a:defRPr sz="1000"/>
            </a:lvl1pPr>
          </a:lstStyle>
          <a:p>
            <a:endParaRPr lang="fi-FI" noProof="0"/>
          </a:p>
        </p:txBody>
      </p:sp>
      <p:sp>
        <p:nvSpPr>
          <p:cNvPr id="50" name="Picture Placeholder 7" descr="Kuvapaikkaelementti">
            <a:extLst>
              <a:ext uri="{FF2B5EF4-FFF2-40B4-BE49-F238E27FC236}">
                <a16:creationId xmlns:a16="http://schemas.microsoft.com/office/drawing/2014/main" id="{CEF9D044-A591-6807-CE49-EDC169183170}"/>
              </a:ext>
              <a:ext uri="{C183D7F6-B498-43B3-948B-1728B52AA6E4}">
                <adec:decorative xmlns:adec="http://schemas.microsoft.com/office/drawing/2017/decorative" val="0"/>
              </a:ext>
            </a:extLst>
          </p:cNvPr>
          <p:cNvSpPr>
            <a:spLocks noGrp="1"/>
          </p:cNvSpPr>
          <p:nvPr>
            <p:ph type="pic" sz="quarter" idx="49"/>
          </p:nvPr>
        </p:nvSpPr>
        <p:spPr>
          <a:xfrm>
            <a:off x="8066760" y="3296513"/>
            <a:ext cx="450086" cy="466200"/>
          </a:xfrm>
          <a:noFill/>
        </p:spPr>
        <p:txBody>
          <a:bodyPr anchor="ctr" anchorCtr="0"/>
          <a:lstStyle>
            <a:lvl1pPr marL="0" indent="0" algn="ctr">
              <a:buNone/>
              <a:defRPr sz="1000"/>
            </a:lvl1pPr>
          </a:lstStyle>
          <a:p>
            <a:endParaRPr lang="fi-FI" noProof="0"/>
          </a:p>
        </p:txBody>
      </p:sp>
      <p:sp>
        <p:nvSpPr>
          <p:cNvPr id="51" name="Picture Placeholder 7" descr="Kuvapaikkaelementti">
            <a:extLst>
              <a:ext uri="{FF2B5EF4-FFF2-40B4-BE49-F238E27FC236}">
                <a16:creationId xmlns:a16="http://schemas.microsoft.com/office/drawing/2014/main" id="{CA2A7A61-0A03-D125-1A3C-E71E62C452D8}"/>
              </a:ext>
              <a:ext uri="{C183D7F6-B498-43B3-948B-1728B52AA6E4}">
                <adec:decorative xmlns:adec="http://schemas.microsoft.com/office/drawing/2017/decorative" val="0"/>
              </a:ext>
            </a:extLst>
          </p:cNvPr>
          <p:cNvSpPr>
            <a:spLocks noGrp="1"/>
          </p:cNvSpPr>
          <p:nvPr>
            <p:ph type="pic" sz="quarter" idx="50"/>
          </p:nvPr>
        </p:nvSpPr>
        <p:spPr>
          <a:xfrm>
            <a:off x="10297704" y="3296513"/>
            <a:ext cx="450086" cy="466200"/>
          </a:xfrm>
          <a:noFill/>
        </p:spPr>
        <p:txBody>
          <a:bodyPr anchor="ctr" anchorCtr="0"/>
          <a:lstStyle>
            <a:lvl1pPr marL="0" indent="0" algn="ctr">
              <a:buNone/>
              <a:defRPr sz="1000"/>
            </a:lvl1pPr>
          </a:lstStyle>
          <a:p>
            <a:endParaRPr lang="fi-FI" noProof="0"/>
          </a:p>
        </p:txBody>
      </p:sp>
      <p:sp>
        <p:nvSpPr>
          <p:cNvPr id="52" name="Picture Placeholder 7" descr="Kuvapaikkaelementti">
            <a:extLst>
              <a:ext uri="{FF2B5EF4-FFF2-40B4-BE49-F238E27FC236}">
                <a16:creationId xmlns:a16="http://schemas.microsoft.com/office/drawing/2014/main" id="{FAD9BDFE-5F72-AA39-E471-9032A1E6F202}"/>
              </a:ext>
              <a:ext uri="{C183D7F6-B498-43B3-948B-1728B52AA6E4}">
                <adec:decorative xmlns:adec="http://schemas.microsoft.com/office/drawing/2017/decorative" val="0"/>
              </a:ext>
            </a:extLst>
          </p:cNvPr>
          <p:cNvSpPr>
            <a:spLocks noGrp="1"/>
          </p:cNvSpPr>
          <p:nvPr>
            <p:ph type="pic" sz="quarter" idx="51"/>
          </p:nvPr>
        </p:nvSpPr>
        <p:spPr>
          <a:xfrm>
            <a:off x="1407439" y="5072651"/>
            <a:ext cx="450086" cy="466200"/>
          </a:xfrm>
          <a:noFill/>
        </p:spPr>
        <p:txBody>
          <a:bodyPr anchor="ctr" anchorCtr="0"/>
          <a:lstStyle>
            <a:lvl1pPr marL="0" indent="0" algn="ctr">
              <a:buNone/>
              <a:defRPr sz="1000"/>
            </a:lvl1pPr>
          </a:lstStyle>
          <a:p>
            <a:endParaRPr lang="fi-FI" noProof="0"/>
          </a:p>
        </p:txBody>
      </p:sp>
      <p:sp>
        <p:nvSpPr>
          <p:cNvPr id="53" name="Picture Placeholder 7" descr="Kuvapaikkaelementti">
            <a:extLst>
              <a:ext uri="{FF2B5EF4-FFF2-40B4-BE49-F238E27FC236}">
                <a16:creationId xmlns:a16="http://schemas.microsoft.com/office/drawing/2014/main" id="{5564AE6E-1F60-3051-7DF9-950E43B93203}"/>
              </a:ext>
              <a:ext uri="{C183D7F6-B498-43B3-948B-1728B52AA6E4}">
                <adec:decorative xmlns:adec="http://schemas.microsoft.com/office/drawing/2017/decorative" val="0"/>
              </a:ext>
            </a:extLst>
          </p:cNvPr>
          <p:cNvSpPr>
            <a:spLocks noGrp="1"/>
          </p:cNvSpPr>
          <p:nvPr>
            <p:ph type="pic" sz="quarter" idx="52"/>
          </p:nvPr>
        </p:nvSpPr>
        <p:spPr>
          <a:xfrm>
            <a:off x="3614446" y="5072651"/>
            <a:ext cx="450086" cy="466200"/>
          </a:xfrm>
          <a:noFill/>
        </p:spPr>
        <p:txBody>
          <a:bodyPr anchor="ctr" anchorCtr="0"/>
          <a:lstStyle>
            <a:lvl1pPr marL="0" indent="0" algn="ctr">
              <a:buNone/>
              <a:defRPr sz="1000"/>
            </a:lvl1pPr>
          </a:lstStyle>
          <a:p>
            <a:endParaRPr lang="fi-FI" noProof="0"/>
          </a:p>
        </p:txBody>
      </p:sp>
      <p:sp>
        <p:nvSpPr>
          <p:cNvPr id="54" name="Picture Placeholder 7" descr="Kuvapaikkaelementti">
            <a:extLst>
              <a:ext uri="{FF2B5EF4-FFF2-40B4-BE49-F238E27FC236}">
                <a16:creationId xmlns:a16="http://schemas.microsoft.com/office/drawing/2014/main" id="{E385977D-4B32-D89C-7C94-71DA55AC9B48}"/>
              </a:ext>
              <a:ext uri="{C183D7F6-B498-43B3-948B-1728B52AA6E4}">
                <adec:decorative xmlns:adec="http://schemas.microsoft.com/office/drawing/2017/decorative" val="0"/>
              </a:ext>
            </a:extLst>
          </p:cNvPr>
          <p:cNvSpPr>
            <a:spLocks noGrp="1"/>
          </p:cNvSpPr>
          <p:nvPr>
            <p:ph type="pic" sz="quarter" idx="53"/>
          </p:nvPr>
        </p:nvSpPr>
        <p:spPr>
          <a:xfrm>
            <a:off x="5883689" y="5072651"/>
            <a:ext cx="450086" cy="466200"/>
          </a:xfrm>
          <a:noFill/>
        </p:spPr>
        <p:txBody>
          <a:bodyPr anchor="ctr" anchorCtr="0"/>
          <a:lstStyle>
            <a:lvl1pPr marL="0" indent="0" algn="ctr">
              <a:buNone/>
              <a:defRPr sz="1000"/>
            </a:lvl1pPr>
          </a:lstStyle>
          <a:p>
            <a:endParaRPr lang="fi-FI" noProof="0"/>
          </a:p>
        </p:txBody>
      </p:sp>
      <p:sp>
        <p:nvSpPr>
          <p:cNvPr id="55" name="Picture Placeholder 7" descr="Kuvapaikkaelementti">
            <a:extLst>
              <a:ext uri="{FF2B5EF4-FFF2-40B4-BE49-F238E27FC236}">
                <a16:creationId xmlns:a16="http://schemas.microsoft.com/office/drawing/2014/main" id="{61391392-59FB-F705-6454-4E50651B084E}"/>
              </a:ext>
              <a:ext uri="{C183D7F6-B498-43B3-948B-1728B52AA6E4}">
                <adec:decorative xmlns:adec="http://schemas.microsoft.com/office/drawing/2017/decorative" val="0"/>
              </a:ext>
            </a:extLst>
          </p:cNvPr>
          <p:cNvSpPr>
            <a:spLocks noGrp="1"/>
          </p:cNvSpPr>
          <p:nvPr>
            <p:ph type="pic" sz="quarter" idx="54"/>
          </p:nvPr>
        </p:nvSpPr>
        <p:spPr>
          <a:xfrm>
            <a:off x="8066760" y="5072651"/>
            <a:ext cx="450086" cy="466200"/>
          </a:xfrm>
          <a:noFill/>
        </p:spPr>
        <p:txBody>
          <a:bodyPr anchor="ctr" anchorCtr="0"/>
          <a:lstStyle>
            <a:lvl1pPr marL="0" indent="0" algn="ctr">
              <a:buNone/>
              <a:defRPr sz="1000"/>
            </a:lvl1pPr>
          </a:lstStyle>
          <a:p>
            <a:endParaRPr lang="fi-FI" noProof="0"/>
          </a:p>
        </p:txBody>
      </p:sp>
      <p:sp>
        <p:nvSpPr>
          <p:cNvPr id="56" name="Picture Placeholder 7" descr="Kuvapaikkaelementti">
            <a:extLst>
              <a:ext uri="{FF2B5EF4-FFF2-40B4-BE49-F238E27FC236}">
                <a16:creationId xmlns:a16="http://schemas.microsoft.com/office/drawing/2014/main" id="{963F433F-0645-CD91-073D-E3695E2F4800}"/>
              </a:ext>
              <a:ext uri="{C183D7F6-B498-43B3-948B-1728B52AA6E4}">
                <adec:decorative xmlns:adec="http://schemas.microsoft.com/office/drawing/2017/decorative" val="0"/>
              </a:ext>
            </a:extLst>
          </p:cNvPr>
          <p:cNvSpPr>
            <a:spLocks noGrp="1"/>
          </p:cNvSpPr>
          <p:nvPr>
            <p:ph type="pic" sz="quarter" idx="55"/>
          </p:nvPr>
        </p:nvSpPr>
        <p:spPr>
          <a:xfrm>
            <a:off x="10297704" y="5072651"/>
            <a:ext cx="450086" cy="466200"/>
          </a:xfrm>
          <a:noFill/>
        </p:spPr>
        <p:txBody>
          <a:bodyPr anchor="ctr" anchorCtr="0"/>
          <a:lstStyle>
            <a:lvl1pPr marL="0" indent="0" algn="ctr">
              <a:buNone/>
              <a:defRPr sz="1000"/>
            </a:lvl1pPr>
          </a:lstStyle>
          <a:p>
            <a:endParaRPr lang="fi-FI" noProof="0"/>
          </a:p>
        </p:txBody>
      </p:sp>
    </p:spTree>
    <p:extLst>
      <p:ext uri="{BB962C8B-B14F-4D97-AF65-F5344CB8AC3E}">
        <p14:creationId xmlns:p14="http://schemas.microsoft.com/office/powerpoint/2010/main" val="3447767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10" name="Ellipsi 9">
            <a:extLst>
              <a:ext uri="{FF2B5EF4-FFF2-40B4-BE49-F238E27FC236}">
                <a16:creationId xmlns:a16="http://schemas.microsoft.com/office/drawing/2014/main" id="{43DEA494-ACD4-6E34-2E01-89AB34359665}"/>
              </a:ext>
              <a:ext uri="{C183D7F6-B498-43B3-948B-1728B52AA6E4}">
                <adec:decorative xmlns:adec="http://schemas.microsoft.com/office/drawing/2017/decorative" val="1"/>
              </a:ext>
            </a:extLst>
          </p:cNvPr>
          <p:cNvSpPr/>
          <p:nvPr userDrawn="1"/>
        </p:nvSpPr>
        <p:spPr>
          <a:xfrm>
            <a:off x="6460638" y="896471"/>
            <a:ext cx="5224855" cy="5213090"/>
          </a:xfrm>
          <a:prstGeom prst="ellipse">
            <a:avLst/>
          </a:prstGeom>
          <a:solidFill>
            <a:srgbClr val="A4B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Otsikko 4">
            <a:extLst>
              <a:ext uri="{FF2B5EF4-FFF2-40B4-BE49-F238E27FC236}">
                <a16:creationId xmlns:a16="http://schemas.microsoft.com/office/drawing/2014/main" id="{10796E33-6649-1002-F6AE-34C99A4EB563}"/>
              </a:ext>
            </a:extLst>
          </p:cNvPr>
          <p:cNvSpPr>
            <a:spLocks noGrp="1"/>
          </p:cNvSpPr>
          <p:nvPr>
            <p:ph type="title"/>
          </p:nvPr>
        </p:nvSpPr>
        <p:spPr>
          <a:xfrm>
            <a:off x="497542" y="560568"/>
            <a:ext cx="5220000" cy="524786"/>
          </a:xfrm>
        </p:spPr>
        <p:txBody>
          <a:body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2" y="1198800"/>
            <a:ext cx="5220000" cy="462158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Picture Placeholder 7" descr="Kuvapaikkaelementti">
            <a:extLst>
              <a:ext uri="{FF2B5EF4-FFF2-40B4-BE49-F238E27FC236}">
                <a16:creationId xmlns:a16="http://schemas.microsoft.com/office/drawing/2014/main" id="{AB71F39B-BB9E-9DD9-C71F-704AB01BB200}"/>
              </a:ext>
              <a:ext uri="{C183D7F6-B498-43B3-948B-1728B52AA6E4}">
                <adec:decorative xmlns:adec="http://schemas.microsoft.com/office/drawing/2017/decorative" val="0"/>
              </a:ext>
            </a:extLst>
          </p:cNvPr>
          <p:cNvSpPr>
            <a:spLocks noGrp="1"/>
          </p:cNvSpPr>
          <p:nvPr>
            <p:ph type="pic" sz="quarter" idx="13"/>
          </p:nvPr>
        </p:nvSpPr>
        <p:spPr>
          <a:xfrm>
            <a:off x="6215878" y="675665"/>
            <a:ext cx="5478579" cy="5579408"/>
          </a:xfrm>
          <a:noFill/>
        </p:spPr>
        <p:txBody>
          <a:bodyPr anchor="ctr" anchorCtr="0"/>
          <a:lstStyle>
            <a:lvl1pPr marL="0" indent="0" algn="ctr">
              <a:buNone/>
              <a:defRPr sz="1800"/>
            </a:lvl1pPr>
          </a:lstStyle>
          <a:p>
            <a:r>
              <a:rPr lang="fi-FI" noProof="0"/>
              <a:t>Lisää kuva napsauttamalla kuvaketta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2678BE26-09D1-461F-B682-7F6A6BB11983}"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0301825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allikaavi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497541" y="560568"/>
            <a:ext cx="11201401" cy="524786"/>
          </a:xfrm>
        </p:spPr>
        <p:txBody>
          <a:bodyPr/>
          <a:lstStyle/>
          <a:p>
            <a:r>
              <a:rPr lang="fi-FI" noProof="0"/>
              <a:t>Muokkaa ots. perustyyl. napsautt.</a:t>
            </a:r>
          </a:p>
        </p:txBody>
      </p:sp>
      <p:sp>
        <p:nvSpPr>
          <p:cNvPr id="3" name="Right Arrow 2">
            <a:extLst>
              <a:ext uri="{FF2B5EF4-FFF2-40B4-BE49-F238E27FC236}">
                <a16:creationId xmlns:a16="http://schemas.microsoft.com/office/drawing/2014/main" id="{0939091F-194B-A5FB-1035-3DC046AFDAB8}"/>
              </a:ext>
              <a:ext uri="{C183D7F6-B498-43B3-948B-1728B52AA6E4}">
                <adec:decorative xmlns:adec="http://schemas.microsoft.com/office/drawing/2017/decorative" val="1"/>
              </a:ext>
            </a:extLst>
          </p:cNvPr>
          <p:cNvSpPr/>
          <p:nvPr userDrawn="1"/>
        </p:nvSpPr>
        <p:spPr>
          <a:xfrm>
            <a:off x="509199" y="2610536"/>
            <a:ext cx="1853701" cy="2360446"/>
          </a:xfrm>
          <a:prstGeom prst="rightArrow">
            <a:avLst>
              <a:gd name="adj1" fmla="val 72558"/>
              <a:gd name="adj2" fmla="val 33023"/>
            </a:avLst>
          </a:prstGeom>
          <a:solidFill>
            <a:srgbClr val="A4B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400" noProof="0">
              <a:solidFill>
                <a:schemeClr val="tx1"/>
              </a:solidFill>
            </a:endParaRPr>
          </a:p>
        </p:txBody>
      </p:sp>
      <p:sp>
        <p:nvSpPr>
          <p:cNvPr id="4" name="Tekstin paikkamerkki 11">
            <a:extLst>
              <a:ext uri="{FF2B5EF4-FFF2-40B4-BE49-F238E27FC236}">
                <a16:creationId xmlns:a16="http://schemas.microsoft.com/office/drawing/2014/main" id="{655AE26F-C116-D11A-C6E5-23F645119B8F}"/>
              </a:ext>
            </a:extLst>
          </p:cNvPr>
          <p:cNvSpPr>
            <a:spLocks noGrp="1"/>
          </p:cNvSpPr>
          <p:nvPr>
            <p:ph type="body" sz="quarter" idx="24"/>
          </p:nvPr>
        </p:nvSpPr>
        <p:spPr>
          <a:xfrm>
            <a:off x="661586" y="2928830"/>
            <a:ext cx="1450810" cy="1719370"/>
          </a:xfrm>
        </p:spPr>
        <p:txBody>
          <a:bodyPr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0" name="Tekstin paikkamerkki 11">
            <a:extLst>
              <a:ext uri="{FF2B5EF4-FFF2-40B4-BE49-F238E27FC236}">
                <a16:creationId xmlns:a16="http://schemas.microsoft.com/office/drawing/2014/main" id="{320F313C-17B3-F64D-95E6-D99FF46BC185}"/>
              </a:ext>
            </a:extLst>
          </p:cNvPr>
          <p:cNvSpPr>
            <a:spLocks noGrp="1"/>
          </p:cNvSpPr>
          <p:nvPr>
            <p:ph type="body" sz="quarter" idx="25"/>
          </p:nvPr>
        </p:nvSpPr>
        <p:spPr>
          <a:xfrm>
            <a:off x="2414186" y="1233380"/>
            <a:ext cx="5453464" cy="844802"/>
          </a:xfrm>
          <a:solidFill>
            <a:srgbClr val="D2DFF3"/>
          </a:solidFill>
        </p:spPr>
        <p:txBody>
          <a:bodyPr lIns="144000"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1" name="Tekstin paikkamerkki 11">
            <a:extLst>
              <a:ext uri="{FF2B5EF4-FFF2-40B4-BE49-F238E27FC236}">
                <a16:creationId xmlns:a16="http://schemas.microsoft.com/office/drawing/2014/main" id="{53E1113B-F2AA-4FEE-D1B0-A97E1D60DDA8}"/>
              </a:ext>
            </a:extLst>
          </p:cNvPr>
          <p:cNvSpPr>
            <a:spLocks noGrp="1"/>
          </p:cNvSpPr>
          <p:nvPr>
            <p:ph type="body" sz="quarter" idx="26"/>
          </p:nvPr>
        </p:nvSpPr>
        <p:spPr>
          <a:xfrm>
            <a:off x="2414186" y="2301565"/>
            <a:ext cx="5453464" cy="844802"/>
          </a:xfrm>
          <a:solidFill>
            <a:srgbClr val="D2DFF3"/>
          </a:solidFill>
        </p:spPr>
        <p:txBody>
          <a:bodyPr lIns="144000"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2" name="Tekstin paikkamerkki 11">
            <a:extLst>
              <a:ext uri="{FF2B5EF4-FFF2-40B4-BE49-F238E27FC236}">
                <a16:creationId xmlns:a16="http://schemas.microsoft.com/office/drawing/2014/main" id="{C38667B1-E34A-F2EA-AB4D-C219DFE58AF0}"/>
              </a:ext>
            </a:extLst>
          </p:cNvPr>
          <p:cNvSpPr>
            <a:spLocks noGrp="1"/>
          </p:cNvSpPr>
          <p:nvPr>
            <p:ph type="body" sz="quarter" idx="27"/>
          </p:nvPr>
        </p:nvSpPr>
        <p:spPr>
          <a:xfrm>
            <a:off x="2414186" y="3369750"/>
            <a:ext cx="5453464" cy="844802"/>
          </a:xfrm>
          <a:solidFill>
            <a:srgbClr val="D2DFF3"/>
          </a:solidFill>
        </p:spPr>
        <p:txBody>
          <a:bodyPr lIns="144000"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3" name="Tekstin paikkamerkki 11">
            <a:extLst>
              <a:ext uri="{FF2B5EF4-FFF2-40B4-BE49-F238E27FC236}">
                <a16:creationId xmlns:a16="http://schemas.microsoft.com/office/drawing/2014/main" id="{097AA2A8-8E5A-61C4-3F95-E495E6C523DF}"/>
              </a:ext>
            </a:extLst>
          </p:cNvPr>
          <p:cNvSpPr>
            <a:spLocks noGrp="1"/>
          </p:cNvSpPr>
          <p:nvPr>
            <p:ph type="body" sz="quarter" idx="28"/>
          </p:nvPr>
        </p:nvSpPr>
        <p:spPr>
          <a:xfrm>
            <a:off x="2414186" y="4437935"/>
            <a:ext cx="5453464" cy="844802"/>
          </a:xfrm>
          <a:solidFill>
            <a:srgbClr val="D2DFF3"/>
          </a:solidFill>
        </p:spPr>
        <p:txBody>
          <a:bodyPr lIns="144000"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4" name="Tekstin paikkamerkki 11">
            <a:extLst>
              <a:ext uri="{FF2B5EF4-FFF2-40B4-BE49-F238E27FC236}">
                <a16:creationId xmlns:a16="http://schemas.microsoft.com/office/drawing/2014/main" id="{13C9ACBF-D517-0EC5-FDAE-6B86C4385C0D}"/>
              </a:ext>
            </a:extLst>
          </p:cNvPr>
          <p:cNvSpPr>
            <a:spLocks noGrp="1"/>
          </p:cNvSpPr>
          <p:nvPr>
            <p:ph type="body" sz="quarter" idx="29"/>
          </p:nvPr>
        </p:nvSpPr>
        <p:spPr>
          <a:xfrm>
            <a:off x="2414186" y="5506121"/>
            <a:ext cx="5453464" cy="844802"/>
          </a:xfrm>
          <a:solidFill>
            <a:srgbClr val="D2DFF3"/>
          </a:solidFill>
        </p:spPr>
        <p:txBody>
          <a:bodyPr lIns="144000"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7" name="Tekstin paikkamerkki 11">
            <a:extLst>
              <a:ext uri="{FF2B5EF4-FFF2-40B4-BE49-F238E27FC236}">
                <a16:creationId xmlns:a16="http://schemas.microsoft.com/office/drawing/2014/main" id="{DC91C569-133A-39AD-CE62-176ADF49D0A3}"/>
              </a:ext>
            </a:extLst>
          </p:cNvPr>
          <p:cNvSpPr>
            <a:spLocks noGrp="1"/>
          </p:cNvSpPr>
          <p:nvPr>
            <p:ph type="body" sz="quarter" idx="30"/>
          </p:nvPr>
        </p:nvSpPr>
        <p:spPr>
          <a:xfrm>
            <a:off x="8129846" y="1266283"/>
            <a:ext cx="3569095" cy="44613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6" name="Content Placeholder 2">
            <a:extLst>
              <a:ext uri="{FF2B5EF4-FFF2-40B4-BE49-F238E27FC236}">
                <a16:creationId xmlns:a16="http://schemas.microsoft.com/office/drawing/2014/main" id="{801EAC71-5A10-7999-F9D4-FC134EB8F777}"/>
              </a:ext>
            </a:extLst>
          </p:cNvPr>
          <p:cNvSpPr>
            <a:spLocks noGrp="1"/>
          </p:cNvSpPr>
          <p:nvPr>
            <p:ph idx="1"/>
          </p:nvPr>
        </p:nvSpPr>
        <p:spPr>
          <a:xfrm>
            <a:off x="8129846" y="1696093"/>
            <a:ext cx="3569095" cy="410796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81995578-E2A3-486D-88F5-308E42F6B248}" type="datetime1">
              <a:rPr lang="fi-FI" smtClean="0"/>
              <a:t>9.6.2025</a:t>
            </a:fld>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3521598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Mallikaavi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497541" y="560568"/>
            <a:ext cx="11201401" cy="524786"/>
          </a:xfrm>
        </p:spPr>
        <p:txBody>
          <a:bodyPr/>
          <a:lstStyle/>
          <a:p>
            <a:r>
              <a:rPr lang="fi-FI" noProof="0"/>
              <a:t>Muokkaa ots. perustyyl. napsautt.</a:t>
            </a:r>
          </a:p>
        </p:txBody>
      </p:sp>
      <p:sp>
        <p:nvSpPr>
          <p:cNvPr id="3" name="Right Arrow 2">
            <a:extLst>
              <a:ext uri="{FF2B5EF4-FFF2-40B4-BE49-F238E27FC236}">
                <a16:creationId xmlns:a16="http://schemas.microsoft.com/office/drawing/2014/main" id="{0939091F-194B-A5FB-1035-3DC046AFDAB8}"/>
              </a:ext>
              <a:ext uri="{C183D7F6-B498-43B3-948B-1728B52AA6E4}">
                <adec:decorative xmlns:adec="http://schemas.microsoft.com/office/drawing/2017/decorative" val="1"/>
              </a:ext>
            </a:extLst>
          </p:cNvPr>
          <p:cNvSpPr/>
          <p:nvPr userDrawn="1"/>
        </p:nvSpPr>
        <p:spPr>
          <a:xfrm>
            <a:off x="509199" y="2610536"/>
            <a:ext cx="1853701" cy="2360446"/>
          </a:xfrm>
          <a:prstGeom prst="rightArrow">
            <a:avLst>
              <a:gd name="adj1" fmla="val 72558"/>
              <a:gd name="adj2" fmla="val 33023"/>
            </a:avLst>
          </a:prstGeom>
          <a:solidFill>
            <a:srgbClr val="A4B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400" noProof="0">
              <a:solidFill>
                <a:schemeClr val="tx1"/>
              </a:solidFill>
            </a:endParaRPr>
          </a:p>
        </p:txBody>
      </p:sp>
      <p:sp>
        <p:nvSpPr>
          <p:cNvPr id="4" name="Tekstin paikkamerkki 11">
            <a:extLst>
              <a:ext uri="{FF2B5EF4-FFF2-40B4-BE49-F238E27FC236}">
                <a16:creationId xmlns:a16="http://schemas.microsoft.com/office/drawing/2014/main" id="{655AE26F-C116-D11A-C6E5-23F645119B8F}"/>
              </a:ext>
            </a:extLst>
          </p:cNvPr>
          <p:cNvSpPr>
            <a:spLocks noGrp="1"/>
          </p:cNvSpPr>
          <p:nvPr>
            <p:ph type="body" sz="quarter" idx="24"/>
          </p:nvPr>
        </p:nvSpPr>
        <p:spPr>
          <a:xfrm>
            <a:off x="661586" y="2928830"/>
            <a:ext cx="1450810" cy="1719370"/>
          </a:xfrm>
        </p:spPr>
        <p:txBody>
          <a:bodyPr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0" name="Tekstin paikkamerkki 11">
            <a:extLst>
              <a:ext uri="{FF2B5EF4-FFF2-40B4-BE49-F238E27FC236}">
                <a16:creationId xmlns:a16="http://schemas.microsoft.com/office/drawing/2014/main" id="{320F313C-17B3-F64D-95E6-D99FF46BC185}"/>
              </a:ext>
            </a:extLst>
          </p:cNvPr>
          <p:cNvSpPr>
            <a:spLocks noGrp="1"/>
          </p:cNvSpPr>
          <p:nvPr>
            <p:ph type="body" sz="quarter" idx="25"/>
          </p:nvPr>
        </p:nvSpPr>
        <p:spPr>
          <a:xfrm>
            <a:off x="2414186" y="1233380"/>
            <a:ext cx="5453464" cy="844802"/>
          </a:xfrm>
          <a:solidFill>
            <a:srgbClr val="DCEDD5"/>
          </a:solidFill>
        </p:spPr>
        <p:txBody>
          <a:bodyPr lIns="144000"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1" name="Tekstin paikkamerkki 11">
            <a:extLst>
              <a:ext uri="{FF2B5EF4-FFF2-40B4-BE49-F238E27FC236}">
                <a16:creationId xmlns:a16="http://schemas.microsoft.com/office/drawing/2014/main" id="{53E1113B-F2AA-4FEE-D1B0-A97E1D60DDA8}"/>
              </a:ext>
            </a:extLst>
          </p:cNvPr>
          <p:cNvSpPr>
            <a:spLocks noGrp="1"/>
          </p:cNvSpPr>
          <p:nvPr>
            <p:ph type="body" sz="quarter" idx="26"/>
          </p:nvPr>
        </p:nvSpPr>
        <p:spPr>
          <a:xfrm>
            <a:off x="2414186" y="2301565"/>
            <a:ext cx="5453464" cy="844802"/>
          </a:xfrm>
          <a:solidFill>
            <a:srgbClr val="E2E2E2"/>
          </a:solidFill>
        </p:spPr>
        <p:txBody>
          <a:bodyPr lIns="144000"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2" name="Tekstin paikkamerkki 11">
            <a:extLst>
              <a:ext uri="{FF2B5EF4-FFF2-40B4-BE49-F238E27FC236}">
                <a16:creationId xmlns:a16="http://schemas.microsoft.com/office/drawing/2014/main" id="{C38667B1-E34A-F2EA-AB4D-C219DFE58AF0}"/>
              </a:ext>
            </a:extLst>
          </p:cNvPr>
          <p:cNvSpPr>
            <a:spLocks noGrp="1"/>
          </p:cNvSpPr>
          <p:nvPr>
            <p:ph type="body" sz="quarter" idx="27"/>
          </p:nvPr>
        </p:nvSpPr>
        <p:spPr>
          <a:xfrm>
            <a:off x="2414186" y="3369750"/>
            <a:ext cx="5453464" cy="844802"/>
          </a:xfrm>
          <a:solidFill>
            <a:srgbClr val="F7CCA0"/>
          </a:solidFill>
        </p:spPr>
        <p:txBody>
          <a:bodyPr lIns="144000"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3" name="Tekstin paikkamerkki 11">
            <a:extLst>
              <a:ext uri="{FF2B5EF4-FFF2-40B4-BE49-F238E27FC236}">
                <a16:creationId xmlns:a16="http://schemas.microsoft.com/office/drawing/2014/main" id="{097AA2A8-8E5A-61C4-3F95-E495E6C523DF}"/>
              </a:ext>
            </a:extLst>
          </p:cNvPr>
          <p:cNvSpPr>
            <a:spLocks noGrp="1"/>
          </p:cNvSpPr>
          <p:nvPr>
            <p:ph type="body" sz="quarter" idx="28"/>
          </p:nvPr>
        </p:nvSpPr>
        <p:spPr>
          <a:xfrm>
            <a:off x="2414186" y="4437935"/>
            <a:ext cx="5453464" cy="844802"/>
          </a:xfrm>
          <a:solidFill>
            <a:srgbClr val="D2DFF3"/>
          </a:solidFill>
        </p:spPr>
        <p:txBody>
          <a:bodyPr lIns="144000"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4" name="Tekstin paikkamerkki 11">
            <a:extLst>
              <a:ext uri="{FF2B5EF4-FFF2-40B4-BE49-F238E27FC236}">
                <a16:creationId xmlns:a16="http://schemas.microsoft.com/office/drawing/2014/main" id="{13C9ACBF-D517-0EC5-FDAE-6B86C4385C0D}"/>
              </a:ext>
            </a:extLst>
          </p:cNvPr>
          <p:cNvSpPr>
            <a:spLocks noGrp="1"/>
          </p:cNvSpPr>
          <p:nvPr>
            <p:ph type="body" sz="quarter" idx="29"/>
          </p:nvPr>
        </p:nvSpPr>
        <p:spPr>
          <a:xfrm>
            <a:off x="2414186" y="5506121"/>
            <a:ext cx="5453464" cy="844802"/>
          </a:xfrm>
          <a:solidFill>
            <a:srgbClr val="FFE9AD"/>
          </a:solidFill>
        </p:spPr>
        <p:txBody>
          <a:bodyPr lIns="144000" anchor="ctr"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7" name="Tekstin paikkamerkki 11">
            <a:extLst>
              <a:ext uri="{FF2B5EF4-FFF2-40B4-BE49-F238E27FC236}">
                <a16:creationId xmlns:a16="http://schemas.microsoft.com/office/drawing/2014/main" id="{DC91C569-133A-39AD-CE62-176ADF49D0A3}"/>
              </a:ext>
            </a:extLst>
          </p:cNvPr>
          <p:cNvSpPr>
            <a:spLocks noGrp="1"/>
          </p:cNvSpPr>
          <p:nvPr>
            <p:ph type="body" sz="quarter" idx="30"/>
          </p:nvPr>
        </p:nvSpPr>
        <p:spPr>
          <a:xfrm>
            <a:off x="8129846" y="1266283"/>
            <a:ext cx="3569095" cy="44613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6" name="Content Placeholder 2">
            <a:extLst>
              <a:ext uri="{FF2B5EF4-FFF2-40B4-BE49-F238E27FC236}">
                <a16:creationId xmlns:a16="http://schemas.microsoft.com/office/drawing/2014/main" id="{801EAC71-5A10-7999-F9D4-FC134EB8F777}"/>
              </a:ext>
            </a:extLst>
          </p:cNvPr>
          <p:cNvSpPr>
            <a:spLocks noGrp="1"/>
          </p:cNvSpPr>
          <p:nvPr>
            <p:ph idx="1"/>
          </p:nvPr>
        </p:nvSpPr>
        <p:spPr>
          <a:xfrm>
            <a:off x="8129846" y="1696093"/>
            <a:ext cx="3569095" cy="410796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81995578-E2A3-486D-88F5-308E42F6B248}" type="datetime1">
              <a:rPr lang="fi-FI" smtClean="0"/>
              <a:t>9.6.2025</a:t>
            </a:fld>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8793379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Kulmakivet">
    <p:spTree>
      <p:nvGrpSpPr>
        <p:cNvPr id="1" name=""/>
        <p:cNvGrpSpPr/>
        <p:nvPr/>
      </p:nvGrpSpPr>
      <p:grpSpPr>
        <a:xfrm>
          <a:off x="0" y="0"/>
          <a:ext cx="0" cy="0"/>
          <a:chOff x="0" y="0"/>
          <a:chExt cx="0" cy="0"/>
        </a:xfrm>
      </p:grpSpPr>
      <p:sp>
        <p:nvSpPr>
          <p:cNvPr id="24" name="Tekstin paikkamerkki 23">
            <a:extLst>
              <a:ext uri="{FF2B5EF4-FFF2-40B4-BE49-F238E27FC236}">
                <a16:creationId xmlns:a16="http://schemas.microsoft.com/office/drawing/2014/main" id="{FB4799E8-2CA3-39DB-9B99-B8687049A432}"/>
              </a:ext>
              <a:ext uri="{C183D7F6-B498-43B3-948B-1728B52AA6E4}">
                <adec:decorative xmlns:adec="http://schemas.microsoft.com/office/drawing/2017/decorative" val="1"/>
              </a:ext>
            </a:extLst>
          </p:cNvPr>
          <p:cNvSpPr>
            <a:spLocks noGrp="1"/>
          </p:cNvSpPr>
          <p:nvPr>
            <p:ph type="body" sz="quarter" idx="50" hasCustomPrompt="1"/>
          </p:nvPr>
        </p:nvSpPr>
        <p:spPr>
          <a:xfrm>
            <a:off x="5510997" y="2362912"/>
            <a:ext cx="1808476" cy="1770851"/>
          </a:xfrm>
          <a:prstGeom prst="diamond">
            <a:avLst/>
          </a:prstGeom>
          <a:solidFill>
            <a:srgbClr val="F7CCA0"/>
          </a:solidFill>
        </p:spPr>
        <p:txBody>
          <a:bodyPr anchor="ctr" anchorCtr="0"/>
          <a:lstStyle>
            <a:lvl1pPr marL="0" indent="0" algn="ctr">
              <a:spcBef>
                <a:spcPts val="0"/>
              </a:spcBef>
              <a:buNone/>
              <a:defRPr sz="100"/>
            </a:lvl1pPr>
          </a:lstStyle>
          <a:p>
            <a:pPr lvl="0"/>
            <a:r>
              <a:rPr lang="fi-FI"/>
              <a:t> </a:t>
            </a:r>
          </a:p>
        </p:txBody>
      </p:sp>
      <p:sp>
        <p:nvSpPr>
          <p:cNvPr id="26" name="Tekstin paikkamerkki 23">
            <a:extLst>
              <a:ext uri="{FF2B5EF4-FFF2-40B4-BE49-F238E27FC236}">
                <a16:creationId xmlns:a16="http://schemas.microsoft.com/office/drawing/2014/main" id="{B4BFCEB4-A301-193A-27A0-F6B96DD86F33}"/>
              </a:ext>
              <a:ext uri="{C183D7F6-B498-43B3-948B-1728B52AA6E4}">
                <adec:decorative xmlns:adec="http://schemas.microsoft.com/office/drawing/2017/decorative" val="1"/>
              </a:ext>
            </a:extLst>
          </p:cNvPr>
          <p:cNvSpPr>
            <a:spLocks noGrp="1"/>
          </p:cNvSpPr>
          <p:nvPr>
            <p:ph type="body" sz="quarter" idx="51" hasCustomPrompt="1"/>
          </p:nvPr>
        </p:nvSpPr>
        <p:spPr>
          <a:xfrm>
            <a:off x="5509410" y="4134206"/>
            <a:ext cx="1808476" cy="1770851"/>
          </a:xfrm>
          <a:prstGeom prst="diamond">
            <a:avLst/>
          </a:prstGeom>
          <a:solidFill>
            <a:srgbClr val="DCEDD5"/>
          </a:solidFill>
        </p:spPr>
        <p:txBody>
          <a:bodyPr anchor="ctr" anchorCtr="0"/>
          <a:lstStyle>
            <a:lvl1pPr marL="0" indent="0" algn="ctr">
              <a:spcBef>
                <a:spcPts val="0"/>
              </a:spcBef>
              <a:buNone/>
              <a:defRPr sz="100"/>
            </a:lvl1pPr>
          </a:lstStyle>
          <a:p>
            <a:pPr lvl="0"/>
            <a:r>
              <a:rPr lang="fi-FI"/>
              <a:t> </a:t>
            </a:r>
          </a:p>
        </p:txBody>
      </p:sp>
      <p:sp>
        <p:nvSpPr>
          <p:cNvPr id="27" name="Tekstin paikkamerkki 23">
            <a:extLst>
              <a:ext uri="{FF2B5EF4-FFF2-40B4-BE49-F238E27FC236}">
                <a16:creationId xmlns:a16="http://schemas.microsoft.com/office/drawing/2014/main" id="{5BA48FB9-D43E-5F06-B020-9DA980B4B0BE}"/>
              </a:ext>
              <a:ext uri="{C183D7F6-B498-43B3-948B-1728B52AA6E4}">
                <adec:decorative xmlns:adec="http://schemas.microsoft.com/office/drawing/2017/decorative" val="1"/>
              </a:ext>
            </a:extLst>
          </p:cNvPr>
          <p:cNvSpPr>
            <a:spLocks noGrp="1"/>
          </p:cNvSpPr>
          <p:nvPr>
            <p:ph type="body" sz="quarter" idx="52" hasCustomPrompt="1"/>
          </p:nvPr>
        </p:nvSpPr>
        <p:spPr>
          <a:xfrm>
            <a:off x="4606403" y="3249761"/>
            <a:ext cx="1808476" cy="1770851"/>
          </a:xfrm>
          <a:prstGeom prst="diamond">
            <a:avLst/>
          </a:prstGeom>
          <a:solidFill>
            <a:srgbClr val="D2DEF2"/>
          </a:solidFill>
        </p:spPr>
        <p:txBody>
          <a:bodyPr anchor="ctr" anchorCtr="0"/>
          <a:lstStyle>
            <a:lvl1pPr marL="0" indent="0" algn="ctr">
              <a:spcBef>
                <a:spcPts val="0"/>
              </a:spcBef>
              <a:buNone/>
              <a:defRPr sz="100"/>
            </a:lvl1pPr>
          </a:lstStyle>
          <a:p>
            <a:pPr lvl="0"/>
            <a:r>
              <a:rPr lang="fi-FI"/>
              <a:t> </a:t>
            </a:r>
          </a:p>
        </p:txBody>
      </p:sp>
      <p:sp>
        <p:nvSpPr>
          <p:cNvPr id="32" name="Tekstin paikkamerkki 23">
            <a:extLst>
              <a:ext uri="{FF2B5EF4-FFF2-40B4-BE49-F238E27FC236}">
                <a16:creationId xmlns:a16="http://schemas.microsoft.com/office/drawing/2014/main" id="{A5921CA3-E1AE-CDC6-1028-5760A584BA15}"/>
              </a:ext>
              <a:ext uri="{C183D7F6-B498-43B3-948B-1728B52AA6E4}">
                <adec:decorative xmlns:adec="http://schemas.microsoft.com/office/drawing/2017/decorative" val="1"/>
              </a:ext>
            </a:extLst>
          </p:cNvPr>
          <p:cNvSpPr>
            <a:spLocks noGrp="1"/>
          </p:cNvSpPr>
          <p:nvPr>
            <p:ph type="body" sz="quarter" idx="53" hasCustomPrompt="1"/>
          </p:nvPr>
        </p:nvSpPr>
        <p:spPr>
          <a:xfrm>
            <a:off x="6410175" y="3246585"/>
            <a:ext cx="1808476" cy="1770851"/>
          </a:xfrm>
          <a:prstGeom prst="diamond">
            <a:avLst/>
          </a:prstGeom>
          <a:solidFill>
            <a:srgbClr val="E2E2E2"/>
          </a:solidFill>
        </p:spPr>
        <p:txBody>
          <a:bodyPr anchor="ctr" anchorCtr="0"/>
          <a:lstStyle>
            <a:lvl1pPr marL="0" indent="0" algn="ctr">
              <a:spcBef>
                <a:spcPts val="0"/>
              </a:spcBef>
              <a:buNone/>
              <a:defRPr sz="100"/>
            </a:lvl1pPr>
          </a:lstStyle>
          <a:p>
            <a:pPr lvl="0"/>
            <a:r>
              <a:rPr lang="fi-FI"/>
              <a:t> </a:t>
            </a:r>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12" name="Tekstin paikkamerkki 11">
            <a:extLst>
              <a:ext uri="{FF2B5EF4-FFF2-40B4-BE49-F238E27FC236}">
                <a16:creationId xmlns:a16="http://schemas.microsoft.com/office/drawing/2014/main" id="{0BB38620-2E13-EB0F-5470-953ED8289088}"/>
              </a:ext>
            </a:extLst>
          </p:cNvPr>
          <p:cNvSpPr>
            <a:spLocks noGrp="1"/>
          </p:cNvSpPr>
          <p:nvPr>
            <p:ph type="body" sz="quarter" idx="14"/>
          </p:nvPr>
        </p:nvSpPr>
        <p:spPr>
          <a:xfrm>
            <a:off x="493713" y="1196975"/>
            <a:ext cx="11201400" cy="909638"/>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15" name="Tekstin paikkamerkki 11">
            <a:extLst>
              <a:ext uri="{FF2B5EF4-FFF2-40B4-BE49-F238E27FC236}">
                <a16:creationId xmlns:a16="http://schemas.microsoft.com/office/drawing/2014/main" id="{03022614-FCAB-F973-28B3-20ECA70C5951}"/>
              </a:ext>
            </a:extLst>
          </p:cNvPr>
          <p:cNvSpPr>
            <a:spLocks noGrp="1"/>
          </p:cNvSpPr>
          <p:nvPr>
            <p:ph type="body" sz="quarter" idx="25"/>
          </p:nvPr>
        </p:nvSpPr>
        <p:spPr>
          <a:xfrm>
            <a:off x="1234590" y="2217636"/>
            <a:ext cx="2603455" cy="440266"/>
          </a:xfrm>
        </p:spPr>
        <p:txBody>
          <a:bodyPr anchor="t" anchorCtr="0"/>
          <a:lstStyle>
            <a:lvl1pPr marL="0" indent="0" algn="l">
              <a:buNone/>
              <a:defRPr sz="1600" b="1">
                <a:latin typeface="DM Sans Medium" pitchFamily="2" charset="0"/>
              </a:defRPr>
            </a:lvl1pPr>
          </a:lstStyle>
          <a:p>
            <a:pPr lvl="0"/>
            <a:r>
              <a:rPr lang="fi-FI" noProof="0"/>
              <a:t>Muokkaa tekstin perustyylejä napsauttamalla</a:t>
            </a:r>
          </a:p>
        </p:txBody>
      </p:sp>
      <p:sp>
        <p:nvSpPr>
          <p:cNvPr id="11" name="Tekstin paikkamerkki 11">
            <a:extLst>
              <a:ext uri="{FF2B5EF4-FFF2-40B4-BE49-F238E27FC236}">
                <a16:creationId xmlns:a16="http://schemas.microsoft.com/office/drawing/2014/main" id="{A564314E-FBAF-A39B-022D-E3C5CE855704}"/>
              </a:ext>
            </a:extLst>
          </p:cNvPr>
          <p:cNvSpPr>
            <a:spLocks noGrp="1"/>
          </p:cNvSpPr>
          <p:nvPr>
            <p:ph type="body" sz="quarter" idx="24"/>
          </p:nvPr>
        </p:nvSpPr>
        <p:spPr>
          <a:xfrm>
            <a:off x="1234590" y="2657902"/>
            <a:ext cx="2603455" cy="1626231"/>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7" name="Tekstin paikkamerkki 11">
            <a:extLst>
              <a:ext uri="{FF2B5EF4-FFF2-40B4-BE49-F238E27FC236}">
                <a16:creationId xmlns:a16="http://schemas.microsoft.com/office/drawing/2014/main" id="{1CF4D1BC-93B7-9DFE-AD78-D4C067CC2E44}"/>
              </a:ext>
            </a:extLst>
          </p:cNvPr>
          <p:cNvSpPr>
            <a:spLocks noGrp="1"/>
          </p:cNvSpPr>
          <p:nvPr>
            <p:ph type="body" sz="quarter" idx="27"/>
          </p:nvPr>
        </p:nvSpPr>
        <p:spPr>
          <a:xfrm>
            <a:off x="1234590" y="4385102"/>
            <a:ext cx="2603455" cy="440266"/>
          </a:xfrm>
        </p:spPr>
        <p:txBody>
          <a:bodyPr anchor="t" anchorCtr="0"/>
          <a:lstStyle>
            <a:lvl1pPr marL="0" indent="0" algn="l">
              <a:buNone/>
              <a:defRPr sz="1600" b="1">
                <a:latin typeface="DM Sans Medium" pitchFamily="2" charset="0"/>
              </a:defRPr>
            </a:lvl1pPr>
          </a:lstStyle>
          <a:p>
            <a:pPr lvl="0"/>
            <a:r>
              <a:rPr lang="fi-FI" noProof="0"/>
              <a:t>Muokkaa tekstin perustyylejä napsauttamalla</a:t>
            </a:r>
          </a:p>
        </p:txBody>
      </p:sp>
      <p:sp>
        <p:nvSpPr>
          <p:cNvPr id="16" name="Tekstin paikkamerkki 11">
            <a:extLst>
              <a:ext uri="{FF2B5EF4-FFF2-40B4-BE49-F238E27FC236}">
                <a16:creationId xmlns:a16="http://schemas.microsoft.com/office/drawing/2014/main" id="{F2A61439-03F8-02BC-DAC1-FB0CD09E4C1C}"/>
              </a:ext>
            </a:extLst>
          </p:cNvPr>
          <p:cNvSpPr>
            <a:spLocks noGrp="1"/>
          </p:cNvSpPr>
          <p:nvPr>
            <p:ph type="body" sz="quarter" idx="26"/>
          </p:nvPr>
        </p:nvSpPr>
        <p:spPr>
          <a:xfrm>
            <a:off x="1234590" y="4825368"/>
            <a:ext cx="2603455" cy="1626231"/>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19" name="Tekstin paikkamerkki 11">
            <a:extLst>
              <a:ext uri="{FF2B5EF4-FFF2-40B4-BE49-F238E27FC236}">
                <a16:creationId xmlns:a16="http://schemas.microsoft.com/office/drawing/2014/main" id="{C203D382-6283-8028-60FA-E4F50F4A25C5}"/>
              </a:ext>
            </a:extLst>
          </p:cNvPr>
          <p:cNvSpPr>
            <a:spLocks noGrp="1"/>
          </p:cNvSpPr>
          <p:nvPr>
            <p:ph type="body" sz="quarter" idx="29"/>
          </p:nvPr>
        </p:nvSpPr>
        <p:spPr>
          <a:xfrm>
            <a:off x="9091657" y="2217636"/>
            <a:ext cx="2603455" cy="440266"/>
          </a:xfrm>
        </p:spPr>
        <p:txBody>
          <a:bodyPr anchor="t" anchorCtr="0"/>
          <a:lstStyle>
            <a:lvl1pPr marL="0" indent="0" algn="l">
              <a:buNone/>
              <a:defRPr sz="1600" b="1">
                <a:latin typeface="DM Sans Medium" pitchFamily="2" charset="0"/>
              </a:defRPr>
            </a:lvl1pPr>
          </a:lstStyle>
          <a:p>
            <a:pPr lvl="0"/>
            <a:r>
              <a:rPr lang="fi-FI" noProof="0"/>
              <a:t>Muokkaa tekstin perustyylejä napsauttamalla</a:t>
            </a:r>
          </a:p>
        </p:txBody>
      </p:sp>
      <p:sp>
        <p:nvSpPr>
          <p:cNvPr id="18" name="Tekstin paikkamerkki 11">
            <a:extLst>
              <a:ext uri="{FF2B5EF4-FFF2-40B4-BE49-F238E27FC236}">
                <a16:creationId xmlns:a16="http://schemas.microsoft.com/office/drawing/2014/main" id="{DF117DDE-E98C-B2F7-452E-5B0E9F0CCF57}"/>
              </a:ext>
            </a:extLst>
          </p:cNvPr>
          <p:cNvSpPr>
            <a:spLocks noGrp="1"/>
          </p:cNvSpPr>
          <p:nvPr>
            <p:ph type="body" sz="quarter" idx="28"/>
          </p:nvPr>
        </p:nvSpPr>
        <p:spPr>
          <a:xfrm>
            <a:off x="9091657" y="2657902"/>
            <a:ext cx="2603455" cy="1626231"/>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21" name="Tekstin paikkamerkki 11">
            <a:extLst>
              <a:ext uri="{FF2B5EF4-FFF2-40B4-BE49-F238E27FC236}">
                <a16:creationId xmlns:a16="http://schemas.microsoft.com/office/drawing/2014/main" id="{D3B8F3BA-3012-F2DD-F307-6ACD140E66C5}"/>
              </a:ext>
            </a:extLst>
          </p:cNvPr>
          <p:cNvSpPr>
            <a:spLocks noGrp="1"/>
          </p:cNvSpPr>
          <p:nvPr>
            <p:ph type="body" sz="quarter" idx="31"/>
          </p:nvPr>
        </p:nvSpPr>
        <p:spPr>
          <a:xfrm>
            <a:off x="9091657" y="4385102"/>
            <a:ext cx="2603455" cy="440266"/>
          </a:xfrm>
        </p:spPr>
        <p:txBody>
          <a:bodyPr anchor="t" anchorCtr="0"/>
          <a:lstStyle>
            <a:lvl1pPr marL="0" indent="0" algn="l">
              <a:buNone/>
              <a:defRPr sz="1600" b="1">
                <a:latin typeface="DM Sans Medium" pitchFamily="2" charset="0"/>
              </a:defRPr>
            </a:lvl1pPr>
          </a:lstStyle>
          <a:p>
            <a:pPr lvl="0"/>
            <a:r>
              <a:rPr lang="fi-FI" noProof="0"/>
              <a:t>Muokkaa tekstin perustyylejä napsauttamalla</a:t>
            </a:r>
          </a:p>
        </p:txBody>
      </p:sp>
      <p:sp>
        <p:nvSpPr>
          <p:cNvPr id="20" name="Tekstin paikkamerkki 11">
            <a:extLst>
              <a:ext uri="{FF2B5EF4-FFF2-40B4-BE49-F238E27FC236}">
                <a16:creationId xmlns:a16="http://schemas.microsoft.com/office/drawing/2014/main" id="{C0B90120-3893-1222-DBC7-4556315A9221}"/>
              </a:ext>
            </a:extLst>
          </p:cNvPr>
          <p:cNvSpPr>
            <a:spLocks noGrp="1"/>
          </p:cNvSpPr>
          <p:nvPr>
            <p:ph type="body" sz="quarter" idx="30"/>
          </p:nvPr>
        </p:nvSpPr>
        <p:spPr>
          <a:xfrm>
            <a:off x="9091658" y="4825368"/>
            <a:ext cx="2490742" cy="1626231"/>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5CE03415-DB2A-4BAB-98DD-6B0706F83740}"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3" name="Picture Placeholder 7">
            <a:extLst>
              <a:ext uri="{FF2B5EF4-FFF2-40B4-BE49-F238E27FC236}">
                <a16:creationId xmlns:a16="http://schemas.microsoft.com/office/drawing/2014/main" id="{B1657075-EA7B-8DC9-74F8-CFE94BF5CBB1}"/>
              </a:ext>
              <a:ext uri="{C183D7F6-B498-43B3-948B-1728B52AA6E4}">
                <adec:decorative xmlns:adec="http://schemas.microsoft.com/office/drawing/2017/decorative" val="1"/>
              </a:ext>
            </a:extLst>
          </p:cNvPr>
          <p:cNvSpPr>
            <a:spLocks noGrp="1"/>
          </p:cNvSpPr>
          <p:nvPr>
            <p:ph type="pic" sz="quarter" idx="42"/>
          </p:nvPr>
        </p:nvSpPr>
        <p:spPr>
          <a:xfrm>
            <a:off x="583967" y="2211631"/>
            <a:ext cx="450086" cy="466200"/>
          </a:xfrm>
          <a:noFill/>
        </p:spPr>
        <p:txBody>
          <a:bodyPr anchor="ctr" anchorCtr="0"/>
          <a:lstStyle>
            <a:lvl1pPr marL="0" indent="0" algn="ctr">
              <a:buNone/>
              <a:defRPr sz="1000"/>
            </a:lvl1pPr>
          </a:lstStyle>
          <a:p>
            <a:endParaRPr lang="fi-FI" noProof="0"/>
          </a:p>
        </p:txBody>
      </p:sp>
      <p:sp>
        <p:nvSpPr>
          <p:cNvPr id="14" name="Picture Placeholder 7">
            <a:extLst>
              <a:ext uri="{FF2B5EF4-FFF2-40B4-BE49-F238E27FC236}">
                <a16:creationId xmlns:a16="http://schemas.microsoft.com/office/drawing/2014/main" id="{DD72B800-22D3-9731-711D-A8478E894CAD}"/>
              </a:ext>
              <a:ext uri="{C183D7F6-B498-43B3-948B-1728B52AA6E4}">
                <adec:decorative xmlns:adec="http://schemas.microsoft.com/office/drawing/2017/decorative" val="1"/>
              </a:ext>
            </a:extLst>
          </p:cNvPr>
          <p:cNvSpPr>
            <a:spLocks noGrp="1"/>
          </p:cNvSpPr>
          <p:nvPr>
            <p:ph type="pic" sz="quarter" idx="43"/>
          </p:nvPr>
        </p:nvSpPr>
        <p:spPr>
          <a:xfrm>
            <a:off x="8427673" y="2211631"/>
            <a:ext cx="450086" cy="466200"/>
          </a:xfrm>
          <a:noFill/>
        </p:spPr>
        <p:txBody>
          <a:bodyPr anchor="ctr" anchorCtr="0"/>
          <a:lstStyle>
            <a:lvl1pPr marL="0" indent="0" algn="ctr">
              <a:buNone/>
              <a:defRPr sz="1000"/>
            </a:lvl1pPr>
          </a:lstStyle>
          <a:p>
            <a:endParaRPr lang="fi-FI" noProof="0"/>
          </a:p>
        </p:txBody>
      </p:sp>
      <p:sp>
        <p:nvSpPr>
          <p:cNvPr id="22" name="Picture Placeholder 7">
            <a:extLst>
              <a:ext uri="{FF2B5EF4-FFF2-40B4-BE49-F238E27FC236}">
                <a16:creationId xmlns:a16="http://schemas.microsoft.com/office/drawing/2014/main" id="{AB43C67D-016F-B007-01BC-822D31137B44}"/>
              </a:ext>
              <a:ext uri="{C183D7F6-B498-43B3-948B-1728B52AA6E4}">
                <adec:decorative xmlns:adec="http://schemas.microsoft.com/office/drawing/2017/decorative" val="1"/>
              </a:ext>
            </a:extLst>
          </p:cNvPr>
          <p:cNvSpPr>
            <a:spLocks noGrp="1"/>
          </p:cNvSpPr>
          <p:nvPr>
            <p:ph type="pic" sz="quarter" idx="44"/>
          </p:nvPr>
        </p:nvSpPr>
        <p:spPr>
          <a:xfrm>
            <a:off x="583967" y="4388574"/>
            <a:ext cx="450086" cy="466200"/>
          </a:xfrm>
          <a:noFill/>
        </p:spPr>
        <p:txBody>
          <a:bodyPr anchor="ctr" anchorCtr="0"/>
          <a:lstStyle>
            <a:lvl1pPr marL="0" indent="0" algn="ctr">
              <a:buNone/>
              <a:defRPr sz="1000"/>
            </a:lvl1pPr>
          </a:lstStyle>
          <a:p>
            <a:endParaRPr lang="fi-FI" noProof="0"/>
          </a:p>
        </p:txBody>
      </p:sp>
      <p:sp>
        <p:nvSpPr>
          <p:cNvPr id="23" name="Picture Placeholder 7">
            <a:extLst>
              <a:ext uri="{FF2B5EF4-FFF2-40B4-BE49-F238E27FC236}">
                <a16:creationId xmlns:a16="http://schemas.microsoft.com/office/drawing/2014/main" id="{935D6921-E815-DF26-4D4A-7E75C4A61F11}"/>
              </a:ext>
              <a:ext uri="{C183D7F6-B498-43B3-948B-1728B52AA6E4}">
                <adec:decorative xmlns:adec="http://schemas.microsoft.com/office/drawing/2017/decorative" val="1"/>
              </a:ext>
            </a:extLst>
          </p:cNvPr>
          <p:cNvSpPr>
            <a:spLocks noGrp="1"/>
          </p:cNvSpPr>
          <p:nvPr>
            <p:ph type="pic" sz="quarter" idx="45"/>
          </p:nvPr>
        </p:nvSpPr>
        <p:spPr>
          <a:xfrm>
            <a:off x="8427673" y="4388574"/>
            <a:ext cx="450086" cy="466200"/>
          </a:xfrm>
          <a:noFill/>
        </p:spPr>
        <p:txBody>
          <a:bodyPr anchor="ctr" anchorCtr="0"/>
          <a:lstStyle>
            <a:lvl1pPr marL="0" indent="0" algn="ctr">
              <a:buNone/>
              <a:defRPr sz="1000"/>
            </a:lvl1pPr>
          </a:lstStyle>
          <a:p>
            <a:endParaRPr lang="fi-FI" noProof="0"/>
          </a:p>
        </p:txBody>
      </p:sp>
      <p:sp>
        <p:nvSpPr>
          <p:cNvPr id="28" name="Picture Placeholder 7">
            <a:extLst>
              <a:ext uri="{FF2B5EF4-FFF2-40B4-BE49-F238E27FC236}">
                <a16:creationId xmlns:a16="http://schemas.microsoft.com/office/drawing/2014/main" id="{63231406-C98E-93DF-B504-8A1EFC3A97C6}"/>
              </a:ext>
              <a:ext uri="{C183D7F6-B498-43B3-948B-1728B52AA6E4}">
                <adec:decorative xmlns:adec="http://schemas.microsoft.com/office/drawing/2017/decorative" val="1"/>
              </a:ext>
            </a:extLst>
          </p:cNvPr>
          <p:cNvSpPr>
            <a:spLocks noGrp="1"/>
          </p:cNvSpPr>
          <p:nvPr>
            <p:ph type="pic" sz="quarter" idx="46"/>
          </p:nvPr>
        </p:nvSpPr>
        <p:spPr>
          <a:xfrm>
            <a:off x="6003099" y="2848842"/>
            <a:ext cx="827920" cy="805595"/>
          </a:xfrm>
          <a:noFill/>
        </p:spPr>
        <p:txBody>
          <a:bodyPr anchor="ctr" anchorCtr="0"/>
          <a:lstStyle>
            <a:lvl1pPr marL="0" indent="0" algn="ctr">
              <a:buNone/>
              <a:defRPr sz="1000"/>
            </a:lvl1pPr>
          </a:lstStyle>
          <a:p>
            <a:endParaRPr lang="fi-FI" noProof="0"/>
          </a:p>
        </p:txBody>
      </p:sp>
      <p:sp>
        <p:nvSpPr>
          <p:cNvPr id="29" name="Picture Placeholder 7">
            <a:extLst>
              <a:ext uri="{FF2B5EF4-FFF2-40B4-BE49-F238E27FC236}">
                <a16:creationId xmlns:a16="http://schemas.microsoft.com/office/drawing/2014/main" id="{E93A8C72-8F04-AE6F-BCC8-2F61B955EB69}"/>
              </a:ext>
              <a:ext uri="{C183D7F6-B498-43B3-948B-1728B52AA6E4}">
                <adec:decorative xmlns:adec="http://schemas.microsoft.com/office/drawing/2017/decorative" val="1"/>
              </a:ext>
            </a:extLst>
          </p:cNvPr>
          <p:cNvSpPr>
            <a:spLocks noGrp="1"/>
          </p:cNvSpPr>
          <p:nvPr>
            <p:ph type="pic" sz="quarter" idx="47"/>
          </p:nvPr>
        </p:nvSpPr>
        <p:spPr>
          <a:xfrm>
            <a:off x="6003099" y="4644086"/>
            <a:ext cx="827920" cy="805595"/>
          </a:xfrm>
          <a:noFill/>
        </p:spPr>
        <p:txBody>
          <a:bodyPr anchor="ctr" anchorCtr="0"/>
          <a:lstStyle>
            <a:lvl1pPr marL="0" indent="0" algn="ctr">
              <a:buNone/>
              <a:defRPr sz="1000"/>
            </a:lvl1pPr>
          </a:lstStyle>
          <a:p>
            <a:endParaRPr lang="fi-FI" noProof="0"/>
          </a:p>
        </p:txBody>
      </p:sp>
      <p:sp>
        <p:nvSpPr>
          <p:cNvPr id="30" name="Picture Placeholder 7">
            <a:extLst>
              <a:ext uri="{FF2B5EF4-FFF2-40B4-BE49-F238E27FC236}">
                <a16:creationId xmlns:a16="http://schemas.microsoft.com/office/drawing/2014/main" id="{CAFF8D8F-E8FE-66F3-E153-1C06D61B4392}"/>
              </a:ext>
              <a:ext uri="{C183D7F6-B498-43B3-948B-1728B52AA6E4}">
                <adec:decorative xmlns:adec="http://schemas.microsoft.com/office/drawing/2017/decorative" val="1"/>
              </a:ext>
            </a:extLst>
          </p:cNvPr>
          <p:cNvSpPr>
            <a:spLocks noGrp="1"/>
          </p:cNvSpPr>
          <p:nvPr>
            <p:ph type="pic" sz="quarter" idx="48"/>
          </p:nvPr>
        </p:nvSpPr>
        <p:spPr>
          <a:xfrm>
            <a:off x="5084489" y="3763314"/>
            <a:ext cx="827920" cy="805595"/>
          </a:xfrm>
          <a:noFill/>
        </p:spPr>
        <p:txBody>
          <a:bodyPr anchor="ctr" anchorCtr="0"/>
          <a:lstStyle>
            <a:lvl1pPr marL="0" indent="0" algn="ctr">
              <a:buNone/>
              <a:defRPr sz="1000"/>
            </a:lvl1pPr>
          </a:lstStyle>
          <a:p>
            <a:endParaRPr lang="fi-FI" noProof="0"/>
          </a:p>
        </p:txBody>
      </p:sp>
      <p:sp>
        <p:nvSpPr>
          <p:cNvPr id="31" name="Picture Placeholder 7">
            <a:extLst>
              <a:ext uri="{FF2B5EF4-FFF2-40B4-BE49-F238E27FC236}">
                <a16:creationId xmlns:a16="http://schemas.microsoft.com/office/drawing/2014/main" id="{728CCD30-BF02-E8D2-88A0-02D9BA2B32F9}"/>
              </a:ext>
              <a:ext uri="{C183D7F6-B498-43B3-948B-1728B52AA6E4}">
                <adec:decorative xmlns:adec="http://schemas.microsoft.com/office/drawing/2017/decorative" val="1"/>
              </a:ext>
            </a:extLst>
          </p:cNvPr>
          <p:cNvSpPr>
            <a:spLocks noGrp="1"/>
          </p:cNvSpPr>
          <p:nvPr>
            <p:ph type="pic" sz="quarter" idx="49"/>
          </p:nvPr>
        </p:nvSpPr>
        <p:spPr>
          <a:xfrm>
            <a:off x="6875539" y="3763314"/>
            <a:ext cx="827920" cy="805595"/>
          </a:xfrm>
          <a:noFill/>
        </p:spPr>
        <p:txBody>
          <a:bodyPr anchor="ctr" anchorCtr="0"/>
          <a:lstStyle>
            <a:lvl1pPr marL="0" indent="0" algn="ctr">
              <a:buNone/>
              <a:defRPr sz="1000"/>
            </a:lvl1pPr>
          </a:lstStyle>
          <a:p>
            <a:endParaRPr lang="fi-FI" noProof="0"/>
          </a:p>
        </p:txBody>
      </p:sp>
    </p:spTree>
    <p:extLst>
      <p:ext uri="{BB962C8B-B14F-4D97-AF65-F5344CB8AC3E}">
        <p14:creationId xmlns:p14="http://schemas.microsoft.com/office/powerpoint/2010/main" val="26000675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Kulmakivet 2">
    <p:spTree>
      <p:nvGrpSpPr>
        <p:cNvPr id="1" name=""/>
        <p:cNvGrpSpPr/>
        <p:nvPr/>
      </p:nvGrpSpPr>
      <p:grpSpPr>
        <a:xfrm>
          <a:off x="0" y="0"/>
          <a:ext cx="0" cy="0"/>
          <a:chOff x="0" y="0"/>
          <a:chExt cx="0" cy="0"/>
        </a:xfrm>
      </p:grpSpPr>
      <p:sp>
        <p:nvSpPr>
          <p:cNvPr id="12" name="Tekstin paikkamerkki 11">
            <a:extLst>
              <a:ext uri="{FF2B5EF4-FFF2-40B4-BE49-F238E27FC236}">
                <a16:creationId xmlns:a16="http://schemas.microsoft.com/office/drawing/2014/main" id="{6E23AE00-E754-5039-E835-CEB28AC17C81}"/>
              </a:ext>
            </a:extLst>
          </p:cNvPr>
          <p:cNvSpPr>
            <a:spLocks noGrp="1"/>
          </p:cNvSpPr>
          <p:nvPr>
            <p:ph type="body" sz="quarter" idx="28"/>
          </p:nvPr>
        </p:nvSpPr>
        <p:spPr>
          <a:xfrm>
            <a:off x="0" y="0"/>
            <a:ext cx="4076700" cy="6858000"/>
          </a:xfrm>
          <a:solidFill>
            <a:srgbClr val="D2DFF3"/>
          </a:solidFill>
        </p:spPr>
        <p:txBody>
          <a:bodyPr lIns="504000" tIns="2484000" rIns="360000"/>
          <a:lstStyle>
            <a:lvl1pPr marL="0" indent="0">
              <a:buNone/>
              <a:defRPr sz="1600">
                <a:latin typeface="DM Sans Medium" pitchFamily="2" charset="0"/>
              </a:defRPr>
            </a:lvl1pPr>
          </a:lstStyle>
          <a:p>
            <a:pPr lvl="0"/>
            <a:endParaRPr lang="fi-FI"/>
          </a:p>
        </p:txBody>
      </p:sp>
      <p:sp>
        <p:nvSpPr>
          <p:cNvPr id="6" name="Content Placeholder 2">
            <a:extLst>
              <a:ext uri="{FF2B5EF4-FFF2-40B4-BE49-F238E27FC236}">
                <a16:creationId xmlns:a16="http://schemas.microsoft.com/office/drawing/2014/main" id="{C13F4869-20CF-F01B-5881-18F56A75B5EA}"/>
              </a:ext>
            </a:extLst>
          </p:cNvPr>
          <p:cNvSpPr>
            <a:spLocks noGrp="1"/>
          </p:cNvSpPr>
          <p:nvPr>
            <p:ph idx="14"/>
          </p:nvPr>
        </p:nvSpPr>
        <p:spPr>
          <a:xfrm>
            <a:off x="5019061" y="1198800"/>
            <a:ext cx="5632006" cy="293293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kstin paikkamerkki 2">
            <a:extLst>
              <a:ext uri="{FF2B5EF4-FFF2-40B4-BE49-F238E27FC236}">
                <a16:creationId xmlns:a16="http://schemas.microsoft.com/office/drawing/2014/main" id="{B2A8AB92-4C39-72FB-ED0F-8CAEFBE81E28}"/>
              </a:ext>
            </a:extLst>
          </p:cNvPr>
          <p:cNvSpPr>
            <a:spLocks noGrp="1"/>
          </p:cNvSpPr>
          <p:nvPr>
            <p:ph type="body" sz="quarter" idx="25"/>
          </p:nvPr>
        </p:nvSpPr>
        <p:spPr>
          <a:xfrm>
            <a:off x="5003566" y="4260280"/>
            <a:ext cx="1821599" cy="1821599"/>
          </a:xfrm>
          <a:prstGeom prst="diamond">
            <a:avLst/>
          </a:prstGeom>
          <a:solidFill>
            <a:srgbClr val="D2DFF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i-FI" dirty="0">
                <a:solidFill>
                  <a:schemeClr val="tx2"/>
                </a:solidFill>
              </a:defRPr>
            </a:lvl1pPr>
          </a:lstStyle>
          <a:p>
            <a:pPr marL="0" lvl="0" algn="ctr"/>
            <a:endParaRPr lang="fi-FI" noProof="0"/>
          </a:p>
        </p:txBody>
      </p:sp>
      <p:sp>
        <p:nvSpPr>
          <p:cNvPr id="4" name="Tekstin paikkamerkki 2">
            <a:extLst>
              <a:ext uri="{FF2B5EF4-FFF2-40B4-BE49-F238E27FC236}">
                <a16:creationId xmlns:a16="http://schemas.microsoft.com/office/drawing/2014/main" id="{7B24AE5D-014F-977E-27B9-24B79EBE5A21}"/>
              </a:ext>
            </a:extLst>
          </p:cNvPr>
          <p:cNvSpPr>
            <a:spLocks noGrp="1"/>
          </p:cNvSpPr>
          <p:nvPr>
            <p:ph type="body" sz="quarter" idx="26"/>
          </p:nvPr>
        </p:nvSpPr>
        <p:spPr>
          <a:xfrm>
            <a:off x="7120232" y="4260280"/>
            <a:ext cx="1821599" cy="1821599"/>
          </a:xfrm>
          <a:prstGeom prst="diamond">
            <a:avLst/>
          </a:prstGeom>
          <a:solidFill>
            <a:srgbClr val="D2DFF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i-FI" dirty="0">
                <a:solidFill>
                  <a:schemeClr val="tx2"/>
                </a:solidFill>
              </a:defRPr>
            </a:lvl1pPr>
          </a:lstStyle>
          <a:p>
            <a:pPr marL="0" lvl="0" algn="ctr"/>
            <a:endParaRPr lang="fi-FI" noProof="0"/>
          </a:p>
        </p:txBody>
      </p:sp>
      <p:sp>
        <p:nvSpPr>
          <p:cNvPr id="11" name="Tekstin paikkamerkki 2">
            <a:extLst>
              <a:ext uri="{FF2B5EF4-FFF2-40B4-BE49-F238E27FC236}">
                <a16:creationId xmlns:a16="http://schemas.microsoft.com/office/drawing/2014/main" id="{2A6DCCC9-AC92-021C-0159-8A0B39C0A0A6}"/>
              </a:ext>
            </a:extLst>
          </p:cNvPr>
          <p:cNvSpPr>
            <a:spLocks noGrp="1"/>
          </p:cNvSpPr>
          <p:nvPr>
            <p:ph type="body" sz="quarter" idx="27"/>
          </p:nvPr>
        </p:nvSpPr>
        <p:spPr>
          <a:xfrm>
            <a:off x="9186098" y="4260280"/>
            <a:ext cx="1821599" cy="1821599"/>
          </a:xfrm>
          <a:prstGeom prst="diamond">
            <a:avLst/>
          </a:prstGeom>
          <a:solidFill>
            <a:srgbClr val="D2DFF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None/>
              <a:defRPr lang="fi-FI" dirty="0">
                <a:solidFill>
                  <a:schemeClr val="tx2"/>
                </a:solidFill>
              </a:defRPr>
            </a:lvl1pPr>
          </a:lstStyle>
          <a:p>
            <a:pPr marL="0" lvl="0" algn="ctr"/>
            <a:endParaRPr lang="fi-FI" noProof="0"/>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2678BE26-09D1-461F-B682-7F6A6BB11983}"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2" name="Picture Placeholder 7" descr="Kuvapaikkaelementti">
            <a:extLst>
              <a:ext uri="{FF2B5EF4-FFF2-40B4-BE49-F238E27FC236}">
                <a16:creationId xmlns:a16="http://schemas.microsoft.com/office/drawing/2014/main" id="{B8EE87CF-6071-637F-A9FB-6310B4E39637}"/>
              </a:ext>
              <a:ext uri="{C183D7F6-B498-43B3-948B-1728B52AA6E4}">
                <adec:decorative xmlns:adec="http://schemas.microsoft.com/office/drawing/2017/decorative" val="0"/>
              </a:ext>
            </a:extLst>
          </p:cNvPr>
          <p:cNvSpPr>
            <a:spLocks noGrp="1"/>
          </p:cNvSpPr>
          <p:nvPr>
            <p:ph type="pic" sz="quarter" idx="20"/>
          </p:nvPr>
        </p:nvSpPr>
        <p:spPr>
          <a:xfrm>
            <a:off x="1067531" y="612578"/>
            <a:ext cx="1506966" cy="1560917"/>
          </a:xfrm>
          <a:noFill/>
        </p:spPr>
        <p:txBody>
          <a:bodyPr anchor="ctr" anchorCtr="0"/>
          <a:lstStyle>
            <a:lvl1pPr marL="0" indent="0" algn="ctr">
              <a:buNone/>
              <a:defRPr sz="1000"/>
            </a:lvl1pPr>
          </a:lstStyle>
          <a:p>
            <a:endParaRPr lang="fi-FI" noProof="0"/>
          </a:p>
        </p:txBody>
      </p:sp>
    </p:spTree>
    <p:extLst>
      <p:ext uri="{BB962C8B-B14F-4D97-AF65-F5344CB8AC3E}">
        <p14:creationId xmlns:p14="http://schemas.microsoft.com/office/powerpoint/2010/main" val="33138308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Nuolityyli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12" name="Tekstin paikkamerkki 11">
            <a:extLst>
              <a:ext uri="{FF2B5EF4-FFF2-40B4-BE49-F238E27FC236}">
                <a16:creationId xmlns:a16="http://schemas.microsoft.com/office/drawing/2014/main" id="{0BB38620-2E13-EB0F-5470-953ED8289088}"/>
              </a:ext>
            </a:extLst>
          </p:cNvPr>
          <p:cNvSpPr>
            <a:spLocks noGrp="1"/>
          </p:cNvSpPr>
          <p:nvPr>
            <p:ph type="body" sz="quarter" idx="14"/>
          </p:nvPr>
        </p:nvSpPr>
        <p:spPr>
          <a:xfrm>
            <a:off x="493713" y="1196975"/>
            <a:ext cx="11201400" cy="909638"/>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11" name="Tekstin paikkamerkki 11">
            <a:extLst>
              <a:ext uri="{FF2B5EF4-FFF2-40B4-BE49-F238E27FC236}">
                <a16:creationId xmlns:a16="http://schemas.microsoft.com/office/drawing/2014/main" id="{A564314E-FBAF-A39B-022D-E3C5CE855704}"/>
              </a:ext>
            </a:extLst>
          </p:cNvPr>
          <p:cNvSpPr>
            <a:spLocks noGrp="1"/>
          </p:cNvSpPr>
          <p:nvPr>
            <p:ph type="body" sz="quarter" idx="24"/>
          </p:nvPr>
        </p:nvSpPr>
        <p:spPr>
          <a:xfrm>
            <a:off x="493714" y="2317499"/>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35" name="Tekstin paikkamerkki 11">
            <a:extLst>
              <a:ext uri="{FF2B5EF4-FFF2-40B4-BE49-F238E27FC236}">
                <a16:creationId xmlns:a16="http://schemas.microsoft.com/office/drawing/2014/main" id="{49142366-66F0-D1A6-AA2E-788F021DBEF2}"/>
              </a:ext>
            </a:extLst>
          </p:cNvPr>
          <p:cNvSpPr>
            <a:spLocks noGrp="1"/>
          </p:cNvSpPr>
          <p:nvPr>
            <p:ph type="body" sz="quarter" idx="25"/>
          </p:nvPr>
        </p:nvSpPr>
        <p:spPr>
          <a:xfrm>
            <a:off x="493714" y="3830710"/>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36" name="Tekstin paikkamerkki 11">
            <a:extLst>
              <a:ext uri="{FF2B5EF4-FFF2-40B4-BE49-F238E27FC236}">
                <a16:creationId xmlns:a16="http://schemas.microsoft.com/office/drawing/2014/main" id="{E464DCFD-AA78-7B64-2E41-7EC1F2CA088F}"/>
              </a:ext>
            </a:extLst>
          </p:cNvPr>
          <p:cNvSpPr>
            <a:spLocks noGrp="1"/>
          </p:cNvSpPr>
          <p:nvPr>
            <p:ph type="body" sz="quarter" idx="26"/>
          </p:nvPr>
        </p:nvSpPr>
        <p:spPr>
          <a:xfrm>
            <a:off x="493714" y="5335828"/>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37" name="Tekstin paikkamerkki 11">
            <a:extLst>
              <a:ext uri="{FF2B5EF4-FFF2-40B4-BE49-F238E27FC236}">
                <a16:creationId xmlns:a16="http://schemas.microsoft.com/office/drawing/2014/main" id="{C3725A65-7CB6-5221-F2DC-4210911C3D8C}"/>
              </a:ext>
            </a:extLst>
          </p:cNvPr>
          <p:cNvSpPr>
            <a:spLocks noGrp="1"/>
          </p:cNvSpPr>
          <p:nvPr>
            <p:ph type="body" sz="quarter" idx="27"/>
          </p:nvPr>
        </p:nvSpPr>
        <p:spPr>
          <a:xfrm>
            <a:off x="3366386" y="2317499"/>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38" name="Tekstin paikkamerkki 11">
            <a:extLst>
              <a:ext uri="{FF2B5EF4-FFF2-40B4-BE49-F238E27FC236}">
                <a16:creationId xmlns:a16="http://schemas.microsoft.com/office/drawing/2014/main" id="{6450DA56-C317-B4A2-9A41-AB39AF6B7D7A}"/>
              </a:ext>
            </a:extLst>
          </p:cNvPr>
          <p:cNvSpPr>
            <a:spLocks noGrp="1"/>
          </p:cNvSpPr>
          <p:nvPr>
            <p:ph type="body" sz="quarter" idx="28"/>
          </p:nvPr>
        </p:nvSpPr>
        <p:spPr>
          <a:xfrm>
            <a:off x="3366386" y="3830710"/>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39" name="Tekstin paikkamerkki 11">
            <a:extLst>
              <a:ext uri="{FF2B5EF4-FFF2-40B4-BE49-F238E27FC236}">
                <a16:creationId xmlns:a16="http://schemas.microsoft.com/office/drawing/2014/main" id="{77263368-1A86-C94D-05AE-3C6216B51959}"/>
              </a:ext>
            </a:extLst>
          </p:cNvPr>
          <p:cNvSpPr>
            <a:spLocks noGrp="1"/>
          </p:cNvSpPr>
          <p:nvPr>
            <p:ph type="body" sz="quarter" idx="29"/>
          </p:nvPr>
        </p:nvSpPr>
        <p:spPr>
          <a:xfrm>
            <a:off x="3366386" y="5335828"/>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40" name="Tekstin paikkamerkki 11">
            <a:extLst>
              <a:ext uri="{FF2B5EF4-FFF2-40B4-BE49-F238E27FC236}">
                <a16:creationId xmlns:a16="http://schemas.microsoft.com/office/drawing/2014/main" id="{CF11719D-6DFA-886D-AD2C-5AD53915B1CF}"/>
              </a:ext>
            </a:extLst>
          </p:cNvPr>
          <p:cNvSpPr>
            <a:spLocks noGrp="1"/>
          </p:cNvSpPr>
          <p:nvPr>
            <p:ph type="body" sz="quarter" idx="30"/>
          </p:nvPr>
        </p:nvSpPr>
        <p:spPr>
          <a:xfrm>
            <a:off x="6239058" y="2317499"/>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41" name="Tekstin paikkamerkki 11">
            <a:extLst>
              <a:ext uri="{FF2B5EF4-FFF2-40B4-BE49-F238E27FC236}">
                <a16:creationId xmlns:a16="http://schemas.microsoft.com/office/drawing/2014/main" id="{0D6076C5-CC1B-BAA6-6842-0B4EAD907A8F}"/>
              </a:ext>
            </a:extLst>
          </p:cNvPr>
          <p:cNvSpPr>
            <a:spLocks noGrp="1"/>
          </p:cNvSpPr>
          <p:nvPr>
            <p:ph type="body" sz="quarter" idx="31"/>
          </p:nvPr>
        </p:nvSpPr>
        <p:spPr>
          <a:xfrm>
            <a:off x="6239058" y="3830710"/>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42" name="Tekstin paikkamerkki 11">
            <a:extLst>
              <a:ext uri="{FF2B5EF4-FFF2-40B4-BE49-F238E27FC236}">
                <a16:creationId xmlns:a16="http://schemas.microsoft.com/office/drawing/2014/main" id="{80F9F509-1D07-2EF7-7080-DA0E8D11A043}"/>
              </a:ext>
            </a:extLst>
          </p:cNvPr>
          <p:cNvSpPr>
            <a:spLocks noGrp="1"/>
          </p:cNvSpPr>
          <p:nvPr>
            <p:ph type="body" sz="quarter" idx="32"/>
          </p:nvPr>
        </p:nvSpPr>
        <p:spPr>
          <a:xfrm>
            <a:off x="6239058" y="5335828"/>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43" name="Tekstin paikkamerkki 11">
            <a:extLst>
              <a:ext uri="{FF2B5EF4-FFF2-40B4-BE49-F238E27FC236}">
                <a16:creationId xmlns:a16="http://schemas.microsoft.com/office/drawing/2014/main" id="{5D4BCFFA-1EAD-B678-EB6D-F6F6ABA9187B}"/>
              </a:ext>
            </a:extLst>
          </p:cNvPr>
          <p:cNvSpPr>
            <a:spLocks noGrp="1"/>
          </p:cNvSpPr>
          <p:nvPr>
            <p:ph type="body" sz="quarter" idx="33"/>
          </p:nvPr>
        </p:nvSpPr>
        <p:spPr>
          <a:xfrm>
            <a:off x="9095546" y="2317499"/>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44" name="Tekstin paikkamerkki 11">
            <a:extLst>
              <a:ext uri="{FF2B5EF4-FFF2-40B4-BE49-F238E27FC236}">
                <a16:creationId xmlns:a16="http://schemas.microsoft.com/office/drawing/2014/main" id="{EB1B1A1A-B006-FC70-5DB9-B7DD15AB0343}"/>
              </a:ext>
            </a:extLst>
          </p:cNvPr>
          <p:cNvSpPr>
            <a:spLocks noGrp="1"/>
          </p:cNvSpPr>
          <p:nvPr>
            <p:ph type="body" sz="quarter" idx="34"/>
          </p:nvPr>
        </p:nvSpPr>
        <p:spPr>
          <a:xfrm>
            <a:off x="9095546" y="3830710"/>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45" name="Tekstin paikkamerkki 11">
            <a:extLst>
              <a:ext uri="{FF2B5EF4-FFF2-40B4-BE49-F238E27FC236}">
                <a16:creationId xmlns:a16="http://schemas.microsoft.com/office/drawing/2014/main" id="{928B29B2-EA9A-816F-2398-BF63B24ADB43}"/>
              </a:ext>
            </a:extLst>
          </p:cNvPr>
          <p:cNvSpPr>
            <a:spLocks noGrp="1"/>
          </p:cNvSpPr>
          <p:nvPr>
            <p:ph type="body" sz="quarter" idx="35"/>
          </p:nvPr>
        </p:nvSpPr>
        <p:spPr>
          <a:xfrm>
            <a:off x="9095546" y="5335828"/>
            <a:ext cx="1985718" cy="986089"/>
          </a:xfrm>
        </p:spPr>
        <p:txBody>
          <a:bodyPr anchor="t" anchorCtr="0"/>
          <a:lstStyle>
            <a:lvl1pPr marL="0" indent="0" algn="l">
              <a:buNone/>
              <a:defRPr sz="1400">
                <a:latin typeface="DM Sans Medium" pitchFamily="2" charset="0"/>
              </a:defRPr>
            </a:lvl1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5CE03415-DB2A-4BAB-98DD-6B0706F83740}"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27154861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uolityylit 1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12" name="Tekstin paikkamerkki 11">
            <a:extLst>
              <a:ext uri="{FF2B5EF4-FFF2-40B4-BE49-F238E27FC236}">
                <a16:creationId xmlns:a16="http://schemas.microsoft.com/office/drawing/2014/main" id="{0BB38620-2E13-EB0F-5470-953ED8289088}"/>
              </a:ext>
            </a:extLst>
          </p:cNvPr>
          <p:cNvSpPr>
            <a:spLocks noGrp="1"/>
          </p:cNvSpPr>
          <p:nvPr>
            <p:ph type="body" sz="quarter" idx="14"/>
          </p:nvPr>
        </p:nvSpPr>
        <p:spPr>
          <a:xfrm>
            <a:off x="493713" y="1196975"/>
            <a:ext cx="11201400" cy="909638"/>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11" name="Tekstin paikkamerkki 11">
            <a:extLst>
              <a:ext uri="{FF2B5EF4-FFF2-40B4-BE49-F238E27FC236}">
                <a16:creationId xmlns:a16="http://schemas.microsoft.com/office/drawing/2014/main" id="{A564314E-FBAF-A39B-022D-E3C5CE855704}"/>
              </a:ext>
            </a:extLst>
          </p:cNvPr>
          <p:cNvSpPr>
            <a:spLocks noGrp="1"/>
          </p:cNvSpPr>
          <p:nvPr>
            <p:ph type="body" sz="quarter" idx="24"/>
          </p:nvPr>
        </p:nvSpPr>
        <p:spPr>
          <a:xfrm>
            <a:off x="1927043" y="3080952"/>
            <a:ext cx="1791423" cy="1793178"/>
          </a:xfrm>
          <a:prstGeom prst="ellipse">
            <a:avLst/>
          </a:prstGeom>
          <a:solidFill>
            <a:srgbClr val="D2DFF3"/>
          </a:solidFill>
        </p:spPr>
        <p:txBody>
          <a:bodyPr anchor="ctr"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6" name="Tekstin paikkamerkki 11">
            <a:extLst>
              <a:ext uri="{FF2B5EF4-FFF2-40B4-BE49-F238E27FC236}">
                <a16:creationId xmlns:a16="http://schemas.microsoft.com/office/drawing/2014/main" id="{D1454142-B373-5FFC-D261-BF4011562F2F}"/>
              </a:ext>
            </a:extLst>
          </p:cNvPr>
          <p:cNvSpPr>
            <a:spLocks noGrp="1"/>
          </p:cNvSpPr>
          <p:nvPr>
            <p:ph type="body" sz="quarter" idx="25"/>
          </p:nvPr>
        </p:nvSpPr>
        <p:spPr>
          <a:xfrm>
            <a:off x="4335943" y="2284819"/>
            <a:ext cx="1415326" cy="1416713"/>
          </a:xfrm>
          <a:prstGeom prst="ellipse">
            <a:avLst/>
          </a:prstGeom>
          <a:solidFill>
            <a:srgbClr val="D2DFF3"/>
          </a:solidFill>
        </p:spPr>
        <p:txBody>
          <a:bodyPr anchor="ctr"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24" name="Tekstin paikkamerkki 11">
            <a:extLst>
              <a:ext uri="{FF2B5EF4-FFF2-40B4-BE49-F238E27FC236}">
                <a16:creationId xmlns:a16="http://schemas.microsoft.com/office/drawing/2014/main" id="{770D4481-514E-B6AA-097E-1B636BAD7B7F}"/>
              </a:ext>
            </a:extLst>
          </p:cNvPr>
          <p:cNvSpPr>
            <a:spLocks noGrp="1"/>
          </p:cNvSpPr>
          <p:nvPr>
            <p:ph type="body" sz="quarter" idx="29"/>
          </p:nvPr>
        </p:nvSpPr>
        <p:spPr>
          <a:xfrm>
            <a:off x="4335943" y="4268895"/>
            <a:ext cx="1415326" cy="1416713"/>
          </a:xfrm>
          <a:prstGeom prst="ellipse">
            <a:avLst/>
          </a:prstGeom>
          <a:solidFill>
            <a:srgbClr val="D2DFF3"/>
          </a:solidFill>
        </p:spPr>
        <p:txBody>
          <a:bodyPr anchor="ctr"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10" name="Tekstin paikkamerkki 11">
            <a:extLst>
              <a:ext uri="{FF2B5EF4-FFF2-40B4-BE49-F238E27FC236}">
                <a16:creationId xmlns:a16="http://schemas.microsoft.com/office/drawing/2014/main" id="{4EA2685B-FF11-C639-5B91-099A39A190F8}"/>
              </a:ext>
            </a:extLst>
          </p:cNvPr>
          <p:cNvSpPr>
            <a:spLocks noGrp="1"/>
          </p:cNvSpPr>
          <p:nvPr>
            <p:ph type="body" sz="quarter" idx="26"/>
          </p:nvPr>
        </p:nvSpPr>
        <p:spPr>
          <a:xfrm>
            <a:off x="6395402" y="2284819"/>
            <a:ext cx="1415326" cy="1416713"/>
          </a:xfrm>
          <a:prstGeom prst="ellipse">
            <a:avLst/>
          </a:prstGeom>
          <a:solidFill>
            <a:srgbClr val="D2DFF3"/>
          </a:solidFill>
        </p:spPr>
        <p:txBody>
          <a:bodyPr anchor="ctr"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27" name="Tekstin paikkamerkki 11">
            <a:extLst>
              <a:ext uri="{FF2B5EF4-FFF2-40B4-BE49-F238E27FC236}">
                <a16:creationId xmlns:a16="http://schemas.microsoft.com/office/drawing/2014/main" id="{C7DE271C-482A-68B4-76F1-23B1AB9EF04E}"/>
              </a:ext>
            </a:extLst>
          </p:cNvPr>
          <p:cNvSpPr>
            <a:spLocks noGrp="1"/>
          </p:cNvSpPr>
          <p:nvPr>
            <p:ph type="body" sz="quarter" idx="30"/>
          </p:nvPr>
        </p:nvSpPr>
        <p:spPr>
          <a:xfrm>
            <a:off x="6395402" y="4268895"/>
            <a:ext cx="1415326" cy="1416713"/>
          </a:xfrm>
          <a:prstGeom prst="ellipse">
            <a:avLst/>
          </a:prstGeom>
          <a:solidFill>
            <a:srgbClr val="D2DFF3"/>
          </a:solidFill>
        </p:spPr>
        <p:txBody>
          <a:bodyPr anchor="ctr"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13" name="Tekstin paikkamerkki 11">
            <a:extLst>
              <a:ext uri="{FF2B5EF4-FFF2-40B4-BE49-F238E27FC236}">
                <a16:creationId xmlns:a16="http://schemas.microsoft.com/office/drawing/2014/main" id="{47330A16-5C9F-3157-B636-DF3871FDAEB6}"/>
              </a:ext>
            </a:extLst>
          </p:cNvPr>
          <p:cNvSpPr>
            <a:spLocks noGrp="1"/>
          </p:cNvSpPr>
          <p:nvPr>
            <p:ph type="body" sz="quarter" idx="27"/>
          </p:nvPr>
        </p:nvSpPr>
        <p:spPr>
          <a:xfrm>
            <a:off x="8337393" y="1551748"/>
            <a:ext cx="1140907" cy="1142025"/>
          </a:xfrm>
          <a:prstGeom prst="ellipse">
            <a:avLst/>
          </a:prstGeom>
          <a:solidFill>
            <a:srgbClr val="E8EEF8"/>
          </a:solidFill>
        </p:spPr>
        <p:txBody>
          <a:bodyPr anchor="ctr" anchorCtr="0"/>
          <a:lstStyle>
            <a:lvl1pPr marL="0" indent="0" algn="ctr">
              <a:buNone/>
              <a:defRPr sz="1400">
                <a:latin typeface="DM Sans Medium" pitchFamily="2" charset="0"/>
              </a:defRPr>
            </a:lvl1pPr>
          </a:lstStyle>
          <a:p>
            <a:pPr lvl="0"/>
            <a:r>
              <a:rPr lang="fi-FI" noProof="0"/>
              <a:t>Muokkaa tekstin perustyylejä</a:t>
            </a:r>
          </a:p>
        </p:txBody>
      </p:sp>
      <p:sp>
        <p:nvSpPr>
          <p:cNvPr id="14" name="Tekstin paikkamerkki 11">
            <a:extLst>
              <a:ext uri="{FF2B5EF4-FFF2-40B4-BE49-F238E27FC236}">
                <a16:creationId xmlns:a16="http://schemas.microsoft.com/office/drawing/2014/main" id="{55996B44-C42E-2BBF-BB17-149EA072DA83}"/>
              </a:ext>
            </a:extLst>
          </p:cNvPr>
          <p:cNvSpPr>
            <a:spLocks noGrp="1"/>
          </p:cNvSpPr>
          <p:nvPr>
            <p:ph type="body" sz="quarter" idx="28"/>
          </p:nvPr>
        </p:nvSpPr>
        <p:spPr>
          <a:xfrm>
            <a:off x="8337393" y="2836851"/>
            <a:ext cx="1140907" cy="1142025"/>
          </a:xfrm>
          <a:prstGeom prst="ellipse">
            <a:avLst/>
          </a:prstGeom>
          <a:solidFill>
            <a:srgbClr val="E8EEF8"/>
          </a:solidFill>
        </p:spPr>
        <p:txBody>
          <a:bodyPr anchor="ctr" anchorCtr="0"/>
          <a:lstStyle>
            <a:lvl1pPr marL="0" indent="0" algn="ctr">
              <a:buNone/>
              <a:defRPr sz="1400">
                <a:latin typeface="DM Sans Medium" pitchFamily="2" charset="0"/>
              </a:defRPr>
            </a:lvl1pPr>
          </a:lstStyle>
          <a:p>
            <a:pPr lvl="0"/>
            <a:r>
              <a:rPr lang="fi-FI" noProof="0"/>
              <a:t>Muokkaa tekstin perustyylejä</a:t>
            </a:r>
          </a:p>
        </p:txBody>
      </p:sp>
      <p:sp>
        <p:nvSpPr>
          <p:cNvPr id="29" name="Tekstin paikkamerkki 11">
            <a:extLst>
              <a:ext uri="{FF2B5EF4-FFF2-40B4-BE49-F238E27FC236}">
                <a16:creationId xmlns:a16="http://schemas.microsoft.com/office/drawing/2014/main" id="{E8D10B73-C956-ECED-7113-B0C6BAF6B8AE}"/>
              </a:ext>
            </a:extLst>
          </p:cNvPr>
          <p:cNvSpPr>
            <a:spLocks noGrp="1"/>
          </p:cNvSpPr>
          <p:nvPr>
            <p:ph type="body" sz="quarter" idx="31"/>
          </p:nvPr>
        </p:nvSpPr>
        <p:spPr>
          <a:xfrm>
            <a:off x="8337393" y="4121954"/>
            <a:ext cx="1140907" cy="1142025"/>
          </a:xfrm>
          <a:prstGeom prst="ellipse">
            <a:avLst/>
          </a:prstGeom>
          <a:solidFill>
            <a:srgbClr val="E8EEF8"/>
          </a:solidFill>
        </p:spPr>
        <p:txBody>
          <a:bodyPr anchor="ctr" anchorCtr="0"/>
          <a:lstStyle>
            <a:lvl1pPr marL="0" indent="0" algn="ctr">
              <a:buNone/>
              <a:defRPr sz="1400">
                <a:latin typeface="DM Sans Medium" pitchFamily="2" charset="0"/>
              </a:defRPr>
            </a:lvl1pPr>
          </a:lstStyle>
          <a:p>
            <a:pPr lvl="0"/>
            <a:r>
              <a:rPr lang="fi-FI" noProof="0"/>
              <a:t>Muokkaa tekstin perustyylejä</a:t>
            </a:r>
          </a:p>
        </p:txBody>
      </p:sp>
      <p:sp>
        <p:nvSpPr>
          <p:cNvPr id="46" name="Tekstin paikkamerkki 11">
            <a:extLst>
              <a:ext uri="{FF2B5EF4-FFF2-40B4-BE49-F238E27FC236}">
                <a16:creationId xmlns:a16="http://schemas.microsoft.com/office/drawing/2014/main" id="{17EDAF3E-B609-C377-3ED4-0FB9A3CAAC2C}"/>
              </a:ext>
            </a:extLst>
          </p:cNvPr>
          <p:cNvSpPr>
            <a:spLocks noGrp="1"/>
          </p:cNvSpPr>
          <p:nvPr>
            <p:ph type="body" sz="quarter" idx="32"/>
          </p:nvPr>
        </p:nvSpPr>
        <p:spPr>
          <a:xfrm>
            <a:off x="8337393" y="5407057"/>
            <a:ext cx="1140907" cy="1142025"/>
          </a:xfrm>
          <a:prstGeom prst="ellipse">
            <a:avLst/>
          </a:prstGeom>
          <a:solidFill>
            <a:srgbClr val="E8EEF8"/>
          </a:solidFill>
        </p:spPr>
        <p:txBody>
          <a:bodyPr anchor="ctr" anchorCtr="0"/>
          <a:lstStyle>
            <a:lvl1pPr marL="0" indent="0" algn="ctr">
              <a:buNone/>
              <a:defRPr sz="1400">
                <a:latin typeface="DM Sans Medium" pitchFamily="2" charset="0"/>
              </a:defRPr>
            </a:lvl1pPr>
          </a:lstStyle>
          <a:p>
            <a:pPr lvl="0"/>
            <a:r>
              <a:rPr lang="fi-FI" noProof="0"/>
              <a:t>Muokkaa tekstin perustyylejä</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5CE03415-DB2A-4BAB-98DD-6B0706F83740}"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954922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uolityyli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12" name="Tekstin paikkamerkki 11">
            <a:extLst>
              <a:ext uri="{FF2B5EF4-FFF2-40B4-BE49-F238E27FC236}">
                <a16:creationId xmlns:a16="http://schemas.microsoft.com/office/drawing/2014/main" id="{0BB38620-2E13-EB0F-5470-953ED8289088}"/>
              </a:ext>
            </a:extLst>
          </p:cNvPr>
          <p:cNvSpPr>
            <a:spLocks noGrp="1"/>
          </p:cNvSpPr>
          <p:nvPr>
            <p:ph type="body" sz="quarter" idx="14"/>
          </p:nvPr>
        </p:nvSpPr>
        <p:spPr>
          <a:xfrm>
            <a:off x="493713" y="1196975"/>
            <a:ext cx="11201400" cy="909638"/>
          </a:xfrm>
        </p:spPr>
        <p:txBody>
          <a:bodyPr/>
          <a:lstStyle>
            <a:lvl1pPr marL="0" indent="0">
              <a:buNone/>
              <a:defRPr sz="1600">
                <a:latin typeface="DM Sans Medium" pitchFamily="2" charset="0"/>
              </a:defRPr>
            </a:lvl1pPr>
          </a:lstStyle>
          <a:p>
            <a:pPr lvl="0"/>
            <a:r>
              <a:rPr lang="fi-FI" noProof="0"/>
              <a:t>Muokkaa tekstin perustyylejä napsauttamalla</a:t>
            </a:r>
          </a:p>
        </p:txBody>
      </p:sp>
      <p:sp>
        <p:nvSpPr>
          <p:cNvPr id="37" name="Tekstin paikkamerkki 11">
            <a:extLst>
              <a:ext uri="{FF2B5EF4-FFF2-40B4-BE49-F238E27FC236}">
                <a16:creationId xmlns:a16="http://schemas.microsoft.com/office/drawing/2014/main" id="{7A814AC4-9C70-C255-2FA8-D4062B7D4FF9}"/>
              </a:ext>
            </a:extLst>
          </p:cNvPr>
          <p:cNvSpPr>
            <a:spLocks noGrp="1"/>
          </p:cNvSpPr>
          <p:nvPr>
            <p:ph type="body" sz="quarter" idx="29"/>
          </p:nvPr>
        </p:nvSpPr>
        <p:spPr>
          <a:xfrm>
            <a:off x="493713" y="2742031"/>
            <a:ext cx="2032038" cy="1928436"/>
          </a:xfrm>
          <a:prstGeom prst="chevron">
            <a:avLst>
              <a:gd name="adj" fmla="val 19552"/>
            </a:avLst>
          </a:prstGeom>
          <a:solidFill>
            <a:srgbClr val="E3EBF7"/>
          </a:solidFill>
        </p:spPr>
        <p:txBody>
          <a:bodyPr anchor="ctr" anchorCtr="0"/>
          <a:lstStyle>
            <a:lvl1pPr marL="0" indent="0" algn="ctr">
              <a:buNone/>
              <a:defRPr sz="1600" b="1">
                <a:latin typeface="DM Sans Medium" pitchFamily="2" charset="0"/>
              </a:defRPr>
            </a:lvl1pPr>
          </a:lstStyle>
          <a:p>
            <a:pPr lvl="0"/>
            <a:r>
              <a:rPr lang="fi-FI" noProof="0"/>
              <a:t>Muokkaa tekstin perustyylejä napsauttamalla</a:t>
            </a:r>
          </a:p>
        </p:txBody>
      </p:sp>
      <p:sp>
        <p:nvSpPr>
          <p:cNvPr id="36" name="Tekstin paikkamerkki 11">
            <a:extLst>
              <a:ext uri="{FF2B5EF4-FFF2-40B4-BE49-F238E27FC236}">
                <a16:creationId xmlns:a16="http://schemas.microsoft.com/office/drawing/2014/main" id="{4D366D6A-6481-6400-593B-5BBE2B7AF6DE}"/>
              </a:ext>
            </a:extLst>
          </p:cNvPr>
          <p:cNvSpPr>
            <a:spLocks noGrp="1"/>
          </p:cNvSpPr>
          <p:nvPr>
            <p:ph type="body" sz="quarter" idx="28"/>
          </p:nvPr>
        </p:nvSpPr>
        <p:spPr>
          <a:xfrm>
            <a:off x="2270864" y="2742031"/>
            <a:ext cx="2032038" cy="1928436"/>
          </a:xfrm>
          <a:prstGeom prst="chevron">
            <a:avLst>
              <a:gd name="adj" fmla="val 19552"/>
            </a:avLst>
          </a:prstGeom>
          <a:solidFill>
            <a:srgbClr val="DBE4F5"/>
          </a:solidFill>
        </p:spPr>
        <p:txBody>
          <a:bodyPr anchor="ctr" anchorCtr="0"/>
          <a:lstStyle>
            <a:lvl1pPr marL="0" indent="0" algn="ctr">
              <a:buNone/>
              <a:defRPr sz="1600" b="1">
                <a:latin typeface="DM Sans Medium" pitchFamily="2" charset="0"/>
              </a:defRPr>
            </a:lvl1pPr>
          </a:lstStyle>
          <a:p>
            <a:pPr lvl="0"/>
            <a:r>
              <a:rPr lang="fi-FI" noProof="0"/>
              <a:t>Muokkaa tekstin perustyylejä napsauttamalla</a:t>
            </a:r>
          </a:p>
        </p:txBody>
      </p:sp>
      <p:sp>
        <p:nvSpPr>
          <p:cNvPr id="35" name="Tekstin paikkamerkki 11">
            <a:extLst>
              <a:ext uri="{FF2B5EF4-FFF2-40B4-BE49-F238E27FC236}">
                <a16:creationId xmlns:a16="http://schemas.microsoft.com/office/drawing/2014/main" id="{3F13ABF3-E51C-C15A-3C41-14CEA39D0B87}"/>
              </a:ext>
            </a:extLst>
          </p:cNvPr>
          <p:cNvSpPr>
            <a:spLocks noGrp="1"/>
          </p:cNvSpPr>
          <p:nvPr>
            <p:ph type="body" sz="quarter" idx="27"/>
          </p:nvPr>
        </p:nvSpPr>
        <p:spPr>
          <a:xfrm>
            <a:off x="4048015" y="2742031"/>
            <a:ext cx="2032038" cy="1928436"/>
          </a:xfrm>
          <a:prstGeom prst="chevron">
            <a:avLst>
              <a:gd name="adj" fmla="val 19552"/>
            </a:avLst>
          </a:prstGeom>
          <a:solidFill>
            <a:srgbClr val="C8D7EF"/>
          </a:solidFill>
        </p:spPr>
        <p:txBody>
          <a:bodyPr anchor="ctr" anchorCtr="0"/>
          <a:lstStyle>
            <a:lvl1pPr marL="0" indent="0" algn="ctr">
              <a:buNone/>
              <a:defRPr sz="1600" b="1">
                <a:latin typeface="DM Sans Medium" pitchFamily="2" charset="0"/>
              </a:defRPr>
            </a:lvl1pPr>
          </a:lstStyle>
          <a:p>
            <a:pPr lvl="0"/>
            <a:r>
              <a:rPr lang="fi-FI" noProof="0"/>
              <a:t>Muokkaa tekstin perustyylejä napsauttamalla</a:t>
            </a:r>
          </a:p>
        </p:txBody>
      </p:sp>
      <p:sp>
        <p:nvSpPr>
          <p:cNvPr id="34" name="Tekstin paikkamerkki 11">
            <a:extLst>
              <a:ext uri="{FF2B5EF4-FFF2-40B4-BE49-F238E27FC236}">
                <a16:creationId xmlns:a16="http://schemas.microsoft.com/office/drawing/2014/main" id="{D7044D26-78F8-386D-4094-6FABF8F02EBD}"/>
              </a:ext>
            </a:extLst>
          </p:cNvPr>
          <p:cNvSpPr>
            <a:spLocks noGrp="1"/>
          </p:cNvSpPr>
          <p:nvPr>
            <p:ph type="body" sz="quarter" idx="26"/>
          </p:nvPr>
        </p:nvSpPr>
        <p:spPr>
          <a:xfrm>
            <a:off x="5825166" y="2742031"/>
            <a:ext cx="2032038" cy="1928436"/>
          </a:xfrm>
          <a:prstGeom prst="chevron">
            <a:avLst>
              <a:gd name="adj" fmla="val 19552"/>
            </a:avLst>
          </a:prstGeom>
          <a:solidFill>
            <a:srgbClr val="B7CAEB"/>
          </a:solidFill>
        </p:spPr>
        <p:txBody>
          <a:bodyPr anchor="ctr" anchorCtr="0"/>
          <a:lstStyle>
            <a:lvl1pPr marL="0" indent="0" algn="ctr">
              <a:buNone/>
              <a:defRPr sz="1600" b="1">
                <a:latin typeface="DM Sans Medium" pitchFamily="2" charset="0"/>
              </a:defRPr>
            </a:lvl1pPr>
          </a:lstStyle>
          <a:p>
            <a:pPr lvl="0"/>
            <a:r>
              <a:rPr lang="fi-FI" noProof="0"/>
              <a:t>Muokkaa tekstin perustyylejä napsauttamalla</a:t>
            </a:r>
          </a:p>
        </p:txBody>
      </p:sp>
      <p:sp>
        <p:nvSpPr>
          <p:cNvPr id="33" name="Tekstin paikkamerkki 11">
            <a:extLst>
              <a:ext uri="{FF2B5EF4-FFF2-40B4-BE49-F238E27FC236}">
                <a16:creationId xmlns:a16="http://schemas.microsoft.com/office/drawing/2014/main" id="{DCA30874-A5D0-A286-23BF-056E9FAEFF6B}"/>
              </a:ext>
            </a:extLst>
          </p:cNvPr>
          <p:cNvSpPr>
            <a:spLocks noGrp="1"/>
          </p:cNvSpPr>
          <p:nvPr>
            <p:ph type="body" sz="quarter" idx="25"/>
          </p:nvPr>
        </p:nvSpPr>
        <p:spPr>
          <a:xfrm>
            <a:off x="7602319" y="2742031"/>
            <a:ext cx="2032038" cy="1928436"/>
          </a:xfrm>
          <a:prstGeom prst="chevron">
            <a:avLst>
              <a:gd name="adj" fmla="val 19552"/>
            </a:avLst>
          </a:prstGeom>
          <a:solidFill>
            <a:srgbClr val="A4BDE6"/>
          </a:solidFill>
        </p:spPr>
        <p:txBody>
          <a:bodyPr anchor="ctr" anchorCtr="0"/>
          <a:lstStyle>
            <a:lvl1pPr marL="0" indent="0" algn="ctr">
              <a:buNone/>
              <a:defRPr sz="1600" b="1">
                <a:latin typeface="DM Sans Medium" pitchFamily="2" charset="0"/>
              </a:defRPr>
            </a:lvl1pPr>
          </a:lstStyle>
          <a:p>
            <a:pPr lvl="0"/>
            <a:r>
              <a:rPr lang="fi-FI" noProof="0"/>
              <a:t>Muokkaa tekstin perustyylejä napsauttamalla</a:t>
            </a:r>
          </a:p>
        </p:txBody>
      </p:sp>
      <p:sp>
        <p:nvSpPr>
          <p:cNvPr id="32" name="Tekstin paikkamerkki 11">
            <a:extLst>
              <a:ext uri="{FF2B5EF4-FFF2-40B4-BE49-F238E27FC236}">
                <a16:creationId xmlns:a16="http://schemas.microsoft.com/office/drawing/2014/main" id="{5A946779-5EC9-C384-1087-BCC04F0C4BA8}"/>
              </a:ext>
            </a:extLst>
          </p:cNvPr>
          <p:cNvSpPr>
            <a:spLocks noGrp="1"/>
          </p:cNvSpPr>
          <p:nvPr>
            <p:ph type="body" sz="quarter" idx="24"/>
          </p:nvPr>
        </p:nvSpPr>
        <p:spPr>
          <a:xfrm>
            <a:off x="9768564" y="2742031"/>
            <a:ext cx="1926549" cy="1928436"/>
          </a:xfrm>
          <a:prstGeom prst="ellipse">
            <a:avLst/>
          </a:prstGeom>
          <a:solidFill>
            <a:schemeClr val="tx2"/>
          </a:solidFill>
        </p:spPr>
        <p:txBody>
          <a:bodyPr anchor="ctr" anchorCtr="0"/>
          <a:lstStyle>
            <a:lvl1pPr marL="0" indent="0" algn="ctr">
              <a:buNone/>
              <a:defRPr sz="1600" b="1">
                <a:solidFill>
                  <a:schemeClr val="bg1"/>
                </a:solidFill>
                <a:latin typeface="DM Sans Medium" pitchFamily="2" charset="0"/>
              </a:defRPr>
            </a:lvl1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5CE03415-DB2A-4BAB-98DD-6B0706F83740}"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5321623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olk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fi-FI" noProof="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497542" y="1197569"/>
            <a:ext cx="2642474" cy="4621587"/>
          </a:xfrm>
        </p:spPr>
        <p:txBody>
          <a:bodyPr/>
          <a:lstStyle>
            <a:lvl1pPr>
              <a:defRPr sz="1600"/>
            </a:lvl1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6" name="Tekstin paikkamerkki 11">
            <a:extLst>
              <a:ext uri="{FF2B5EF4-FFF2-40B4-BE49-F238E27FC236}">
                <a16:creationId xmlns:a16="http://schemas.microsoft.com/office/drawing/2014/main" id="{7D9625D3-1763-6700-0E32-A24F898C7DA8}"/>
              </a:ext>
            </a:extLst>
          </p:cNvPr>
          <p:cNvSpPr>
            <a:spLocks noGrp="1"/>
          </p:cNvSpPr>
          <p:nvPr>
            <p:ph type="body" sz="quarter" idx="46"/>
          </p:nvPr>
        </p:nvSpPr>
        <p:spPr>
          <a:xfrm>
            <a:off x="3755186" y="1181495"/>
            <a:ext cx="577880" cy="629290"/>
          </a:xfrm>
        </p:spPr>
        <p:txBody>
          <a:bodyPr anchor="t" anchorCtr="0"/>
          <a:lstStyle>
            <a:lvl1pPr marL="0" indent="0" algn="l">
              <a:buNone/>
              <a:defRPr sz="1400" b="1">
                <a:latin typeface="DM Sans Medium" pitchFamily="2" charset="0"/>
              </a:defRPr>
            </a:lvl1pPr>
          </a:lstStyle>
          <a:p>
            <a:pPr lvl="0"/>
            <a:r>
              <a:rPr lang="fi-FI" noProof="0"/>
              <a:t>Muokkaa</a:t>
            </a:r>
          </a:p>
        </p:txBody>
      </p:sp>
      <p:sp>
        <p:nvSpPr>
          <p:cNvPr id="12" name="Tekstin paikkamerkki 11">
            <a:extLst>
              <a:ext uri="{FF2B5EF4-FFF2-40B4-BE49-F238E27FC236}">
                <a16:creationId xmlns:a16="http://schemas.microsoft.com/office/drawing/2014/main" id="{7EE866F1-AB8D-A891-D39F-716F3103A1E1}"/>
              </a:ext>
            </a:extLst>
          </p:cNvPr>
          <p:cNvSpPr>
            <a:spLocks noGrp="1"/>
          </p:cNvSpPr>
          <p:nvPr>
            <p:ph type="body" sz="quarter" idx="27" hasCustomPrompt="1"/>
          </p:nvPr>
        </p:nvSpPr>
        <p:spPr>
          <a:xfrm>
            <a:off x="4317484" y="1173817"/>
            <a:ext cx="826365" cy="827175"/>
          </a:xfrm>
          <a:prstGeom prst="ellipse">
            <a:avLst/>
          </a:prstGeom>
          <a:solidFill>
            <a:schemeClr val="accent1"/>
          </a:solidFill>
        </p:spPr>
        <p:txBody>
          <a:bodyPr anchor="ctr" anchorCtr="0"/>
          <a:lstStyle>
            <a:lvl1pPr marL="0" indent="0" algn="ctr">
              <a:buNone/>
              <a:defRPr sz="2000">
                <a:latin typeface="DM Sans Medium" pitchFamily="2" charset="0"/>
              </a:defRPr>
            </a:lvl1pPr>
          </a:lstStyle>
          <a:p>
            <a:pPr lvl="0"/>
            <a:r>
              <a:rPr lang="fi-FI" noProof="0"/>
              <a:t>0</a:t>
            </a:r>
          </a:p>
        </p:txBody>
      </p:sp>
      <p:sp>
        <p:nvSpPr>
          <p:cNvPr id="24" name="Tekstin paikkamerkki 11">
            <a:extLst>
              <a:ext uri="{FF2B5EF4-FFF2-40B4-BE49-F238E27FC236}">
                <a16:creationId xmlns:a16="http://schemas.microsoft.com/office/drawing/2014/main" id="{B4500AE2-B512-4787-8274-10E95DD00912}"/>
              </a:ext>
            </a:extLst>
          </p:cNvPr>
          <p:cNvSpPr>
            <a:spLocks noGrp="1"/>
          </p:cNvSpPr>
          <p:nvPr>
            <p:ph type="body" sz="quarter" idx="24"/>
          </p:nvPr>
        </p:nvSpPr>
        <p:spPr>
          <a:xfrm>
            <a:off x="3737933" y="2078642"/>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13" name="Tekstin paikkamerkki 11">
            <a:extLst>
              <a:ext uri="{FF2B5EF4-FFF2-40B4-BE49-F238E27FC236}">
                <a16:creationId xmlns:a16="http://schemas.microsoft.com/office/drawing/2014/main" id="{919AE890-0EF4-F30A-329C-05F93FC5BA21}"/>
              </a:ext>
            </a:extLst>
          </p:cNvPr>
          <p:cNvSpPr>
            <a:spLocks noGrp="1"/>
          </p:cNvSpPr>
          <p:nvPr>
            <p:ph type="body" sz="quarter" idx="28" hasCustomPrompt="1"/>
          </p:nvPr>
        </p:nvSpPr>
        <p:spPr>
          <a:xfrm>
            <a:off x="6321402" y="1173817"/>
            <a:ext cx="826365" cy="827175"/>
          </a:xfrm>
          <a:prstGeom prst="ellipse">
            <a:avLst/>
          </a:prstGeom>
          <a:solidFill>
            <a:schemeClr val="accent1"/>
          </a:solidFill>
        </p:spPr>
        <p:txBody>
          <a:bodyPr anchor="ctr" anchorCtr="0"/>
          <a:lstStyle>
            <a:lvl1pPr marL="0" indent="0" algn="ctr">
              <a:buNone/>
              <a:defRPr sz="2000">
                <a:latin typeface="DM Sans Medium" pitchFamily="2" charset="0"/>
              </a:defRPr>
            </a:lvl1pPr>
          </a:lstStyle>
          <a:p>
            <a:pPr lvl="0"/>
            <a:r>
              <a:rPr lang="fi-FI" noProof="0"/>
              <a:t>0</a:t>
            </a:r>
          </a:p>
        </p:txBody>
      </p:sp>
      <p:sp>
        <p:nvSpPr>
          <p:cNvPr id="25" name="Tekstin paikkamerkki 11">
            <a:extLst>
              <a:ext uri="{FF2B5EF4-FFF2-40B4-BE49-F238E27FC236}">
                <a16:creationId xmlns:a16="http://schemas.microsoft.com/office/drawing/2014/main" id="{E39FC85E-ABC6-DB70-E73C-F83D8425E585}"/>
              </a:ext>
            </a:extLst>
          </p:cNvPr>
          <p:cNvSpPr>
            <a:spLocks noGrp="1"/>
          </p:cNvSpPr>
          <p:nvPr>
            <p:ph type="body" sz="quarter" idx="37"/>
          </p:nvPr>
        </p:nvSpPr>
        <p:spPr>
          <a:xfrm>
            <a:off x="5739261" y="2078642"/>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14" name="Tekstin paikkamerkki 11">
            <a:extLst>
              <a:ext uri="{FF2B5EF4-FFF2-40B4-BE49-F238E27FC236}">
                <a16:creationId xmlns:a16="http://schemas.microsoft.com/office/drawing/2014/main" id="{06E693C2-BB37-F320-DAB0-7D9581B8170C}"/>
              </a:ext>
            </a:extLst>
          </p:cNvPr>
          <p:cNvSpPr>
            <a:spLocks noGrp="1"/>
          </p:cNvSpPr>
          <p:nvPr>
            <p:ph type="body" sz="quarter" idx="29" hasCustomPrompt="1"/>
          </p:nvPr>
        </p:nvSpPr>
        <p:spPr>
          <a:xfrm>
            <a:off x="8325320" y="1173817"/>
            <a:ext cx="826365" cy="827175"/>
          </a:xfrm>
          <a:prstGeom prst="ellipse">
            <a:avLst/>
          </a:prstGeom>
          <a:solidFill>
            <a:schemeClr val="accent1"/>
          </a:solidFill>
        </p:spPr>
        <p:txBody>
          <a:bodyPr anchor="ctr" anchorCtr="0"/>
          <a:lstStyle>
            <a:lvl1pPr marL="0" indent="0" algn="ctr">
              <a:buNone/>
              <a:defRPr sz="2000">
                <a:latin typeface="DM Sans Medium" pitchFamily="2" charset="0"/>
              </a:defRPr>
            </a:lvl1pPr>
          </a:lstStyle>
          <a:p>
            <a:pPr lvl="0"/>
            <a:r>
              <a:rPr lang="fi-FI" noProof="0"/>
              <a:t>0</a:t>
            </a:r>
          </a:p>
        </p:txBody>
      </p:sp>
      <p:sp>
        <p:nvSpPr>
          <p:cNvPr id="26" name="Tekstin paikkamerkki 11">
            <a:extLst>
              <a:ext uri="{FF2B5EF4-FFF2-40B4-BE49-F238E27FC236}">
                <a16:creationId xmlns:a16="http://schemas.microsoft.com/office/drawing/2014/main" id="{0F4EFC29-A4F8-1B7E-96B3-C3FB654FDA4F}"/>
              </a:ext>
            </a:extLst>
          </p:cNvPr>
          <p:cNvSpPr>
            <a:spLocks noGrp="1"/>
          </p:cNvSpPr>
          <p:nvPr>
            <p:ph type="body" sz="quarter" idx="38"/>
          </p:nvPr>
        </p:nvSpPr>
        <p:spPr>
          <a:xfrm>
            <a:off x="7740589" y="2078642"/>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15" name="Tekstin paikkamerkki 11">
            <a:extLst>
              <a:ext uri="{FF2B5EF4-FFF2-40B4-BE49-F238E27FC236}">
                <a16:creationId xmlns:a16="http://schemas.microsoft.com/office/drawing/2014/main" id="{D124AD2E-10DC-E26D-0DEF-9778E236B800}"/>
              </a:ext>
            </a:extLst>
          </p:cNvPr>
          <p:cNvSpPr>
            <a:spLocks noGrp="1"/>
          </p:cNvSpPr>
          <p:nvPr>
            <p:ph type="body" sz="quarter" idx="30" hasCustomPrompt="1"/>
          </p:nvPr>
        </p:nvSpPr>
        <p:spPr>
          <a:xfrm>
            <a:off x="10329239" y="1173817"/>
            <a:ext cx="826365" cy="827175"/>
          </a:xfrm>
          <a:prstGeom prst="ellipse">
            <a:avLst/>
          </a:prstGeom>
          <a:solidFill>
            <a:schemeClr val="accent1"/>
          </a:solidFill>
        </p:spPr>
        <p:txBody>
          <a:bodyPr anchor="ctr" anchorCtr="0"/>
          <a:lstStyle>
            <a:lvl1pPr marL="0" indent="0" algn="ctr">
              <a:buNone/>
              <a:defRPr sz="2000">
                <a:latin typeface="DM Sans Medium" pitchFamily="2" charset="0"/>
              </a:defRPr>
            </a:lvl1pPr>
          </a:lstStyle>
          <a:p>
            <a:pPr lvl="0"/>
            <a:r>
              <a:rPr lang="fi-FI" noProof="0"/>
              <a:t>0</a:t>
            </a:r>
          </a:p>
        </p:txBody>
      </p:sp>
      <p:sp>
        <p:nvSpPr>
          <p:cNvPr id="27" name="Tekstin paikkamerkki 11">
            <a:extLst>
              <a:ext uri="{FF2B5EF4-FFF2-40B4-BE49-F238E27FC236}">
                <a16:creationId xmlns:a16="http://schemas.microsoft.com/office/drawing/2014/main" id="{4B6AFF54-2CFC-3750-CBE0-99E0D304E9C0}"/>
              </a:ext>
            </a:extLst>
          </p:cNvPr>
          <p:cNvSpPr>
            <a:spLocks noGrp="1"/>
          </p:cNvSpPr>
          <p:nvPr>
            <p:ph type="body" sz="quarter" idx="39"/>
          </p:nvPr>
        </p:nvSpPr>
        <p:spPr>
          <a:xfrm>
            <a:off x="9741918" y="2078642"/>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37" name="Tekstin paikkamerkki 11">
            <a:extLst>
              <a:ext uri="{FF2B5EF4-FFF2-40B4-BE49-F238E27FC236}">
                <a16:creationId xmlns:a16="http://schemas.microsoft.com/office/drawing/2014/main" id="{789A640D-8867-4D97-1D7B-2EAA8B8AA4EB}"/>
              </a:ext>
            </a:extLst>
          </p:cNvPr>
          <p:cNvSpPr>
            <a:spLocks noGrp="1"/>
          </p:cNvSpPr>
          <p:nvPr>
            <p:ph type="body" sz="quarter" idx="47"/>
          </p:nvPr>
        </p:nvSpPr>
        <p:spPr>
          <a:xfrm>
            <a:off x="3729914" y="3079306"/>
            <a:ext cx="577880" cy="629290"/>
          </a:xfrm>
        </p:spPr>
        <p:txBody>
          <a:bodyPr anchor="t" anchorCtr="0"/>
          <a:lstStyle>
            <a:lvl1pPr marL="0" indent="0" algn="l">
              <a:buNone/>
              <a:defRPr sz="1400" b="1">
                <a:latin typeface="DM Sans Medium" pitchFamily="2" charset="0"/>
              </a:defRPr>
            </a:lvl1pPr>
          </a:lstStyle>
          <a:p>
            <a:pPr lvl="0"/>
            <a:r>
              <a:rPr lang="fi-FI" noProof="0"/>
              <a:t>Muokkaa</a:t>
            </a:r>
          </a:p>
        </p:txBody>
      </p:sp>
      <p:sp>
        <p:nvSpPr>
          <p:cNvPr id="19" name="Tekstin paikkamerkki 11">
            <a:extLst>
              <a:ext uri="{FF2B5EF4-FFF2-40B4-BE49-F238E27FC236}">
                <a16:creationId xmlns:a16="http://schemas.microsoft.com/office/drawing/2014/main" id="{5A86213E-503F-CAFA-D9EE-BC06AC984612}"/>
              </a:ext>
            </a:extLst>
          </p:cNvPr>
          <p:cNvSpPr>
            <a:spLocks noGrp="1"/>
          </p:cNvSpPr>
          <p:nvPr>
            <p:ph type="body" sz="quarter" idx="34" hasCustomPrompt="1"/>
          </p:nvPr>
        </p:nvSpPr>
        <p:spPr>
          <a:xfrm>
            <a:off x="10329239" y="3054376"/>
            <a:ext cx="826365" cy="827175"/>
          </a:xfrm>
          <a:prstGeom prst="ellipse">
            <a:avLst/>
          </a:prstGeom>
          <a:solidFill>
            <a:schemeClr val="bg2"/>
          </a:solidFill>
        </p:spPr>
        <p:txBody>
          <a:bodyPr anchor="ctr" anchorCtr="0"/>
          <a:lstStyle>
            <a:lvl1pPr marL="0" indent="0" algn="ctr">
              <a:buNone/>
              <a:defRPr sz="2000">
                <a:latin typeface="DM Sans Medium" pitchFamily="2" charset="0"/>
              </a:defRPr>
            </a:lvl1pPr>
          </a:lstStyle>
          <a:p>
            <a:pPr lvl="0"/>
            <a:r>
              <a:rPr lang="fi-FI" noProof="0"/>
              <a:t>0</a:t>
            </a:r>
          </a:p>
        </p:txBody>
      </p:sp>
      <p:sp>
        <p:nvSpPr>
          <p:cNvPr id="31" name="Tekstin paikkamerkki 11">
            <a:extLst>
              <a:ext uri="{FF2B5EF4-FFF2-40B4-BE49-F238E27FC236}">
                <a16:creationId xmlns:a16="http://schemas.microsoft.com/office/drawing/2014/main" id="{EBC615A8-3F13-1E31-6B2D-8D0016524D4A}"/>
              </a:ext>
            </a:extLst>
          </p:cNvPr>
          <p:cNvSpPr>
            <a:spLocks noGrp="1"/>
          </p:cNvSpPr>
          <p:nvPr>
            <p:ph type="body" sz="quarter" idx="43"/>
          </p:nvPr>
        </p:nvSpPr>
        <p:spPr>
          <a:xfrm>
            <a:off x="9741918" y="3959201"/>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18" name="Tekstin paikkamerkki 11">
            <a:extLst>
              <a:ext uri="{FF2B5EF4-FFF2-40B4-BE49-F238E27FC236}">
                <a16:creationId xmlns:a16="http://schemas.microsoft.com/office/drawing/2014/main" id="{8C612D76-1F6F-6F89-8498-1EB6FEED94E8}"/>
              </a:ext>
            </a:extLst>
          </p:cNvPr>
          <p:cNvSpPr>
            <a:spLocks noGrp="1"/>
          </p:cNvSpPr>
          <p:nvPr>
            <p:ph type="body" sz="quarter" idx="33" hasCustomPrompt="1"/>
          </p:nvPr>
        </p:nvSpPr>
        <p:spPr>
          <a:xfrm>
            <a:off x="8325320" y="3054376"/>
            <a:ext cx="826365" cy="827175"/>
          </a:xfrm>
          <a:prstGeom prst="ellipse">
            <a:avLst/>
          </a:prstGeom>
          <a:solidFill>
            <a:schemeClr val="bg2"/>
          </a:solidFill>
        </p:spPr>
        <p:txBody>
          <a:bodyPr anchor="ctr" anchorCtr="0"/>
          <a:lstStyle>
            <a:lvl1pPr marL="0" indent="0" algn="ctr">
              <a:buNone/>
              <a:defRPr sz="2000">
                <a:latin typeface="DM Sans Medium" pitchFamily="2" charset="0"/>
              </a:defRPr>
            </a:lvl1pPr>
          </a:lstStyle>
          <a:p>
            <a:pPr lvl="0"/>
            <a:r>
              <a:rPr lang="fi-FI" noProof="0"/>
              <a:t>0</a:t>
            </a:r>
          </a:p>
        </p:txBody>
      </p:sp>
      <p:sp>
        <p:nvSpPr>
          <p:cNvPr id="30" name="Tekstin paikkamerkki 11">
            <a:extLst>
              <a:ext uri="{FF2B5EF4-FFF2-40B4-BE49-F238E27FC236}">
                <a16:creationId xmlns:a16="http://schemas.microsoft.com/office/drawing/2014/main" id="{3DE9407D-1FC9-CF92-957E-2BDB1CB6D0A3}"/>
              </a:ext>
            </a:extLst>
          </p:cNvPr>
          <p:cNvSpPr>
            <a:spLocks noGrp="1"/>
          </p:cNvSpPr>
          <p:nvPr>
            <p:ph type="body" sz="quarter" idx="42"/>
          </p:nvPr>
        </p:nvSpPr>
        <p:spPr>
          <a:xfrm>
            <a:off x="7740589" y="3959201"/>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17" name="Tekstin paikkamerkki 11">
            <a:extLst>
              <a:ext uri="{FF2B5EF4-FFF2-40B4-BE49-F238E27FC236}">
                <a16:creationId xmlns:a16="http://schemas.microsoft.com/office/drawing/2014/main" id="{4346FF9A-1971-EC7C-DDD2-B1D18AA158A1}"/>
              </a:ext>
            </a:extLst>
          </p:cNvPr>
          <p:cNvSpPr>
            <a:spLocks noGrp="1"/>
          </p:cNvSpPr>
          <p:nvPr>
            <p:ph type="body" sz="quarter" idx="32" hasCustomPrompt="1"/>
          </p:nvPr>
        </p:nvSpPr>
        <p:spPr>
          <a:xfrm>
            <a:off x="6321402" y="3054376"/>
            <a:ext cx="826365" cy="827175"/>
          </a:xfrm>
          <a:prstGeom prst="ellipse">
            <a:avLst/>
          </a:prstGeom>
          <a:solidFill>
            <a:schemeClr val="bg2"/>
          </a:solidFill>
        </p:spPr>
        <p:txBody>
          <a:bodyPr anchor="ctr" anchorCtr="0"/>
          <a:lstStyle>
            <a:lvl1pPr marL="0" indent="0" algn="ctr">
              <a:buNone/>
              <a:defRPr sz="2000">
                <a:latin typeface="DM Sans Medium" pitchFamily="2" charset="0"/>
              </a:defRPr>
            </a:lvl1pPr>
          </a:lstStyle>
          <a:p>
            <a:pPr lvl="0"/>
            <a:r>
              <a:rPr lang="fi-FI" noProof="0"/>
              <a:t>0</a:t>
            </a:r>
          </a:p>
        </p:txBody>
      </p:sp>
      <p:sp>
        <p:nvSpPr>
          <p:cNvPr id="29" name="Tekstin paikkamerkki 11">
            <a:extLst>
              <a:ext uri="{FF2B5EF4-FFF2-40B4-BE49-F238E27FC236}">
                <a16:creationId xmlns:a16="http://schemas.microsoft.com/office/drawing/2014/main" id="{12F05AE8-6A70-4993-1978-E9521384D4C7}"/>
              </a:ext>
            </a:extLst>
          </p:cNvPr>
          <p:cNvSpPr>
            <a:spLocks noGrp="1"/>
          </p:cNvSpPr>
          <p:nvPr>
            <p:ph type="body" sz="quarter" idx="41"/>
          </p:nvPr>
        </p:nvSpPr>
        <p:spPr>
          <a:xfrm>
            <a:off x="5739261" y="3959201"/>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16" name="Tekstin paikkamerkki 11">
            <a:extLst>
              <a:ext uri="{FF2B5EF4-FFF2-40B4-BE49-F238E27FC236}">
                <a16:creationId xmlns:a16="http://schemas.microsoft.com/office/drawing/2014/main" id="{0DCED733-9158-2F5A-016F-2FF6B8F6562B}"/>
              </a:ext>
            </a:extLst>
          </p:cNvPr>
          <p:cNvSpPr>
            <a:spLocks noGrp="1"/>
          </p:cNvSpPr>
          <p:nvPr>
            <p:ph type="body" sz="quarter" idx="31" hasCustomPrompt="1"/>
          </p:nvPr>
        </p:nvSpPr>
        <p:spPr>
          <a:xfrm>
            <a:off x="4317484" y="3054376"/>
            <a:ext cx="826365" cy="827175"/>
          </a:xfrm>
          <a:prstGeom prst="ellipse">
            <a:avLst/>
          </a:prstGeom>
          <a:solidFill>
            <a:schemeClr val="bg2"/>
          </a:solidFill>
        </p:spPr>
        <p:txBody>
          <a:bodyPr anchor="ctr" anchorCtr="0"/>
          <a:lstStyle>
            <a:lvl1pPr marL="0" indent="0" algn="ctr">
              <a:buNone/>
              <a:defRPr sz="2000">
                <a:latin typeface="DM Sans Medium" pitchFamily="2" charset="0"/>
              </a:defRPr>
            </a:lvl1pPr>
          </a:lstStyle>
          <a:p>
            <a:pPr lvl="0"/>
            <a:r>
              <a:rPr lang="fi-FI" noProof="0"/>
              <a:t>0</a:t>
            </a:r>
          </a:p>
        </p:txBody>
      </p:sp>
      <p:sp>
        <p:nvSpPr>
          <p:cNvPr id="28" name="Tekstin paikkamerkki 11">
            <a:extLst>
              <a:ext uri="{FF2B5EF4-FFF2-40B4-BE49-F238E27FC236}">
                <a16:creationId xmlns:a16="http://schemas.microsoft.com/office/drawing/2014/main" id="{ECA28B40-BF24-AA2E-2D60-E3AB7ED1D205}"/>
              </a:ext>
            </a:extLst>
          </p:cNvPr>
          <p:cNvSpPr>
            <a:spLocks noGrp="1"/>
          </p:cNvSpPr>
          <p:nvPr>
            <p:ph type="body" sz="quarter" idx="40"/>
          </p:nvPr>
        </p:nvSpPr>
        <p:spPr>
          <a:xfrm>
            <a:off x="3737933" y="3959201"/>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38" name="Tekstin paikkamerkki 11">
            <a:extLst>
              <a:ext uri="{FF2B5EF4-FFF2-40B4-BE49-F238E27FC236}">
                <a16:creationId xmlns:a16="http://schemas.microsoft.com/office/drawing/2014/main" id="{80B4D99E-7011-8124-3FBB-6C49A9C8C1A2}"/>
              </a:ext>
            </a:extLst>
          </p:cNvPr>
          <p:cNvSpPr>
            <a:spLocks noGrp="1"/>
          </p:cNvSpPr>
          <p:nvPr>
            <p:ph type="body" sz="quarter" idx="48"/>
          </p:nvPr>
        </p:nvSpPr>
        <p:spPr>
          <a:xfrm>
            <a:off x="3841450" y="4959864"/>
            <a:ext cx="577880" cy="629290"/>
          </a:xfrm>
        </p:spPr>
        <p:txBody>
          <a:bodyPr anchor="t" anchorCtr="0"/>
          <a:lstStyle>
            <a:lvl1pPr marL="0" indent="0" algn="l">
              <a:buNone/>
              <a:defRPr sz="1400" b="1">
                <a:latin typeface="DM Sans Medium" pitchFamily="2" charset="0"/>
              </a:defRPr>
            </a:lvl1pPr>
          </a:lstStyle>
          <a:p>
            <a:pPr lvl="0"/>
            <a:r>
              <a:rPr lang="fi-FI" noProof="0"/>
              <a:t>Muokkaa</a:t>
            </a:r>
          </a:p>
        </p:txBody>
      </p:sp>
      <p:sp>
        <p:nvSpPr>
          <p:cNvPr id="20" name="Tekstin paikkamerkki 11">
            <a:extLst>
              <a:ext uri="{FF2B5EF4-FFF2-40B4-BE49-F238E27FC236}">
                <a16:creationId xmlns:a16="http://schemas.microsoft.com/office/drawing/2014/main" id="{4C154718-6117-3535-539D-120A230FB244}"/>
              </a:ext>
            </a:extLst>
          </p:cNvPr>
          <p:cNvSpPr>
            <a:spLocks noGrp="1"/>
          </p:cNvSpPr>
          <p:nvPr>
            <p:ph type="body" sz="quarter" idx="35" hasCustomPrompt="1"/>
          </p:nvPr>
        </p:nvSpPr>
        <p:spPr>
          <a:xfrm>
            <a:off x="4317484" y="4934935"/>
            <a:ext cx="826365" cy="827175"/>
          </a:xfrm>
          <a:prstGeom prst="ellipse">
            <a:avLst/>
          </a:prstGeom>
          <a:solidFill>
            <a:schemeClr val="tx2"/>
          </a:solidFill>
        </p:spPr>
        <p:txBody>
          <a:bodyPr anchor="ctr" anchorCtr="0"/>
          <a:lstStyle>
            <a:lvl1pPr marL="0" indent="0" algn="ctr">
              <a:buNone/>
              <a:defRPr sz="2000">
                <a:solidFill>
                  <a:schemeClr val="bg1"/>
                </a:solidFill>
                <a:latin typeface="DM Sans Medium" pitchFamily="2" charset="0"/>
              </a:defRPr>
            </a:lvl1pPr>
          </a:lstStyle>
          <a:p>
            <a:pPr lvl="0"/>
            <a:r>
              <a:rPr lang="fi-FI" noProof="0"/>
              <a:t>0</a:t>
            </a:r>
          </a:p>
        </p:txBody>
      </p:sp>
      <p:sp>
        <p:nvSpPr>
          <p:cNvPr id="32" name="Tekstin paikkamerkki 11">
            <a:extLst>
              <a:ext uri="{FF2B5EF4-FFF2-40B4-BE49-F238E27FC236}">
                <a16:creationId xmlns:a16="http://schemas.microsoft.com/office/drawing/2014/main" id="{CF84D087-D445-C207-8C82-0A9C16C862AF}"/>
              </a:ext>
            </a:extLst>
          </p:cNvPr>
          <p:cNvSpPr>
            <a:spLocks noGrp="1"/>
          </p:cNvSpPr>
          <p:nvPr>
            <p:ph type="body" sz="quarter" idx="44"/>
          </p:nvPr>
        </p:nvSpPr>
        <p:spPr>
          <a:xfrm>
            <a:off x="3737933" y="5874265"/>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21" name="Tekstin paikkamerkki 11">
            <a:extLst>
              <a:ext uri="{FF2B5EF4-FFF2-40B4-BE49-F238E27FC236}">
                <a16:creationId xmlns:a16="http://schemas.microsoft.com/office/drawing/2014/main" id="{B375AED8-F0D7-34A2-5465-F4BB75EE0550}"/>
              </a:ext>
            </a:extLst>
          </p:cNvPr>
          <p:cNvSpPr>
            <a:spLocks noGrp="1"/>
          </p:cNvSpPr>
          <p:nvPr>
            <p:ph type="body" sz="quarter" idx="36" hasCustomPrompt="1"/>
          </p:nvPr>
        </p:nvSpPr>
        <p:spPr>
          <a:xfrm>
            <a:off x="6321402" y="4934935"/>
            <a:ext cx="826365" cy="827175"/>
          </a:xfrm>
          <a:prstGeom prst="ellipse">
            <a:avLst/>
          </a:prstGeom>
          <a:solidFill>
            <a:schemeClr val="tx2"/>
          </a:solidFill>
        </p:spPr>
        <p:txBody>
          <a:bodyPr anchor="ctr" anchorCtr="0"/>
          <a:lstStyle>
            <a:lvl1pPr marL="0" indent="0" algn="ctr">
              <a:buNone/>
              <a:defRPr sz="2000">
                <a:solidFill>
                  <a:schemeClr val="bg1"/>
                </a:solidFill>
                <a:latin typeface="DM Sans Medium" pitchFamily="2" charset="0"/>
              </a:defRPr>
            </a:lvl1pPr>
          </a:lstStyle>
          <a:p>
            <a:pPr lvl="0"/>
            <a:r>
              <a:rPr lang="fi-FI" noProof="0"/>
              <a:t>0</a:t>
            </a:r>
          </a:p>
        </p:txBody>
      </p:sp>
      <p:sp>
        <p:nvSpPr>
          <p:cNvPr id="33" name="Tekstin paikkamerkki 11">
            <a:extLst>
              <a:ext uri="{FF2B5EF4-FFF2-40B4-BE49-F238E27FC236}">
                <a16:creationId xmlns:a16="http://schemas.microsoft.com/office/drawing/2014/main" id="{0517E7AD-3ABD-FCFB-C588-474D8C473B79}"/>
              </a:ext>
            </a:extLst>
          </p:cNvPr>
          <p:cNvSpPr>
            <a:spLocks noGrp="1"/>
          </p:cNvSpPr>
          <p:nvPr>
            <p:ph type="body" sz="quarter" idx="45"/>
          </p:nvPr>
        </p:nvSpPr>
        <p:spPr>
          <a:xfrm>
            <a:off x="5739261" y="5874265"/>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1389341E-EE2C-47EB-9E83-A2E69E3B5E79}" type="datetime1">
              <a:rPr lang="fi-FI" smtClean="0"/>
              <a:t>9.6.2025</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4" name="Tekstin paikkamerkki 11">
            <a:extLst>
              <a:ext uri="{FF2B5EF4-FFF2-40B4-BE49-F238E27FC236}">
                <a16:creationId xmlns:a16="http://schemas.microsoft.com/office/drawing/2014/main" id="{90D3718D-4171-605A-4253-4C0AD5887F49}"/>
              </a:ext>
            </a:extLst>
          </p:cNvPr>
          <p:cNvSpPr>
            <a:spLocks noGrp="1"/>
          </p:cNvSpPr>
          <p:nvPr>
            <p:ph type="body" sz="quarter" idx="49" hasCustomPrompt="1"/>
          </p:nvPr>
        </p:nvSpPr>
        <p:spPr>
          <a:xfrm>
            <a:off x="8326800" y="4934935"/>
            <a:ext cx="826365" cy="827175"/>
          </a:xfrm>
          <a:prstGeom prst="ellipse">
            <a:avLst/>
          </a:prstGeom>
          <a:solidFill>
            <a:schemeClr val="tx2"/>
          </a:solidFill>
        </p:spPr>
        <p:txBody>
          <a:bodyPr anchor="ctr" anchorCtr="0"/>
          <a:lstStyle>
            <a:lvl1pPr marL="0" indent="0" algn="ctr">
              <a:buNone/>
              <a:defRPr sz="2000">
                <a:solidFill>
                  <a:schemeClr val="bg1"/>
                </a:solidFill>
                <a:latin typeface="DM Sans Medium" pitchFamily="2" charset="0"/>
              </a:defRPr>
            </a:lvl1pPr>
          </a:lstStyle>
          <a:p>
            <a:pPr lvl="0"/>
            <a:r>
              <a:rPr lang="fi-FI" noProof="0"/>
              <a:t>0</a:t>
            </a:r>
          </a:p>
        </p:txBody>
      </p:sp>
      <p:sp>
        <p:nvSpPr>
          <p:cNvPr id="5" name="Tekstin paikkamerkki 11">
            <a:extLst>
              <a:ext uri="{FF2B5EF4-FFF2-40B4-BE49-F238E27FC236}">
                <a16:creationId xmlns:a16="http://schemas.microsoft.com/office/drawing/2014/main" id="{0C40B107-E64A-DC2A-E13D-222FF4C5BE15}"/>
              </a:ext>
            </a:extLst>
          </p:cNvPr>
          <p:cNvSpPr>
            <a:spLocks noGrp="1"/>
          </p:cNvSpPr>
          <p:nvPr>
            <p:ph type="body" sz="quarter" idx="50" hasCustomPrompt="1"/>
          </p:nvPr>
        </p:nvSpPr>
        <p:spPr>
          <a:xfrm>
            <a:off x="10328400" y="4934935"/>
            <a:ext cx="826365" cy="827175"/>
          </a:xfrm>
          <a:prstGeom prst="ellipse">
            <a:avLst/>
          </a:prstGeom>
          <a:solidFill>
            <a:schemeClr val="tx2"/>
          </a:solidFill>
        </p:spPr>
        <p:txBody>
          <a:bodyPr anchor="ctr" anchorCtr="0"/>
          <a:lstStyle>
            <a:lvl1pPr marL="0" indent="0" algn="ctr">
              <a:buNone/>
              <a:defRPr sz="2000">
                <a:solidFill>
                  <a:schemeClr val="bg1"/>
                </a:solidFill>
                <a:latin typeface="DM Sans Medium" pitchFamily="2" charset="0"/>
              </a:defRPr>
            </a:lvl1pPr>
          </a:lstStyle>
          <a:p>
            <a:pPr lvl="0"/>
            <a:r>
              <a:rPr lang="fi-FI" noProof="0"/>
              <a:t>0</a:t>
            </a:r>
          </a:p>
        </p:txBody>
      </p:sp>
      <p:sp>
        <p:nvSpPr>
          <p:cNvPr id="6" name="Tekstin paikkamerkki 11">
            <a:extLst>
              <a:ext uri="{FF2B5EF4-FFF2-40B4-BE49-F238E27FC236}">
                <a16:creationId xmlns:a16="http://schemas.microsoft.com/office/drawing/2014/main" id="{B368C7AC-B5BA-1806-30A7-F278C6973498}"/>
              </a:ext>
            </a:extLst>
          </p:cNvPr>
          <p:cNvSpPr>
            <a:spLocks noGrp="1"/>
          </p:cNvSpPr>
          <p:nvPr>
            <p:ph type="body" sz="quarter" idx="51"/>
          </p:nvPr>
        </p:nvSpPr>
        <p:spPr>
          <a:xfrm>
            <a:off x="7748365" y="5874265"/>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
        <p:nvSpPr>
          <p:cNvPr id="10" name="Tekstin paikkamerkki 11">
            <a:extLst>
              <a:ext uri="{FF2B5EF4-FFF2-40B4-BE49-F238E27FC236}">
                <a16:creationId xmlns:a16="http://schemas.microsoft.com/office/drawing/2014/main" id="{560F27BD-BE81-5CEF-B774-4F0808C4014F}"/>
              </a:ext>
            </a:extLst>
          </p:cNvPr>
          <p:cNvSpPr>
            <a:spLocks noGrp="1"/>
          </p:cNvSpPr>
          <p:nvPr>
            <p:ph type="body" sz="quarter" idx="52"/>
          </p:nvPr>
        </p:nvSpPr>
        <p:spPr>
          <a:xfrm>
            <a:off x="9757469" y="5874265"/>
            <a:ext cx="1985466" cy="629290"/>
          </a:xfrm>
        </p:spPr>
        <p:txBody>
          <a:bodyPr anchor="t" anchorCtr="0"/>
          <a:lstStyle>
            <a:lvl1pPr marL="0" indent="0" algn="ctr">
              <a:buNone/>
              <a:defRPr sz="1400">
                <a:latin typeface="DM Sans Medium" pitchFamily="2" charset="0"/>
              </a:defRPr>
            </a:lvl1pPr>
          </a:lstStyle>
          <a:p>
            <a:pPr lvl="0"/>
            <a:r>
              <a:rPr lang="fi-FI" noProof="0"/>
              <a:t>Muokkaa tekstin perustyylejä napsauttamalla</a:t>
            </a:r>
          </a:p>
        </p:txBody>
      </p:sp>
    </p:spTree>
    <p:extLst>
      <p:ext uri="{BB962C8B-B14F-4D97-AF65-F5344CB8AC3E}">
        <p14:creationId xmlns:p14="http://schemas.microsoft.com/office/powerpoint/2010/main" val="26328587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497541" y="560568"/>
            <a:ext cx="11201401" cy="524786"/>
          </a:xfrm>
        </p:spPr>
        <p:txBody>
          <a:bodyPr/>
          <a:lstStyle/>
          <a:p>
            <a:r>
              <a:rPr lang="fi-FI" noProof="0"/>
              <a:t>Muokkaa ots. perustyyl. napsautt.</a:t>
            </a:r>
          </a:p>
        </p:txBody>
      </p:sp>
      <p:sp>
        <p:nvSpPr>
          <p:cNvPr id="5" name="Text Placeholder 2">
            <a:extLst>
              <a:ext uri="{FF2B5EF4-FFF2-40B4-BE49-F238E27FC236}">
                <a16:creationId xmlns:a16="http://schemas.microsoft.com/office/drawing/2014/main" id="{11A0C17C-7D0A-B684-0662-9B9774A6A49B}"/>
              </a:ext>
            </a:extLst>
          </p:cNvPr>
          <p:cNvSpPr>
            <a:spLocks noGrp="1"/>
          </p:cNvSpPr>
          <p:nvPr>
            <p:ph type="body" idx="14"/>
          </p:nvPr>
        </p:nvSpPr>
        <p:spPr>
          <a:xfrm>
            <a:off x="860906" y="1271562"/>
            <a:ext cx="1247812" cy="687867"/>
          </a:xfrm>
        </p:spPr>
        <p:txBody>
          <a:bodyPr anchor="t" anchorCtr="0"/>
          <a:lstStyle>
            <a:lvl1pPr marL="0" indent="0">
              <a:lnSpc>
                <a:spcPct val="90000"/>
              </a:lnSpc>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1" name="Text Placeholder 2">
            <a:extLst>
              <a:ext uri="{FF2B5EF4-FFF2-40B4-BE49-F238E27FC236}">
                <a16:creationId xmlns:a16="http://schemas.microsoft.com/office/drawing/2014/main" id="{83796E04-844D-1B2A-3220-1548D8576BDE}"/>
              </a:ext>
            </a:extLst>
          </p:cNvPr>
          <p:cNvSpPr>
            <a:spLocks noGrp="1"/>
          </p:cNvSpPr>
          <p:nvPr>
            <p:ph type="body" idx="15"/>
          </p:nvPr>
        </p:nvSpPr>
        <p:spPr>
          <a:xfrm>
            <a:off x="860906" y="2133711"/>
            <a:ext cx="1247812" cy="687867"/>
          </a:xfrm>
        </p:spPr>
        <p:txBody>
          <a:bodyPr anchor="t" anchorCtr="0"/>
          <a:lstStyle>
            <a:lvl1pPr marL="0" indent="0">
              <a:lnSpc>
                <a:spcPct val="90000"/>
              </a:lnSpc>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2" name="Text Placeholder 2">
            <a:extLst>
              <a:ext uri="{FF2B5EF4-FFF2-40B4-BE49-F238E27FC236}">
                <a16:creationId xmlns:a16="http://schemas.microsoft.com/office/drawing/2014/main" id="{4E5D1DDD-23CC-15EE-0D9F-9EE625587DB6}"/>
              </a:ext>
            </a:extLst>
          </p:cNvPr>
          <p:cNvSpPr>
            <a:spLocks noGrp="1"/>
          </p:cNvSpPr>
          <p:nvPr>
            <p:ph type="body" idx="16"/>
          </p:nvPr>
        </p:nvSpPr>
        <p:spPr>
          <a:xfrm>
            <a:off x="860906" y="2995860"/>
            <a:ext cx="1247812" cy="687867"/>
          </a:xfrm>
        </p:spPr>
        <p:txBody>
          <a:bodyPr anchor="t" anchorCtr="0"/>
          <a:lstStyle>
            <a:lvl1pPr marL="0" indent="0">
              <a:lnSpc>
                <a:spcPct val="90000"/>
              </a:lnSpc>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3" name="Text Placeholder 2">
            <a:extLst>
              <a:ext uri="{FF2B5EF4-FFF2-40B4-BE49-F238E27FC236}">
                <a16:creationId xmlns:a16="http://schemas.microsoft.com/office/drawing/2014/main" id="{60CA3BA9-6803-7649-A074-6031193D852D}"/>
              </a:ext>
            </a:extLst>
          </p:cNvPr>
          <p:cNvSpPr>
            <a:spLocks noGrp="1"/>
          </p:cNvSpPr>
          <p:nvPr>
            <p:ph type="body" idx="17"/>
          </p:nvPr>
        </p:nvSpPr>
        <p:spPr>
          <a:xfrm>
            <a:off x="860906" y="3858009"/>
            <a:ext cx="1247812" cy="687867"/>
          </a:xfrm>
        </p:spPr>
        <p:txBody>
          <a:bodyPr anchor="t" anchorCtr="0"/>
          <a:lstStyle>
            <a:lvl1pPr marL="0" indent="0">
              <a:lnSpc>
                <a:spcPct val="90000"/>
              </a:lnSpc>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4" name="Text Placeholder 2">
            <a:extLst>
              <a:ext uri="{FF2B5EF4-FFF2-40B4-BE49-F238E27FC236}">
                <a16:creationId xmlns:a16="http://schemas.microsoft.com/office/drawing/2014/main" id="{DD4F870F-672D-285F-5D50-715AEE91A80A}"/>
              </a:ext>
            </a:extLst>
          </p:cNvPr>
          <p:cNvSpPr>
            <a:spLocks noGrp="1"/>
          </p:cNvSpPr>
          <p:nvPr>
            <p:ph type="body" idx="18"/>
          </p:nvPr>
        </p:nvSpPr>
        <p:spPr>
          <a:xfrm>
            <a:off x="860906" y="4720158"/>
            <a:ext cx="1247812" cy="687867"/>
          </a:xfrm>
        </p:spPr>
        <p:txBody>
          <a:bodyPr anchor="t" anchorCtr="0"/>
          <a:lstStyle>
            <a:lvl1pPr marL="0" indent="0">
              <a:lnSpc>
                <a:spcPct val="90000"/>
              </a:lnSpc>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15" name="Text Placeholder 2">
            <a:extLst>
              <a:ext uri="{FF2B5EF4-FFF2-40B4-BE49-F238E27FC236}">
                <a16:creationId xmlns:a16="http://schemas.microsoft.com/office/drawing/2014/main" id="{65BCE67B-C2ED-8C59-618C-50FF7A315EDC}"/>
              </a:ext>
            </a:extLst>
          </p:cNvPr>
          <p:cNvSpPr>
            <a:spLocks noGrp="1"/>
          </p:cNvSpPr>
          <p:nvPr>
            <p:ph type="body" idx="19"/>
          </p:nvPr>
        </p:nvSpPr>
        <p:spPr>
          <a:xfrm>
            <a:off x="860906" y="5582306"/>
            <a:ext cx="1247812" cy="687867"/>
          </a:xfrm>
        </p:spPr>
        <p:txBody>
          <a:bodyPr anchor="t" anchorCtr="0"/>
          <a:lstStyle>
            <a:lvl1pPr marL="0" indent="0">
              <a:lnSpc>
                <a:spcPct val="90000"/>
              </a:lnSpc>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i-FI" noProof="0"/>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81995578-E2A3-486D-88F5-308E42F6B248}" type="datetime1">
              <a:rPr lang="fi-FI" smtClean="0"/>
              <a:t>9.6.2025</a:t>
            </a:fld>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1498148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497541" y="560568"/>
            <a:ext cx="11201401" cy="524786"/>
          </a:xfrm>
        </p:spPr>
        <p:txBody>
          <a:bodyPr/>
          <a:lstStyle/>
          <a:p>
            <a:r>
              <a:rPr lang="fi-FI"/>
              <a:t>Muokkaa </a:t>
            </a:r>
            <a:r>
              <a:rPr lang="fi-FI" err="1"/>
              <a:t>ots</a:t>
            </a:r>
            <a:r>
              <a:rPr lang="fi-FI"/>
              <a:t>. </a:t>
            </a:r>
            <a:r>
              <a:rPr lang="fi-FI" noProof="0" err="1"/>
              <a:t>perustyyl</a:t>
            </a:r>
            <a:r>
              <a:rPr lang="fi-FI"/>
              <a:t>. </a:t>
            </a:r>
            <a:r>
              <a:rPr lang="fi-FI" err="1"/>
              <a:t>napsautt</a:t>
            </a:r>
            <a:r>
              <a:rPr lang="fi-FI"/>
              <a:t>.</a:t>
            </a:r>
            <a:endParaRPr lang="en-GB"/>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81995578-E2A3-486D-88F5-308E42F6B248}" type="datetime1">
              <a:rPr lang="fi-FI" smtClean="0"/>
              <a:t>9.6.2025</a:t>
            </a:fld>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1993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502920" y="1741932"/>
            <a:ext cx="6789420" cy="3364992"/>
          </a:xfrm>
        </p:spPr>
        <p:txBody>
          <a:bodyPr anchor="ctr" anchorCtr="0"/>
          <a:lstStyle>
            <a:lvl1pPr>
              <a:lnSpc>
                <a:spcPct val="100000"/>
              </a:lnSpc>
              <a:defRPr sz="6500"/>
            </a:lvl1pPr>
          </a:lstStyle>
          <a:p>
            <a:endParaRPr lang="fi-FI" noProof="0"/>
          </a:p>
        </p:txBody>
      </p:sp>
      <p:sp>
        <p:nvSpPr>
          <p:cNvPr id="6" name="Picture Placeholder 7" descr="Kuvapaikkaelementti">
            <a:extLst>
              <a:ext uri="{FF2B5EF4-FFF2-40B4-BE49-F238E27FC236}">
                <a16:creationId xmlns:a16="http://schemas.microsoft.com/office/drawing/2014/main" id="{DF8A7DF0-5EED-7CBB-FAF9-3B89F1BD6389}"/>
              </a:ext>
              <a:ext uri="{C183D7F6-B498-43B3-948B-1728B52AA6E4}">
                <adec:decorative xmlns:adec="http://schemas.microsoft.com/office/drawing/2017/decorative" val="0"/>
              </a:ext>
            </a:extLst>
          </p:cNvPr>
          <p:cNvSpPr>
            <a:spLocks noGrp="1"/>
          </p:cNvSpPr>
          <p:nvPr>
            <p:ph type="pic" sz="quarter" idx="13"/>
          </p:nvPr>
        </p:nvSpPr>
        <p:spPr>
          <a:xfrm>
            <a:off x="6450109" y="891540"/>
            <a:ext cx="5257042" cy="5445252"/>
          </a:xfrm>
          <a:no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27444888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497541" y="560568"/>
            <a:ext cx="11201401" cy="524786"/>
          </a:xfrm>
        </p:spPr>
        <p:txBody>
          <a:bodyPr/>
          <a:lstStyle/>
          <a:p>
            <a:r>
              <a:rPr lang="fi-FI"/>
              <a:t>Muokkaa </a:t>
            </a:r>
            <a:r>
              <a:rPr lang="fi-FI" err="1"/>
              <a:t>ots</a:t>
            </a:r>
            <a:r>
              <a:rPr lang="fi-FI"/>
              <a:t>. </a:t>
            </a:r>
            <a:r>
              <a:rPr lang="fi-FI" noProof="0" err="1"/>
              <a:t>perustyyl</a:t>
            </a:r>
            <a:r>
              <a:rPr lang="fi-FI"/>
              <a:t>. </a:t>
            </a:r>
            <a:r>
              <a:rPr lang="fi-FI" err="1"/>
              <a:t>napsautt</a:t>
            </a:r>
            <a:r>
              <a:rPr lang="fi-FI"/>
              <a:t>.</a:t>
            </a:r>
            <a:endParaRPr lang="en-GB"/>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81995578-E2A3-486D-88F5-308E42F6B248}" type="datetime1">
              <a:rPr lang="fi-FI" smtClean="0"/>
              <a:t>9.6.2025</a:t>
            </a:fld>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Kuvan paikkamerkki 2">
            <a:extLst>
              <a:ext uri="{FF2B5EF4-FFF2-40B4-BE49-F238E27FC236}">
                <a16:creationId xmlns:a16="http://schemas.microsoft.com/office/drawing/2014/main" id="{4EBB80CB-1112-48EF-B8A4-983A710A9072}"/>
              </a:ext>
            </a:extLst>
          </p:cNvPr>
          <p:cNvSpPr>
            <a:spLocks noGrp="1"/>
          </p:cNvSpPr>
          <p:nvPr>
            <p:ph type="pic" idx="14"/>
          </p:nvPr>
        </p:nvSpPr>
        <p:spPr>
          <a:xfrm>
            <a:off x="8102008" y="1329061"/>
            <a:ext cx="3593805" cy="2218667"/>
          </a:xfrm>
          <a:solidFill>
            <a:schemeClr val="bg1">
              <a:lumMod val="95000"/>
            </a:schemeClr>
          </a:solidFill>
        </p:spPr>
        <p:txBody>
          <a:bodyPr anchor="ctr" anchorCtr="0"/>
          <a:lstStyle>
            <a:lvl1pPr marL="0" indent="0" algn="ctr">
              <a:buNone/>
              <a:defRPr sz="2000" b="0" i="0">
                <a:solidFill>
                  <a:schemeClr val="tx1"/>
                </a:solidFill>
                <a:latin typeface="DM Sans 24pt" charset="0"/>
                <a:ea typeface="DM Sans 24pt" charset="0"/>
                <a:cs typeface="DM Sans 24pt"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sp>
        <p:nvSpPr>
          <p:cNvPr id="10" name="Kuvan paikkamerkki 2">
            <a:extLst>
              <a:ext uri="{FF2B5EF4-FFF2-40B4-BE49-F238E27FC236}">
                <a16:creationId xmlns:a16="http://schemas.microsoft.com/office/drawing/2014/main" id="{4EBB80CB-1112-48EF-B8A4-983A710A9072}"/>
              </a:ext>
            </a:extLst>
          </p:cNvPr>
          <p:cNvSpPr>
            <a:spLocks noGrp="1"/>
          </p:cNvSpPr>
          <p:nvPr>
            <p:ph type="pic" idx="15"/>
          </p:nvPr>
        </p:nvSpPr>
        <p:spPr>
          <a:xfrm>
            <a:off x="4295553" y="1332606"/>
            <a:ext cx="3613551" cy="2218667"/>
          </a:xfrm>
          <a:solidFill>
            <a:schemeClr val="bg1">
              <a:lumMod val="95000"/>
            </a:schemeClr>
          </a:solidFill>
        </p:spPr>
        <p:txBody>
          <a:bodyPr anchor="ctr" anchorCtr="0"/>
          <a:lstStyle>
            <a:lvl1pPr marL="0" indent="0" algn="ctr">
              <a:buNone/>
              <a:defRPr sz="2000" b="0" i="0">
                <a:solidFill>
                  <a:schemeClr val="tx1"/>
                </a:solidFill>
                <a:latin typeface="DM Sans 24pt" charset="0"/>
                <a:ea typeface="DM Sans 24pt" charset="0"/>
                <a:cs typeface="DM Sans 24pt"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sp>
        <p:nvSpPr>
          <p:cNvPr id="12" name="Kuvan paikkamerkki 2">
            <a:extLst>
              <a:ext uri="{FF2B5EF4-FFF2-40B4-BE49-F238E27FC236}">
                <a16:creationId xmlns:a16="http://schemas.microsoft.com/office/drawing/2014/main" id="{4EBB80CB-1112-48EF-B8A4-983A710A9072}"/>
              </a:ext>
            </a:extLst>
          </p:cNvPr>
          <p:cNvSpPr>
            <a:spLocks noGrp="1"/>
          </p:cNvSpPr>
          <p:nvPr>
            <p:ph type="pic" idx="17"/>
          </p:nvPr>
        </p:nvSpPr>
        <p:spPr>
          <a:xfrm>
            <a:off x="8094919" y="3873788"/>
            <a:ext cx="3593805" cy="2218667"/>
          </a:xfrm>
          <a:solidFill>
            <a:schemeClr val="bg1">
              <a:lumMod val="95000"/>
            </a:schemeClr>
          </a:solidFill>
        </p:spPr>
        <p:txBody>
          <a:bodyPr anchor="ctr" anchorCtr="0"/>
          <a:lstStyle>
            <a:lvl1pPr marL="0" indent="0" algn="ctr">
              <a:buNone/>
              <a:defRPr sz="2000" b="0" i="0">
                <a:solidFill>
                  <a:schemeClr val="tx1"/>
                </a:solidFill>
                <a:latin typeface="DM Sans 24pt" charset="0"/>
                <a:ea typeface="DM Sans 24pt" charset="0"/>
                <a:cs typeface="DM Sans 24pt"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sp>
        <p:nvSpPr>
          <p:cNvPr id="13" name="Kuvan paikkamerkki 2">
            <a:extLst>
              <a:ext uri="{FF2B5EF4-FFF2-40B4-BE49-F238E27FC236}">
                <a16:creationId xmlns:a16="http://schemas.microsoft.com/office/drawing/2014/main" id="{4EBB80CB-1112-48EF-B8A4-983A710A9072}"/>
              </a:ext>
            </a:extLst>
          </p:cNvPr>
          <p:cNvSpPr>
            <a:spLocks noGrp="1"/>
          </p:cNvSpPr>
          <p:nvPr>
            <p:ph type="pic" idx="18"/>
          </p:nvPr>
        </p:nvSpPr>
        <p:spPr>
          <a:xfrm>
            <a:off x="4288464" y="3877333"/>
            <a:ext cx="3613551" cy="2218667"/>
          </a:xfrm>
          <a:solidFill>
            <a:schemeClr val="bg1">
              <a:lumMod val="95000"/>
            </a:schemeClr>
          </a:solidFill>
        </p:spPr>
        <p:txBody>
          <a:bodyPr anchor="ctr" anchorCtr="0"/>
          <a:lstStyle>
            <a:lvl1pPr marL="0" indent="0" algn="ctr">
              <a:buNone/>
              <a:defRPr sz="2000" b="0" i="0">
                <a:solidFill>
                  <a:schemeClr val="tx1"/>
                </a:solidFill>
                <a:latin typeface="DM Sans 24pt" charset="0"/>
                <a:ea typeface="DM Sans 24pt" charset="0"/>
                <a:cs typeface="DM Sans 24pt"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sp>
        <p:nvSpPr>
          <p:cNvPr id="15" name="Kuvan paikkamerkki 2">
            <a:extLst>
              <a:ext uri="{FF2B5EF4-FFF2-40B4-BE49-F238E27FC236}">
                <a16:creationId xmlns:a16="http://schemas.microsoft.com/office/drawing/2014/main" id="{4EBB80CB-1112-48EF-B8A4-983A710A9072}"/>
              </a:ext>
            </a:extLst>
          </p:cNvPr>
          <p:cNvSpPr>
            <a:spLocks noGrp="1"/>
          </p:cNvSpPr>
          <p:nvPr>
            <p:ph type="pic" idx="19"/>
          </p:nvPr>
        </p:nvSpPr>
        <p:spPr>
          <a:xfrm>
            <a:off x="482009" y="1336150"/>
            <a:ext cx="3613551" cy="2218667"/>
          </a:xfrm>
          <a:solidFill>
            <a:schemeClr val="bg1">
              <a:lumMod val="95000"/>
            </a:schemeClr>
          </a:solidFill>
        </p:spPr>
        <p:txBody>
          <a:bodyPr anchor="ctr" anchorCtr="0"/>
          <a:lstStyle>
            <a:lvl1pPr marL="0" indent="0" algn="ctr">
              <a:buNone/>
              <a:defRPr sz="2000" b="0" i="0">
                <a:solidFill>
                  <a:schemeClr val="tx1"/>
                </a:solidFill>
                <a:latin typeface="DM Sans 24pt" charset="0"/>
                <a:ea typeface="DM Sans 24pt" charset="0"/>
                <a:cs typeface="DM Sans 24pt"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sp>
        <p:nvSpPr>
          <p:cNvPr id="16" name="Kuvan paikkamerkki 2">
            <a:extLst>
              <a:ext uri="{FF2B5EF4-FFF2-40B4-BE49-F238E27FC236}">
                <a16:creationId xmlns:a16="http://schemas.microsoft.com/office/drawing/2014/main" id="{4EBB80CB-1112-48EF-B8A4-983A710A9072}"/>
              </a:ext>
            </a:extLst>
          </p:cNvPr>
          <p:cNvSpPr>
            <a:spLocks noGrp="1"/>
          </p:cNvSpPr>
          <p:nvPr>
            <p:ph type="pic" idx="20"/>
          </p:nvPr>
        </p:nvSpPr>
        <p:spPr>
          <a:xfrm>
            <a:off x="474920" y="3880877"/>
            <a:ext cx="3613551" cy="2218667"/>
          </a:xfrm>
          <a:solidFill>
            <a:schemeClr val="bg1">
              <a:lumMod val="95000"/>
            </a:schemeClr>
          </a:solidFill>
        </p:spPr>
        <p:txBody>
          <a:bodyPr anchor="ctr" anchorCtr="0"/>
          <a:lstStyle>
            <a:lvl1pPr marL="0" indent="0" algn="ctr">
              <a:buNone/>
              <a:defRPr sz="2000" b="0" i="0">
                <a:solidFill>
                  <a:schemeClr val="tx1"/>
                </a:solidFill>
                <a:latin typeface="DM Sans 24pt" charset="0"/>
                <a:ea typeface="DM Sans 24pt" charset="0"/>
                <a:cs typeface="DM Sans 24pt"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spTree>
    <p:extLst>
      <p:ext uri="{BB962C8B-B14F-4D97-AF65-F5344CB8AC3E}">
        <p14:creationId xmlns:p14="http://schemas.microsoft.com/office/powerpoint/2010/main" val="31497232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497541" y="560568"/>
            <a:ext cx="11201401" cy="524786"/>
          </a:xfrm>
        </p:spPr>
        <p:txBody>
          <a:bodyPr/>
          <a:lstStyle/>
          <a:p>
            <a:r>
              <a:rPr lang="fi-FI"/>
              <a:t>Muokkaa </a:t>
            </a:r>
            <a:r>
              <a:rPr lang="fi-FI" err="1"/>
              <a:t>ots</a:t>
            </a:r>
            <a:r>
              <a:rPr lang="fi-FI"/>
              <a:t>. </a:t>
            </a:r>
            <a:r>
              <a:rPr lang="fi-FI" noProof="0" err="1"/>
              <a:t>perustyyl</a:t>
            </a:r>
            <a:r>
              <a:rPr lang="fi-FI"/>
              <a:t>. </a:t>
            </a:r>
            <a:r>
              <a:rPr lang="fi-FI" err="1"/>
              <a:t>napsautt</a:t>
            </a:r>
            <a:r>
              <a:rPr lang="fi-FI"/>
              <a:t>.</a:t>
            </a:r>
            <a:endParaRPr lang="en-GB"/>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81995578-E2A3-486D-88F5-308E42F6B248}" type="datetime1">
              <a:rPr lang="fi-FI" smtClean="0"/>
              <a:t>9.6.2025</a:t>
            </a:fld>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Kuvan paikkamerkki 2">
            <a:extLst>
              <a:ext uri="{FF2B5EF4-FFF2-40B4-BE49-F238E27FC236}">
                <a16:creationId xmlns:a16="http://schemas.microsoft.com/office/drawing/2014/main" id="{4EBB80CB-1112-48EF-B8A4-983A710A9072}"/>
              </a:ext>
            </a:extLst>
          </p:cNvPr>
          <p:cNvSpPr>
            <a:spLocks noGrp="1"/>
          </p:cNvSpPr>
          <p:nvPr>
            <p:ph type="pic" idx="14"/>
          </p:nvPr>
        </p:nvSpPr>
        <p:spPr>
          <a:xfrm>
            <a:off x="8102008" y="1329061"/>
            <a:ext cx="3593805" cy="2218667"/>
          </a:xfrm>
          <a:solidFill>
            <a:schemeClr val="bg1">
              <a:lumMod val="95000"/>
            </a:schemeClr>
          </a:solidFill>
        </p:spPr>
        <p:txBody>
          <a:bodyPr anchor="ctr" anchorCtr="0"/>
          <a:lstStyle>
            <a:lvl1pPr marL="0" indent="0" algn="ctr">
              <a:buNone/>
              <a:defRPr sz="2000" b="0" i="0">
                <a:solidFill>
                  <a:schemeClr val="tx1"/>
                </a:solidFill>
                <a:latin typeface="DM Sans 24pt" charset="0"/>
                <a:ea typeface="DM Sans 24pt" charset="0"/>
                <a:cs typeface="DM Sans 24pt"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sp>
        <p:nvSpPr>
          <p:cNvPr id="10" name="Kuvan paikkamerkki 2">
            <a:extLst>
              <a:ext uri="{FF2B5EF4-FFF2-40B4-BE49-F238E27FC236}">
                <a16:creationId xmlns:a16="http://schemas.microsoft.com/office/drawing/2014/main" id="{4EBB80CB-1112-48EF-B8A4-983A710A9072}"/>
              </a:ext>
            </a:extLst>
          </p:cNvPr>
          <p:cNvSpPr>
            <a:spLocks noGrp="1"/>
          </p:cNvSpPr>
          <p:nvPr>
            <p:ph type="pic" idx="15"/>
          </p:nvPr>
        </p:nvSpPr>
        <p:spPr>
          <a:xfrm>
            <a:off x="4295553" y="1332606"/>
            <a:ext cx="3613551" cy="2218667"/>
          </a:xfrm>
          <a:solidFill>
            <a:schemeClr val="bg1">
              <a:lumMod val="95000"/>
            </a:schemeClr>
          </a:solidFill>
        </p:spPr>
        <p:txBody>
          <a:bodyPr anchor="ctr" anchorCtr="0"/>
          <a:lstStyle>
            <a:lvl1pPr marL="0" indent="0" algn="ctr">
              <a:buNone/>
              <a:defRPr sz="2000" b="0" i="0">
                <a:solidFill>
                  <a:schemeClr val="tx1"/>
                </a:solidFill>
                <a:latin typeface="DM Sans 24pt" charset="0"/>
                <a:ea typeface="DM Sans 24pt" charset="0"/>
                <a:cs typeface="DM Sans 24pt"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sp>
        <p:nvSpPr>
          <p:cNvPr id="12" name="Kuvan paikkamerkki 2">
            <a:extLst>
              <a:ext uri="{FF2B5EF4-FFF2-40B4-BE49-F238E27FC236}">
                <a16:creationId xmlns:a16="http://schemas.microsoft.com/office/drawing/2014/main" id="{4EBB80CB-1112-48EF-B8A4-983A710A9072}"/>
              </a:ext>
            </a:extLst>
          </p:cNvPr>
          <p:cNvSpPr>
            <a:spLocks noGrp="1"/>
          </p:cNvSpPr>
          <p:nvPr>
            <p:ph type="pic" idx="17"/>
          </p:nvPr>
        </p:nvSpPr>
        <p:spPr>
          <a:xfrm>
            <a:off x="8094919" y="3873788"/>
            <a:ext cx="3593805" cy="2218667"/>
          </a:xfrm>
          <a:solidFill>
            <a:schemeClr val="bg1">
              <a:lumMod val="95000"/>
            </a:schemeClr>
          </a:solidFill>
        </p:spPr>
        <p:txBody>
          <a:bodyPr anchor="ctr" anchorCtr="0"/>
          <a:lstStyle>
            <a:lvl1pPr marL="0" indent="0" algn="ctr">
              <a:buNone/>
              <a:defRPr sz="2000" b="0" i="0">
                <a:solidFill>
                  <a:schemeClr val="tx1"/>
                </a:solidFill>
                <a:latin typeface="DM Sans 24pt" charset="0"/>
                <a:ea typeface="DM Sans 24pt" charset="0"/>
                <a:cs typeface="DM Sans 24pt"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sp>
        <p:nvSpPr>
          <p:cNvPr id="13" name="Kuvan paikkamerkki 2">
            <a:extLst>
              <a:ext uri="{FF2B5EF4-FFF2-40B4-BE49-F238E27FC236}">
                <a16:creationId xmlns:a16="http://schemas.microsoft.com/office/drawing/2014/main" id="{4EBB80CB-1112-48EF-B8A4-983A710A9072}"/>
              </a:ext>
            </a:extLst>
          </p:cNvPr>
          <p:cNvSpPr>
            <a:spLocks noGrp="1"/>
          </p:cNvSpPr>
          <p:nvPr>
            <p:ph type="pic" idx="18"/>
          </p:nvPr>
        </p:nvSpPr>
        <p:spPr>
          <a:xfrm>
            <a:off x="4288464" y="3877333"/>
            <a:ext cx="3613551" cy="2218667"/>
          </a:xfrm>
          <a:solidFill>
            <a:schemeClr val="bg1">
              <a:lumMod val="95000"/>
            </a:schemeClr>
          </a:solidFill>
        </p:spPr>
        <p:txBody>
          <a:bodyPr anchor="ctr" anchorCtr="0"/>
          <a:lstStyle>
            <a:lvl1pPr marL="0" indent="0" algn="ctr">
              <a:buNone/>
              <a:defRPr sz="2000" b="0" i="0">
                <a:solidFill>
                  <a:schemeClr val="tx1"/>
                </a:solidFill>
                <a:latin typeface="DM Sans 24pt" charset="0"/>
                <a:ea typeface="DM Sans 24pt" charset="0"/>
                <a:cs typeface="DM Sans 24pt"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sp>
        <p:nvSpPr>
          <p:cNvPr id="14" name="Kuvan paikkamerkki 2">
            <a:extLst>
              <a:ext uri="{FF2B5EF4-FFF2-40B4-BE49-F238E27FC236}">
                <a16:creationId xmlns:a16="http://schemas.microsoft.com/office/drawing/2014/main" id="{4EBB80CB-1112-48EF-B8A4-983A710A9072}"/>
              </a:ext>
            </a:extLst>
          </p:cNvPr>
          <p:cNvSpPr>
            <a:spLocks noGrp="1"/>
          </p:cNvSpPr>
          <p:nvPr>
            <p:ph type="pic" idx="19"/>
          </p:nvPr>
        </p:nvSpPr>
        <p:spPr>
          <a:xfrm>
            <a:off x="517450" y="1318437"/>
            <a:ext cx="3613551" cy="4770475"/>
          </a:xfrm>
          <a:solidFill>
            <a:schemeClr val="bg1">
              <a:lumMod val="95000"/>
            </a:schemeClr>
          </a:solidFill>
        </p:spPr>
        <p:txBody>
          <a:bodyPr anchor="ctr" anchorCtr="0"/>
          <a:lstStyle>
            <a:lvl1pPr marL="0" indent="0" algn="ctr">
              <a:buNone/>
              <a:defRPr sz="2000" b="0" i="0">
                <a:solidFill>
                  <a:schemeClr val="tx1"/>
                </a:solidFill>
                <a:latin typeface="DM Sans 24pt" charset="0"/>
                <a:ea typeface="DM Sans 24pt" charset="0"/>
                <a:cs typeface="DM Sans 24pt"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spTree>
    <p:extLst>
      <p:ext uri="{BB962C8B-B14F-4D97-AF65-F5344CB8AC3E}">
        <p14:creationId xmlns:p14="http://schemas.microsoft.com/office/powerpoint/2010/main" val="15533666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A5B64547-60FB-4F82-B034-DC7F10F48FB2}"/>
              </a:ext>
            </a:extLst>
          </p:cNvPr>
          <p:cNvSpPr>
            <a:spLocks noGrp="1"/>
          </p:cNvSpPr>
          <p:nvPr>
            <p:ph type="ftr" sz="quarter" idx="11"/>
          </p:nvPr>
        </p:nvSpPr>
        <p:spPr/>
        <p:txBody>
          <a:bodyPr/>
          <a:lstStyle/>
          <a:p>
            <a:endParaRPr lang="fi-FI"/>
          </a:p>
        </p:txBody>
      </p:sp>
      <p:sp>
        <p:nvSpPr>
          <p:cNvPr id="5" name="Date Placeholder 4">
            <a:extLst>
              <a:ext uri="{FF2B5EF4-FFF2-40B4-BE49-F238E27FC236}">
                <a16:creationId xmlns:a16="http://schemas.microsoft.com/office/drawing/2014/main" id="{67C8C091-C242-4851-9826-ECBA43530F7B}"/>
              </a:ext>
            </a:extLst>
          </p:cNvPr>
          <p:cNvSpPr>
            <a:spLocks noGrp="1"/>
          </p:cNvSpPr>
          <p:nvPr>
            <p:ph type="dt" sz="half" idx="10"/>
          </p:nvPr>
        </p:nvSpPr>
        <p:spPr/>
        <p:txBody>
          <a:bodyPr/>
          <a:lstStyle/>
          <a:p>
            <a:fld id="{534E8024-6B76-40EB-99C5-331CE1C71F58}" type="datetime1">
              <a:rPr lang="fi-FI" smtClean="0"/>
              <a:t>9.6.2025</a:t>
            </a:fld>
            <a:endParaRPr lang="fi-FI"/>
          </a:p>
        </p:txBody>
      </p:sp>
      <p:sp>
        <p:nvSpPr>
          <p:cNvPr id="7" name="Slide Number Placeholder 6">
            <a:extLst>
              <a:ext uri="{FF2B5EF4-FFF2-40B4-BE49-F238E27FC236}">
                <a16:creationId xmlns:a16="http://schemas.microsoft.com/office/drawing/2014/main" id="{37519037-54EE-46F6-8610-A2A8D9E613FA}"/>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179026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Kiitos 1">
    <p:bg>
      <p:bgPr>
        <a:solidFill>
          <a:srgbClr val="23285F"/>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138518-D783-FD65-9D3A-DE31FBAD01AD}"/>
              </a:ext>
            </a:extLst>
          </p:cNvPr>
          <p:cNvSpPr>
            <a:spLocks noGrp="1"/>
          </p:cNvSpPr>
          <p:nvPr>
            <p:ph type="title" hasCustomPrompt="1"/>
          </p:nvPr>
        </p:nvSpPr>
        <p:spPr>
          <a:xfrm>
            <a:off x="497541" y="1600355"/>
            <a:ext cx="11201401" cy="1012215"/>
          </a:xfrm>
        </p:spPr>
        <p:txBody>
          <a:bodyPr/>
          <a:lstStyle>
            <a:lvl1pPr algn="ctr">
              <a:defRPr sz="7500">
                <a:solidFill>
                  <a:schemeClr val="bg2"/>
                </a:solidFill>
              </a:defRPr>
            </a:lvl1pPr>
          </a:lstStyle>
          <a:p>
            <a:r>
              <a:rPr lang="fi-FI" noProof="0"/>
              <a:t>Click to edit</a:t>
            </a:r>
          </a:p>
        </p:txBody>
      </p:sp>
      <p:sp>
        <p:nvSpPr>
          <p:cNvPr id="10" name="Tekstin paikkamerkki 9">
            <a:extLst>
              <a:ext uri="{FF2B5EF4-FFF2-40B4-BE49-F238E27FC236}">
                <a16:creationId xmlns:a16="http://schemas.microsoft.com/office/drawing/2014/main" id="{6B7A9358-D6AF-DEE7-B254-9944EAD4EE8F}"/>
              </a:ext>
            </a:extLst>
          </p:cNvPr>
          <p:cNvSpPr>
            <a:spLocks noGrp="1"/>
          </p:cNvSpPr>
          <p:nvPr>
            <p:ph type="body" sz="quarter" idx="13"/>
          </p:nvPr>
        </p:nvSpPr>
        <p:spPr>
          <a:xfrm>
            <a:off x="1524000" y="3396345"/>
            <a:ext cx="9144000" cy="2191951"/>
          </a:xfrm>
        </p:spPr>
        <p:txBody>
          <a:bodyPr/>
          <a:lstStyle>
            <a:lvl1pPr marL="0" indent="0" algn="ctr">
              <a:spcBef>
                <a:spcPts val="1600"/>
              </a:spcBef>
              <a:buNone/>
              <a:defRPr sz="1600" b="0">
                <a:solidFill>
                  <a:schemeClr val="bg1"/>
                </a:solidFill>
              </a:defRPr>
            </a:lvl1pPr>
          </a:lstStyle>
          <a:p>
            <a:pPr lvl="0"/>
            <a:endParaRPr lang="fi-FI" noProof="0"/>
          </a:p>
        </p:txBody>
      </p:sp>
      <p:sp>
        <p:nvSpPr>
          <p:cNvPr id="21" name="Suorakulmio 20">
            <a:extLst>
              <a:ext uri="{FF2B5EF4-FFF2-40B4-BE49-F238E27FC236}">
                <a16:creationId xmlns:a16="http://schemas.microsoft.com/office/drawing/2014/main" id="{2595BF79-B2A8-7252-0B55-E1F6A4B4726C}"/>
              </a:ext>
              <a:ext uri="{C183D7F6-B498-43B3-948B-1728B52AA6E4}">
                <adec:decorative xmlns:adec="http://schemas.microsoft.com/office/drawing/2017/decorative" val="1"/>
              </a:ext>
            </a:extLst>
          </p:cNvPr>
          <p:cNvSpPr/>
          <p:nvPr userDrawn="1"/>
        </p:nvSpPr>
        <p:spPr>
          <a:xfrm>
            <a:off x="0" y="6053959"/>
            <a:ext cx="12191999" cy="804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18" name="Kuva 17">
            <a:extLst>
              <a:ext uri="{FF2B5EF4-FFF2-40B4-BE49-F238E27FC236}">
                <a16:creationId xmlns:a16="http://schemas.microsoft.com/office/drawing/2014/main" id="{3204BD7F-9C81-F097-CA3E-06F50C266A6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074" y="6286500"/>
            <a:ext cx="950262" cy="280148"/>
          </a:xfrm>
          <a:prstGeom prst="rect">
            <a:avLst/>
          </a:prstGeom>
        </p:spPr>
      </p:pic>
      <p:pic>
        <p:nvPicPr>
          <p:cNvPr id="16" name="Kuva 15">
            <a:extLst>
              <a:ext uri="{FF2B5EF4-FFF2-40B4-BE49-F238E27FC236}">
                <a16:creationId xmlns:a16="http://schemas.microsoft.com/office/drawing/2014/main" id="{098DB5A7-8104-F82A-2271-80715FED15D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66180" y="6212822"/>
            <a:ext cx="1775012" cy="454604"/>
          </a:xfrm>
          <a:prstGeom prst="rect">
            <a:avLst/>
          </a:prstGeom>
        </p:spPr>
      </p:pic>
      <p:pic>
        <p:nvPicPr>
          <p:cNvPr id="14" name="Kuva 13">
            <a:extLst>
              <a:ext uri="{FF2B5EF4-FFF2-40B4-BE49-F238E27FC236}">
                <a16:creationId xmlns:a16="http://schemas.microsoft.com/office/drawing/2014/main" id="{88D669E7-C0D5-3187-4257-9393B5265138}"/>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91445" y="6192211"/>
            <a:ext cx="2018924" cy="454712"/>
          </a:xfrm>
          <a:prstGeom prst="rect">
            <a:avLst/>
          </a:prstGeom>
        </p:spPr>
      </p:pic>
      <p:pic>
        <p:nvPicPr>
          <p:cNvPr id="2" name="Kuva 1">
            <a:extLst>
              <a:ext uri="{FF2B5EF4-FFF2-40B4-BE49-F238E27FC236}">
                <a16:creationId xmlns:a16="http://schemas.microsoft.com/office/drawing/2014/main" id="{3E8C104B-956D-A475-965E-07759CB2C73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29414" y="6216350"/>
            <a:ext cx="563781" cy="471969"/>
          </a:xfrm>
          <a:prstGeom prst="rect">
            <a:avLst/>
          </a:prstGeom>
        </p:spPr>
      </p:pic>
    </p:spTree>
    <p:extLst>
      <p:ext uri="{BB962C8B-B14F-4D97-AF65-F5344CB8AC3E}">
        <p14:creationId xmlns:p14="http://schemas.microsoft.com/office/powerpoint/2010/main" val="22617031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Kiitos 2">
    <p:bg>
      <p:bgPr>
        <a:solidFill>
          <a:srgbClr val="23285F"/>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1C372F-78FA-DAD3-DB4D-E63043473FA7}"/>
              </a:ext>
              <a:ext uri="{C183D7F6-B498-43B3-948B-1728B52AA6E4}">
                <adec:decorative xmlns:adec="http://schemas.microsoft.com/office/drawing/2017/decorative" val="1"/>
              </a:ext>
            </a:extLst>
          </p:cNvPr>
          <p:cNvSpPr/>
          <p:nvPr userDrawn="1"/>
        </p:nvSpPr>
        <p:spPr>
          <a:xfrm>
            <a:off x="6221184" y="0"/>
            <a:ext cx="5970815" cy="60458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Title 6">
            <a:extLst>
              <a:ext uri="{FF2B5EF4-FFF2-40B4-BE49-F238E27FC236}">
                <a16:creationId xmlns:a16="http://schemas.microsoft.com/office/drawing/2014/main" id="{69138518-D783-FD65-9D3A-DE31FBAD01AD}"/>
              </a:ext>
            </a:extLst>
          </p:cNvPr>
          <p:cNvSpPr>
            <a:spLocks noGrp="1"/>
          </p:cNvSpPr>
          <p:nvPr>
            <p:ph type="title" hasCustomPrompt="1"/>
          </p:nvPr>
        </p:nvSpPr>
        <p:spPr>
          <a:xfrm>
            <a:off x="609051" y="2516802"/>
            <a:ext cx="5103159" cy="1012215"/>
          </a:xfrm>
        </p:spPr>
        <p:txBody>
          <a:bodyPr/>
          <a:lstStyle>
            <a:lvl1pPr algn="ctr">
              <a:defRPr sz="7500">
                <a:solidFill>
                  <a:schemeClr val="bg2"/>
                </a:solidFill>
              </a:defRPr>
            </a:lvl1pPr>
          </a:lstStyle>
          <a:p>
            <a:r>
              <a:rPr lang="fi-FI" noProof="0"/>
              <a:t>Click to edit</a:t>
            </a:r>
          </a:p>
        </p:txBody>
      </p:sp>
      <p:sp>
        <p:nvSpPr>
          <p:cNvPr id="10" name="Tekstin paikkamerkki 9">
            <a:extLst>
              <a:ext uri="{FF2B5EF4-FFF2-40B4-BE49-F238E27FC236}">
                <a16:creationId xmlns:a16="http://schemas.microsoft.com/office/drawing/2014/main" id="{6B7A9358-D6AF-DEE7-B254-9944EAD4EE8F}"/>
              </a:ext>
            </a:extLst>
          </p:cNvPr>
          <p:cNvSpPr>
            <a:spLocks noGrp="1"/>
          </p:cNvSpPr>
          <p:nvPr>
            <p:ph type="body" sz="quarter" idx="13" hasCustomPrompt="1"/>
          </p:nvPr>
        </p:nvSpPr>
        <p:spPr>
          <a:xfrm>
            <a:off x="7521386" y="587833"/>
            <a:ext cx="3173186" cy="5098760"/>
          </a:xfrm>
        </p:spPr>
        <p:txBody>
          <a:bodyPr anchor="ctr" anchorCtr="0"/>
          <a:lstStyle>
            <a:lvl1pPr marL="0" indent="0" algn="l">
              <a:spcBef>
                <a:spcPts val="1600"/>
              </a:spcBef>
              <a:buNone/>
              <a:defRPr lang="fi-FI" sz="1600" b="1" kern="1200" dirty="0">
                <a:solidFill>
                  <a:schemeClr val="tx2"/>
                </a:solidFill>
                <a:latin typeface="+mn-lt"/>
                <a:ea typeface="+mn-ea"/>
                <a:cs typeface="+mn-cs"/>
              </a:defRPr>
            </a:lvl1pPr>
          </a:lstStyle>
          <a:p>
            <a:pPr lvl="0"/>
            <a:r>
              <a:rPr lang="fi-FI" noProof="0"/>
              <a:t>Lisätietoja </a:t>
            </a:r>
            <a:br>
              <a:rPr lang="fi-FI" noProof="0"/>
            </a:br>
            <a:r>
              <a:rPr lang="fi-FI" noProof="0"/>
              <a:t>Etunimi Sukunimi </a:t>
            </a:r>
            <a:br>
              <a:rPr lang="fi-FI" noProof="0"/>
            </a:br>
            <a:r>
              <a:rPr lang="fi-FI" noProof="0"/>
              <a:t>Titteli</a:t>
            </a:r>
          </a:p>
          <a:p>
            <a:pPr lvl="0"/>
            <a:r>
              <a:rPr lang="fi-FI" noProof="0"/>
              <a:t>+358 (0) 40 123 4567</a:t>
            </a:r>
            <a:br>
              <a:rPr lang="fi-FI" noProof="0"/>
            </a:br>
            <a:r>
              <a:rPr lang="fi-FI" noProof="0"/>
              <a:t>maili@maili.fi</a:t>
            </a:r>
          </a:p>
          <a:p>
            <a:pPr lvl="0"/>
            <a:r>
              <a:rPr lang="fi-FI" noProof="0"/>
              <a:t>Yritys </a:t>
            </a:r>
            <a:br>
              <a:rPr lang="fi-FI" noProof="0"/>
            </a:br>
            <a:r>
              <a:rPr lang="fi-FI" noProof="0"/>
              <a:t>Postiosoite 1</a:t>
            </a:r>
            <a:br>
              <a:rPr lang="fi-FI" noProof="0"/>
            </a:br>
            <a:r>
              <a:rPr lang="fi-FI" noProof="0"/>
              <a:t>00100 Helsinki </a:t>
            </a:r>
            <a:br>
              <a:rPr lang="fi-FI" noProof="0"/>
            </a:br>
            <a:r>
              <a:rPr lang="fi-FI" noProof="0"/>
              <a:t>nettisivu</a:t>
            </a:r>
          </a:p>
        </p:txBody>
      </p:sp>
      <p:sp>
        <p:nvSpPr>
          <p:cNvPr id="21" name="Suorakulmio 20">
            <a:extLst>
              <a:ext uri="{FF2B5EF4-FFF2-40B4-BE49-F238E27FC236}">
                <a16:creationId xmlns:a16="http://schemas.microsoft.com/office/drawing/2014/main" id="{2595BF79-B2A8-7252-0B55-E1F6A4B4726C}"/>
              </a:ext>
              <a:ext uri="{C183D7F6-B498-43B3-948B-1728B52AA6E4}">
                <adec:decorative xmlns:adec="http://schemas.microsoft.com/office/drawing/2017/decorative" val="1"/>
              </a:ext>
            </a:extLst>
          </p:cNvPr>
          <p:cNvSpPr/>
          <p:nvPr userDrawn="1"/>
        </p:nvSpPr>
        <p:spPr>
          <a:xfrm>
            <a:off x="0" y="6053959"/>
            <a:ext cx="12191999" cy="804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18" name="Kuva 17">
            <a:extLst>
              <a:ext uri="{FF2B5EF4-FFF2-40B4-BE49-F238E27FC236}">
                <a16:creationId xmlns:a16="http://schemas.microsoft.com/office/drawing/2014/main" id="{3204BD7F-9C81-F097-CA3E-06F50C266A6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074" y="6286500"/>
            <a:ext cx="950262" cy="280148"/>
          </a:xfrm>
          <a:prstGeom prst="rect">
            <a:avLst/>
          </a:prstGeom>
        </p:spPr>
      </p:pic>
      <p:pic>
        <p:nvPicPr>
          <p:cNvPr id="16" name="Kuva 15">
            <a:extLst>
              <a:ext uri="{FF2B5EF4-FFF2-40B4-BE49-F238E27FC236}">
                <a16:creationId xmlns:a16="http://schemas.microsoft.com/office/drawing/2014/main" id="{098DB5A7-8104-F82A-2271-80715FED15D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66180" y="6212822"/>
            <a:ext cx="1775012" cy="454604"/>
          </a:xfrm>
          <a:prstGeom prst="rect">
            <a:avLst/>
          </a:prstGeom>
        </p:spPr>
      </p:pic>
      <p:pic>
        <p:nvPicPr>
          <p:cNvPr id="14" name="Kuva 13">
            <a:extLst>
              <a:ext uri="{FF2B5EF4-FFF2-40B4-BE49-F238E27FC236}">
                <a16:creationId xmlns:a16="http://schemas.microsoft.com/office/drawing/2014/main" id="{88D669E7-C0D5-3187-4257-9393B5265138}"/>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91445" y="6192211"/>
            <a:ext cx="2018924" cy="454712"/>
          </a:xfrm>
          <a:prstGeom prst="rect">
            <a:avLst/>
          </a:prstGeom>
        </p:spPr>
      </p:pic>
      <p:pic>
        <p:nvPicPr>
          <p:cNvPr id="2" name="Kuva 1">
            <a:extLst>
              <a:ext uri="{FF2B5EF4-FFF2-40B4-BE49-F238E27FC236}">
                <a16:creationId xmlns:a16="http://schemas.microsoft.com/office/drawing/2014/main" id="{64A98D81-E98B-06A8-DA44-4F159103A1B4}"/>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29414" y="6216350"/>
            <a:ext cx="563781" cy="471969"/>
          </a:xfrm>
          <a:prstGeom prst="rect">
            <a:avLst/>
          </a:prstGeom>
        </p:spPr>
      </p:pic>
    </p:spTree>
    <p:extLst>
      <p:ext uri="{BB962C8B-B14F-4D97-AF65-F5344CB8AC3E}">
        <p14:creationId xmlns:p14="http://schemas.microsoft.com/office/powerpoint/2010/main" val="5571546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12D0-195B-E749-8206-F66CFE8859B4}"/>
              </a:ext>
            </a:extLst>
          </p:cNvPr>
          <p:cNvSpPr>
            <a:spLocks noGrp="1"/>
          </p:cNvSpPr>
          <p:nvPr>
            <p:ph type="title"/>
          </p:nvPr>
        </p:nvSpPr>
        <p:spPr/>
        <p:txBody>
          <a:bodyPr>
            <a:normAutofit/>
          </a:bodyPr>
          <a:lstStyle>
            <a:lvl1pPr>
              <a:defRPr sz="3200">
                <a:solidFill>
                  <a:srgbClr val="728079"/>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5" name="Date Placeholder 4">
            <a:extLst>
              <a:ext uri="{FF2B5EF4-FFF2-40B4-BE49-F238E27FC236}">
                <a16:creationId xmlns:a16="http://schemas.microsoft.com/office/drawing/2014/main" id="{12960DD9-7399-C843-940A-5B17E1F09589}"/>
              </a:ext>
            </a:extLst>
          </p:cNvPr>
          <p:cNvSpPr>
            <a:spLocks noGrp="1"/>
          </p:cNvSpPr>
          <p:nvPr>
            <p:ph type="dt" sz="half" idx="10"/>
          </p:nvPr>
        </p:nvSpPr>
        <p:spPr/>
        <p:txBody>
          <a:bodyPr/>
          <a:lstStyle/>
          <a:p>
            <a:fld id="{E8F50887-2C41-FB4E-8D4E-0ADFD8011BA4}" type="datetimeFigureOut">
              <a:rPr lang="x-none" smtClean="0"/>
              <a:t>9.6.2025</a:t>
            </a:fld>
            <a:endParaRPr lang="x-none"/>
          </a:p>
        </p:txBody>
      </p:sp>
      <p:sp>
        <p:nvSpPr>
          <p:cNvPr id="6" name="Footer Placeholder 5">
            <a:extLst>
              <a:ext uri="{FF2B5EF4-FFF2-40B4-BE49-F238E27FC236}">
                <a16:creationId xmlns:a16="http://schemas.microsoft.com/office/drawing/2014/main" id="{E84A1D48-2467-0343-8D07-93007A5CD68B}"/>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26293D0E-9A08-7842-8BC4-86E4C2F52849}"/>
              </a:ext>
            </a:extLst>
          </p:cNvPr>
          <p:cNvSpPr>
            <a:spLocks noGrp="1"/>
          </p:cNvSpPr>
          <p:nvPr>
            <p:ph type="sldNum" sz="quarter" idx="12"/>
          </p:nvPr>
        </p:nvSpPr>
        <p:spPr/>
        <p:txBody>
          <a:bodyPr/>
          <a:lstStyle/>
          <a:p>
            <a:fld id="{4E99D1A0-E0B3-7940-984E-1CD1DA30A861}" type="slidenum">
              <a:rPr lang="x-none" smtClean="0"/>
              <a:t>‹#›</a:t>
            </a:fld>
            <a:endParaRPr lang="x-none"/>
          </a:p>
        </p:txBody>
      </p:sp>
      <p:sp>
        <p:nvSpPr>
          <p:cNvPr id="8" name="Content Placeholder 2">
            <a:extLst>
              <a:ext uri="{FF2B5EF4-FFF2-40B4-BE49-F238E27FC236}">
                <a16:creationId xmlns:a16="http://schemas.microsoft.com/office/drawing/2014/main" id="{FEC22883-A465-8E4A-B6F7-BC0C38DA4E3B}"/>
              </a:ext>
            </a:extLst>
          </p:cNvPr>
          <p:cNvSpPr>
            <a:spLocks noGrp="1"/>
          </p:cNvSpPr>
          <p:nvPr>
            <p:ph sz="half" idx="1"/>
          </p:nvPr>
        </p:nvSpPr>
        <p:spPr>
          <a:xfrm>
            <a:off x="838200" y="1393591"/>
            <a:ext cx="3684814" cy="4783372"/>
          </a:xfrm>
        </p:spPr>
        <p:txBody>
          <a:bodyPr>
            <a:normAutofit/>
          </a:bodyPr>
          <a:lstStyle>
            <a:lvl1pPr marL="0" indent="0">
              <a:lnSpc>
                <a:spcPct val="120000"/>
              </a:lnSpc>
              <a:buNone/>
              <a:defRPr sz="1200" b="1"/>
            </a:lvl1pPr>
            <a:lvl2pPr marL="6350" indent="0">
              <a:lnSpc>
                <a:spcPct val="110000"/>
              </a:lnSpc>
              <a:buNone/>
              <a:tabLst/>
              <a:defRPr sz="1200"/>
            </a:lvl2pPr>
            <a:lvl3pPr marL="268288" indent="-246063">
              <a:tabLst/>
              <a:defRPr sz="1200"/>
            </a:lvl3pPr>
            <a:lvl4pPr marL="627063" indent="-254000">
              <a:tabLst/>
              <a:defRPr sz="1200"/>
            </a:lvl4pPr>
            <a:lvl5pPr marL="977900" indent="-254000">
              <a:tabLst/>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Tree>
    <p:extLst>
      <p:ext uri="{BB962C8B-B14F-4D97-AF65-F5344CB8AC3E}">
        <p14:creationId xmlns:p14="http://schemas.microsoft.com/office/powerpoint/2010/main" val="15983938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12D0-195B-E749-8206-F66CFE8859B4}"/>
              </a:ext>
            </a:extLst>
          </p:cNvPr>
          <p:cNvSpPr>
            <a:spLocks noGrp="1"/>
          </p:cNvSpPr>
          <p:nvPr>
            <p:ph type="title"/>
          </p:nvPr>
        </p:nvSpPr>
        <p:spPr>
          <a:xfrm>
            <a:off x="838200" y="365126"/>
            <a:ext cx="10515600" cy="868362"/>
          </a:xfrm>
        </p:spPr>
        <p:txBody>
          <a:bodyPr/>
          <a:lstStyle>
            <a:lvl1pPr>
              <a:defRPr>
                <a:solidFill>
                  <a:srgbClr val="36588A"/>
                </a:solidFill>
              </a:defRPr>
            </a:lvl1pPr>
          </a:lstStyle>
          <a:p>
            <a:r>
              <a:rPr lang="en-GB"/>
              <a:t>Click to edit Master title style</a:t>
            </a:r>
            <a:endParaRPr lang="x-none"/>
          </a:p>
        </p:txBody>
      </p:sp>
      <p:sp>
        <p:nvSpPr>
          <p:cNvPr id="5" name="Date Placeholder 4">
            <a:extLst>
              <a:ext uri="{FF2B5EF4-FFF2-40B4-BE49-F238E27FC236}">
                <a16:creationId xmlns:a16="http://schemas.microsoft.com/office/drawing/2014/main" id="{12960DD9-7399-C843-940A-5B17E1F09589}"/>
              </a:ext>
            </a:extLst>
          </p:cNvPr>
          <p:cNvSpPr>
            <a:spLocks noGrp="1"/>
          </p:cNvSpPr>
          <p:nvPr>
            <p:ph type="dt" sz="half" idx="10"/>
          </p:nvPr>
        </p:nvSpPr>
        <p:spPr/>
        <p:txBody>
          <a:bodyPr/>
          <a:lstStyle/>
          <a:p>
            <a:fld id="{49BC7CBE-68A2-C849-B414-00DE16E000FD}" type="datetime1">
              <a:rPr lang="fi-FI" smtClean="0"/>
              <a:t>9.6.2025</a:t>
            </a:fld>
            <a:endParaRPr lang="x-none"/>
          </a:p>
        </p:txBody>
      </p:sp>
      <p:sp>
        <p:nvSpPr>
          <p:cNvPr id="6" name="Footer Placeholder 5">
            <a:extLst>
              <a:ext uri="{FF2B5EF4-FFF2-40B4-BE49-F238E27FC236}">
                <a16:creationId xmlns:a16="http://schemas.microsoft.com/office/drawing/2014/main" id="{E84A1D48-2467-0343-8D07-93007A5CD68B}"/>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26293D0E-9A08-7842-8BC4-86E4C2F52849}"/>
              </a:ext>
            </a:extLst>
          </p:cNvPr>
          <p:cNvSpPr>
            <a:spLocks noGrp="1"/>
          </p:cNvSpPr>
          <p:nvPr>
            <p:ph type="sldNum" sz="quarter" idx="12"/>
          </p:nvPr>
        </p:nvSpPr>
        <p:spPr/>
        <p:txBody>
          <a:bodyPr/>
          <a:lstStyle/>
          <a:p>
            <a:fld id="{4E99D1A0-E0B3-7940-984E-1CD1DA30A861}" type="slidenum">
              <a:rPr lang="x-none" smtClean="0"/>
              <a:t>‹#›</a:t>
            </a:fld>
            <a:endParaRPr lang="x-none"/>
          </a:p>
        </p:txBody>
      </p:sp>
      <p:sp>
        <p:nvSpPr>
          <p:cNvPr id="8" name="Content Placeholder 2">
            <a:extLst>
              <a:ext uri="{FF2B5EF4-FFF2-40B4-BE49-F238E27FC236}">
                <a16:creationId xmlns:a16="http://schemas.microsoft.com/office/drawing/2014/main" id="{FEC22883-A465-8E4A-B6F7-BC0C38DA4E3B}"/>
              </a:ext>
            </a:extLst>
          </p:cNvPr>
          <p:cNvSpPr>
            <a:spLocks noGrp="1"/>
          </p:cNvSpPr>
          <p:nvPr>
            <p:ph sz="half" idx="1"/>
          </p:nvPr>
        </p:nvSpPr>
        <p:spPr>
          <a:xfrm>
            <a:off x="838199" y="1393590"/>
            <a:ext cx="5735321" cy="4962759"/>
          </a:xfrm>
        </p:spPr>
        <p:txBody>
          <a:bodyPr anchor="ctr">
            <a:normAutofit/>
          </a:bodyPr>
          <a:lstStyle>
            <a:lvl1pPr marL="0" indent="0">
              <a:lnSpc>
                <a:spcPct val="110000"/>
              </a:lnSpc>
              <a:buNone/>
              <a:defRPr sz="1050" b="1"/>
            </a:lvl1pPr>
            <a:lvl2pPr marL="6350" indent="0">
              <a:lnSpc>
                <a:spcPct val="110000"/>
              </a:lnSpc>
              <a:buNone/>
              <a:tabLst/>
              <a:defRPr sz="1050"/>
            </a:lvl2pPr>
            <a:lvl3pPr marL="268288" indent="-246063">
              <a:lnSpc>
                <a:spcPct val="110000"/>
              </a:lnSpc>
              <a:spcBef>
                <a:spcPts val="300"/>
              </a:spcBef>
              <a:tabLst/>
              <a:defRPr sz="1050"/>
            </a:lvl3pPr>
            <a:lvl4pPr marL="627063" indent="-254000">
              <a:tabLst/>
              <a:defRPr sz="1050"/>
            </a:lvl4pPr>
            <a:lvl5pPr marL="977900" indent="-254000">
              <a:tabLst/>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9" name="Content Placeholder 2">
            <a:extLst>
              <a:ext uri="{FF2B5EF4-FFF2-40B4-BE49-F238E27FC236}">
                <a16:creationId xmlns:a16="http://schemas.microsoft.com/office/drawing/2014/main" id="{CD0CD10C-B97F-C043-9D91-4C295F97A17C}"/>
              </a:ext>
            </a:extLst>
          </p:cNvPr>
          <p:cNvSpPr>
            <a:spLocks noGrp="1"/>
          </p:cNvSpPr>
          <p:nvPr>
            <p:ph sz="half" idx="13"/>
          </p:nvPr>
        </p:nvSpPr>
        <p:spPr>
          <a:xfrm>
            <a:off x="6746240" y="5791047"/>
            <a:ext cx="4607560" cy="565303"/>
          </a:xfrm>
        </p:spPr>
        <p:txBody>
          <a:bodyPr anchor="b">
            <a:noAutofit/>
          </a:bodyPr>
          <a:lstStyle>
            <a:lvl1pPr marL="0" indent="0">
              <a:lnSpc>
                <a:spcPct val="110000"/>
              </a:lnSpc>
              <a:buNone/>
              <a:defRPr sz="1000" b="0" baseline="0"/>
            </a:lvl1pPr>
            <a:lvl2pPr marL="6350" indent="0" algn="r">
              <a:lnSpc>
                <a:spcPct val="110000"/>
              </a:lnSpc>
              <a:buNone/>
              <a:tabLst/>
              <a:defRPr sz="900" b="0" i="1" baseline="0">
                <a:solidFill>
                  <a:schemeClr val="bg1">
                    <a:lumMod val="50000"/>
                  </a:schemeClr>
                </a:solidFill>
              </a:defRPr>
            </a:lvl2pPr>
            <a:lvl3pPr marL="268288" indent="-246063">
              <a:tabLst/>
              <a:defRPr sz="1000" b="0" baseline="0"/>
            </a:lvl3pPr>
            <a:lvl4pPr marL="627063" indent="-254000">
              <a:tabLst/>
              <a:defRPr sz="1000" b="0" baseline="0"/>
            </a:lvl4pPr>
            <a:lvl5pPr marL="977900" indent="-254000">
              <a:tabLst/>
              <a:defRPr sz="1000" b="0" baseline="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Tree>
    <p:extLst>
      <p:ext uri="{BB962C8B-B14F-4D97-AF65-F5344CB8AC3E}">
        <p14:creationId xmlns:p14="http://schemas.microsoft.com/office/powerpoint/2010/main" val="129764538"/>
      </p:ext>
    </p:extLst>
  </p:cSld>
  <p:clrMapOvr>
    <a:masterClrMapping/>
  </p:clrMapOvr>
  <p:extLst>
    <p:ext uri="{DCECCB84-F9BA-43D5-87BE-67443E8EF086}">
      <p15:sldGuideLst xmlns:p15="http://schemas.microsoft.com/office/powerpoint/2012/main">
        <p15:guide id="1" orient="horz" pos="777">
          <p15:clr>
            <a:srgbClr val="FBAE40"/>
          </p15:clr>
        </p15:guide>
        <p15:guide id="2" pos="384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2328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735104" y="1849049"/>
            <a:ext cx="10726271" cy="1805265"/>
          </a:xfrm>
        </p:spPr>
        <p:txBody>
          <a:bodyPr anchor="t" anchorCtr="0"/>
          <a:lstStyle>
            <a:lvl1pPr algn="ctr">
              <a:lnSpc>
                <a:spcPct val="100000"/>
              </a:lnSpc>
              <a:defRPr sz="6500" cap="all" baseline="0">
                <a:solidFill>
                  <a:schemeClr val="bg2"/>
                </a:solidFill>
              </a:defRPr>
            </a:lvl1pPr>
          </a:lstStyle>
          <a:p>
            <a:endParaRPr lang="fi-FI" noProof="0"/>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4016187"/>
            <a:ext cx="9144000" cy="685801"/>
          </a:xfrm>
        </p:spPr>
        <p:txBody>
          <a:bodyPr/>
          <a:lstStyle>
            <a:lvl1pPr marL="0" indent="0" algn="ctr">
              <a:buNone/>
              <a:defRPr sz="325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noProof="0"/>
          </a:p>
        </p:txBody>
      </p:sp>
      <p:sp>
        <p:nvSpPr>
          <p:cNvPr id="10" name="Tekstin paikkamerkki 9">
            <a:extLst>
              <a:ext uri="{FF2B5EF4-FFF2-40B4-BE49-F238E27FC236}">
                <a16:creationId xmlns:a16="http://schemas.microsoft.com/office/drawing/2014/main" id="{6B7A9358-D6AF-DEE7-B254-9944EAD4EE8F}"/>
              </a:ext>
            </a:extLst>
          </p:cNvPr>
          <p:cNvSpPr>
            <a:spLocks noGrp="1"/>
          </p:cNvSpPr>
          <p:nvPr>
            <p:ph type="body" sz="quarter" idx="13"/>
          </p:nvPr>
        </p:nvSpPr>
        <p:spPr>
          <a:xfrm>
            <a:off x="1524000" y="4929935"/>
            <a:ext cx="9144000" cy="560387"/>
          </a:xfrm>
        </p:spPr>
        <p:txBody>
          <a:bodyPr/>
          <a:lstStyle>
            <a:lvl1pPr marL="0" indent="0" algn="ctr">
              <a:buNone/>
              <a:defRPr sz="2000" b="1">
                <a:solidFill>
                  <a:schemeClr val="bg1"/>
                </a:solidFill>
              </a:defRPr>
            </a:lvl1pPr>
          </a:lstStyle>
          <a:p>
            <a:pPr lvl="0"/>
            <a:endParaRPr lang="fi-FI" noProof="0"/>
          </a:p>
        </p:txBody>
      </p:sp>
      <p:sp>
        <p:nvSpPr>
          <p:cNvPr id="21" name="Suorakulmio 20">
            <a:extLst>
              <a:ext uri="{FF2B5EF4-FFF2-40B4-BE49-F238E27FC236}">
                <a16:creationId xmlns:a16="http://schemas.microsoft.com/office/drawing/2014/main" id="{2595BF79-B2A8-7252-0B55-E1F6A4B4726C}"/>
              </a:ext>
              <a:ext uri="{C183D7F6-B498-43B3-948B-1728B52AA6E4}">
                <adec:decorative xmlns:adec="http://schemas.microsoft.com/office/drawing/2017/decorative" val="1"/>
              </a:ext>
            </a:extLst>
          </p:cNvPr>
          <p:cNvSpPr/>
          <p:nvPr userDrawn="1"/>
        </p:nvSpPr>
        <p:spPr>
          <a:xfrm>
            <a:off x="0" y="6053959"/>
            <a:ext cx="12191999" cy="804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Kuva 11">
            <a:extLst>
              <a:ext uri="{FF2B5EF4-FFF2-40B4-BE49-F238E27FC236}">
                <a16:creationId xmlns:a16="http://schemas.microsoft.com/office/drawing/2014/main" id="{E11ED06B-2D84-CDA3-E12A-14653FD4611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12175" y="6294164"/>
            <a:ext cx="1204726" cy="294895"/>
          </a:xfrm>
          <a:prstGeom prst="rect">
            <a:avLst/>
          </a:prstGeom>
        </p:spPr>
      </p:pic>
      <p:pic>
        <p:nvPicPr>
          <p:cNvPr id="5" name="Kuva 13">
            <a:extLst>
              <a:ext uri="{FF2B5EF4-FFF2-40B4-BE49-F238E27FC236}">
                <a16:creationId xmlns:a16="http://schemas.microsoft.com/office/drawing/2014/main" id="{2E93037D-5D5C-B1C4-F1D7-AB2E6CEB7E55}"/>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84294" y="6192211"/>
            <a:ext cx="2018924" cy="454712"/>
          </a:xfrm>
          <a:prstGeom prst="rect">
            <a:avLst/>
          </a:prstGeom>
        </p:spPr>
      </p:pic>
      <p:pic>
        <p:nvPicPr>
          <p:cNvPr id="6" name="Kuva 15">
            <a:extLst>
              <a:ext uri="{FF2B5EF4-FFF2-40B4-BE49-F238E27FC236}">
                <a16:creationId xmlns:a16="http://schemas.microsoft.com/office/drawing/2014/main" id="{E24892A2-A32B-0116-6801-7998FBC9A36E}"/>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059029" y="6212822"/>
            <a:ext cx="1775012" cy="454604"/>
          </a:xfrm>
          <a:prstGeom prst="rect">
            <a:avLst/>
          </a:prstGeom>
        </p:spPr>
      </p:pic>
      <p:pic>
        <p:nvPicPr>
          <p:cNvPr id="8" name="Kuva 17">
            <a:extLst>
              <a:ext uri="{FF2B5EF4-FFF2-40B4-BE49-F238E27FC236}">
                <a16:creationId xmlns:a16="http://schemas.microsoft.com/office/drawing/2014/main" id="{F90A2790-FABF-ED07-C774-7C6750505C32}"/>
              </a:ext>
              <a:ext uri="{C183D7F6-B498-43B3-948B-1728B52AA6E4}">
                <adec:decorative xmlns:adec="http://schemas.microsoft.com/office/drawing/2017/decorative" val="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543923" y="6286500"/>
            <a:ext cx="950262" cy="280148"/>
          </a:xfrm>
          <a:prstGeom prst="rect">
            <a:avLst/>
          </a:prstGeom>
        </p:spPr>
      </p:pic>
      <p:pic>
        <p:nvPicPr>
          <p:cNvPr id="9" name="Kuva 6">
            <a:extLst>
              <a:ext uri="{FF2B5EF4-FFF2-40B4-BE49-F238E27FC236}">
                <a16:creationId xmlns:a16="http://schemas.microsoft.com/office/drawing/2014/main" id="{B5B3FC87-F279-B02A-80F2-4E2C159B53BD}"/>
              </a:ext>
              <a:ext uri="{C183D7F6-B498-43B3-948B-1728B52AA6E4}">
                <adec:decorative xmlns:adec="http://schemas.microsoft.com/office/drawing/2017/decorative" val="1"/>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222263" y="6216350"/>
            <a:ext cx="563781" cy="471969"/>
          </a:xfrm>
          <a:prstGeom prst="rect">
            <a:avLst/>
          </a:prstGeom>
        </p:spPr>
      </p:pic>
      <p:pic>
        <p:nvPicPr>
          <p:cNvPr id="11" name="Picture 10">
            <a:extLst>
              <a:ext uri="{FF2B5EF4-FFF2-40B4-BE49-F238E27FC236}">
                <a16:creationId xmlns:a16="http://schemas.microsoft.com/office/drawing/2014/main" id="{5B424D99-441F-777D-26C6-63B63F82F93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292027" y="6093898"/>
            <a:ext cx="1393988" cy="696994"/>
          </a:xfrm>
          <a:prstGeom prst="rect">
            <a:avLst/>
          </a:prstGeom>
        </p:spPr>
      </p:pic>
    </p:spTree>
    <p:extLst>
      <p:ext uri="{BB962C8B-B14F-4D97-AF65-F5344CB8AC3E}">
        <p14:creationId xmlns:p14="http://schemas.microsoft.com/office/powerpoint/2010/main" val="33726509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Otsikkodia 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2044700" y="2026849"/>
            <a:ext cx="9416675" cy="2405451"/>
          </a:xfrm>
        </p:spPr>
        <p:txBody>
          <a:bodyPr anchor="t" anchorCtr="0"/>
          <a:lstStyle>
            <a:lvl1pPr algn="l">
              <a:lnSpc>
                <a:spcPct val="79000"/>
              </a:lnSpc>
              <a:defRPr sz="9500" cap="all" baseline="0">
                <a:solidFill>
                  <a:schemeClr val="tx2"/>
                </a:solidFill>
              </a:defRPr>
            </a:lvl1pPr>
          </a:lstStyle>
          <a:p>
            <a:endParaRPr lang="fi-FI" noProof="0"/>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2044700" y="4652462"/>
            <a:ext cx="9144000" cy="1151438"/>
          </a:xfrm>
        </p:spPr>
        <p:txBody>
          <a:bodyPr/>
          <a:lstStyle>
            <a:lvl1pPr marL="0" indent="0" algn="l">
              <a:buNone/>
              <a:defRPr sz="3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noProof="0"/>
          </a:p>
        </p:txBody>
      </p:sp>
    </p:spTree>
    <p:extLst>
      <p:ext uri="{BB962C8B-B14F-4D97-AF65-F5344CB8AC3E}">
        <p14:creationId xmlns:p14="http://schemas.microsoft.com/office/powerpoint/2010/main" val="1902586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Huomio">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549197-6EA7-0EF5-28F9-13ABC15639D0}"/>
              </a:ext>
            </a:extLst>
          </p:cNvPr>
          <p:cNvSpPr>
            <a:spLocks noGrp="1"/>
          </p:cNvSpPr>
          <p:nvPr>
            <p:ph type="title" hasCustomPrompt="1"/>
          </p:nvPr>
        </p:nvSpPr>
        <p:spPr>
          <a:xfrm>
            <a:off x="497541" y="789174"/>
            <a:ext cx="11201401" cy="5089118"/>
          </a:xfrm>
        </p:spPr>
        <p:txBody>
          <a:bodyPr anchor="ctr" anchorCtr="0"/>
          <a:lstStyle>
            <a:lvl1pPr algn="ctr">
              <a:lnSpc>
                <a:spcPct val="100000"/>
              </a:lnSpc>
              <a:defRPr sz="6500"/>
            </a:lvl1pPr>
          </a:lstStyle>
          <a:p>
            <a:r>
              <a:rPr lang="fi-FI" noProof="0" err="1"/>
              <a:t>Click</a:t>
            </a:r>
            <a:r>
              <a:rPr lang="en-US"/>
              <a:t> to edit </a:t>
            </a:r>
            <a:br>
              <a:rPr lang="en-US"/>
            </a:br>
            <a:r>
              <a:rPr lang="en-US"/>
              <a:t>Master title </a:t>
            </a:r>
            <a:br>
              <a:rPr lang="en-US"/>
            </a:br>
            <a:r>
              <a:rPr lang="en-US"/>
              <a:t>style</a:t>
            </a:r>
            <a:endParaRPr lang="x-none"/>
          </a:p>
        </p:txBody>
      </p:sp>
    </p:spTree>
    <p:extLst>
      <p:ext uri="{BB962C8B-B14F-4D97-AF65-F5344CB8AC3E}">
        <p14:creationId xmlns:p14="http://schemas.microsoft.com/office/powerpoint/2010/main" val="35275052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47" Type="http://schemas.openxmlformats.org/officeDocument/2006/relationships/slideLayout" Target="../slideLayouts/slideLayout95.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41" Type="http://schemas.openxmlformats.org/officeDocument/2006/relationships/slideLayout" Target="../slideLayouts/slideLayout89.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49" Type="http://schemas.openxmlformats.org/officeDocument/2006/relationships/theme" Target="../theme/theme2.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 Id="rId48" Type="http://schemas.openxmlformats.org/officeDocument/2006/relationships/slideLayout" Target="../slideLayouts/slideLayout96.xml"/><Relationship Id="rId8" Type="http://schemas.openxmlformats.org/officeDocument/2006/relationships/slideLayout" Target="../slideLayouts/slideLayout5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9" Type="http://schemas.openxmlformats.org/officeDocument/2006/relationships/slideLayout" Target="../slideLayouts/slideLayout135.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34" Type="http://schemas.openxmlformats.org/officeDocument/2006/relationships/slideLayout" Target="../slideLayouts/slideLayout130.xml"/><Relationship Id="rId42" Type="http://schemas.openxmlformats.org/officeDocument/2006/relationships/slideLayout" Target="../slideLayouts/slideLayout138.xml"/><Relationship Id="rId47" Type="http://schemas.openxmlformats.org/officeDocument/2006/relationships/theme" Target="../theme/theme3.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33" Type="http://schemas.openxmlformats.org/officeDocument/2006/relationships/slideLayout" Target="../slideLayouts/slideLayout129.xml"/><Relationship Id="rId38" Type="http://schemas.openxmlformats.org/officeDocument/2006/relationships/slideLayout" Target="../slideLayouts/slideLayout134.xml"/><Relationship Id="rId46" Type="http://schemas.openxmlformats.org/officeDocument/2006/relationships/slideLayout" Target="../slideLayouts/slideLayout142.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29" Type="http://schemas.openxmlformats.org/officeDocument/2006/relationships/slideLayout" Target="../slideLayouts/slideLayout125.xml"/><Relationship Id="rId41" Type="http://schemas.openxmlformats.org/officeDocument/2006/relationships/slideLayout" Target="../slideLayouts/slideLayout137.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slideLayout" Target="../slideLayouts/slideLayout128.xml"/><Relationship Id="rId37" Type="http://schemas.openxmlformats.org/officeDocument/2006/relationships/slideLayout" Target="../slideLayouts/slideLayout133.xml"/><Relationship Id="rId40" Type="http://schemas.openxmlformats.org/officeDocument/2006/relationships/slideLayout" Target="../slideLayouts/slideLayout136.xml"/><Relationship Id="rId45" Type="http://schemas.openxmlformats.org/officeDocument/2006/relationships/slideLayout" Target="../slideLayouts/slideLayout141.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36" Type="http://schemas.openxmlformats.org/officeDocument/2006/relationships/slideLayout" Target="../slideLayouts/slideLayout132.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slideLayout" Target="../slideLayouts/slideLayout127.xml"/><Relationship Id="rId44" Type="http://schemas.openxmlformats.org/officeDocument/2006/relationships/slideLayout" Target="../slideLayouts/slideLayout140.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slideLayout" Target="../slideLayouts/slideLayout126.xml"/><Relationship Id="rId35" Type="http://schemas.openxmlformats.org/officeDocument/2006/relationships/slideLayout" Target="../slideLayouts/slideLayout131.xml"/><Relationship Id="rId43" Type="http://schemas.openxmlformats.org/officeDocument/2006/relationships/slideLayout" Target="../slideLayouts/slideLayout1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497541" y="560568"/>
            <a:ext cx="11201401" cy="524786"/>
          </a:xfrm>
          <a:prstGeom prst="rect">
            <a:avLst/>
          </a:prstGeom>
        </p:spPr>
        <p:txBody>
          <a:bodyPr vert="horz" lIns="0" tIns="0" rIns="0" bIns="0" rtlCol="0" anchor="t" anchorCtr="0">
            <a:noAutofit/>
          </a:bodyPr>
          <a:lstStyle/>
          <a:p>
            <a:r>
              <a:rPr lang="fi-FI" noProof="0"/>
              <a:t>Muokkaa</a:t>
            </a:r>
            <a:r>
              <a:rPr lang="fi-FI"/>
              <a:t> </a:t>
            </a:r>
            <a:r>
              <a:rPr lang="fi-FI" err="1"/>
              <a:t>ots</a:t>
            </a:r>
            <a:r>
              <a:rPr lang="fi-FI"/>
              <a:t>. </a:t>
            </a:r>
            <a:r>
              <a:rPr lang="fi-FI" err="1"/>
              <a:t>perustyyl</a:t>
            </a:r>
            <a:r>
              <a:rPr lang="fi-FI"/>
              <a:t>. </a:t>
            </a:r>
            <a:r>
              <a:rPr lang="fi-FI" err="1"/>
              <a:t>napsautt</a:t>
            </a:r>
            <a:r>
              <a:rPr lang="fi-FI"/>
              <a:t>.</a:t>
            </a:r>
            <a:endParaRPr lang="en-GB"/>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497541" y="1197569"/>
            <a:ext cx="11201401" cy="4621587"/>
          </a:xfrm>
          <a:prstGeom prst="rect">
            <a:avLst/>
          </a:prstGeom>
        </p:spPr>
        <p:txBody>
          <a:bodyPr vert="horz" lIns="0" tIns="0" rIns="0" bIns="0" rtlCol="0">
            <a:noAutofit/>
          </a:bodyPr>
          <a:lstStyle/>
          <a:p>
            <a:pPr lvl="0"/>
            <a:r>
              <a:rPr lang="fi-FI"/>
              <a:t>Muokkaa tekstin perustyylejä napsauttamalla</a:t>
            </a:r>
          </a:p>
          <a:p>
            <a:pPr lvl="1"/>
            <a:r>
              <a:rPr lang="fi-FI"/>
              <a:t>toinen </a:t>
            </a:r>
            <a:r>
              <a:rPr lang="fi-FI" noProof="0"/>
              <a:t>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1959996" y="6469049"/>
            <a:ext cx="3907403" cy="208616"/>
          </a:xfrm>
          <a:prstGeom prst="rect">
            <a:avLst/>
          </a:prstGeom>
        </p:spPr>
        <p:txBody>
          <a:bodyPr vert="horz" lIns="0" tIns="0" rIns="0" bIns="0" rtlCol="0" anchor="ctr"/>
          <a:lstStyle>
            <a:lvl1pPr algn="l">
              <a:defRPr sz="900">
                <a:solidFill>
                  <a:schemeClr val="tx2"/>
                </a:solidFill>
              </a:defRPr>
            </a:lvl1pPr>
          </a:lstStyle>
          <a:p>
            <a:endParaRPr lang="fi-FI" noProof="0"/>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9477955" y="6469049"/>
            <a:ext cx="1641945" cy="208616"/>
          </a:xfrm>
          <a:prstGeom prst="rect">
            <a:avLst/>
          </a:prstGeom>
        </p:spPr>
        <p:txBody>
          <a:bodyPr vert="horz" lIns="0" tIns="0" rIns="0" bIns="0" rtlCol="0" anchor="ctr"/>
          <a:lstStyle>
            <a:lvl1pPr algn="r">
              <a:defRPr sz="900">
                <a:solidFill>
                  <a:schemeClr val="tx2"/>
                </a:solidFill>
              </a:defRPr>
            </a:lvl1pPr>
          </a:lstStyle>
          <a:p>
            <a:fld id="{BA63436B-0C84-47E2-9652-56146D23BBB4}" type="datetime1">
              <a:rPr lang="fi-FI" smtClean="0"/>
              <a:t>9.6.2025</a:t>
            </a:fld>
            <a:endParaRPr lang="fi-FI"/>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11421034" y="6469049"/>
            <a:ext cx="277907" cy="208616"/>
          </a:xfrm>
          <a:prstGeom prst="rect">
            <a:avLst/>
          </a:prstGeom>
        </p:spPr>
        <p:txBody>
          <a:bodyPr vert="horz" lIns="0" tIns="0" rIns="0" bIns="0" rtlCol="0" anchor="ctr"/>
          <a:lstStyle>
            <a:lvl1pPr algn="r">
              <a:defRPr sz="900" b="1">
                <a:solidFill>
                  <a:schemeClr val="tx2"/>
                </a:solidFill>
              </a:defRPr>
            </a:lvl1pPr>
          </a:lstStyle>
          <a:p>
            <a:fld id="{31160B98-140E-4345-B1A3-2A7247C42973}" type="slidenum">
              <a:rPr lang="fi-FI" smtClean="0"/>
              <a:pPr/>
              <a:t>‹#›</a:t>
            </a:fld>
            <a:endParaRPr lang="fi-FI"/>
          </a:p>
        </p:txBody>
      </p:sp>
    </p:spTree>
    <p:extLst>
      <p:ext uri="{BB962C8B-B14F-4D97-AF65-F5344CB8AC3E}">
        <p14:creationId xmlns:p14="http://schemas.microsoft.com/office/powerpoint/2010/main" val="217534631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 id="2147483749" r:id="rId30"/>
    <p:sldLayoutId id="2147483750" r:id="rId31"/>
    <p:sldLayoutId id="2147483751" r:id="rId32"/>
    <p:sldLayoutId id="2147483752" r:id="rId33"/>
    <p:sldLayoutId id="2147483753" r:id="rId34"/>
    <p:sldLayoutId id="2147483754" r:id="rId35"/>
    <p:sldLayoutId id="2147483755" r:id="rId36"/>
    <p:sldLayoutId id="2147483756" r:id="rId37"/>
    <p:sldLayoutId id="2147483757" r:id="rId38"/>
    <p:sldLayoutId id="2147483758" r:id="rId39"/>
    <p:sldLayoutId id="2147483759" r:id="rId40"/>
    <p:sldLayoutId id="2147483760" r:id="rId41"/>
    <p:sldLayoutId id="2147483761" r:id="rId42"/>
    <p:sldLayoutId id="2147483762" r:id="rId43"/>
    <p:sldLayoutId id="2147483763" r:id="rId44"/>
    <p:sldLayoutId id="2147483764" r:id="rId45"/>
    <p:sldLayoutId id="2147483766" r:id="rId46"/>
    <p:sldLayoutId id="2147483767" r:id="rId47"/>
    <p:sldLayoutId id="2147483768" r:id="rId48"/>
  </p:sldLayoutIdLst>
  <p:hf hdr="0"/>
  <p:txStyles>
    <p:titleStyle>
      <a:lvl1pPr algn="l" defTabSz="914400" rtl="0" eaLnBrk="1" latinLnBrk="0" hangingPunct="1">
        <a:lnSpc>
          <a:spcPct val="90000"/>
        </a:lnSpc>
        <a:spcBef>
          <a:spcPct val="0"/>
        </a:spcBef>
        <a:buNone/>
        <a:defRPr sz="2200" b="1" kern="1200">
          <a:solidFill>
            <a:schemeClr val="tx2"/>
          </a:solidFill>
          <a:latin typeface="+mj-lt"/>
          <a:ea typeface="+mj-ea"/>
          <a:cs typeface="+mj-cs"/>
        </a:defRPr>
      </a:lvl1pPr>
    </p:titleStyle>
    <p:bodyStyle>
      <a:lvl1pPr marL="179388" indent="-179388" algn="l" defTabSz="914400"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1pPr>
      <a:lvl2pPr marL="358775" indent="-179388" algn="l" defTabSz="914400" rtl="0" eaLnBrk="1" latinLnBrk="0" hangingPunct="1">
        <a:lnSpc>
          <a:spcPct val="100000"/>
        </a:lnSpc>
        <a:spcBef>
          <a:spcPts val="200"/>
        </a:spcBef>
        <a:buFont typeface="Arial" panose="020B0604020202020204" pitchFamily="34" charset="0"/>
        <a:buChar char="•"/>
        <a:defRPr sz="1300" b="0" kern="1200">
          <a:solidFill>
            <a:schemeClr val="tx2"/>
          </a:solidFill>
          <a:latin typeface="DM Sans Medium" pitchFamily="2" charset="0"/>
          <a:ea typeface="+mn-ea"/>
          <a:cs typeface="+mn-cs"/>
        </a:defRPr>
      </a:lvl2pPr>
      <a:lvl3pPr marL="538163" indent="-179388" algn="l" defTabSz="914400" rtl="0" eaLnBrk="1" latinLnBrk="0" hangingPunct="1">
        <a:lnSpc>
          <a:spcPct val="100000"/>
        </a:lnSpc>
        <a:spcBef>
          <a:spcPts val="200"/>
        </a:spcBef>
        <a:buFont typeface="Arial" panose="020B0604020202020204" pitchFamily="34" charset="0"/>
        <a:buChar char="•"/>
        <a:defRPr sz="1200" kern="1200">
          <a:solidFill>
            <a:schemeClr val="tx2"/>
          </a:solidFill>
          <a:latin typeface="DM Sans Medium" pitchFamily="2" charset="0"/>
          <a:ea typeface="+mn-ea"/>
          <a:cs typeface="+mn-cs"/>
        </a:defRPr>
      </a:lvl3pPr>
      <a:lvl4pPr marL="717550" indent="-179388" algn="l" defTabSz="914400" rtl="0" eaLnBrk="1" latinLnBrk="0" hangingPunct="1">
        <a:lnSpc>
          <a:spcPct val="100000"/>
        </a:lnSpc>
        <a:spcBef>
          <a:spcPts val="200"/>
        </a:spcBef>
        <a:buFont typeface="Arial" panose="020B0604020202020204" pitchFamily="34" charset="0"/>
        <a:buChar char="•"/>
        <a:defRPr sz="1200" kern="1200">
          <a:solidFill>
            <a:schemeClr val="tx2"/>
          </a:solidFill>
          <a:latin typeface="+mn-lt"/>
          <a:ea typeface="+mn-ea"/>
          <a:cs typeface="+mn-cs"/>
        </a:defRPr>
      </a:lvl4pPr>
      <a:lvl5pPr marL="896938" indent="-179388" algn="l" defTabSz="914400" rtl="0" eaLnBrk="1" latinLnBrk="0" hangingPunct="1">
        <a:lnSpc>
          <a:spcPct val="100000"/>
        </a:lnSpc>
        <a:spcBef>
          <a:spcPts val="200"/>
        </a:spcBef>
        <a:buFont typeface="Arial" panose="020B0604020202020204" pitchFamily="34" charset="0"/>
        <a:buChar char="•"/>
        <a:defRPr sz="11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497541" y="560568"/>
            <a:ext cx="11201401" cy="524786"/>
          </a:xfrm>
          <a:prstGeom prst="rect">
            <a:avLst/>
          </a:prstGeom>
        </p:spPr>
        <p:txBody>
          <a:bodyPr vert="horz" lIns="0" tIns="0" rIns="0" bIns="0" rtlCol="0" anchor="t" anchorCtr="0">
            <a:noAutofit/>
          </a:bodyPr>
          <a:lstStyle/>
          <a:p>
            <a:r>
              <a:rPr lang="fi-FI" noProof="0"/>
              <a:t>Muokkaa</a:t>
            </a:r>
            <a:r>
              <a:rPr lang="fi-FI"/>
              <a:t> </a:t>
            </a:r>
            <a:r>
              <a:rPr lang="fi-FI" err="1"/>
              <a:t>ots</a:t>
            </a:r>
            <a:r>
              <a:rPr lang="fi-FI"/>
              <a:t>. </a:t>
            </a:r>
            <a:r>
              <a:rPr lang="fi-FI" err="1"/>
              <a:t>perustyyl</a:t>
            </a:r>
            <a:r>
              <a:rPr lang="fi-FI"/>
              <a:t>. </a:t>
            </a:r>
            <a:r>
              <a:rPr lang="fi-FI" err="1"/>
              <a:t>napsautt</a:t>
            </a:r>
            <a:r>
              <a:rPr lang="fi-FI"/>
              <a:t>.</a:t>
            </a:r>
            <a:endParaRPr lang="en-GB"/>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497541" y="1197569"/>
            <a:ext cx="11201401" cy="4621587"/>
          </a:xfrm>
          <a:prstGeom prst="rect">
            <a:avLst/>
          </a:prstGeom>
        </p:spPr>
        <p:txBody>
          <a:bodyPr vert="horz" lIns="0" tIns="0" rIns="0" bIns="0" rtlCol="0">
            <a:noAutofit/>
          </a:bodyPr>
          <a:lstStyle/>
          <a:p>
            <a:pPr lvl="0"/>
            <a:r>
              <a:rPr lang="fi-FI"/>
              <a:t>Muokkaa tekstin perustyylejä napsauttamalla</a:t>
            </a:r>
          </a:p>
          <a:p>
            <a:pPr lvl="1"/>
            <a:r>
              <a:rPr lang="fi-FI"/>
              <a:t>toinen </a:t>
            </a:r>
            <a:r>
              <a:rPr lang="fi-FI" noProof="0"/>
              <a:t>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1959996" y="6469049"/>
            <a:ext cx="3907403" cy="208616"/>
          </a:xfrm>
          <a:prstGeom prst="rect">
            <a:avLst/>
          </a:prstGeom>
        </p:spPr>
        <p:txBody>
          <a:bodyPr vert="horz" lIns="0" tIns="0" rIns="0" bIns="0" rtlCol="0" anchor="ctr"/>
          <a:lstStyle>
            <a:lvl1pPr algn="l">
              <a:defRPr sz="900">
                <a:solidFill>
                  <a:schemeClr val="tx2"/>
                </a:solidFill>
              </a:defRPr>
            </a:lvl1pPr>
          </a:lstStyle>
          <a:p>
            <a:endParaRPr lang="fi-FI" noProof="0"/>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9477955" y="6469049"/>
            <a:ext cx="1641945" cy="208616"/>
          </a:xfrm>
          <a:prstGeom prst="rect">
            <a:avLst/>
          </a:prstGeom>
        </p:spPr>
        <p:txBody>
          <a:bodyPr vert="horz" lIns="0" tIns="0" rIns="0" bIns="0" rtlCol="0" anchor="ctr"/>
          <a:lstStyle>
            <a:lvl1pPr algn="r">
              <a:defRPr sz="900">
                <a:solidFill>
                  <a:schemeClr val="tx2"/>
                </a:solidFill>
              </a:defRPr>
            </a:lvl1pPr>
          </a:lstStyle>
          <a:p>
            <a:fld id="{BA63436B-0C84-47E2-9652-56146D23BBB4}" type="datetime1">
              <a:rPr lang="fi-FI" smtClean="0"/>
              <a:t>9.6.2025</a:t>
            </a:fld>
            <a:endParaRPr lang="fi-FI"/>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11421034" y="6469049"/>
            <a:ext cx="277907" cy="208616"/>
          </a:xfrm>
          <a:prstGeom prst="rect">
            <a:avLst/>
          </a:prstGeom>
        </p:spPr>
        <p:txBody>
          <a:bodyPr vert="horz" lIns="0" tIns="0" rIns="0" bIns="0" rtlCol="0" anchor="ctr"/>
          <a:lstStyle>
            <a:lvl1pPr algn="r">
              <a:defRPr sz="900" b="1">
                <a:solidFill>
                  <a:schemeClr val="tx2"/>
                </a:solidFill>
              </a:defRPr>
            </a:lvl1pPr>
          </a:lstStyle>
          <a:p>
            <a:fld id="{31160B98-140E-4345-B1A3-2A7247C42973}" type="slidenum">
              <a:rPr lang="fi-FI" smtClean="0"/>
              <a:pPr/>
              <a:t>‹#›</a:t>
            </a:fld>
            <a:endParaRPr lang="fi-FI"/>
          </a:p>
        </p:txBody>
      </p:sp>
    </p:spTree>
    <p:extLst>
      <p:ext uri="{BB962C8B-B14F-4D97-AF65-F5344CB8AC3E}">
        <p14:creationId xmlns:p14="http://schemas.microsoft.com/office/powerpoint/2010/main" val="41342342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794" r:id="rId24"/>
    <p:sldLayoutId id="2147483795" r:id="rId25"/>
    <p:sldLayoutId id="2147483796" r:id="rId26"/>
    <p:sldLayoutId id="2147483797" r:id="rId27"/>
    <p:sldLayoutId id="2147483798" r:id="rId28"/>
    <p:sldLayoutId id="2147483799" r:id="rId29"/>
    <p:sldLayoutId id="2147483800" r:id="rId30"/>
    <p:sldLayoutId id="2147483801" r:id="rId31"/>
    <p:sldLayoutId id="2147483802" r:id="rId32"/>
    <p:sldLayoutId id="2147483803" r:id="rId33"/>
    <p:sldLayoutId id="2147483804" r:id="rId34"/>
    <p:sldLayoutId id="2147483805" r:id="rId35"/>
    <p:sldLayoutId id="2147483806" r:id="rId36"/>
    <p:sldLayoutId id="2147483807" r:id="rId37"/>
    <p:sldLayoutId id="2147483808" r:id="rId38"/>
    <p:sldLayoutId id="2147483809" r:id="rId39"/>
    <p:sldLayoutId id="2147483810" r:id="rId40"/>
    <p:sldLayoutId id="2147483811" r:id="rId41"/>
    <p:sldLayoutId id="2147483812" r:id="rId42"/>
    <p:sldLayoutId id="2147483813" r:id="rId43"/>
    <p:sldLayoutId id="2147483814" r:id="rId44"/>
    <p:sldLayoutId id="2147483815" r:id="rId45"/>
    <p:sldLayoutId id="2147483816" r:id="rId46"/>
    <p:sldLayoutId id="2147483817" r:id="rId47"/>
    <p:sldLayoutId id="2147483818" r:id="rId48"/>
  </p:sldLayoutIdLst>
  <p:hf hdr="0"/>
  <p:txStyles>
    <p:titleStyle>
      <a:lvl1pPr algn="l" defTabSz="914400" rtl="0" eaLnBrk="1" latinLnBrk="0" hangingPunct="1">
        <a:lnSpc>
          <a:spcPct val="90000"/>
        </a:lnSpc>
        <a:spcBef>
          <a:spcPct val="0"/>
        </a:spcBef>
        <a:buNone/>
        <a:defRPr sz="2200" b="1" kern="1200">
          <a:solidFill>
            <a:schemeClr val="tx2"/>
          </a:solidFill>
          <a:latin typeface="+mj-lt"/>
          <a:ea typeface="+mj-ea"/>
          <a:cs typeface="+mj-cs"/>
        </a:defRPr>
      </a:lvl1pPr>
    </p:titleStyle>
    <p:bodyStyle>
      <a:lvl1pPr marL="179388" indent="-179388" algn="l" defTabSz="914400"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1pPr>
      <a:lvl2pPr marL="358775" indent="-179388" algn="l" defTabSz="914400" rtl="0" eaLnBrk="1" latinLnBrk="0" hangingPunct="1">
        <a:lnSpc>
          <a:spcPct val="100000"/>
        </a:lnSpc>
        <a:spcBef>
          <a:spcPts val="200"/>
        </a:spcBef>
        <a:buFont typeface="Arial" panose="020B0604020202020204" pitchFamily="34" charset="0"/>
        <a:buChar char="•"/>
        <a:defRPr sz="1300" b="0" kern="1200">
          <a:solidFill>
            <a:schemeClr val="tx2"/>
          </a:solidFill>
          <a:latin typeface="DM Sans Medium" pitchFamily="2" charset="0"/>
          <a:ea typeface="+mn-ea"/>
          <a:cs typeface="+mn-cs"/>
        </a:defRPr>
      </a:lvl2pPr>
      <a:lvl3pPr marL="538163" indent="-179388" algn="l" defTabSz="914400" rtl="0" eaLnBrk="1" latinLnBrk="0" hangingPunct="1">
        <a:lnSpc>
          <a:spcPct val="100000"/>
        </a:lnSpc>
        <a:spcBef>
          <a:spcPts val="200"/>
        </a:spcBef>
        <a:buFont typeface="Arial" panose="020B0604020202020204" pitchFamily="34" charset="0"/>
        <a:buChar char="•"/>
        <a:defRPr sz="1200" kern="1200">
          <a:solidFill>
            <a:schemeClr val="tx2"/>
          </a:solidFill>
          <a:latin typeface="DM Sans Medium" pitchFamily="2" charset="0"/>
          <a:ea typeface="+mn-ea"/>
          <a:cs typeface="+mn-cs"/>
        </a:defRPr>
      </a:lvl3pPr>
      <a:lvl4pPr marL="717550" indent="-179388" algn="l" defTabSz="914400" rtl="0" eaLnBrk="1" latinLnBrk="0" hangingPunct="1">
        <a:lnSpc>
          <a:spcPct val="100000"/>
        </a:lnSpc>
        <a:spcBef>
          <a:spcPts val="200"/>
        </a:spcBef>
        <a:buFont typeface="Arial" panose="020B0604020202020204" pitchFamily="34" charset="0"/>
        <a:buChar char="•"/>
        <a:defRPr sz="1200" kern="1200">
          <a:solidFill>
            <a:schemeClr val="tx2"/>
          </a:solidFill>
          <a:latin typeface="+mn-lt"/>
          <a:ea typeface="+mn-ea"/>
          <a:cs typeface="+mn-cs"/>
        </a:defRPr>
      </a:lvl4pPr>
      <a:lvl5pPr marL="896938" indent="-179388" algn="l" defTabSz="914400" rtl="0" eaLnBrk="1" latinLnBrk="0" hangingPunct="1">
        <a:lnSpc>
          <a:spcPct val="100000"/>
        </a:lnSpc>
        <a:spcBef>
          <a:spcPts val="200"/>
        </a:spcBef>
        <a:buFont typeface="Arial" panose="020B0604020202020204" pitchFamily="34" charset="0"/>
        <a:buChar char="•"/>
        <a:defRPr sz="11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497541" y="560568"/>
            <a:ext cx="11201401" cy="524786"/>
          </a:xfrm>
          <a:prstGeom prst="rect">
            <a:avLst/>
          </a:prstGeom>
        </p:spPr>
        <p:txBody>
          <a:bodyPr vert="horz" lIns="0" tIns="0" rIns="0" bIns="0" rtlCol="0" anchor="t" anchorCtr="0">
            <a:noAutofit/>
          </a:bodyPr>
          <a:lstStyle/>
          <a:p>
            <a:r>
              <a:rPr lang="fi-FI" noProof="0"/>
              <a:t>Muokkaa</a:t>
            </a:r>
            <a:r>
              <a:rPr lang="fi-FI"/>
              <a:t> </a:t>
            </a:r>
            <a:r>
              <a:rPr lang="fi-FI" err="1"/>
              <a:t>ots</a:t>
            </a:r>
            <a:r>
              <a:rPr lang="fi-FI"/>
              <a:t>. </a:t>
            </a:r>
            <a:r>
              <a:rPr lang="fi-FI" err="1"/>
              <a:t>perustyyl</a:t>
            </a:r>
            <a:r>
              <a:rPr lang="fi-FI"/>
              <a:t>. </a:t>
            </a:r>
            <a:r>
              <a:rPr lang="fi-FI" err="1"/>
              <a:t>napsautt</a:t>
            </a:r>
            <a:r>
              <a:rPr lang="fi-FI"/>
              <a:t>.</a:t>
            </a:r>
            <a:endParaRPr lang="en-GB"/>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497541" y="1197569"/>
            <a:ext cx="11201401" cy="4621587"/>
          </a:xfrm>
          <a:prstGeom prst="rect">
            <a:avLst/>
          </a:prstGeom>
        </p:spPr>
        <p:txBody>
          <a:bodyPr vert="horz" lIns="0" tIns="0" rIns="0" bIns="0" rtlCol="0">
            <a:noAutofit/>
          </a:bodyPr>
          <a:lstStyle/>
          <a:p>
            <a:pPr lvl="0"/>
            <a:r>
              <a:rPr lang="fi-FI"/>
              <a:t>Muokkaa tekstin perustyylejä napsauttamalla</a:t>
            </a:r>
          </a:p>
          <a:p>
            <a:pPr lvl="1"/>
            <a:r>
              <a:rPr lang="fi-FI"/>
              <a:t>toinen </a:t>
            </a:r>
            <a:r>
              <a:rPr lang="fi-FI" noProof="0"/>
              <a:t>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1959996" y="6469049"/>
            <a:ext cx="3907403" cy="208616"/>
          </a:xfrm>
          <a:prstGeom prst="rect">
            <a:avLst/>
          </a:prstGeom>
        </p:spPr>
        <p:txBody>
          <a:bodyPr vert="horz" lIns="0" tIns="0" rIns="0" bIns="0" rtlCol="0" anchor="ctr"/>
          <a:lstStyle>
            <a:lvl1pPr algn="l">
              <a:defRPr sz="900">
                <a:solidFill>
                  <a:schemeClr val="tx2"/>
                </a:solidFill>
              </a:defRPr>
            </a:lvl1pPr>
          </a:lstStyle>
          <a:p>
            <a:endParaRPr lang="fi-FI" noProof="0"/>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9477955" y="6469049"/>
            <a:ext cx="1641945" cy="208616"/>
          </a:xfrm>
          <a:prstGeom prst="rect">
            <a:avLst/>
          </a:prstGeom>
        </p:spPr>
        <p:txBody>
          <a:bodyPr vert="horz" lIns="0" tIns="0" rIns="0" bIns="0" rtlCol="0" anchor="ctr"/>
          <a:lstStyle>
            <a:lvl1pPr algn="r">
              <a:defRPr sz="900">
                <a:solidFill>
                  <a:schemeClr val="tx2"/>
                </a:solidFill>
              </a:defRPr>
            </a:lvl1pPr>
          </a:lstStyle>
          <a:p>
            <a:endParaRPr lang="fi-FI"/>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11421034" y="6469049"/>
            <a:ext cx="277907" cy="208616"/>
          </a:xfrm>
          <a:prstGeom prst="rect">
            <a:avLst/>
          </a:prstGeom>
        </p:spPr>
        <p:txBody>
          <a:bodyPr vert="horz" lIns="0" tIns="0" rIns="0" bIns="0" rtlCol="0" anchor="ctr"/>
          <a:lstStyle>
            <a:lvl1pPr algn="r">
              <a:defRPr sz="900" b="1">
                <a:solidFill>
                  <a:schemeClr val="tx2"/>
                </a:solidFill>
              </a:defRPr>
            </a:lvl1pPr>
          </a:lstStyle>
          <a:p>
            <a:fld id="{31160B98-140E-4345-B1A3-2A7247C42973}" type="slidenum">
              <a:rPr lang="fi-FI" smtClean="0"/>
              <a:pPr/>
              <a:t>‹#›</a:t>
            </a:fld>
            <a:endParaRPr lang="fi-FI"/>
          </a:p>
        </p:txBody>
      </p:sp>
    </p:spTree>
    <p:extLst>
      <p:ext uri="{BB962C8B-B14F-4D97-AF65-F5344CB8AC3E}">
        <p14:creationId xmlns:p14="http://schemas.microsoft.com/office/powerpoint/2010/main" val="198390733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39" r:id="rId6"/>
    <p:sldLayoutId id="2147483840" r:id="rId7"/>
    <p:sldLayoutId id="2147483844" r:id="rId8"/>
    <p:sldLayoutId id="2147483845" r:id="rId9"/>
    <p:sldLayoutId id="2147483846" r:id="rId10"/>
    <p:sldLayoutId id="2147483847" r:id="rId11"/>
    <p:sldLayoutId id="2147483848" r:id="rId12"/>
    <p:sldLayoutId id="2147483849" r:id="rId13"/>
    <p:sldLayoutId id="2147483854" r:id="rId14"/>
    <p:sldLayoutId id="2147483855" r:id="rId15"/>
    <p:sldLayoutId id="2147483856" r:id="rId16"/>
    <p:sldLayoutId id="2147483857" r:id="rId17"/>
    <p:sldLayoutId id="2147483858" r:id="rId18"/>
    <p:sldLayoutId id="2147483860" r:id="rId19"/>
    <p:sldLayoutId id="2147483861" r:id="rId20"/>
    <p:sldLayoutId id="2147483862" r:id="rId21"/>
    <p:sldLayoutId id="2147483863" r:id="rId22"/>
    <p:sldLayoutId id="2147483864" r:id="rId23"/>
    <p:sldLayoutId id="2147483866" r:id="rId24"/>
    <p:sldLayoutId id="2147483869" r:id="rId25"/>
    <p:sldLayoutId id="2147483870" r:id="rId26"/>
    <p:sldLayoutId id="2147483871" r:id="rId27"/>
    <p:sldLayoutId id="2147483872" r:id="rId28"/>
    <p:sldLayoutId id="2147483873" r:id="rId29"/>
    <p:sldLayoutId id="2147483874" r:id="rId30"/>
    <p:sldLayoutId id="2147483875" r:id="rId31"/>
    <p:sldLayoutId id="2147483876" r:id="rId32"/>
    <p:sldLayoutId id="2147483877" r:id="rId33"/>
    <p:sldLayoutId id="2147483878" r:id="rId34"/>
    <p:sldLayoutId id="2147483879" r:id="rId35"/>
    <p:sldLayoutId id="2147483880" r:id="rId36"/>
    <p:sldLayoutId id="2147483881" r:id="rId37"/>
    <p:sldLayoutId id="2147483882" r:id="rId38"/>
    <p:sldLayoutId id="2147483883" r:id="rId39"/>
    <p:sldLayoutId id="2147483884" r:id="rId40"/>
    <p:sldLayoutId id="2147483885" r:id="rId41"/>
    <p:sldLayoutId id="2147483888" r:id="rId42"/>
    <p:sldLayoutId id="2147483889" r:id="rId43"/>
    <p:sldLayoutId id="2147483893" r:id="rId44"/>
    <p:sldLayoutId id="2147483894" r:id="rId45"/>
    <p:sldLayoutId id="2147483898" r:id="rId46"/>
  </p:sldLayoutIdLst>
  <p:hf hdr="0" ftr="0" dt="0"/>
  <p:txStyles>
    <p:titleStyle>
      <a:lvl1pPr algn="l" defTabSz="914400" rtl="0" eaLnBrk="1" latinLnBrk="0" hangingPunct="1">
        <a:lnSpc>
          <a:spcPct val="90000"/>
        </a:lnSpc>
        <a:spcBef>
          <a:spcPct val="0"/>
        </a:spcBef>
        <a:buNone/>
        <a:defRPr sz="2200" b="1" kern="1200">
          <a:solidFill>
            <a:schemeClr val="tx2"/>
          </a:solidFill>
          <a:latin typeface="+mj-lt"/>
          <a:ea typeface="+mj-ea"/>
          <a:cs typeface="+mj-cs"/>
        </a:defRPr>
      </a:lvl1pPr>
    </p:titleStyle>
    <p:bodyStyle>
      <a:lvl1pPr marL="179388" indent="-179388" algn="l" defTabSz="914400"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1pPr>
      <a:lvl2pPr marL="358775" indent="-179388" algn="l" defTabSz="914400" rtl="0" eaLnBrk="1" latinLnBrk="0" hangingPunct="1">
        <a:lnSpc>
          <a:spcPct val="100000"/>
        </a:lnSpc>
        <a:spcBef>
          <a:spcPts val="200"/>
        </a:spcBef>
        <a:buFont typeface="Arial" panose="020B0604020202020204" pitchFamily="34" charset="0"/>
        <a:buChar char="•"/>
        <a:defRPr sz="1300" b="0" kern="1200">
          <a:solidFill>
            <a:schemeClr val="tx2"/>
          </a:solidFill>
          <a:latin typeface="DM Sans Medium" pitchFamily="2" charset="0"/>
          <a:ea typeface="+mn-ea"/>
          <a:cs typeface="+mn-cs"/>
        </a:defRPr>
      </a:lvl2pPr>
      <a:lvl3pPr marL="538163" indent="-179388" algn="l" defTabSz="914400" rtl="0" eaLnBrk="1" latinLnBrk="0" hangingPunct="1">
        <a:lnSpc>
          <a:spcPct val="100000"/>
        </a:lnSpc>
        <a:spcBef>
          <a:spcPts val="200"/>
        </a:spcBef>
        <a:buFont typeface="Arial" panose="020B0604020202020204" pitchFamily="34" charset="0"/>
        <a:buChar char="•"/>
        <a:defRPr sz="1200" kern="1200">
          <a:solidFill>
            <a:schemeClr val="tx2"/>
          </a:solidFill>
          <a:latin typeface="DM Sans Medium" pitchFamily="2" charset="0"/>
          <a:ea typeface="+mn-ea"/>
          <a:cs typeface="+mn-cs"/>
        </a:defRPr>
      </a:lvl3pPr>
      <a:lvl4pPr marL="717550" indent="-179388" algn="l" defTabSz="914400" rtl="0" eaLnBrk="1" latinLnBrk="0" hangingPunct="1">
        <a:lnSpc>
          <a:spcPct val="100000"/>
        </a:lnSpc>
        <a:spcBef>
          <a:spcPts val="200"/>
        </a:spcBef>
        <a:buFont typeface="Arial" panose="020B0604020202020204" pitchFamily="34" charset="0"/>
        <a:buChar char="•"/>
        <a:defRPr sz="1200" kern="1200">
          <a:solidFill>
            <a:schemeClr val="tx2"/>
          </a:solidFill>
          <a:latin typeface="+mn-lt"/>
          <a:ea typeface="+mn-ea"/>
          <a:cs typeface="+mn-cs"/>
        </a:defRPr>
      </a:lvl4pPr>
      <a:lvl5pPr marL="896938" indent="-179388" algn="l" defTabSz="914400" rtl="0" eaLnBrk="1" latinLnBrk="0" hangingPunct="1">
        <a:lnSpc>
          <a:spcPct val="100000"/>
        </a:lnSpc>
        <a:spcBef>
          <a:spcPts val="200"/>
        </a:spcBef>
        <a:buFont typeface="Arial" panose="020B0604020202020204" pitchFamily="34" charset="0"/>
        <a:buChar char="•"/>
        <a:defRPr sz="11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hyperlink" Target="mailto:Etunimi.sukunimi@gov.fi" TargetMode="Externa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6600" dirty="0"/>
              <a:t>ETÄPALVELU-KONSEPTI</a:t>
            </a:r>
          </a:p>
        </p:txBody>
      </p:sp>
      <p:pic>
        <p:nvPicPr>
          <p:cNvPr id="8" name="Kuvan paikkamerkki 7">
            <a:extLst>
              <a:ext uri="{FF2B5EF4-FFF2-40B4-BE49-F238E27FC236}">
                <a16:creationId xmlns:a16="http://schemas.microsoft.com/office/drawing/2014/main" id="{63327EA0-0F33-B1AC-030C-7299FAC1275B}"/>
              </a:ext>
            </a:extLst>
          </p:cNvPr>
          <p:cNvPicPr>
            <a:picLocks noGrp="1" noChangeAspect="1"/>
          </p:cNvPicPr>
          <p:nvPr>
            <p:ph type="pic" sz="quarter" idx="13"/>
          </p:nvPr>
        </p:nvPicPr>
        <p:blipFill>
          <a:blip r:embed="rId2"/>
          <a:srcRect t="15824" b="15824"/>
          <a:stretch>
            <a:fillRect/>
          </a:stretch>
        </p:blipFill>
        <p:spPr>
          <a:xfrm>
            <a:off x="6450109" y="701802"/>
            <a:ext cx="5257042" cy="5445252"/>
          </a:xfrm>
        </p:spPr>
      </p:pic>
    </p:spTree>
    <p:extLst>
      <p:ext uri="{BB962C8B-B14F-4D97-AF65-F5344CB8AC3E}">
        <p14:creationId xmlns:p14="http://schemas.microsoft.com/office/powerpoint/2010/main" val="3755046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a:t>Etäpalvelu</a:t>
            </a:r>
          </a:p>
        </p:txBody>
      </p:sp>
      <p:sp>
        <p:nvSpPr>
          <p:cNvPr id="5" name="Sisällön paikkamerkki 4"/>
          <p:cNvSpPr>
            <a:spLocks noGrp="1"/>
          </p:cNvSpPr>
          <p:nvPr>
            <p:ph idx="1"/>
          </p:nvPr>
        </p:nvSpPr>
        <p:spPr>
          <a:xfrm>
            <a:off x="497542" y="1198800"/>
            <a:ext cx="5356720" cy="4813117"/>
          </a:xfrm>
        </p:spPr>
        <p:txBody>
          <a:bodyPr vert="horz" lIns="0" tIns="0" rIns="0" bIns="0" rtlCol="0" anchor="t">
            <a:noAutofit/>
          </a:bodyPr>
          <a:lstStyle/>
          <a:p>
            <a:pPr marL="0" indent="0">
              <a:buNone/>
            </a:pPr>
            <a:r>
              <a:rPr lang="fi-FI" sz="1600" b="1" dirty="0"/>
              <a:t>Etäpalvelulla tarkoitetaan viranomaisten yhteiskäyttöistä ratkaisua, jolla mahdollistetaan asiakkaan käyntiasiointia vastaava henkilökohtainen asiointi viranomaisten etäasiantuntijoiden kanssa kuva- ja ääniyhteydellä. </a:t>
            </a:r>
            <a:r>
              <a:rPr lang="fi-FI" sz="1600" dirty="0"/>
              <a:t>Käytössä oleva dokumenttikamera mahdollistaa myös asiakirjojen jakamisen asiakkaan ja viranomaisen asiantuntijan välillä.</a:t>
            </a:r>
          </a:p>
          <a:p>
            <a:pPr marL="0" indent="0">
              <a:buNone/>
            </a:pPr>
            <a:endParaRPr lang="fi-FI" sz="1600" dirty="0"/>
          </a:p>
          <a:p>
            <a:pPr marL="0" indent="0">
              <a:buNone/>
            </a:pPr>
            <a:r>
              <a:rPr lang="fi-FI" sz="1600" dirty="0"/>
              <a:t>Etäpalvelua tarjotaan vastaavasti kuten muitakin palveluja, joko ajanvarauksella tai ilman erillistä ajanvarausta. Etäpalvelua annetaan etäpalvelutilassa, joka on esteetön ja yksityinen huone tai moduuliratkaisu, jossa on etäpalvelun mahdollistava laitteisto.*</a:t>
            </a:r>
          </a:p>
          <a:p>
            <a:pPr marL="0" indent="0">
              <a:buNone/>
            </a:pPr>
            <a:endParaRPr lang="fi-FI" sz="1600" dirty="0"/>
          </a:p>
          <a:p>
            <a:pPr marL="0" indent="0">
              <a:buNone/>
            </a:pPr>
            <a:r>
              <a:rPr lang="fi-FI" sz="1600" dirty="0"/>
              <a:t>Etäpalvelu toimii ajanvaraus- ja videokanavajärjestelmänä ja järjestelmään kirjataan vain välttämättömät tiedot asiakkaasta ajanvarausta varten. </a:t>
            </a:r>
            <a:r>
              <a:rPr lang="fi-FI" sz="1600" dirty="0">
                <a:latin typeface="+mn-lt"/>
              </a:rPr>
              <a:t>Kaikki asiointiin liittyvä tieto tallennetaan vain viranomaisten omiin käytössä oleviin järjestelmiin. </a:t>
            </a:r>
            <a:endParaRPr lang="fi-FI" sz="1600" dirty="0"/>
          </a:p>
        </p:txBody>
      </p:sp>
      <p:pic>
        <p:nvPicPr>
          <p:cNvPr id="9" name="Kuvan paikkamerkki 8" descr="Kuva, jossa henkilö kirjoittaa tietokoneella.">
            <a:extLst>
              <a:ext uri="{FF2B5EF4-FFF2-40B4-BE49-F238E27FC236}">
                <a16:creationId xmlns:a16="http://schemas.microsoft.com/office/drawing/2014/main" id="{8F3C48B5-772A-D28A-91B3-BC7D9C8B2964}"/>
              </a:ext>
            </a:extLst>
          </p:cNvPr>
          <p:cNvPicPr>
            <a:picLocks noGrp="1" noChangeAspect="1"/>
          </p:cNvPicPr>
          <p:nvPr>
            <p:ph type="pic" sz="quarter" idx="13"/>
          </p:nvPr>
        </p:nvPicPr>
        <p:blipFill>
          <a:blip r:embed="rId2"/>
          <a:srcRect l="17592" r="17592"/>
          <a:stretch/>
        </p:blipFill>
        <p:spPr/>
      </p:pic>
      <p:sp>
        <p:nvSpPr>
          <p:cNvPr id="4" name="Dian numeron paikkamerkki 3"/>
          <p:cNvSpPr>
            <a:spLocks noGrp="1"/>
          </p:cNvSpPr>
          <p:nvPr>
            <p:ph type="sldNum" sz="quarter" idx="12"/>
          </p:nvPr>
        </p:nvSpPr>
        <p:spPr/>
        <p:txBody>
          <a:bodyPr/>
          <a:lstStyle/>
          <a:p>
            <a:fld id="{7CD1C137-87C0-4E4B-8573-EDFCC21A7E6F}" type="slidenum">
              <a:rPr lang="fi-FI" noProof="0" smtClean="0"/>
              <a:pPr/>
              <a:t>10</a:t>
            </a:fld>
            <a:endParaRPr lang="fi-FI" noProof="0" dirty="0"/>
          </a:p>
        </p:txBody>
      </p:sp>
      <p:sp>
        <p:nvSpPr>
          <p:cNvPr id="11" name="Tekstiruutu 10">
            <a:extLst>
              <a:ext uri="{FF2B5EF4-FFF2-40B4-BE49-F238E27FC236}">
                <a16:creationId xmlns:a16="http://schemas.microsoft.com/office/drawing/2014/main" id="{0FB5CB4B-C2BD-CC50-7B22-181EBBD0394C}"/>
              </a:ext>
            </a:extLst>
          </p:cNvPr>
          <p:cNvSpPr txBox="1"/>
          <p:nvPr/>
        </p:nvSpPr>
        <p:spPr>
          <a:xfrm>
            <a:off x="3253739" y="6227058"/>
            <a:ext cx="5924277" cy="630942"/>
          </a:xfrm>
          <a:prstGeom prst="rect">
            <a:avLst/>
          </a:prstGeom>
          <a:solidFill>
            <a:schemeClr val="accent2">
              <a:lumMod val="40000"/>
              <a:lumOff val="60000"/>
            </a:schemeClr>
          </a:solidFill>
          <a:ln>
            <a:solidFill>
              <a:schemeClr val="accent2">
                <a:lumMod val="40000"/>
                <a:lumOff val="60000"/>
              </a:schemeClr>
            </a:solidFill>
          </a:ln>
        </p:spPr>
        <p:style>
          <a:lnRef idx="3">
            <a:schemeClr val="lt1"/>
          </a:lnRef>
          <a:fillRef idx="1">
            <a:schemeClr val="accent2"/>
          </a:fillRef>
          <a:effectRef idx="1">
            <a:schemeClr val="accent2"/>
          </a:effectRef>
          <a:fontRef idx="minor">
            <a:schemeClr val="lt1"/>
          </a:fontRef>
        </p:style>
        <p:txBody>
          <a:bodyPr wrap="square">
            <a:spAutoFit/>
          </a:bodyPr>
          <a:lstStyle/>
          <a:p>
            <a:r>
              <a:rPr lang="fi-FI" sz="1200" dirty="0">
                <a:solidFill>
                  <a:schemeClr val="tx2"/>
                </a:solidFill>
              </a:rPr>
              <a:t>* Tilojen suunnittelussa noudatetaan Yhteisten työympäristöjen tilakortit ja suunnitteluohjeet –dokumentissa kuvattua etäpalvelutilan ideaaliratkaisua.</a:t>
            </a:r>
          </a:p>
          <a:p>
            <a:pPr marL="171450" indent="-171450">
              <a:buFont typeface="Arial" panose="020B0604020202020204" pitchFamily="34" charset="0"/>
              <a:buChar char="•"/>
            </a:pPr>
            <a:endParaRPr lang="fi-FI" sz="1100" dirty="0">
              <a:solidFill>
                <a:sysClr val="windowText" lastClr="000000"/>
              </a:solidFill>
            </a:endParaRPr>
          </a:p>
        </p:txBody>
      </p:sp>
    </p:spTree>
    <p:extLst>
      <p:ext uri="{BB962C8B-B14F-4D97-AF65-F5344CB8AC3E}">
        <p14:creationId xmlns:p14="http://schemas.microsoft.com/office/powerpoint/2010/main" val="1570282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sällön paikkamerkki 4"/>
          <p:cNvSpPr>
            <a:spLocks noGrp="1"/>
          </p:cNvSpPr>
          <p:nvPr>
            <p:ph idx="1"/>
          </p:nvPr>
        </p:nvSpPr>
        <p:spPr>
          <a:xfrm>
            <a:off x="497542" y="1684962"/>
            <a:ext cx="5220000" cy="4428162"/>
          </a:xfrm>
        </p:spPr>
        <p:txBody>
          <a:bodyPr vert="horz" lIns="0" tIns="0" rIns="0" bIns="0" rtlCol="0" anchor="t">
            <a:noAutofit/>
          </a:bodyPr>
          <a:lstStyle/>
          <a:p>
            <a:pPr marL="0" indent="0">
              <a:buNone/>
            </a:pPr>
            <a:r>
              <a:rPr lang="fi-FI" sz="1600" b="1" dirty="0"/>
              <a:t>Kolmas osapuoli</a:t>
            </a:r>
            <a:r>
              <a:rPr lang="fi-FI" sz="1600" dirty="0"/>
              <a:t> etäpalvelussa voi olla esimerkiksi tulkki, toinen viranomainen, henkilökohtainen avustaja tai asiakkaan läheinen. Kolmas osapuoli voi olla mukana etäpalvelutilanteessa video- ja ääniyhteydellä kuten viranomaisen asiantuntija. </a:t>
            </a:r>
          </a:p>
          <a:p>
            <a:pPr marL="0" indent="0">
              <a:buNone/>
            </a:pPr>
            <a:endParaRPr lang="fi-FI" sz="1600" dirty="0"/>
          </a:p>
          <a:p>
            <a:pPr marL="0" indent="0">
              <a:buNone/>
            </a:pPr>
            <a:r>
              <a:rPr lang="fi-FI" sz="1600" dirty="0"/>
              <a:t>Kolmas osapuoli täytyy aina todentaa vahvan tunnistautumisen kautta ennen etäpalvelutilanteeseen liittymistä. Kolmannen osapuolen tulee vakuuttaa etäpalvelusovelluksessa ennen palveluun liittymistä olevansa ympäristössä tai tilassa, joka soveltuu salassa pidettävien asioiden käsittelyyn.</a:t>
            </a:r>
          </a:p>
          <a:p>
            <a:pPr marL="0" indent="0">
              <a:buNone/>
            </a:pPr>
            <a:endParaRPr lang="fi-FI" sz="1500" dirty="0"/>
          </a:p>
          <a:p>
            <a:pPr marL="0" indent="0">
              <a:buNone/>
            </a:pPr>
            <a:r>
              <a:rPr lang="fi-FI" sz="1600" b="1" dirty="0" err="1"/>
              <a:t>Huom</a:t>
            </a:r>
            <a:r>
              <a:rPr lang="fi-FI" sz="1600" b="1" dirty="0"/>
              <a:t>! </a:t>
            </a:r>
            <a:r>
              <a:rPr lang="fi-FI" sz="1600" dirty="0"/>
              <a:t>Tulkkaukseen liittyvät käytänteet vaihtelevat viranomaisittain ja niiden palveluvalikoimien mukaan,</a:t>
            </a:r>
            <a:r>
              <a:rPr lang="fi-FI" sz="1600" strike="sngStrike" dirty="0">
                <a:solidFill>
                  <a:srgbClr val="FF0000"/>
                </a:solidFill>
              </a:rPr>
              <a:t> </a:t>
            </a:r>
            <a:r>
              <a:rPr lang="fi-FI" sz="1600" dirty="0"/>
              <a:t>eikä pilotoinnissa testata viranomaisten yhteistä tulkkauspalvelua. Tulkkaukseen liittyviä käytänteitä tulee tarkastella etäpalvelun jatkokehitysvaiheessa.</a:t>
            </a:r>
          </a:p>
        </p:txBody>
      </p:sp>
      <p:sp>
        <p:nvSpPr>
          <p:cNvPr id="6" name="Tekstin paikkamerkki 5"/>
          <p:cNvSpPr>
            <a:spLocks noGrp="1"/>
          </p:cNvSpPr>
          <p:nvPr>
            <p:ph type="body" sz="quarter" idx="13"/>
          </p:nvPr>
        </p:nvSpPr>
        <p:spPr/>
        <p:txBody>
          <a:bodyPr/>
          <a:lstStyle/>
          <a:p>
            <a:r>
              <a:rPr lang="fi-FI" sz="2800" dirty="0"/>
              <a:t>Kolmas osapuoli etäpalvelussa voi olla esimerkiksi tulkki, toinen viranomainen tai henkilökohtainen avustaja. </a:t>
            </a:r>
          </a:p>
        </p:txBody>
      </p:sp>
      <p:sp>
        <p:nvSpPr>
          <p:cNvPr id="4" name="Dian numeron paikkamerkki 3"/>
          <p:cNvSpPr>
            <a:spLocks noGrp="1"/>
          </p:cNvSpPr>
          <p:nvPr>
            <p:ph type="sldNum" sz="quarter" idx="12"/>
          </p:nvPr>
        </p:nvSpPr>
        <p:spPr/>
        <p:txBody>
          <a:bodyPr/>
          <a:lstStyle/>
          <a:p>
            <a:fld id="{7CD1C137-87C0-4E4B-8573-EDFCC21A7E6F}" type="slidenum">
              <a:rPr lang="fi-FI" noProof="0" smtClean="0"/>
              <a:pPr/>
              <a:t>11</a:t>
            </a:fld>
            <a:endParaRPr lang="fi-FI" noProof="0" dirty="0"/>
          </a:p>
        </p:txBody>
      </p:sp>
      <p:sp>
        <p:nvSpPr>
          <p:cNvPr id="2" name="Otsikko 1"/>
          <p:cNvSpPr>
            <a:spLocks noGrp="1"/>
          </p:cNvSpPr>
          <p:nvPr>
            <p:ph type="title"/>
          </p:nvPr>
        </p:nvSpPr>
        <p:spPr/>
        <p:txBody>
          <a:bodyPr/>
          <a:lstStyle/>
          <a:p>
            <a:r>
              <a:rPr lang="fi-FI" sz="2800" dirty="0"/>
              <a:t>Kolmas osapuoli etäpalvelussa</a:t>
            </a:r>
          </a:p>
        </p:txBody>
      </p:sp>
    </p:spTree>
    <p:extLst>
      <p:ext uri="{BB962C8B-B14F-4D97-AF65-F5344CB8AC3E}">
        <p14:creationId xmlns:p14="http://schemas.microsoft.com/office/powerpoint/2010/main" val="3152725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421034" y="6469049"/>
            <a:ext cx="277907" cy="208616"/>
          </a:xfrm>
        </p:spPr>
        <p:txBody>
          <a:bodyPr/>
          <a:lstStyle/>
          <a:p>
            <a:pPr lvl="0"/>
            <a:fld id="{31160B98-140E-4345-B1A3-2A7247C42973}" type="slidenum">
              <a:rPr lang="fi-FI" noProof="0" smtClean="0"/>
              <a:pPr lvl="0"/>
              <a:t>12</a:t>
            </a:fld>
            <a:endParaRPr lang="fi-FI" noProof="0"/>
          </a:p>
        </p:txBody>
      </p:sp>
      <p:sp>
        <p:nvSpPr>
          <p:cNvPr id="3" name="Otsikko 1">
            <a:extLst>
              <a:ext uri="{FF2B5EF4-FFF2-40B4-BE49-F238E27FC236}">
                <a16:creationId xmlns:a16="http://schemas.microsoft.com/office/drawing/2014/main" id="{B9D92ED4-2A13-25FE-783D-6FD3E8FE0934}"/>
              </a:ext>
            </a:extLst>
          </p:cNvPr>
          <p:cNvSpPr txBox="1">
            <a:spLocks/>
          </p:cNvSpPr>
          <p:nvPr/>
        </p:nvSpPr>
        <p:spPr>
          <a:xfrm>
            <a:off x="415346" y="413535"/>
            <a:ext cx="11201401" cy="524786"/>
          </a:xfrm>
          <a:prstGeom prst="rect">
            <a:avLst/>
          </a:prstGeom>
        </p:spPr>
        <p:txBody>
          <a:bodyPr lIns="91440" tIns="45720" rIns="91440" bIns="45720" anchor="t"/>
          <a:lstStyle>
            <a:lvl1pPr algn="l" defTabSz="914400" rtl="0" eaLnBrk="1" latinLnBrk="0" hangingPunct="1">
              <a:lnSpc>
                <a:spcPct val="90000"/>
              </a:lnSpc>
              <a:spcBef>
                <a:spcPct val="0"/>
              </a:spcBef>
              <a:buNone/>
              <a:defRPr sz="2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i-FI" sz="2800" dirty="0"/>
              <a:t>Mitä lisäarvoa etäpalvelu tuo?</a:t>
            </a:r>
            <a:endParaRPr kumimoji="0" lang="fi-FI" sz="2800" b="1" i="0" u="none" strike="noStrike" kern="1200" cap="none" spc="0" normalizeH="0" baseline="0" noProof="0" dirty="0">
              <a:ln>
                <a:noFill/>
              </a:ln>
              <a:solidFill>
                <a:srgbClr val="23285F"/>
              </a:solidFill>
              <a:effectLst/>
              <a:uLnTx/>
              <a:uFillTx/>
              <a:latin typeface="DM Sans"/>
              <a:ea typeface="+mj-ea"/>
              <a:cs typeface="+mj-cs"/>
            </a:endParaRPr>
          </a:p>
        </p:txBody>
      </p:sp>
      <p:sp>
        <p:nvSpPr>
          <p:cNvPr id="5" name="Rounded Rectangle 4">
            <a:extLst>
              <a:ext uri="{FF2B5EF4-FFF2-40B4-BE49-F238E27FC236}">
                <a16:creationId xmlns:a16="http://schemas.microsoft.com/office/drawing/2014/main" id="{69725494-C3CA-29FC-4685-E9EF91AF5052}"/>
              </a:ext>
            </a:extLst>
          </p:cNvPr>
          <p:cNvSpPr/>
          <p:nvPr/>
        </p:nvSpPr>
        <p:spPr bwMode="auto">
          <a:xfrm>
            <a:off x="7539630" y="3801220"/>
            <a:ext cx="3699996" cy="1088631"/>
          </a:xfrm>
          <a:prstGeom prst="roundRect">
            <a:avLst>
              <a:gd name="adj" fmla="val 4746"/>
            </a:avLst>
          </a:prstGeom>
          <a:solidFill>
            <a:schemeClr val="bg2">
              <a:alpha val="69804"/>
            </a:schemeClr>
          </a:solidFill>
          <a:ln w="25400" cap="flat" cmpd="sng" algn="ctr">
            <a:no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marL="0" marR="0" lvl="0" indent="0" algn="ctr" defTabSz="642915" rtl="0" eaLnBrk="1" fontAlgn="base" latinLnBrk="0" hangingPunct="1">
              <a:lnSpc>
                <a:spcPct val="100000"/>
              </a:lnSpc>
              <a:spcBef>
                <a:spcPct val="0"/>
              </a:spcBef>
              <a:spcAft>
                <a:spcPct val="0"/>
              </a:spcAft>
              <a:buClrTx/>
              <a:buSzTx/>
              <a:buFontTx/>
              <a:buNone/>
              <a:tabLst/>
              <a:defRPr/>
            </a:pPr>
            <a:r>
              <a:rPr kumimoji="0" lang="fi-FI" sz="1400" i="0" u="none" strike="noStrike" kern="1200" cap="none" spc="0" normalizeH="0" baseline="0" noProof="0" dirty="0">
                <a:ln>
                  <a:noFill/>
                </a:ln>
                <a:solidFill>
                  <a:schemeClr val="tx2"/>
                </a:solidFill>
                <a:effectLst/>
                <a:uLnTx/>
                <a:uFillTx/>
                <a:ea typeface="PingFang SC Regular" charset="0"/>
                <a:cs typeface="Arial" panose="020B0604020202020204" pitchFamily="34" charset="0"/>
                <a:sym typeface="Gill Sans" charset="0"/>
              </a:rPr>
              <a:t>Viranomaisten asiantuntijat voivat hoitaa etäpalvelupisteiden asiakastapaamiset videoyhteydellä omalta työasemaltaan paikkariippumattomasti.</a:t>
            </a:r>
          </a:p>
        </p:txBody>
      </p:sp>
      <p:sp>
        <p:nvSpPr>
          <p:cNvPr id="10" name="Rounded Rectangle 9">
            <a:extLst>
              <a:ext uri="{FF2B5EF4-FFF2-40B4-BE49-F238E27FC236}">
                <a16:creationId xmlns:a16="http://schemas.microsoft.com/office/drawing/2014/main" id="{69725494-C3CA-29FC-4685-E9EF91AF5052}"/>
              </a:ext>
            </a:extLst>
          </p:cNvPr>
          <p:cNvSpPr/>
          <p:nvPr/>
        </p:nvSpPr>
        <p:spPr bwMode="auto">
          <a:xfrm>
            <a:off x="8000583" y="1175440"/>
            <a:ext cx="2646396" cy="1033725"/>
          </a:xfrm>
          <a:prstGeom prst="roundRect">
            <a:avLst>
              <a:gd name="adj" fmla="val 4746"/>
            </a:avLst>
          </a:prstGeom>
          <a:solidFill>
            <a:schemeClr val="bg2">
              <a:alpha val="69804"/>
            </a:schemeClr>
          </a:solidFill>
          <a:ln w="25400" cap="flat" cmpd="sng" algn="ctr">
            <a:no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chemeClr val="tx2"/>
                </a:solidFill>
                <a:effectLst/>
                <a:uLnTx/>
                <a:uFillTx/>
                <a:ea typeface="+mn-ea"/>
                <a:cs typeface="+mn-cs"/>
              </a:rPr>
              <a:t>Tulkkauksen valtakunnallinen saatavuus paranee, kun tulkki voi liittyä palvelutilanteeseen etäyhteydellä.</a:t>
            </a:r>
          </a:p>
        </p:txBody>
      </p:sp>
      <p:sp>
        <p:nvSpPr>
          <p:cNvPr id="11" name="Rounded Rectangle 10">
            <a:extLst>
              <a:ext uri="{FF2B5EF4-FFF2-40B4-BE49-F238E27FC236}">
                <a16:creationId xmlns:a16="http://schemas.microsoft.com/office/drawing/2014/main" id="{69725494-C3CA-29FC-4685-E9EF91AF5052}"/>
              </a:ext>
            </a:extLst>
          </p:cNvPr>
          <p:cNvSpPr/>
          <p:nvPr/>
        </p:nvSpPr>
        <p:spPr bwMode="auto">
          <a:xfrm>
            <a:off x="593092" y="2817239"/>
            <a:ext cx="3031148" cy="983981"/>
          </a:xfrm>
          <a:prstGeom prst="roundRect">
            <a:avLst>
              <a:gd name="adj" fmla="val 4746"/>
            </a:avLst>
          </a:prstGeom>
          <a:solidFill>
            <a:schemeClr val="bg2">
              <a:alpha val="69804"/>
            </a:schemeClr>
          </a:solidFill>
          <a:ln w="25400" cap="flat" cmpd="sng" algn="ctr">
            <a:no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marL="0" marR="0" lvl="0" indent="0" algn="ctr" defTabSz="642915" rtl="0" eaLnBrk="1" fontAlgn="base" latinLnBrk="0" hangingPunct="1">
              <a:lnSpc>
                <a:spcPct val="100000"/>
              </a:lnSpc>
              <a:spcBef>
                <a:spcPct val="0"/>
              </a:spcBef>
              <a:spcAft>
                <a:spcPct val="0"/>
              </a:spcAft>
              <a:buClrTx/>
              <a:buSzTx/>
              <a:buFontTx/>
              <a:buNone/>
              <a:tabLst/>
              <a:defRPr/>
            </a:pPr>
            <a:r>
              <a:rPr kumimoji="0" lang="fi-FI" sz="1400" i="0" u="none" strike="noStrike" kern="1200" cap="none" spc="0" normalizeH="0" baseline="0" noProof="0" dirty="0">
                <a:ln>
                  <a:noFill/>
                </a:ln>
                <a:solidFill>
                  <a:schemeClr val="tx2"/>
                </a:solidFill>
                <a:effectLst/>
                <a:uLnTx/>
                <a:uFillTx/>
                <a:ea typeface="+mn-ea"/>
                <a:cs typeface="+mn-cs"/>
              </a:rPr>
              <a:t>Viranomaisen palvelut voidaan tuoda kustannustehokkaasti asiakkaiden lähelle erityisesti harvaan asutulla seudulla.</a:t>
            </a:r>
            <a:endParaRPr kumimoji="0" lang="fi-FI" sz="1400" i="0" u="none" strike="noStrike" kern="1200" cap="none" spc="0" normalizeH="0" baseline="0" noProof="0" dirty="0">
              <a:ln>
                <a:noFill/>
              </a:ln>
              <a:solidFill>
                <a:schemeClr val="tx2"/>
              </a:solidFill>
              <a:effectLst/>
              <a:uLnTx/>
              <a:uFillTx/>
              <a:ea typeface="PingFang SC Regular" charset="0"/>
              <a:cs typeface="Arial" panose="020B0604020202020204" pitchFamily="34" charset="0"/>
              <a:sym typeface="Gill Sans" charset="0"/>
            </a:endParaRPr>
          </a:p>
        </p:txBody>
      </p:sp>
      <p:sp>
        <p:nvSpPr>
          <p:cNvPr id="12" name="Rounded Rectangle 11">
            <a:extLst>
              <a:ext uri="{FF2B5EF4-FFF2-40B4-BE49-F238E27FC236}">
                <a16:creationId xmlns:a16="http://schemas.microsoft.com/office/drawing/2014/main" id="{69725494-C3CA-29FC-4685-E9EF91AF5052}"/>
              </a:ext>
            </a:extLst>
          </p:cNvPr>
          <p:cNvSpPr/>
          <p:nvPr/>
        </p:nvSpPr>
        <p:spPr bwMode="auto">
          <a:xfrm>
            <a:off x="415346" y="4078373"/>
            <a:ext cx="3330991" cy="2299068"/>
          </a:xfrm>
          <a:prstGeom prst="roundRect">
            <a:avLst>
              <a:gd name="adj" fmla="val 4746"/>
            </a:avLst>
          </a:prstGeom>
          <a:solidFill>
            <a:schemeClr val="bg2">
              <a:alpha val="69804"/>
            </a:schemeClr>
          </a:solidFill>
          <a:ln w="25400" cap="flat" cmpd="sng" algn="ctr">
            <a:no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chemeClr val="tx2"/>
                </a:solidFill>
                <a:effectLst/>
                <a:uLnTx/>
                <a:uFillTx/>
                <a:ea typeface="+mn-ea"/>
                <a:cs typeface="+mn-cs"/>
              </a:rPr>
              <a:t>Videoyhteys mahdollistaa etäasiantuntijalle pelkkää puhelinkeskustelua paremmin sen varmistamisen, että asiakas on ymmärtänyt asioinnin sisällön ja saamansa ohjeet. Kuvayhteys mahdollistaa eleet, ilmeet ja viittomat päinvastoin kuin puhelimessa, jossa tulkintaa voi tehdä ainoastaan sanojen ja äänensävyn avulla.</a:t>
            </a:r>
          </a:p>
        </p:txBody>
      </p:sp>
      <p:pic>
        <p:nvPicPr>
          <p:cNvPr id="24" name="Picture 3" descr="A person pointing at a computer screen&#10;&#10;Description automatically generated">
            <a:extLst>
              <a:ext uri="{FF2B5EF4-FFF2-40B4-BE49-F238E27FC236}">
                <a16:creationId xmlns:a16="http://schemas.microsoft.com/office/drawing/2014/main" id="{DD7D49DE-6CE7-751C-1396-CC8D0AC194AA}"/>
              </a:ext>
            </a:extLst>
          </p:cNvPr>
          <p:cNvPicPr>
            <a:picLocks noChangeAspect="1"/>
          </p:cNvPicPr>
          <p:nvPr/>
        </p:nvPicPr>
        <p:blipFill>
          <a:blip r:embed="rId2"/>
          <a:stretch>
            <a:fillRect/>
          </a:stretch>
        </p:blipFill>
        <p:spPr>
          <a:xfrm flipH="1">
            <a:off x="4355216" y="2037565"/>
            <a:ext cx="2845872" cy="2774893"/>
          </a:xfrm>
          <a:prstGeom prst="rect">
            <a:avLst/>
          </a:prstGeom>
        </p:spPr>
      </p:pic>
      <p:sp>
        <p:nvSpPr>
          <p:cNvPr id="6" name="Rounded Rectangle 9">
            <a:extLst>
              <a:ext uri="{FF2B5EF4-FFF2-40B4-BE49-F238E27FC236}">
                <a16:creationId xmlns:a16="http://schemas.microsoft.com/office/drawing/2014/main" id="{E5E5B5F1-D919-BEA6-42D3-0D27A48F4457}"/>
              </a:ext>
            </a:extLst>
          </p:cNvPr>
          <p:cNvSpPr/>
          <p:nvPr/>
        </p:nvSpPr>
        <p:spPr bwMode="auto">
          <a:xfrm>
            <a:off x="3962781" y="5047445"/>
            <a:ext cx="3238307" cy="1630220"/>
          </a:xfrm>
          <a:prstGeom prst="roundRect">
            <a:avLst>
              <a:gd name="adj" fmla="val 4746"/>
            </a:avLst>
          </a:prstGeom>
          <a:solidFill>
            <a:schemeClr val="bg2">
              <a:alpha val="69804"/>
            </a:schemeClr>
          </a:solidFill>
          <a:ln w="25400" cap="flat" cmpd="sng" algn="ctr">
            <a:no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i="0" u="none" strike="noStrike" kern="1200" cap="none" spc="0" normalizeH="0" baseline="0" noProof="0" dirty="0">
                <a:ln>
                  <a:noFill/>
                </a:ln>
                <a:solidFill>
                  <a:schemeClr val="tx2"/>
                </a:solidFill>
                <a:effectLst/>
                <a:uLnTx/>
                <a:uFillTx/>
                <a:ea typeface="+mn-ea"/>
                <a:cs typeface="+mn-cs"/>
              </a:rPr>
              <a:t>Viranomaisten palvelut voidaan viedä aiempaa joustavammin esim. pop </a:t>
            </a:r>
            <a:r>
              <a:rPr kumimoji="0" lang="fi-FI" sz="1400" i="0" u="none" strike="noStrike" kern="1200" cap="none" spc="0" normalizeH="0" baseline="0" noProof="0" dirty="0" err="1">
                <a:ln>
                  <a:noFill/>
                </a:ln>
                <a:solidFill>
                  <a:schemeClr val="tx2"/>
                </a:solidFill>
                <a:effectLst/>
                <a:uLnTx/>
                <a:uFillTx/>
                <a:ea typeface="+mn-ea"/>
                <a:cs typeface="+mn-cs"/>
              </a:rPr>
              <a:t>up</a:t>
            </a:r>
            <a:r>
              <a:rPr kumimoji="0" lang="fi-FI" sz="1400" i="0" u="none" strike="noStrike" kern="1200" cap="none" spc="0" normalizeH="0" baseline="0" noProof="0" dirty="0">
                <a:ln>
                  <a:noFill/>
                </a:ln>
                <a:solidFill>
                  <a:schemeClr val="tx2"/>
                </a:solidFill>
                <a:effectLst/>
                <a:uLnTx/>
                <a:uFillTx/>
                <a:ea typeface="+mn-ea"/>
                <a:cs typeface="+mn-cs"/>
              </a:rPr>
              <a:t> -toimintana sinne, missä on tarvetta palvelulle kevyempien palveluratkaisujen (kuten palvelubussien tai salkkumallin) avulla.</a:t>
            </a:r>
          </a:p>
        </p:txBody>
      </p:sp>
      <p:sp>
        <p:nvSpPr>
          <p:cNvPr id="8" name="Rounded Rectangle 9">
            <a:extLst>
              <a:ext uri="{FF2B5EF4-FFF2-40B4-BE49-F238E27FC236}">
                <a16:creationId xmlns:a16="http://schemas.microsoft.com/office/drawing/2014/main" id="{EBBC508F-C359-FDB6-A083-5DEDBC0CFC54}"/>
              </a:ext>
            </a:extLst>
          </p:cNvPr>
          <p:cNvSpPr/>
          <p:nvPr/>
        </p:nvSpPr>
        <p:spPr bwMode="auto">
          <a:xfrm>
            <a:off x="739465" y="1404490"/>
            <a:ext cx="3369689" cy="1216758"/>
          </a:xfrm>
          <a:prstGeom prst="roundRect">
            <a:avLst>
              <a:gd name="adj" fmla="val 4746"/>
            </a:avLst>
          </a:prstGeom>
          <a:solidFill>
            <a:schemeClr val="bg2">
              <a:alpha val="69804"/>
            </a:schemeClr>
          </a:solidFill>
          <a:ln w="25400" cap="flat" cmpd="sng" algn="ctr">
            <a:no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r>
              <a:rPr lang="fi-FI" sz="1400" dirty="0">
                <a:solidFill>
                  <a:schemeClr val="tx2"/>
                </a:solidFill>
              </a:rPr>
              <a:t>Etäpalvelu vastaa fyysisesti paikan päällä tapahtuvaa käyntiasiointia ja se mahdollistaa monia käyntiasiointia vastaavia toimintoja, kuten asiakirjojen jakamisen.</a:t>
            </a:r>
          </a:p>
        </p:txBody>
      </p:sp>
      <p:sp>
        <p:nvSpPr>
          <p:cNvPr id="9" name="Rounded Rectangle 10">
            <a:extLst>
              <a:ext uri="{FF2B5EF4-FFF2-40B4-BE49-F238E27FC236}">
                <a16:creationId xmlns:a16="http://schemas.microsoft.com/office/drawing/2014/main" id="{C3E336EC-8A8A-21B1-67A4-02F2B079235D}"/>
              </a:ext>
            </a:extLst>
          </p:cNvPr>
          <p:cNvSpPr/>
          <p:nvPr/>
        </p:nvSpPr>
        <p:spPr bwMode="auto">
          <a:xfrm>
            <a:off x="4355216" y="1099469"/>
            <a:ext cx="3399305" cy="1033725"/>
          </a:xfrm>
          <a:prstGeom prst="roundRect">
            <a:avLst>
              <a:gd name="adj" fmla="val 4746"/>
            </a:avLst>
          </a:prstGeom>
          <a:solidFill>
            <a:schemeClr val="bg2">
              <a:alpha val="69804"/>
            </a:schemeClr>
          </a:solidFill>
          <a:ln w="25400" cap="flat" cmpd="sng" algn="ctr">
            <a:no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dirty="0">
                <a:solidFill>
                  <a:schemeClr val="tx2"/>
                </a:solidFill>
              </a:rPr>
              <a:t>A</a:t>
            </a:r>
            <a:r>
              <a:rPr kumimoji="0" lang="fi-FI" sz="1400" i="0" u="none" strike="noStrike" kern="1200" cap="none" spc="0" normalizeH="0" baseline="0" noProof="0" dirty="0" err="1">
                <a:ln>
                  <a:noFill/>
                </a:ln>
                <a:solidFill>
                  <a:schemeClr val="tx2"/>
                </a:solidFill>
                <a:effectLst/>
                <a:uLnTx/>
                <a:uFillTx/>
                <a:ea typeface="+mn-ea"/>
                <a:cs typeface="+mn-cs"/>
              </a:rPr>
              <a:t>siakkaan</a:t>
            </a:r>
            <a:r>
              <a:rPr kumimoji="0" lang="fi-FI" sz="1400" i="0" u="none" strike="noStrike" kern="1200" cap="none" spc="0" normalizeH="0" baseline="0" noProof="0" dirty="0">
                <a:ln>
                  <a:noFill/>
                </a:ln>
                <a:solidFill>
                  <a:schemeClr val="tx2"/>
                </a:solidFill>
                <a:effectLst/>
                <a:uLnTx/>
                <a:uFillTx/>
                <a:ea typeface="+mn-ea"/>
                <a:cs typeface="+mn-cs"/>
              </a:rPr>
              <a:t> asia voidaan hoitaa siten, että etäpalvelutapahtumaan voidaan kutsua muita tarvittavia viranomaisia tai esimerkiksi kaukana asuva läheinen.</a:t>
            </a:r>
          </a:p>
        </p:txBody>
      </p:sp>
      <p:sp>
        <p:nvSpPr>
          <p:cNvPr id="21" name="Rounded Rectangle 10">
            <a:extLst>
              <a:ext uri="{FF2B5EF4-FFF2-40B4-BE49-F238E27FC236}">
                <a16:creationId xmlns:a16="http://schemas.microsoft.com/office/drawing/2014/main" id="{F69E6C9D-493A-1BCA-2E48-917D2A21C45C}"/>
              </a:ext>
            </a:extLst>
          </p:cNvPr>
          <p:cNvSpPr/>
          <p:nvPr/>
        </p:nvSpPr>
        <p:spPr bwMode="auto">
          <a:xfrm>
            <a:off x="7539630" y="5098048"/>
            <a:ext cx="3238306" cy="1279393"/>
          </a:xfrm>
          <a:prstGeom prst="roundRect">
            <a:avLst>
              <a:gd name="adj" fmla="val 4746"/>
            </a:avLst>
          </a:prstGeom>
          <a:solidFill>
            <a:schemeClr val="bg2">
              <a:alpha val="69804"/>
            </a:schemeClr>
          </a:solidFill>
          <a:ln w="25400" cap="flat" cmpd="sng" algn="ctr">
            <a:no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r>
              <a:rPr lang="fi-FI" sz="1400" b="0" i="0" u="none" strike="noStrike" baseline="0" dirty="0">
                <a:solidFill>
                  <a:schemeClr val="tx2"/>
                </a:solidFill>
              </a:rPr>
              <a:t>Etäpalvelupisteellä asiointi tuo asiakkaalle mahdollisuuden hoitaa useampia asioita kerralla ja yhdistää asiointitarpeita muuhunkin asiointiin esimerkiksi kunnan palveluissa.</a:t>
            </a:r>
          </a:p>
        </p:txBody>
      </p:sp>
      <p:sp>
        <p:nvSpPr>
          <p:cNvPr id="28" name="Rounded Rectangle 10">
            <a:extLst>
              <a:ext uri="{FF2B5EF4-FFF2-40B4-BE49-F238E27FC236}">
                <a16:creationId xmlns:a16="http://schemas.microsoft.com/office/drawing/2014/main" id="{BAE1B1F0-6EB5-A162-1165-6319D0731D47}"/>
              </a:ext>
            </a:extLst>
          </p:cNvPr>
          <p:cNvSpPr/>
          <p:nvPr/>
        </p:nvSpPr>
        <p:spPr bwMode="auto">
          <a:xfrm>
            <a:off x="7751404" y="2454338"/>
            <a:ext cx="3189865" cy="1138685"/>
          </a:xfrm>
          <a:prstGeom prst="roundRect">
            <a:avLst>
              <a:gd name="adj" fmla="val 4746"/>
            </a:avLst>
          </a:prstGeom>
          <a:solidFill>
            <a:schemeClr val="bg2">
              <a:alpha val="69804"/>
            </a:schemeClr>
          </a:solidFill>
          <a:ln w="25400" cap="flat" cmpd="sng" algn="ctr">
            <a:no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defRPr/>
            </a:pPr>
            <a:r>
              <a:rPr lang="fi-FI" sz="1400" b="0" i="0" u="none" strike="noStrike" baseline="0" dirty="0">
                <a:solidFill>
                  <a:schemeClr val="tx2"/>
                </a:solidFill>
              </a:rPr>
              <a:t>Etäpalvelu mahdollistaa viranomaisen kanssa asioinnin silloin, kun asiakkaalla ei ole mahdollisuutta, kuten osaamista ja laitteistoa</a:t>
            </a:r>
            <a:r>
              <a:rPr lang="fi-FI" sz="1400" b="0" i="0" u="none" strike="noStrike" baseline="0" dirty="0">
                <a:solidFill>
                  <a:srgbClr val="FF0000"/>
                </a:solidFill>
              </a:rPr>
              <a:t>,</a:t>
            </a:r>
            <a:r>
              <a:rPr lang="fi-FI" sz="1400" b="0" i="0" u="none" strike="noStrike" baseline="0" dirty="0">
                <a:solidFill>
                  <a:schemeClr val="tx2"/>
                </a:solidFill>
              </a:rPr>
              <a:t> sähköiseen asiointiin.</a:t>
            </a:r>
          </a:p>
        </p:txBody>
      </p:sp>
    </p:spTree>
    <p:extLst>
      <p:ext uri="{BB962C8B-B14F-4D97-AF65-F5344CB8AC3E}">
        <p14:creationId xmlns:p14="http://schemas.microsoft.com/office/powerpoint/2010/main" val="993583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8305FC2C-7B1F-D7B8-5EC1-41160901346B}"/>
              </a:ext>
            </a:extLst>
          </p:cNvPr>
          <p:cNvSpPr>
            <a:spLocks noGrp="1"/>
          </p:cNvSpPr>
          <p:nvPr>
            <p:ph type="title"/>
          </p:nvPr>
        </p:nvSpPr>
        <p:spPr/>
        <p:txBody>
          <a:bodyPr>
            <a:normAutofit/>
          </a:bodyPr>
          <a:lstStyle/>
          <a:p>
            <a:pPr algn="l"/>
            <a:r>
              <a:rPr lang="fi-FI" sz="4800" dirty="0"/>
              <a:t>4. Etäpalvelun pilotoinnin toimintamallit</a:t>
            </a:r>
          </a:p>
        </p:txBody>
      </p:sp>
    </p:spTree>
    <p:extLst>
      <p:ext uri="{BB962C8B-B14F-4D97-AF65-F5344CB8AC3E}">
        <p14:creationId xmlns:p14="http://schemas.microsoft.com/office/powerpoint/2010/main" val="3621578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D6C802-AEF5-B5D9-0687-2E4E187EA96C}"/>
              </a:ext>
            </a:extLst>
          </p:cNvPr>
          <p:cNvSpPr>
            <a:spLocks noGrp="1"/>
          </p:cNvSpPr>
          <p:nvPr>
            <p:ph type="title"/>
          </p:nvPr>
        </p:nvSpPr>
        <p:spPr/>
        <p:txBody>
          <a:bodyPr/>
          <a:lstStyle/>
          <a:p>
            <a:r>
              <a:rPr lang="fi-FI" dirty="0"/>
              <a:t>Yhteinen asiakaspalvelu etäpalvelun pilotoinnissa</a:t>
            </a:r>
          </a:p>
        </p:txBody>
      </p:sp>
      <p:sp>
        <p:nvSpPr>
          <p:cNvPr id="3" name="Sisällön paikkamerkki 2">
            <a:extLst>
              <a:ext uri="{FF2B5EF4-FFF2-40B4-BE49-F238E27FC236}">
                <a16:creationId xmlns:a16="http://schemas.microsoft.com/office/drawing/2014/main" id="{1602AEDB-83FF-2340-8FC7-BCA7BDCBD550}"/>
              </a:ext>
            </a:extLst>
          </p:cNvPr>
          <p:cNvSpPr>
            <a:spLocks noGrp="1"/>
          </p:cNvSpPr>
          <p:nvPr>
            <p:ph idx="1"/>
          </p:nvPr>
        </p:nvSpPr>
        <p:spPr>
          <a:xfrm>
            <a:off x="497542" y="1303283"/>
            <a:ext cx="5478579" cy="4951790"/>
          </a:xfrm>
        </p:spPr>
        <p:txBody>
          <a:bodyPr/>
          <a:lstStyle/>
          <a:p>
            <a:pPr marL="0" indent="0">
              <a:buNone/>
            </a:pPr>
            <a:r>
              <a:rPr lang="fi-FI" dirty="0"/>
              <a:t>Pilotointiin osallistuvat </a:t>
            </a:r>
            <a:r>
              <a:rPr lang="fi-FI" b="1" dirty="0"/>
              <a:t>poliisi, Digi- ja väestötietovirasto, Verohallinto </a:t>
            </a:r>
            <a:r>
              <a:rPr lang="fi-FI" dirty="0"/>
              <a:t>ja </a:t>
            </a:r>
            <a:r>
              <a:rPr lang="fi-FI" b="1" dirty="0"/>
              <a:t>Kela.</a:t>
            </a:r>
            <a:r>
              <a:rPr lang="fi-FI" dirty="0"/>
              <a:t> Lisäksi </a:t>
            </a:r>
            <a:r>
              <a:rPr lang="fi-FI" b="1" dirty="0"/>
              <a:t>aluehallintovirastot </a:t>
            </a:r>
            <a:r>
              <a:rPr lang="fi-FI" dirty="0"/>
              <a:t>osallistuu ratkaisun teknisen käytettävyyden testaukseen.</a:t>
            </a:r>
            <a:endParaRPr lang="fi-FI" dirty="0">
              <a:cs typeface="Segoe UI Semibold" panose="020B0702040204020203" pitchFamily="34" charset="0"/>
            </a:endParaRPr>
          </a:p>
          <a:p>
            <a:endParaRPr lang="fi-FI" dirty="0"/>
          </a:p>
          <a:p>
            <a:pPr marL="0" indent="0">
              <a:buNone/>
            </a:pPr>
            <a:r>
              <a:rPr lang="fi-FI" dirty="0"/>
              <a:t>Etäpalvelu on avoinna arkipäivisin </a:t>
            </a:r>
            <a:r>
              <a:rPr lang="fi-FI" b="1" dirty="0"/>
              <a:t>maanantaista perjantaihin klo 09.00–15.00</a:t>
            </a:r>
            <a:r>
              <a:rPr lang="fi-FI" dirty="0"/>
              <a:t>, kuitenkin enintään kiinteistön aukioloajan mukaisesti. Etäpalvelupisteelle viranomaisen etäasiakaspalveluun voi varata ajan paikan päältä, viranomaisen puhelinpalvelusta tai pilottipaikkakunnan palvelunumerosta.</a:t>
            </a:r>
          </a:p>
          <a:p>
            <a:pPr marL="0" indent="0">
              <a:buNone/>
            </a:pPr>
            <a:endParaRPr lang="fi-FI" dirty="0"/>
          </a:p>
          <a:p>
            <a:pPr marL="0" indent="0">
              <a:buNone/>
            </a:pPr>
            <a:r>
              <a:rPr lang="fi-FI" b="1" dirty="0"/>
              <a:t>Etäpalvelussa etäpalvelutila ja –laitteisto ovat viranomaisten yhteiskäytössä</a:t>
            </a:r>
            <a:r>
              <a:rPr lang="fi-FI" dirty="0"/>
              <a:t>. Etäpalvelussa asioimista tukee yhteinen opastus. Asiakkaat asioivat yhteiskäyttöisen etäpalvelun välityksellä kunkin viranomaisen omassa asiakaspalvelussa.</a:t>
            </a:r>
          </a:p>
          <a:p>
            <a:pPr marL="0" indent="0">
              <a:buNone/>
            </a:pPr>
            <a:endParaRPr lang="fi-FI" dirty="0"/>
          </a:p>
          <a:p>
            <a:pPr marL="0" indent="0">
              <a:buNone/>
            </a:pPr>
            <a:r>
              <a:rPr lang="fi-FI" dirty="0"/>
              <a:t>Etäpalvelupisteessä asioinnin tukemiseksi tarvitaan </a:t>
            </a:r>
            <a:r>
              <a:rPr lang="fi-FI" b="1" dirty="0"/>
              <a:t>yleistä palveluneuvontaa. </a:t>
            </a:r>
            <a:r>
              <a:rPr lang="fi-FI" dirty="0"/>
              <a:t>Pilotoinnissa kerätään tietoa siitä, mihin tehtäviin palveluneuvojan työaika kohdistuu ja miten paljon työaikaa menee tehtävän hoitamiseen. Tämän myötä kehitetään pysyvät toimintamallit.</a:t>
            </a:r>
          </a:p>
          <a:p>
            <a:endParaRPr lang="fi-FI" dirty="0"/>
          </a:p>
        </p:txBody>
      </p:sp>
      <p:pic>
        <p:nvPicPr>
          <p:cNvPr id="9" name="Kuvan paikkamerkki 8" descr="Kuva, jossa palveluneuvoja opastaa asiakasta Suomi-pisteen aulatilassa.">
            <a:extLst>
              <a:ext uri="{FF2B5EF4-FFF2-40B4-BE49-F238E27FC236}">
                <a16:creationId xmlns:a16="http://schemas.microsoft.com/office/drawing/2014/main" id="{FB1A4460-08A9-9357-073A-989BE4CC34A1}"/>
              </a:ext>
            </a:extLst>
          </p:cNvPr>
          <p:cNvPicPr>
            <a:picLocks noGrp="1" noChangeAspect="1"/>
          </p:cNvPicPr>
          <p:nvPr>
            <p:ph type="pic" sz="quarter" idx="13"/>
          </p:nvPr>
        </p:nvPicPr>
        <p:blipFill>
          <a:blip r:embed="rId2"/>
          <a:srcRect l="17592" r="17592"/>
          <a:stretch>
            <a:fillRect/>
          </a:stretch>
        </p:blipFill>
        <p:spPr/>
      </p:pic>
      <p:sp>
        <p:nvSpPr>
          <p:cNvPr id="6" name="Päivämäärän paikkamerkki 5">
            <a:extLst>
              <a:ext uri="{FF2B5EF4-FFF2-40B4-BE49-F238E27FC236}">
                <a16:creationId xmlns:a16="http://schemas.microsoft.com/office/drawing/2014/main" id="{C148BF11-B369-2EBD-B832-9BC6D5A85C29}"/>
              </a:ext>
            </a:extLst>
          </p:cNvPr>
          <p:cNvSpPr>
            <a:spLocks noGrp="1"/>
          </p:cNvSpPr>
          <p:nvPr>
            <p:ph type="dt" sz="half" idx="10"/>
          </p:nvPr>
        </p:nvSpPr>
        <p:spPr/>
        <p:txBody>
          <a:bodyPr/>
          <a:lstStyle/>
          <a:p>
            <a:fld id="{2678BE26-09D1-461F-B682-7F6A6BB11983}" type="datetime1">
              <a:rPr lang="fi-FI" smtClean="0"/>
              <a:t>9.6.2025</a:t>
            </a:fld>
            <a:endParaRPr lang="fi-FI"/>
          </a:p>
        </p:txBody>
      </p:sp>
      <p:sp>
        <p:nvSpPr>
          <p:cNvPr id="7" name="Dian numeron paikkamerkki 6">
            <a:extLst>
              <a:ext uri="{FF2B5EF4-FFF2-40B4-BE49-F238E27FC236}">
                <a16:creationId xmlns:a16="http://schemas.microsoft.com/office/drawing/2014/main" id="{D7B076F9-946C-4397-CCEC-C148DD348155}"/>
              </a:ext>
            </a:extLst>
          </p:cNvPr>
          <p:cNvSpPr>
            <a:spLocks noGrp="1"/>
          </p:cNvSpPr>
          <p:nvPr>
            <p:ph type="sldNum" sz="quarter" idx="12"/>
          </p:nvPr>
        </p:nvSpPr>
        <p:spPr/>
        <p:txBody>
          <a:bodyPr/>
          <a:lstStyle/>
          <a:p>
            <a:fld id="{31160B98-140E-4345-B1A3-2A7247C42973}" type="slidenum">
              <a:rPr lang="fi-FI" smtClean="0"/>
              <a:t>14</a:t>
            </a:fld>
            <a:endParaRPr lang="fi-FI"/>
          </a:p>
        </p:txBody>
      </p:sp>
    </p:spTree>
    <p:extLst>
      <p:ext uri="{BB962C8B-B14F-4D97-AF65-F5344CB8AC3E}">
        <p14:creationId xmlns:p14="http://schemas.microsoft.com/office/powerpoint/2010/main" val="3671155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F656AA-01B5-491A-6427-4CFEC442C64F}"/>
              </a:ext>
            </a:extLst>
          </p:cNvPr>
          <p:cNvSpPr>
            <a:spLocks noGrp="1"/>
          </p:cNvSpPr>
          <p:nvPr>
            <p:ph type="title"/>
          </p:nvPr>
        </p:nvSpPr>
        <p:spPr/>
        <p:txBody>
          <a:bodyPr>
            <a:noAutofit/>
          </a:bodyPr>
          <a:lstStyle/>
          <a:p>
            <a:r>
              <a:rPr lang="fi-FI" sz="2800" dirty="0"/>
              <a:t>Etäpalvelun pilottipaikkakunnat</a:t>
            </a:r>
          </a:p>
        </p:txBody>
      </p:sp>
      <p:sp>
        <p:nvSpPr>
          <p:cNvPr id="7" name="Sisällön paikkamerkki 6">
            <a:extLst>
              <a:ext uri="{FF2B5EF4-FFF2-40B4-BE49-F238E27FC236}">
                <a16:creationId xmlns:a16="http://schemas.microsoft.com/office/drawing/2014/main" id="{465ED320-FFF9-518B-2083-23E58224537B}"/>
              </a:ext>
            </a:extLst>
          </p:cNvPr>
          <p:cNvSpPr>
            <a:spLocks noGrp="1"/>
          </p:cNvSpPr>
          <p:nvPr>
            <p:ph idx="1"/>
          </p:nvPr>
        </p:nvSpPr>
        <p:spPr>
          <a:xfrm>
            <a:off x="497542" y="1554455"/>
            <a:ext cx="5478578" cy="4684231"/>
          </a:xfrm>
        </p:spPr>
        <p:txBody>
          <a:bodyPr>
            <a:normAutofit fontScale="92500"/>
          </a:bodyPr>
          <a:lstStyle/>
          <a:p>
            <a:pPr marL="0" indent="0">
              <a:buNone/>
            </a:pPr>
            <a:r>
              <a:rPr lang="fi-FI" sz="1600" b="1" dirty="0">
                <a:cs typeface="Segoe UI Semibold" panose="020B0702040204020203" pitchFamily="34" charset="0"/>
              </a:rPr>
              <a:t>Etäpalvelun pilotointi</a:t>
            </a:r>
            <a:r>
              <a:rPr lang="fi-FI" sz="1600" dirty="0"/>
              <a:t> toteutetaan kolmella paikkakunnalla </a:t>
            </a:r>
            <a:r>
              <a:rPr lang="fi-FI" sz="1600" b="1" dirty="0"/>
              <a:t>Nurmeksessa, Imatralla </a:t>
            </a:r>
            <a:r>
              <a:rPr lang="fi-FI" sz="1600" dirty="0"/>
              <a:t>ja</a:t>
            </a:r>
            <a:r>
              <a:rPr lang="fi-FI" sz="1600" b="1" dirty="0"/>
              <a:t> Porvoossa</a:t>
            </a:r>
            <a:r>
              <a:rPr lang="fi-FI" sz="1600" dirty="0"/>
              <a:t> </a:t>
            </a:r>
            <a:r>
              <a:rPr lang="fi-FI" sz="1600" b="1" dirty="0"/>
              <a:t>1.9.2025 - 27.2.2026. </a:t>
            </a:r>
          </a:p>
          <a:p>
            <a:pPr marL="0" indent="0">
              <a:buNone/>
            </a:pPr>
            <a:endParaRPr lang="fi-FI" sz="1600" b="1" dirty="0"/>
          </a:p>
          <a:p>
            <a:pPr marL="0" indent="0">
              <a:buNone/>
            </a:pPr>
            <a:r>
              <a:rPr lang="fi-FI" sz="1600" b="1" dirty="0"/>
              <a:t>Kansaneläkelaitos, Digi- ja väestötietovirasto </a:t>
            </a:r>
            <a:r>
              <a:rPr lang="fi-FI" sz="1600" dirty="0"/>
              <a:t>ja </a:t>
            </a:r>
            <a:r>
              <a:rPr lang="fi-FI" sz="1600" b="1" dirty="0"/>
              <a:t>Verohallinto</a:t>
            </a:r>
            <a:r>
              <a:rPr lang="fi-FI" sz="1600" dirty="0"/>
              <a:t> osallistuvat pilotointiin </a:t>
            </a:r>
            <a:r>
              <a:rPr lang="fi-FI" sz="1600" b="1" dirty="0"/>
              <a:t>kaikilla kolmella paikkakunnilla </a:t>
            </a:r>
            <a:r>
              <a:rPr lang="fi-FI" sz="1600" dirty="0"/>
              <a:t>ja </a:t>
            </a:r>
            <a:r>
              <a:rPr lang="fi-FI" sz="1600" b="1" dirty="0"/>
              <a:t>Poliisi Imatralla.</a:t>
            </a:r>
          </a:p>
          <a:p>
            <a:pPr marL="0" indent="0">
              <a:buNone/>
            </a:pPr>
            <a:endParaRPr lang="fi-FI" sz="1600" b="1" i="0" dirty="0">
              <a:effectLst/>
              <a:cs typeface="Segoe UI Semibold" panose="020B0702040204020203" pitchFamily="34" charset="0"/>
            </a:endParaRPr>
          </a:p>
          <a:p>
            <a:pPr marL="0" indent="0">
              <a:buNone/>
            </a:pPr>
            <a:r>
              <a:rPr lang="fi-FI" sz="1600" b="1" i="0" dirty="0">
                <a:effectLst/>
                <a:cs typeface="Segoe UI Semibold" panose="020B0702040204020203" pitchFamily="34" charset="0"/>
              </a:rPr>
              <a:t>Porvoossa </a:t>
            </a:r>
            <a:r>
              <a:rPr lang="fi-FI" sz="1600" i="0" dirty="0">
                <a:effectLst/>
                <a:cs typeface="Segoe UI Semibold" panose="020B0702040204020203" pitchFamily="34" charset="0"/>
              </a:rPr>
              <a:t>etäpalvelupiste on Porvoon kaupungin Porvoo-infossa. Etäpalvelutilana toimii yksi Porvoo-infon neuvottelutiloista, joka muunnetaan etäpalvelukäyttöön.</a:t>
            </a:r>
          </a:p>
          <a:p>
            <a:pPr marL="0" indent="0">
              <a:buNone/>
            </a:pPr>
            <a:endParaRPr lang="fi-FI" sz="1600" b="1" dirty="0">
              <a:cs typeface="Segoe UI Semibold" panose="020B0702040204020203" pitchFamily="34" charset="0"/>
            </a:endParaRPr>
          </a:p>
          <a:p>
            <a:pPr marL="0" indent="0">
              <a:buNone/>
            </a:pPr>
            <a:r>
              <a:rPr lang="fi-FI" sz="1600" b="1" i="0" dirty="0">
                <a:effectLst/>
                <a:cs typeface="Segoe UI Semibold" panose="020B0702040204020203" pitchFamily="34" charset="0"/>
              </a:rPr>
              <a:t>Nurmeksen</a:t>
            </a:r>
            <a:r>
              <a:rPr lang="fi-FI" sz="1600" b="0" i="0" dirty="0">
                <a:effectLst/>
                <a:cs typeface="Segoe UI Semibold" panose="020B0702040204020203" pitchFamily="34" charset="0"/>
              </a:rPr>
              <a:t> etäpalvelupiste on Valtimon pitäjän kuntalaisten talolla. Etäpalvelutilana toimii kuntalaisten talon aulatilassa sijaitseva moduuliratkaisu</a:t>
            </a:r>
            <a:r>
              <a:rPr lang="fi-FI" sz="1600" dirty="0">
                <a:cs typeface="Segoe UI Semibold" panose="020B0702040204020203" pitchFamily="34" charset="0"/>
              </a:rPr>
              <a:t>.</a:t>
            </a:r>
          </a:p>
          <a:p>
            <a:pPr marL="0" indent="0">
              <a:buNone/>
            </a:pPr>
            <a:endParaRPr lang="fi-FI" sz="1600" b="1" i="0" dirty="0">
              <a:effectLst/>
              <a:cs typeface="Segoe UI Semibold" panose="020B0702040204020203" pitchFamily="34" charset="0"/>
            </a:endParaRPr>
          </a:p>
          <a:p>
            <a:pPr marL="0" indent="0">
              <a:buNone/>
            </a:pPr>
            <a:r>
              <a:rPr lang="fi-FI" sz="1600" b="1" i="0" dirty="0">
                <a:effectLst/>
                <a:cs typeface="Segoe UI Semibold" panose="020B0702040204020203" pitchFamily="34" charset="0"/>
              </a:rPr>
              <a:t>Imatran </a:t>
            </a:r>
            <a:r>
              <a:rPr lang="fi-FI" sz="1600" b="0" i="0" dirty="0">
                <a:effectLst/>
                <a:cs typeface="Segoe UI Semibold" panose="020B0702040204020203" pitchFamily="34" charset="0"/>
              </a:rPr>
              <a:t>etäpalvelupiste on </a:t>
            </a:r>
            <a:r>
              <a:rPr lang="fi-FI" sz="1600" dirty="0">
                <a:cs typeface="Segoe UI Semibold" panose="020B0702040204020203" pitchFamily="34" charset="0"/>
              </a:rPr>
              <a:t>kaupungintalolla. Kaupungintalon muuttaessa uusiin tiloihin loka-marraskuussa 2025, muuttaa etäpalvelu myös samalla.</a:t>
            </a:r>
            <a:r>
              <a:rPr lang="fi-FI" sz="1600" b="0" i="0" dirty="0">
                <a:effectLst/>
                <a:cs typeface="Segoe UI Semibold" panose="020B0702040204020203" pitchFamily="34" charset="0"/>
              </a:rPr>
              <a:t> Etäpalvelutilana toimii etäpalvelua varten remontoitu </a:t>
            </a:r>
            <a:r>
              <a:rPr lang="fi-FI" sz="1600" dirty="0">
                <a:cs typeface="Segoe UI Semibold" panose="020B0702040204020203" pitchFamily="34" charset="0"/>
              </a:rPr>
              <a:t>asiakaspalvelutila</a:t>
            </a:r>
            <a:r>
              <a:rPr lang="fi-FI" sz="1600" b="0" i="0" dirty="0">
                <a:effectLst/>
                <a:cs typeface="Segoe UI Semibold" panose="020B0702040204020203" pitchFamily="34" charset="0"/>
              </a:rPr>
              <a:t>.</a:t>
            </a:r>
            <a:r>
              <a:rPr lang="fi-FI" sz="1600" dirty="0"/>
              <a:t> </a:t>
            </a:r>
          </a:p>
          <a:p>
            <a:pPr marL="0" indent="0">
              <a:buNone/>
            </a:pPr>
            <a:endParaRPr lang="fi-FI" sz="1800" b="0" i="0" dirty="0">
              <a:effectLst/>
              <a:cs typeface="Segoe UI Semibold" panose="020B0702040204020203" pitchFamily="34" charset="0"/>
            </a:endParaRPr>
          </a:p>
          <a:p>
            <a:endParaRPr lang="fi-FI" dirty="0"/>
          </a:p>
        </p:txBody>
      </p:sp>
      <p:pic>
        <p:nvPicPr>
          <p:cNvPr id="9" name="Kuvan paikkamerkki 8" descr="Kuva, jossa mies työskentelee tietokoneella.">
            <a:extLst>
              <a:ext uri="{FF2B5EF4-FFF2-40B4-BE49-F238E27FC236}">
                <a16:creationId xmlns:a16="http://schemas.microsoft.com/office/drawing/2014/main" id="{ABDB5B13-5A6C-8CA6-3EDE-17CFD4059156}"/>
              </a:ext>
            </a:extLst>
          </p:cNvPr>
          <p:cNvPicPr>
            <a:picLocks noGrp="1" noChangeAspect="1"/>
          </p:cNvPicPr>
          <p:nvPr>
            <p:ph type="pic" sz="quarter" idx="13"/>
          </p:nvPr>
        </p:nvPicPr>
        <p:blipFill>
          <a:blip r:embed="rId3"/>
          <a:srcRect l="17592" r="17592"/>
          <a:stretch>
            <a:fillRect/>
          </a:stretch>
        </p:blipFill>
        <p:spPr/>
      </p:pic>
      <p:sp>
        <p:nvSpPr>
          <p:cNvPr id="3" name="Tekstin paikkamerkki 2">
            <a:extLst>
              <a:ext uri="{FF2B5EF4-FFF2-40B4-BE49-F238E27FC236}">
                <a16:creationId xmlns:a16="http://schemas.microsoft.com/office/drawing/2014/main" id="{11AC4003-21A9-1712-266C-2E88E4323E62}"/>
              </a:ext>
            </a:extLst>
          </p:cNvPr>
          <p:cNvSpPr>
            <a:spLocks noGrp="1"/>
          </p:cNvSpPr>
          <p:nvPr>
            <p:ph type="body" sz="quarter" idx="4294967295"/>
          </p:nvPr>
        </p:nvSpPr>
        <p:spPr>
          <a:xfrm>
            <a:off x="8020050" y="0"/>
            <a:ext cx="4171950" cy="6858000"/>
          </a:xfrm>
        </p:spPr>
        <p:txBody>
          <a:bodyPr/>
          <a:lstStyle/>
          <a:p>
            <a:r>
              <a:rPr lang="fi-FI"/>
              <a:t> </a:t>
            </a:r>
            <a:endParaRPr lang="fi-FI" dirty="0"/>
          </a:p>
        </p:txBody>
      </p:sp>
    </p:spTree>
    <p:extLst>
      <p:ext uri="{BB962C8B-B14F-4D97-AF65-F5344CB8AC3E}">
        <p14:creationId xmlns:p14="http://schemas.microsoft.com/office/powerpoint/2010/main" val="380232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9AEE6F8F-FDFB-DF3F-96B5-E54632108C7A}"/>
              </a:ext>
            </a:extLst>
          </p:cNvPr>
          <p:cNvSpPr txBox="1">
            <a:spLocks/>
          </p:cNvSpPr>
          <p:nvPr/>
        </p:nvSpPr>
        <p:spPr>
          <a:xfrm>
            <a:off x="8116741" y="-1"/>
            <a:ext cx="4076699" cy="6857999"/>
          </a:xfrm>
          <a:prstGeom prst="rect">
            <a:avLst/>
          </a:prstGeom>
          <a:solidFill>
            <a:schemeClr val="bg2">
              <a:lumMod val="40000"/>
              <a:lumOff val="60000"/>
            </a:schemeClr>
          </a:solidFill>
        </p:spPr>
        <p:txBody>
          <a:bodyPr vert="horz" lIns="540000" tIns="0" rIns="540000" bIns="0" rtlCol="0" anchor="ctr" anchorCtr="0">
            <a:noAutofit/>
          </a:bodyPr>
          <a:lstStyle>
            <a:lvl1pPr marL="0" indent="0" algn="ctr" defTabSz="914400" rtl="0" eaLnBrk="1" latinLnBrk="0" hangingPunct="1">
              <a:lnSpc>
                <a:spcPct val="100000"/>
              </a:lnSpc>
              <a:spcBef>
                <a:spcPts val="200"/>
              </a:spcBef>
              <a:buFont typeface="Arial" panose="020B0604020202020204" pitchFamily="34" charset="0"/>
              <a:buNone/>
              <a:defRPr sz="1800" kern="1200">
                <a:solidFill>
                  <a:schemeClr val="tx2"/>
                </a:solidFill>
                <a:latin typeface="+mn-lt"/>
                <a:ea typeface="+mn-ea"/>
                <a:cs typeface="+mn-cs"/>
              </a:defRPr>
            </a:lvl1pPr>
            <a:lvl2pPr marL="358775" indent="-179388" algn="l" defTabSz="914400" rtl="0" eaLnBrk="1" latinLnBrk="0" hangingPunct="1">
              <a:lnSpc>
                <a:spcPct val="100000"/>
              </a:lnSpc>
              <a:spcBef>
                <a:spcPts val="200"/>
              </a:spcBef>
              <a:buFont typeface="Arial" panose="020B0604020202020204" pitchFamily="34" charset="0"/>
              <a:buChar char="•"/>
              <a:defRPr sz="1300" b="0" kern="1200">
                <a:solidFill>
                  <a:schemeClr val="tx2"/>
                </a:solidFill>
                <a:latin typeface="DM Sans Medium" pitchFamily="2" charset="0"/>
                <a:ea typeface="+mn-ea"/>
                <a:cs typeface="+mn-cs"/>
              </a:defRPr>
            </a:lvl2pPr>
            <a:lvl3pPr marL="538163" indent="-179388" algn="l" defTabSz="914400" rtl="0" eaLnBrk="1" latinLnBrk="0" hangingPunct="1">
              <a:lnSpc>
                <a:spcPct val="100000"/>
              </a:lnSpc>
              <a:spcBef>
                <a:spcPts val="200"/>
              </a:spcBef>
              <a:buFont typeface="Arial" panose="020B0604020202020204" pitchFamily="34" charset="0"/>
              <a:buChar char="•"/>
              <a:defRPr sz="1200" kern="1200">
                <a:solidFill>
                  <a:schemeClr val="tx2"/>
                </a:solidFill>
                <a:latin typeface="DM Sans Medium" pitchFamily="2" charset="0"/>
                <a:ea typeface="+mn-ea"/>
                <a:cs typeface="+mn-cs"/>
              </a:defRPr>
            </a:lvl3pPr>
            <a:lvl4pPr marL="717550" indent="-179388" algn="l" defTabSz="914400" rtl="0" eaLnBrk="1" latinLnBrk="0" hangingPunct="1">
              <a:lnSpc>
                <a:spcPct val="100000"/>
              </a:lnSpc>
              <a:spcBef>
                <a:spcPts val="200"/>
              </a:spcBef>
              <a:buFont typeface="Arial" panose="020B0604020202020204" pitchFamily="34" charset="0"/>
              <a:buChar char="•"/>
              <a:defRPr sz="1200" kern="1200">
                <a:solidFill>
                  <a:schemeClr val="tx2"/>
                </a:solidFill>
                <a:latin typeface="+mn-lt"/>
                <a:ea typeface="+mn-ea"/>
                <a:cs typeface="+mn-cs"/>
              </a:defRPr>
            </a:lvl4pPr>
            <a:lvl5pPr marL="896938" indent="-179388" algn="l" defTabSz="914400" rtl="0" eaLnBrk="1" latinLnBrk="0" hangingPunct="1">
              <a:lnSpc>
                <a:spcPct val="100000"/>
              </a:lnSpc>
              <a:spcBef>
                <a:spcPts val="200"/>
              </a:spcBef>
              <a:buFont typeface="Arial" panose="020B0604020202020204" pitchFamily="34" charset="0"/>
              <a:buChar char="•"/>
              <a:defRPr sz="11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1400"/>
          </a:p>
          <a:p>
            <a:endParaRPr lang="fi-FI" sz="1600"/>
          </a:p>
        </p:txBody>
      </p:sp>
      <p:sp>
        <p:nvSpPr>
          <p:cNvPr id="2" name="Title 1">
            <a:extLst>
              <a:ext uri="{FF2B5EF4-FFF2-40B4-BE49-F238E27FC236}">
                <a16:creationId xmlns:a16="http://schemas.microsoft.com/office/drawing/2014/main" id="{A691B539-0AF0-6696-730C-6ECCA50C9278}"/>
              </a:ext>
            </a:extLst>
          </p:cNvPr>
          <p:cNvSpPr>
            <a:spLocks noGrp="1"/>
          </p:cNvSpPr>
          <p:nvPr>
            <p:ph type="title"/>
          </p:nvPr>
        </p:nvSpPr>
        <p:spPr/>
        <p:txBody>
          <a:bodyPr/>
          <a:lstStyle/>
          <a:p>
            <a:r>
              <a:rPr lang="fi-FI" dirty="0"/>
              <a:t>Asiointi etäpalvelupisteessä</a:t>
            </a:r>
            <a:endParaRPr lang="en-US" dirty="0"/>
          </a:p>
        </p:txBody>
      </p:sp>
      <p:sp>
        <p:nvSpPr>
          <p:cNvPr id="3" name="Content Placeholder 2">
            <a:extLst>
              <a:ext uri="{FF2B5EF4-FFF2-40B4-BE49-F238E27FC236}">
                <a16:creationId xmlns:a16="http://schemas.microsoft.com/office/drawing/2014/main" id="{084B6A94-F504-A436-28C3-68A21DDC3008}"/>
              </a:ext>
            </a:extLst>
          </p:cNvPr>
          <p:cNvSpPr>
            <a:spLocks noGrp="1"/>
          </p:cNvSpPr>
          <p:nvPr>
            <p:ph idx="1"/>
          </p:nvPr>
        </p:nvSpPr>
        <p:spPr>
          <a:xfrm>
            <a:off x="497541" y="1085354"/>
            <a:ext cx="5338540" cy="5383695"/>
          </a:xfrm>
        </p:spPr>
        <p:txBody>
          <a:bodyPr vert="horz" lIns="0" tIns="0" rIns="0" bIns="0" rtlCol="0" anchor="t">
            <a:noAutofit/>
          </a:bodyPr>
          <a:lstStyle/>
          <a:p>
            <a:pPr marL="0" indent="0">
              <a:buNone/>
            </a:pPr>
            <a:r>
              <a:rPr lang="fi-FI" b="1" dirty="0"/>
              <a:t>Erilaiset asiointitavat ja asioinnin eteneminen Suomi-pisteissä on kuvattu YTY-konseptissa ja Yhteisen asiakaspalvelun käsikirjassa. </a:t>
            </a:r>
            <a:r>
              <a:rPr lang="fi-FI" dirty="0"/>
              <a:t>Tässä liitteessä esitetty asiointipolku on kuvaus tilanteesta, jossa asiakas asioi etäpalvelun pilotoinnin aikana viranomaisten yhteisessä etäpalvelupisteessä.</a:t>
            </a:r>
          </a:p>
          <a:p>
            <a:pPr marL="0" indent="0">
              <a:buNone/>
            </a:pPr>
            <a:endParaRPr lang="fi-FI" b="1" dirty="0"/>
          </a:p>
          <a:p>
            <a:pPr marL="0" indent="0">
              <a:buNone/>
            </a:pPr>
            <a:r>
              <a:rPr lang="fi-FI" b="1" dirty="0"/>
              <a:t>Ennen asiointia</a:t>
            </a:r>
            <a:r>
              <a:rPr lang="fi-FI" dirty="0"/>
              <a:t> asiakas tutustuu tietoon etäpalvelupisteestä ja tekee ajanvarauksen viranomaisen etäpalveluna antamaan asiakaspalveluun. </a:t>
            </a:r>
            <a:r>
              <a:rPr lang="fi-FI" b="1" dirty="0"/>
              <a:t>Varsinainen asiointipolku</a:t>
            </a:r>
            <a:r>
              <a:rPr lang="fi-FI" dirty="0"/>
              <a:t> etäpalvelupisteessä on kuvattu seuraavalla sivulla. </a:t>
            </a:r>
            <a:r>
              <a:rPr lang="fi-FI" b="1" dirty="0"/>
              <a:t>Asioinnin jälkeen </a:t>
            </a:r>
            <a:r>
              <a:rPr lang="fi-FI" dirty="0"/>
              <a:t>asiakkaalla on mahdollisuus antaa palautetta eri keinoin (kuvattu tarkemmin asiakaskokemuksen mittaamisen osiossa).</a:t>
            </a:r>
          </a:p>
          <a:p>
            <a:pPr marL="6985" indent="0">
              <a:spcBef>
                <a:spcPts val="100"/>
              </a:spcBef>
              <a:buNone/>
            </a:pPr>
            <a:endParaRPr lang="fi-FI" dirty="0"/>
          </a:p>
          <a:p>
            <a:pPr marL="6985" indent="0">
              <a:spcBef>
                <a:spcPts val="100"/>
              </a:spcBef>
              <a:buNone/>
            </a:pPr>
            <a:r>
              <a:rPr lang="fi-FI" dirty="0"/>
              <a:t>Etäpalvelupisteessä asioiminen jaetaan</a:t>
            </a:r>
            <a:r>
              <a:rPr lang="fi-FI" b="1" dirty="0"/>
              <a:t> seuraaviin vaiheisiin:</a:t>
            </a:r>
          </a:p>
          <a:p>
            <a:pPr marL="235585" indent="-228600">
              <a:spcBef>
                <a:spcPts val="100"/>
              </a:spcBef>
              <a:buAutoNum type="arabicParenR"/>
            </a:pPr>
            <a:r>
              <a:rPr lang="fi-FI" dirty="0"/>
              <a:t>Ajanvaraus</a:t>
            </a:r>
          </a:p>
          <a:p>
            <a:pPr marL="235585" indent="-228600">
              <a:spcBef>
                <a:spcPts val="100"/>
              </a:spcBef>
              <a:buAutoNum type="arabicParenR"/>
            </a:pPr>
            <a:r>
              <a:rPr lang="fi-FI" dirty="0"/>
              <a:t>Saapuminen etäpalvelupisteeseen</a:t>
            </a:r>
          </a:p>
          <a:p>
            <a:pPr marL="235585" indent="-228600">
              <a:spcBef>
                <a:spcPts val="100"/>
              </a:spcBef>
              <a:buAutoNum type="arabicParenR"/>
            </a:pPr>
            <a:r>
              <a:rPr lang="fi-FI" dirty="0"/>
              <a:t>Ilmoittautuminen palveluneuvojalle</a:t>
            </a:r>
          </a:p>
          <a:p>
            <a:pPr marL="235585" indent="-228600">
              <a:spcBef>
                <a:spcPts val="100"/>
              </a:spcBef>
              <a:buAutoNum type="arabicParenR"/>
            </a:pPr>
            <a:r>
              <a:rPr lang="fi-FI" dirty="0"/>
              <a:t>Odottaminen, asiointiin valmistautuminen</a:t>
            </a:r>
          </a:p>
          <a:p>
            <a:pPr marL="235585" indent="-228600">
              <a:spcBef>
                <a:spcPts val="100"/>
              </a:spcBef>
              <a:buAutoNum type="arabicParenR"/>
            </a:pPr>
            <a:r>
              <a:rPr lang="fi-FI" dirty="0"/>
              <a:t>Siirtyminen etäpalvelutilaan</a:t>
            </a:r>
          </a:p>
          <a:p>
            <a:pPr marL="235585" indent="-228600">
              <a:spcBef>
                <a:spcPts val="100"/>
              </a:spcBef>
              <a:buAutoNum type="arabicParenR"/>
            </a:pPr>
            <a:r>
              <a:rPr lang="fi-FI" dirty="0"/>
              <a:t>Asiointi etäpalvelussa</a:t>
            </a:r>
          </a:p>
          <a:p>
            <a:pPr marL="235585" indent="-228600">
              <a:spcBef>
                <a:spcPts val="100"/>
              </a:spcBef>
              <a:buAutoNum type="arabicParenR"/>
            </a:pPr>
            <a:r>
              <a:rPr lang="fi-FI" dirty="0"/>
              <a:t>Asioinnin päättäminen ja palautteenanto</a:t>
            </a:r>
          </a:p>
          <a:p>
            <a:pPr marL="235585" indent="-228600">
              <a:spcBef>
                <a:spcPts val="100"/>
              </a:spcBef>
              <a:buAutoNum type="arabicParenR"/>
            </a:pPr>
            <a:r>
              <a:rPr lang="fi-FI" dirty="0"/>
              <a:t>Etäpalvelupisteestä poistuminen</a:t>
            </a:r>
          </a:p>
          <a:p>
            <a:pPr marL="0" indent="0">
              <a:buNone/>
            </a:pPr>
            <a:endParaRPr lang="fi-FI" dirty="0"/>
          </a:p>
          <a:p>
            <a:pPr marL="0" indent="0">
              <a:buNone/>
            </a:pPr>
            <a:r>
              <a:rPr lang="fi-FI" sz="1100" dirty="0"/>
              <a:t>,</a:t>
            </a:r>
          </a:p>
          <a:p>
            <a:pPr marL="6985" indent="0">
              <a:spcBef>
                <a:spcPts val="100"/>
              </a:spcBef>
              <a:buNone/>
            </a:pPr>
            <a:endParaRPr lang="fi-FI" sz="1200" dirty="0"/>
          </a:p>
          <a:p>
            <a:pPr marL="6985" indent="0">
              <a:spcBef>
                <a:spcPts val="100"/>
              </a:spcBef>
              <a:buNone/>
            </a:pPr>
            <a:endParaRPr lang="fi-FI" sz="1200" dirty="0"/>
          </a:p>
          <a:p>
            <a:pPr marL="0" indent="0">
              <a:buNone/>
            </a:pPr>
            <a:endParaRPr lang="fi-FI" dirty="0"/>
          </a:p>
          <a:p>
            <a:pPr marL="0" indent="0">
              <a:buNone/>
            </a:pPr>
            <a:endParaRPr lang="fi-FI" dirty="0"/>
          </a:p>
          <a:p>
            <a:pPr marL="0" indent="0">
              <a:buNone/>
            </a:pPr>
            <a:endParaRPr lang="fi-FI" dirty="0"/>
          </a:p>
        </p:txBody>
      </p:sp>
      <p:sp>
        <p:nvSpPr>
          <p:cNvPr id="6" name="Slide Number Placeholder 5">
            <a:extLst>
              <a:ext uri="{FF2B5EF4-FFF2-40B4-BE49-F238E27FC236}">
                <a16:creationId xmlns:a16="http://schemas.microsoft.com/office/drawing/2014/main" id="{1E743746-C41F-86D2-59ED-BA070FCF6202}"/>
              </a:ext>
            </a:extLst>
          </p:cNvPr>
          <p:cNvSpPr>
            <a:spLocks noGrp="1"/>
          </p:cNvSpPr>
          <p:nvPr>
            <p:ph type="sldNum" sz="quarter" idx="12"/>
          </p:nvPr>
        </p:nvSpPr>
        <p:spPr/>
        <p:txBody>
          <a:bodyPr/>
          <a:lstStyle/>
          <a:p>
            <a:fld id="{31160B98-140E-4345-B1A3-2A7247C42973}" type="slidenum">
              <a:rPr lang="fi-FI" smtClean="0"/>
              <a:t>16</a:t>
            </a:fld>
            <a:endParaRPr lang="fi-FI"/>
          </a:p>
        </p:txBody>
      </p:sp>
      <p:sp>
        <p:nvSpPr>
          <p:cNvPr id="5" name="TextBox 3">
            <a:extLst>
              <a:ext uri="{FF2B5EF4-FFF2-40B4-BE49-F238E27FC236}">
                <a16:creationId xmlns:a16="http://schemas.microsoft.com/office/drawing/2014/main" id="{1226D769-2EA2-A4CB-815F-8FB3465BD80B}"/>
              </a:ext>
            </a:extLst>
          </p:cNvPr>
          <p:cNvSpPr txBox="1"/>
          <p:nvPr/>
        </p:nvSpPr>
        <p:spPr>
          <a:xfrm>
            <a:off x="8328660" y="3055620"/>
            <a:ext cx="3002280"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err="1">
                <a:solidFill>
                  <a:srgbClr val="FF0000"/>
                </a:solidFill>
              </a:rPr>
              <a:t>Lisää</a:t>
            </a:r>
            <a:r>
              <a:rPr lang="en-US">
                <a:solidFill>
                  <a:srgbClr val="FF0000"/>
                </a:solidFill>
              </a:rPr>
              <a:t> </a:t>
            </a:r>
            <a:r>
              <a:rPr lang="en-US" err="1">
                <a:solidFill>
                  <a:srgbClr val="FF0000"/>
                </a:solidFill>
              </a:rPr>
              <a:t>kuvituskuva</a:t>
            </a:r>
            <a:r>
              <a:rPr lang="en-US">
                <a:solidFill>
                  <a:srgbClr val="FF0000"/>
                </a:solidFill>
              </a:rPr>
              <a:t>, </a:t>
            </a:r>
            <a:r>
              <a:rPr lang="en-US" err="1">
                <a:solidFill>
                  <a:srgbClr val="FF0000"/>
                </a:solidFill>
              </a:rPr>
              <a:t>jossa</a:t>
            </a:r>
            <a:r>
              <a:rPr lang="en-US">
                <a:solidFill>
                  <a:srgbClr val="FF0000"/>
                </a:solidFill>
              </a:rPr>
              <a:t> </a:t>
            </a:r>
            <a:r>
              <a:rPr lang="en-US" err="1">
                <a:solidFill>
                  <a:srgbClr val="FF0000"/>
                </a:solidFill>
              </a:rPr>
              <a:t>asiakas</a:t>
            </a:r>
            <a:r>
              <a:rPr lang="en-US">
                <a:solidFill>
                  <a:srgbClr val="FF0000"/>
                </a:solidFill>
              </a:rPr>
              <a:t> </a:t>
            </a:r>
            <a:r>
              <a:rPr lang="en-US" err="1">
                <a:solidFill>
                  <a:srgbClr val="FF0000"/>
                </a:solidFill>
              </a:rPr>
              <a:t>ilmoittautumassa</a:t>
            </a:r>
            <a:endParaRPr lang="en-US">
              <a:solidFill>
                <a:srgbClr val="FF0000"/>
              </a:solidFill>
            </a:endParaRPr>
          </a:p>
        </p:txBody>
      </p:sp>
      <p:pic>
        <p:nvPicPr>
          <p:cNvPr id="11" name="Kuvan paikkamerkki 15" descr="Kuva, jossa asiakas tutkii asiakirjoja Suomi-pisteen aulatilassa ja valmistautuu asioimaan viranomaisen kanssa.">
            <a:extLst>
              <a:ext uri="{FF2B5EF4-FFF2-40B4-BE49-F238E27FC236}">
                <a16:creationId xmlns:a16="http://schemas.microsoft.com/office/drawing/2014/main" id="{0F688ECB-8135-0D73-40C2-A3CB3E4D6B08}"/>
              </a:ext>
            </a:extLst>
          </p:cNvPr>
          <p:cNvPicPr>
            <a:picLocks noChangeAspect="1"/>
          </p:cNvPicPr>
          <p:nvPr/>
        </p:nvPicPr>
        <p:blipFill>
          <a:blip r:embed="rId3"/>
          <a:srcRect l="17596" r="17596"/>
          <a:stretch/>
        </p:blipFill>
        <p:spPr>
          <a:xfrm>
            <a:off x="6215878" y="675665"/>
            <a:ext cx="5478579" cy="5579408"/>
          </a:xfrm>
          <a:prstGeom prst="rect">
            <a:avLst/>
          </a:prstGeom>
          <a:solidFill>
            <a:srgbClr val="A4BDE6"/>
          </a:solidFill>
        </p:spPr>
      </p:pic>
    </p:spTree>
    <p:extLst>
      <p:ext uri="{BB962C8B-B14F-4D97-AF65-F5344CB8AC3E}">
        <p14:creationId xmlns:p14="http://schemas.microsoft.com/office/powerpoint/2010/main" val="1068361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B93024E1-E29B-C51C-83F0-667968796C48}"/>
              </a:ext>
            </a:extLst>
          </p:cNvPr>
          <p:cNvSpPr/>
          <p:nvPr/>
        </p:nvSpPr>
        <p:spPr>
          <a:xfrm>
            <a:off x="0" y="6209967"/>
            <a:ext cx="12197644" cy="650854"/>
          </a:xfrm>
          <a:prstGeom prst="rect">
            <a:avLst/>
          </a:prstGeom>
          <a:solidFill>
            <a:srgbClr val="E3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DM Sans"/>
              <a:ea typeface="+mn-ea"/>
              <a:cs typeface="+mn-cs"/>
            </a:endParaRPr>
          </a:p>
        </p:txBody>
      </p:sp>
      <p:sp>
        <p:nvSpPr>
          <p:cNvPr id="5" name="Päivämäärän paikkamerkki 4">
            <a:extLst>
              <a:ext uri="{FF2B5EF4-FFF2-40B4-BE49-F238E27FC236}">
                <a16:creationId xmlns:a16="http://schemas.microsoft.com/office/drawing/2014/main" id="{5739550E-BA2C-3D84-69D3-5E697EE654B0}"/>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9341E-EE2C-47EB-9E83-A2E69E3B5E79}" type="datetime1">
              <a:rPr kumimoji="0" lang="fi-FI" sz="900" b="0" i="0" u="none" strike="noStrike" kern="1200" cap="none" spc="0" normalizeH="0" baseline="0" noProof="0" smtClean="0">
                <a:ln>
                  <a:noFill/>
                </a:ln>
                <a:solidFill>
                  <a:srgbClr val="23285F"/>
                </a:solidFill>
                <a:effectLst/>
                <a:uLnTx/>
                <a:uFillTx/>
                <a:latin typeface="DM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9.6.2025</a:t>
            </a:fld>
            <a:endParaRPr kumimoji="0" lang="fi-FI" sz="900" b="0" i="0" u="none" strike="noStrike" kern="1200" cap="none" spc="0" normalizeH="0" baseline="0" noProof="0">
              <a:ln>
                <a:noFill/>
              </a:ln>
              <a:solidFill>
                <a:srgbClr val="23285F"/>
              </a:solidFill>
              <a:effectLst/>
              <a:uLnTx/>
              <a:uFillTx/>
              <a:latin typeface="DM Sans"/>
              <a:ea typeface="+mn-ea"/>
              <a:cs typeface="+mn-cs"/>
            </a:endParaRPr>
          </a:p>
        </p:txBody>
      </p:sp>
      <p:sp>
        <p:nvSpPr>
          <p:cNvPr id="6" name="Dian numeron paikkamerkki 5">
            <a:extLst>
              <a:ext uri="{FF2B5EF4-FFF2-40B4-BE49-F238E27FC236}">
                <a16:creationId xmlns:a16="http://schemas.microsoft.com/office/drawing/2014/main" id="{98E32D49-24A8-B51D-6205-912367C9D7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60B98-140E-4345-B1A3-2A7247C42973}" type="slidenum">
              <a:rPr kumimoji="0" lang="fi-FI" sz="900" b="1" i="0" u="none" strike="noStrike" kern="1200" cap="none" spc="0" normalizeH="0" baseline="0" noProof="0" smtClean="0">
                <a:ln>
                  <a:noFill/>
                </a:ln>
                <a:solidFill>
                  <a:srgbClr val="23285F"/>
                </a:solidFill>
                <a:effectLst/>
                <a:uLnTx/>
                <a:uFillTx/>
                <a:latin typeface="DM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sz="900" b="1" i="0" u="none" strike="noStrike" kern="1200" cap="none" spc="0" normalizeH="0" baseline="0" noProof="0">
              <a:ln>
                <a:noFill/>
              </a:ln>
              <a:solidFill>
                <a:srgbClr val="23285F"/>
              </a:solidFill>
              <a:effectLst/>
              <a:uLnTx/>
              <a:uFillTx/>
              <a:latin typeface="DM Sans"/>
              <a:ea typeface="+mn-ea"/>
              <a:cs typeface="+mn-cs"/>
            </a:endParaRPr>
          </a:p>
        </p:txBody>
      </p:sp>
      <p:sp>
        <p:nvSpPr>
          <p:cNvPr id="7" name="Nuoli: Nuolenkärki 6">
            <a:extLst>
              <a:ext uri="{FF2B5EF4-FFF2-40B4-BE49-F238E27FC236}">
                <a16:creationId xmlns:a16="http://schemas.microsoft.com/office/drawing/2014/main" id="{559B25A0-F6F0-B1C8-515E-95D57E9B64CA}"/>
              </a:ext>
            </a:extLst>
          </p:cNvPr>
          <p:cNvSpPr/>
          <p:nvPr/>
        </p:nvSpPr>
        <p:spPr>
          <a:xfrm>
            <a:off x="8110917" y="1530385"/>
            <a:ext cx="3808233" cy="631489"/>
          </a:xfrm>
          <a:prstGeom prst="chevron">
            <a:avLst>
              <a:gd name="adj" fmla="val 20031"/>
            </a:avLst>
          </a:prstGeom>
          <a:solidFill>
            <a:srgbClr val="DBE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DM Sans"/>
              <a:ea typeface="+mn-ea"/>
              <a:cs typeface="+mn-cs"/>
            </a:endParaRPr>
          </a:p>
        </p:txBody>
      </p:sp>
      <p:sp>
        <p:nvSpPr>
          <p:cNvPr id="8" name="Nuoli: Nuolenkärki 7">
            <a:extLst>
              <a:ext uri="{FF2B5EF4-FFF2-40B4-BE49-F238E27FC236}">
                <a16:creationId xmlns:a16="http://schemas.microsoft.com/office/drawing/2014/main" id="{772F2D02-4B99-9981-C501-00A2096F9672}"/>
              </a:ext>
            </a:extLst>
          </p:cNvPr>
          <p:cNvSpPr/>
          <p:nvPr/>
        </p:nvSpPr>
        <p:spPr>
          <a:xfrm>
            <a:off x="3334953" y="1530385"/>
            <a:ext cx="4775964" cy="631489"/>
          </a:xfrm>
          <a:prstGeom prst="chevron">
            <a:avLst>
              <a:gd name="adj" fmla="val 20031"/>
            </a:avLst>
          </a:prstGeom>
          <a:solidFill>
            <a:srgbClr val="DBE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DM Sans"/>
              <a:ea typeface="+mn-ea"/>
              <a:cs typeface="+mn-cs"/>
            </a:endParaRPr>
          </a:p>
        </p:txBody>
      </p:sp>
      <p:sp>
        <p:nvSpPr>
          <p:cNvPr id="9" name="Nuoli: Viisikulmio 8">
            <a:extLst>
              <a:ext uri="{FF2B5EF4-FFF2-40B4-BE49-F238E27FC236}">
                <a16:creationId xmlns:a16="http://schemas.microsoft.com/office/drawing/2014/main" id="{88401321-CF4D-4289-39C2-189E24BC99D8}"/>
              </a:ext>
            </a:extLst>
          </p:cNvPr>
          <p:cNvSpPr/>
          <p:nvPr/>
        </p:nvSpPr>
        <p:spPr>
          <a:xfrm>
            <a:off x="440469" y="1530385"/>
            <a:ext cx="2894482" cy="631489"/>
          </a:xfrm>
          <a:prstGeom prst="homePlate">
            <a:avLst>
              <a:gd name="adj" fmla="val 17546"/>
            </a:avLst>
          </a:prstGeom>
          <a:solidFill>
            <a:srgbClr val="DBE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DM Sans"/>
              <a:ea typeface="+mn-ea"/>
              <a:cs typeface="+mn-cs"/>
            </a:endParaRPr>
          </a:p>
        </p:txBody>
      </p:sp>
      <p:sp>
        <p:nvSpPr>
          <p:cNvPr id="10" name="Otsikko 1">
            <a:extLst>
              <a:ext uri="{FF2B5EF4-FFF2-40B4-BE49-F238E27FC236}">
                <a16:creationId xmlns:a16="http://schemas.microsoft.com/office/drawing/2014/main" id="{C50A0E0B-A5E6-A2E7-873B-809BE392749A}"/>
              </a:ext>
            </a:extLst>
          </p:cNvPr>
          <p:cNvSpPr txBox="1">
            <a:spLocks/>
          </p:cNvSpPr>
          <p:nvPr/>
        </p:nvSpPr>
        <p:spPr>
          <a:xfrm>
            <a:off x="515938" y="509932"/>
            <a:ext cx="10754978" cy="48630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400" b="1" i="0" u="none" strike="noStrike" kern="1200" cap="none" spc="0" normalizeH="0" baseline="0" noProof="0" dirty="0">
                <a:ln>
                  <a:noFill/>
                </a:ln>
                <a:solidFill>
                  <a:srgbClr val="23285F"/>
                </a:solidFill>
                <a:effectLst/>
                <a:uLnTx/>
                <a:uFillTx/>
                <a:latin typeface="DM Sans"/>
                <a:ea typeface="+mj-ea"/>
                <a:cs typeface="+mj-cs"/>
              </a:rPr>
              <a:t>Asioinnin eteneminen etäpalvelupisteessä</a:t>
            </a:r>
          </a:p>
        </p:txBody>
      </p:sp>
      <p:sp>
        <p:nvSpPr>
          <p:cNvPr id="12" name="Dian numeron paikkamerkki 5">
            <a:extLst>
              <a:ext uri="{FF2B5EF4-FFF2-40B4-BE49-F238E27FC236}">
                <a16:creationId xmlns:a16="http://schemas.microsoft.com/office/drawing/2014/main" id="{0D1952B4-9DBB-6E7A-FF13-73B18DFFB5A0}"/>
              </a:ext>
            </a:extLst>
          </p:cNvPr>
          <p:cNvSpPr txBox="1">
            <a:spLocks/>
          </p:cNvSpPr>
          <p:nvPr/>
        </p:nvSpPr>
        <p:spPr>
          <a:xfrm>
            <a:off x="11421034" y="6469049"/>
            <a:ext cx="277907" cy="208616"/>
          </a:xfrm>
          <a:prstGeom prst="rect">
            <a:avLst/>
          </a:prstGeom>
        </p:spPr>
        <p:txBody>
          <a:bodyPr vert="horz" lIns="0" tIns="0" rIns="0" bIns="0" rtlCol="0" anchor="ctr"/>
          <a:lstStyle>
            <a:defPPr>
              <a:defRPr lang="en-US"/>
            </a:defPPr>
            <a:lvl1pPr marL="0" algn="r" defTabSz="914400" rtl="0" eaLnBrk="1" latinLnBrk="0" hangingPunct="1">
              <a:defRPr sz="9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160B98-140E-4345-B1A3-2A7247C42973}" type="slidenum">
              <a:rPr kumimoji="0" lang="fi-FI" sz="900" b="1" i="0" u="none" strike="noStrike" kern="1200" cap="none" spc="0" normalizeH="0" baseline="0" noProof="0" smtClean="0">
                <a:ln>
                  <a:noFill/>
                </a:ln>
                <a:solidFill>
                  <a:srgbClr val="23285F"/>
                </a:solidFill>
                <a:effectLst/>
                <a:uLnTx/>
                <a:uFillTx/>
                <a:latin typeface="DM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sz="900" b="1" i="0" u="none" strike="noStrike" kern="1200" cap="none" spc="0" normalizeH="0" baseline="0" noProof="0">
              <a:ln>
                <a:noFill/>
              </a:ln>
              <a:solidFill>
                <a:srgbClr val="23285F"/>
              </a:solidFill>
              <a:effectLst/>
              <a:uLnTx/>
              <a:uFillTx/>
              <a:latin typeface="DM Sans"/>
              <a:ea typeface="+mn-ea"/>
              <a:cs typeface="+mn-cs"/>
            </a:endParaRPr>
          </a:p>
        </p:txBody>
      </p:sp>
      <p:sp>
        <p:nvSpPr>
          <p:cNvPr id="13" name="object 3">
            <a:extLst>
              <a:ext uri="{FF2B5EF4-FFF2-40B4-BE49-F238E27FC236}">
                <a16:creationId xmlns:a16="http://schemas.microsoft.com/office/drawing/2014/main" id="{DBA4B45A-3016-6583-8699-B7036484DB2B}"/>
              </a:ext>
            </a:extLst>
          </p:cNvPr>
          <p:cNvSpPr txBox="1"/>
          <p:nvPr/>
        </p:nvSpPr>
        <p:spPr>
          <a:xfrm>
            <a:off x="1232450" y="1732569"/>
            <a:ext cx="2228450" cy="222442"/>
          </a:xfrm>
          <a:prstGeom prst="rect">
            <a:avLst/>
          </a:prstGeom>
        </p:spPr>
        <p:txBody>
          <a:bodyPr vert="horz" wrap="square" lIns="0" tIns="6931" rIns="0" bIns="0" rtlCol="0">
            <a:spAutoFit/>
          </a:bodyPr>
          <a:lstStyle/>
          <a:p>
            <a:pPr marL="7701" marR="0" lvl="0" indent="0" algn="l" defTabSz="914400" rtl="0" eaLnBrk="1" fontAlgn="auto" latinLnBrk="0" hangingPunct="1">
              <a:lnSpc>
                <a:spcPct val="100000"/>
              </a:lnSpc>
              <a:spcBef>
                <a:spcPts val="55"/>
              </a:spcBef>
              <a:spcAft>
                <a:spcPts val="0"/>
              </a:spcAft>
              <a:buClrTx/>
              <a:buSzTx/>
              <a:buFontTx/>
              <a:buNone/>
              <a:tabLst/>
              <a:defRPr/>
            </a:pPr>
            <a:r>
              <a:rPr kumimoji="0" lang="fi-FI" sz="1400" b="1" i="0" u="none" strike="noStrike" kern="1200" cap="none" spc="-6" normalizeH="0" baseline="0" noProof="0">
                <a:ln>
                  <a:noFill/>
                </a:ln>
                <a:solidFill>
                  <a:srgbClr val="23285F"/>
                </a:solidFill>
                <a:effectLst/>
                <a:uLnTx/>
                <a:uFillTx/>
                <a:latin typeface="DM Sans"/>
                <a:ea typeface="+mn-ea"/>
                <a:cs typeface="Karla"/>
              </a:rPr>
              <a:t>1. </a:t>
            </a:r>
            <a:r>
              <a:rPr kumimoji="0" sz="1400" b="1" i="0" u="none" strike="noStrike" kern="1200" cap="none" spc="-6" normalizeH="0" baseline="0" noProof="0">
                <a:ln>
                  <a:noFill/>
                </a:ln>
                <a:solidFill>
                  <a:srgbClr val="23285F"/>
                </a:solidFill>
                <a:effectLst/>
                <a:uLnTx/>
                <a:uFillTx/>
                <a:latin typeface="DM Sans"/>
                <a:ea typeface="+mn-ea"/>
                <a:cs typeface="Karla"/>
              </a:rPr>
              <a:t>ENNEN</a:t>
            </a:r>
            <a:r>
              <a:rPr kumimoji="0" sz="1400" b="1" i="0" u="none" strike="noStrike" kern="1200" cap="none" spc="-52" normalizeH="0" baseline="0" noProof="0">
                <a:ln>
                  <a:noFill/>
                </a:ln>
                <a:solidFill>
                  <a:srgbClr val="23285F"/>
                </a:solidFill>
                <a:effectLst/>
                <a:uLnTx/>
                <a:uFillTx/>
                <a:latin typeface="DM Sans"/>
                <a:ea typeface="+mn-ea"/>
                <a:cs typeface="Karla"/>
              </a:rPr>
              <a:t> </a:t>
            </a:r>
            <a:r>
              <a:rPr kumimoji="0" sz="1400" b="1" i="0" u="none" strike="noStrike" kern="1200" cap="none" spc="-6" normalizeH="0" baseline="0" noProof="0">
                <a:ln>
                  <a:noFill/>
                </a:ln>
                <a:solidFill>
                  <a:srgbClr val="23285F"/>
                </a:solidFill>
                <a:effectLst/>
                <a:uLnTx/>
                <a:uFillTx/>
                <a:latin typeface="DM Sans"/>
                <a:ea typeface="+mn-ea"/>
                <a:cs typeface="Karla"/>
              </a:rPr>
              <a:t>ASIOINTIA</a:t>
            </a:r>
            <a:endParaRPr kumimoji="0" sz="1400" b="0" i="0" u="none" strike="noStrike" kern="1200" cap="none" spc="0" normalizeH="0" baseline="0" noProof="0">
              <a:ln>
                <a:noFill/>
              </a:ln>
              <a:solidFill>
                <a:srgbClr val="23285F"/>
              </a:solidFill>
              <a:effectLst/>
              <a:uLnTx/>
              <a:uFillTx/>
              <a:latin typeface="DM Sans"/>
              <a:ea typeface="+mn-ea"/>
              <a:cs typeface="Karla"/>
            </a:endParaRPr>
          </a:p>
        </p:txBody>
      </p:sp>
      <p:sp>
        <p:nvSpPr>
          <p:cNvPr id="14" name="object 4">
            <a:extLst>
              <a:ext uri="{FF2B5EF4-FFF2-40B4-BE49-F238E27FC236}">
                <a16:creationId xmlns:a16="http://schemas.microsoft.com/office/drawing/2014/main" id="{460AB446-886D-0412-D9B7-B57B53E20E31}"/>
              </a:ext>
            </a:extLst>
          </p:cNvPr>
          <p:cNvSpPr txBox="1"/>
          <p:nvPr/>
        </p:nvSpPr>
        <p:spPr>
          <a:xfrm>
            <a:off x="5291348" y="1726966"/>
            <a:ext cx="2070683" cy="222442"/>
          </a:xfrm>
          <a:prstGeom prst="rect">
            <a:avLst/>
          </a:prstGeom>
        </p:spPr>
        <p:txBody>
          <a:bodyPr vert="horz" wrap="square" lIns="0" tIns="6931" rIns="0" bIns="0" rtlCol="0" anchor="t">
            <a:spAutoFit/>
          </a:bodyPr>
          <a:lstStyle/>
          <a:p>
            <a:pPr marL="7620" marR="0" lvl="0" indent="0" algn="l" defTabSz="914400" rtl="0" eaLnBrk="1" fontAlgn="auto" latinLnBrk="0" hangingPunct="1">
              <a:lnSpc>
                <a:spcPct val="100000"/>
              </a:lnSpc>
              <a:spcBef>
                <a:spcPts val="55"/>
              </a:spcBef>
              <a:spcAft>
                <a:spcPts val="0"/>
              </a:spcAft>
              <a:buClrTx/>
              <a:buSzTx/>
              <a:buFontTx/>
              <a:buNone/>
              <a:tabLst/>
              <a:defRPr/>
            </a:pPr>
            <a:r>
              <a:rPr kumimoji="0" lang="fi-FI" sz="1400" b="1" i="0" u="none" strike="noStrike" kern="1200" cap="none" spc="-6" normalizeH="0" baseline="0" noProof="0" dirty="0">
                <a:ln>
                  <a:noFill/>
                </a:ln>
                <a:solidFill>
                  <a:srgbClr val="23285F"/>
                </a:solidFill>
                <a:effectLst/>
                <a:uLnTx/>
                <a:uFillTx/>
                <a:latin typeface="DM Sans"/>
                <a:ea typeface="+mn-ea"/>
                <a:cs typeface="Karla"/>
              </a:rPr>
              <a:t>2. ASIOINTI </a:t>
            </a:r>
            <a:endParaRPr kumimoji="0" lang="fi-FI" sz="1400" b="0" i="0" u="none" strike="noStrike" kern="1200" cap="none" spc="0" normalizeH="0" baseline="0" noProof="0" dirty="0">
              <a:ln>
                <a:noFill/>
              </a:ln>
              <a:solidFill>
                <a:srgbClr val="23285F"/>
              </a:solidFill>
              <a:effectLst/>
              <a:uLnTx/>
              <a:uFillTx/>
              <a:latin typeface="DM Sans"/>
              <a:ea typeface="+mn-ea"/>
              <a:cs typeface="Karla"/>
            </a:endParaRPr>
          </a:p>
        </p:txBody>
      </p:sp>
      <p:sp>
        <p:nvSpPr>
          <p:cNvPr id="15" name="object 11">
            <a:extLst>
              <a:ext uri="{FF2B5EF4-FFF2-40B4-BE49-F238E27FC236}">
                <a16:creationId xmlns:a16="http://schemas.microsoft.com/office/drawing/2014/main" id="{A7FCAD11-3AB6-A336-811A-2DDD1BEEBD8A}"/>
              </a:ext>
            </a:extLst>
          </p:cNvPr>
          <p:cNvSpPr txBox="1"/>
          <p:nvPr/>
        </p:nvSpPr>
        <p:spPr>
          <a:xfrm>
            <a:off x="414702" y="2446364"/>
            <a:ext cx="2790316" cy="3607011"/>
          </a:xfrm>
          <a:prstGeom prst="rect">
            <a:avLst/>
          </a:prstGeom>
        </p:spPr>
        <p:txBody>
          <a:bodyPr vert="horz" wrap="square" lIns="0" tIns="72007" rIns="0" bIns="0" rtlCol="0" anchor="t">
            <a:spAutoFit/>
          </a:bodyPr>
          <a:lstStyle/>
          <a:p>
            <a:pPr marL="6985" marR="0" lvl="0" indent="0" algn="l" defTabSz="914400" rtl="0" eaLnBrk="1" fontAlgn="auto" latinLnBrk="0" hangingPunct="1">
              <a:lnSpc>
                <a:spcPct val="100000"/>
              </a:lnSpc>
              <a:spcBef>
                <a:spcPts val="0"/>
              </a:spcBef>
              <a:spcAft>
                <a:spcPts val="500"/>
              </a:spcAft>
              <a:buClrTx/>
              <a:buSzTx/>
              <a:buFontTx/>
              <a:buNone/>
              <a:tabLst>
                <a:tab pos="122065" algn="l"/>
              </a:tabLst>
              <a:defRPr/>
            </a:pPr>
            <a:r>
              <a:rPr kumimoji="0" lang="fi-FI" sz="1200" b="0" i="0" u="none" strike="noStrike" kern="1200" cap="none" spc="0" normalizeH="0" baseline="0" noProof="0" dirty="0">
                <a:ln>
                  <a:noFill/>
                </a:ln>
                <a:solidFill>
                  <a:srgbClr val="23285F"/>
                </a:solidFill>
                <a:effectLst/>
                <a:uLnTx/>
                <a:uFillTx/>
                <a:latin typeface="DM Sans"/>
                <a:ea typeface="+mn-ea"/>
                <a:cs typeface="Karla-SemiBold"/>
              </a:rPr>
              <a:t>Asiakas saa tietoa etäpalvelupisteestä </a:t>
            </a:r>
            <a:r>
              <a:rPr kumimoji="0" lang="fi-FI" sz="1200" b="1" i="0" u="none" strike="noStrike" kern="1200" cap="none" spc="0" normalizeH="0" baseline="0" noProof="0" dirty="0">
                <a:ln>
                  <a:noFill/>
                </a:ln>
                <a:solidFill>
                  <a:srgbClr val="23285F"/>
                </a:solidFill>
                <a:effectLst/>
                <a:uLnTx/>
                <a:uFillTx/>
                <a:latin typeface="DM Sans"/>
                <a:ea typeface="+mn-ea"/>
                <a:cs typeface="Karla-SemiBold"/>
              </a:rPr>
              <a:t>viranomaisten omista palvelukanavista, etäpalvelupisteen markkinointikanavista,</a:t>
            </a:r>
            <a:r>
              <a:rPr kumimoji="0" lang="fi-FI" sz="1200" b="0" i="0" u="none" strike="noStrike" kern="1200" cap="none" spc="0" normalizeH="0" baseline="0" noProof="0" dirty="0">
                <a:ln>
                  <a:noFill/>
                </a:ln>
                <a:solidFill>
                  <a:srgbClr val="23285F"/>
                </a:solidFill>
                <a:effectLst/>
                <a:uLnTx/>
                <a:uFillTx/>
                <a:latin typeface="DM Sans"/>
                <a:ea typeface="+mn-ea"/>
                <a:cs typeface="Karla-SemiBold"/>
              </a:rPr>
              <a:t> yhteisöjen tai vertaistuen kautta, sekä muilta kansalaisia neuvovilta tahoilta.</a:t>
            </a:r>
            <a:endParaRPr kumimoji="0" lang="fi-FI" sz="1200" b="1" i="0" u="none" strike="noStrike" kern="1200" cap="none" spc="0" normalizeH="0" baseline="0" noProof="0" dirty="0">
              <a:ln>
                <a:noFill/>
              </a:ln>
              <a:solidFill>
                <a:srgbClr val="23285F"/>
              </a:solidFill>
              <a:effectLst/>
              <a:uLnTx/>
              <a:uFillTx/>
              <a:latin typeface="DM Sans"/>
              <a:ea typeface="+mn-ea"/>
              <a:cs typeface="Karla-SemiBold"/>
            </a:endParaRPr>
          </a:p>
          <a:p>
            <a:pPr marL="6985" marR="0" lvl="0" indent="0" algn="l" defTabSz="914400" rtl="0" eaLnBrk="1" fontAlgn="auto" latinLnBrk="0" hangingPunct="1">
              <a:lnSpc>
                <a:spcPct val="100000"/>
              </a:lnSpc>
              <a:spcBef>
                <a:spcPts val="567"/>
              </a:spcBef>
              <a:spcAft>
                <a:spcPts val="0"/>
              </a:spcAft>
              <a:buClrTx/>
              <a:buSzTx/>
              <a:buFontTx/>
              <a:buNone/>
              <a:tabLst>
                <a:tab pos="122065" algn="l"/>
              </a:tabLst>
              <a:defRPr/>
            </a:pPr>
            <a:r>
              <a:rPr kumimoji="0" lang="fi-FI" sz="1400" b="1" i="0" u="none" strike="noStrike" kern="1200" cap="none" spc="0" normalizeH="0" baseline="0" noProof="0" dirty="0">
                <a:ln>
                  <a:noFill/>
                </a:ln>
                <a:solidFill>
                  <a:srgbClr val="23285F"/>
                </a:solidFill>
                <a:effectLst/>
                <a:uLnTx/>
                <a:uFillTx/>
                <a:latin typeface="DM Sans"/>
                <a:ea typeface="+mn-ea"/>
                <a:cs typeface="Karla-SemiBold"/>
              </a:rPr>
              <a:t>Itsenäinen</a:t>
            </a:r>
            <a:r>
              <a:rPr kumimoji="0" lang="fi-FI" sz="1400" b="1" i="0" u="none" strike="noStrike" kern="1200" cap="none" spc="-24" normalizeH="0" baseline="0" noProof="0" dirty="0">
                <a:ln>
                  <a:noFill/>
                </a:ln>
                <a:solidFill>
                  <a:srgbClr val="23285F"/>
                </a:solidFill>
                <a:effectLst/>
                <a:uLnTx/>
                <a:uFillTx/>
                <a:latin typeface="DM Sans"/>
                <a:ea typeface="+mn-ea"/>
                <a:cs typeface="Karla-SemiBold"/>
              </a:rPr>
              <a:t> </a:t>
            </a:r>
            <a:r>
              <a:rPr kumimoji="0" lang="fi-FI" sz="1400" b="1" i="0" u="none" strike="noStrike" kern="1200" cap="none" spc="3" normalizeH="0" baseline="0" noProof="0" dirty="0">
                <a:ln>
                  <a:noFill/>
                </a:ln>
                <a:solidFill>
                  <a:srgbClr val="23285F"/>
                </a:solidFill>
                <a:effectLst/>
                <a:uLnTx/>
                <a:uFillTx/>
                <a:latin typeface="DM Sans"/>
                <a:ea typeface="+mn-ea"/>
                <a:cs typeface="Karla-SemiBold"/>
              </a:rPr>
              <a:t>tiedonhaku </a:t>
            </a:r>
          </a:p>
          <a:p>
            <a:pPr marL="6985" marR="0" lvl="0" indent="0" algn="l" defTabSz="914400" rtl="0" eaLnBrk="1" fontAlgn="auto" latinLnBrk="0" hangingPunct="1">
              <a:lnSpc>
                <a:spcPct val="100000"/>
              </a:lnSpc>
              <a:spcBef>
                <a:spcPts val="100"/>
              </a:spcBef>
              <a:spcAft>
                <a:spcPts val="0"/>
              </a:spcAft>
              <a:buClrTx/>
              <a:buSzTx/>
              <a:buFontTx/>
              <a:buNone/>
              <a:tabLst>
                <a:tab pos="122065" algn="l"/>
              </a:tabLst>
              <a:defRPr/>
            </a:pPr>
            <a:r>
              <a:rPr kumimoji="0" lang="fi-FI" sz="1200" b="0" i="0" u="none" strike="noStrike" kern="1200" cap="none" spc="3" normalizeH="0" baseline="0" noProof="0" dirty="0">
                <a:ln>
                  <a:noFill/>
                </a:ln>
                <a:solidFill>
                  <a:srgbClr val="23285F"/>
                </a:solidFill>
                <a:effectLst/>
                <a:uLnTx/>
                <a:uFillTx/>
                <a:latin typeface="DM Sans"/>
                <a:ea typeface="+mn-ea"/>
                <a:cs typeface="Karla-SemiBold"/>
              </a:rPr>
              <a:t>Asiointitarpeen herätessä</a:t>
            </a:r>
            <a:r>
              <a:rPr lang="fi-FI" sz="1200" spc="3" dirty="0">
                <a:solidFill>
                  <a:srgbClr val="FF0000"/>
                </a:solidFill>
                <a:latin typeface="DM Sans"/>
                <a:cs typeface="Karla-SemiBold"/>
              </a:rPr>
              <a:t> </a:t>
            </a:r>
            <a:r>
              <a:rPr kumimoji="0" lang="fi-FI" sz="1200" b="0" i="0" u="none" strike="noStrike" kern="1200" cap="none" spc="3" normalizeH="0" baseline="0" noProof="0" dirty="0">
                <a:ln>
                  <a:noFill/>
                </a:ln>
                <a:solidFill>
                  <a:srgbClr val="23285F"/>
                </a:solidFill>
                <a:effectLst/>
                <a:uLnTx/>
                <a:uFillTx/>
                <a:latin typeface="DM Sans"/>
                <a:ea typeface="+mn-ea"/>
                <a:cs typeface="Karla-SemiBold"/>
              </a:rPr>
              <a:t>asiakas      tutustuu asuinpaikkansa lähimmän etäpalvelupisteen palvelutarjontaan eri </a:t>
            </a:r>
            <a:r>
              <a:rPr kumimoji="0" lang="fi-FI" sz="1200" b="1" i="0" u="none" strike="noStrike" kern="1200" cap="none" spc="3" normalizeH="0" baseline="0" noProof="0" dirty="0">
                <a:ln>
                  <a:noFill/>
                </a:ln>
                <a:solidFill>
                  <a:srgbClr val="23285F"/>
                </a:solidFill>
                <a:effectLst/>
                <a:uLnTx/>
                <a:uFillTx/>
                <a:latin typeface="DM Sans"/>
                <a:ea typeface="+mn-ea"/>
                <a:cs typeface="Karla-SemiBold"/>
              </a:rPr>
              <a:t>viranomaisten omien </a:t>
            </a:r>
            <a:r>
              <a:rPr kumimoji="0" lang="fi-FI" sz="1200" b="0" i="0" u="none" strike="noStrike" kern="1200" cap="none" spc="3" normalizeH="0" baseline="0" noProof="0" dirty="0">
                <a:ln>
                  <a:noFill/>
                </a:ln>
                <a:solidFill>
                  <a:srgbClr val="23285F"/>
                </a:solidFill>
                <a:effectLst/>
                <a:uLnTx/>
                <a:uFillTx/>
                <a:latin typeface="DM Sans"/>
                <a:ea typeface="+mn-ea"/>
                <a:cs typeface="Karla-SemiBold"/>
              </a:rPr>
              <a:t>ja </a:t>
            </a:r>
            <a:r>
              <a:rPr kumimoji="0" lang="fi-FI" sz="1200" b="1" i="0" u="none" strike="noStrike" kern="1200" cap="none" spc="3" normalizeH="0" baseline="0" noProof="0" dirty="0">
                <a:ln>
                  <a:noFill/>
                </a:ln>
                <a:solidFill>
                  <a:srgbClr val="23285F"/>
                </a:solidFill>
                <a:effectLst/>
                <a:uLnTx/>
                <a:uFillTx/>
                <a:latin typeface="DM Sans"/>
                <a:ea typeface="+mn-ea"/>
                <a:cs typeface="Karla-SemiBold"/>
              </a:rPr>
              <a:t>Suomi-pisteen verkkosivujen avulla.</a:t>
            </a:r>
          </a:p>
          <a:p>
            <a:pPr marL="6985" marR="0" lvl="0" indent="0" algn="l" defTabSz="914400" rtl="0" eaLnBrk="1" fontAlgn="auto" latinLnBrk="0" hangingPunct="1">
              <a:lnSpc>
                <a:spcPct val="100000"/>
              </a:lnSpc>
              <a:spcBef>
                <a:spcPts val="100"/>
              </a:spcBef>
              <a:spcAft>
                <a:spcPts val="0"/>
              </a:spcAft>
              <a:buClrTx/>
              <a:buSzTx/>
              <a:buFontTx/>
              <a:buNone/>
              <a:tabLst>
                <a:tab pos="122065" algn="l"/>
              </a:tabLst>
              <a:defRPr/>
            </a:pPr>
            <a:endParaRPr kumimoji="0" lang="fi-FI" sz="1200" b="1" i="0" u="none" strike="noStrike" kern="1200" cap="none" spc="3" normalizeH="0" baseline="0" noProof="0" dirty="0">
              <a:ln>
                <a:noFill/>
              </a:ln>
              <a:solidFill>
                <a:srgbClr val="23285F"/>
              </a:solidFill>
              <a:effectLst/>
              <a:uLnTx/>
              <a:uFillTx/>
              <a:latin typeface="DM Sans"/>
              <a:ea typeface="+mn-ea"/>
              <a:cs typeface="Karla-SemiBold"/>
            </a:endParaRPr>
          </a:p>
          <a:p>
            <a:pPr marL="6985" marR="0" lvl="0" indent="0" algn="l" defTabSz="914400" rtl="0" eaLnBrk="1" fontAlgn="auto" latinLnBrk="0" hangingPunct="1">
              <a:lnSpc>
                <a:spcPct val="100000"/>
              </a:lnSpc>
              <a:spcBef>
                <a:spcPts val="100"/>
              </a:spcBef>
              <a:spcAft>
                <a:spcPts val="0"/>
              </a:spcAft>
              <a:buClrTx/>
              <a:buSzTx/>
              <a:buFontTx/>
              <a:buNone/>
              <a:tabLst>
                <a:tab pos="122065" algn="l"/>
              </a:tabLst>
              <a:defRPr/>
            </a:pPr>
            <a:r>
              <a:rPr kumimoji="0" lang="fi-FI" sz="1200" b="1" i="0" u="none" strike="noStrike" kern="1200" cap="none" spc="3" normalizeH="0" baseline="0" noProof="0" dirty="0">
                <a:ln>
                  <a:noFill/>
                </a:ln>
                <a:solidFill>
                  <a:srgbClr val="23285F"/>
                </a:solidFill>
                <a:effectLst/>
                <a:uLnTx/>
                <a:uFillTx/>
                <a:latin typeface="DM Sans"/>
                <a:ea typeface="+mn-ea"/>
                <a:cs typeface="Karla-SemiBold"/>
              </a:rPr>
              <a:t>Asiakas voi varata ajan </a:t>
            </a:r>
            <a:r>
              <a:rPr kumimoji="0" lang="fi-FI" sz="1200" b="0" i="0" u="none" strike="noStrike" kern="1200" cap="none" spc="3" normalizeH="0" baseline="0" noProof="0" dirty="0">
                <a:ln>
                  <a:noFill/>
                </a:ln>
                <a:solidFill>
                  <a:srgbClr val="23285F"/>
                </a:solidFill>
                <a:effectLst/>
                <a:uLnTx/>
                <a:uFillTx/>
                <a:latin typeface="DM Sans"/>
                <a:ea typeface="+mn-ea"/>
                <a:cs typeface="Karla-SemiBold"/>
              </a:rPr>
              <a:t>soittamalla etäpalvelupisteeseen, varaamalla ajan paikan päältä etäpalvelupisteestä tai viranomaisen puhelinpalvelusta.</a:t>
            </a:r>
          </a:p>
        </p:txBody>
      </p:sp>
      <p:sp>
        <p:nvSpPr>
          <p:cNvPr id="16" name="object 13">
            <a:extLst>
              <a:ext uri="{FF2B5EF4-FFF2-40B4-BE49-F238E27FC236}">
                <a16:creationId xmlns:a16="http://schemas.microsoft.com/office/drawing/2014/main" id="{FCB71918-985F-937B-5C83-A2B433E53E5D}"/>
              </a:ext>
            </a:extLst>
          </p:cNvPr>
          <p:cNvSpPr txBox="1"/>
          <p:nvPr/>
        </p:nvSpPr>
        <p:spPr>
          <a:xfrm>
            <a:off x="3407134" y="3770017"/>
            <a:ext cx="4631602" cy="2142471"/>
          </a:xfrm>
          <a:prstGeom prst="rect">
            <a:avLst/>
          </a:prstGeom>
        </p:spPr>
        <p:txBody>
          <a:bodyPr vert="horz" wrap="square" lIns="0" tIns="8471" rIns="0" bIns="0" rtlCol="0" anchor="t">
            <a:spAutoFit/>
          </a:bodyPr>
          <a:lstStyle/>
          <a:p>
            <a:pPr marL="6985" marR="0" lvl="0" indent="0" algn="l" defTabSz="914400" rtl="0" eaLnBrk="1" fontAlgn="auto" latinLnBrk="0" hangingPunct="1">
              <a:lnSpc>
                <a:spcPct val="100000"/>
              </a:lnSpc>
              <a:spcBef>
                <a:spcPts val="67"/>
              </a:spcBef>
              <a:spcAft>
                <a:spcPts val="0"/>
              </a:spcAft>
              <a:buClrTx/>
              <a:buSzTx/>
              <a:buFontTx/>
              <a:buNone/>
              <a:tabLst>
                <a:tab pos="122065" algn="l"/>
              </a:tabLst>
              <a:defRPr/>
            </a:pPr>
            <a:r>
              <a:rPr kumimoji="0" lang="fi-FI" sz="1400" b="1" i="0" u="none" strike="noStrike" kern="1200" cap="none" spc="3" normalizeH="0" baseline="0" noProof="0" dirty="0">
                <a:ln>
                  <a:noFill/>
                </a:ln>
                <a:solidFill>
                  <a:srgbClr val="23285F"/>
                </a:solidFill>
                <a:effectLst/>
                <a:uLnTx/>
                <a:uFillTx/>
                <a:latin typeface="DM Sans"/>
                <a:ea typeface="+mn-ea"/>
                <a:cs typeface="Karla-SemiBold"/>
              </a:rPr>
              <a:t>Asiointi</a:t>
            </a:r>
            <a:endParaRPr kumimoji="0" lang="fi-FI" b="0" i="0" u="none" strike="noStrike" kern="1200" cap="none" spc="0" normalizeH="0" baseline="0" noProof="0" dirty="0">
              <a:ln>
                <a:noFill/>
              </a:ln>
              <a:solidFill>
                <a:prstClr val="black"/>
              </a:solidFill>
              <a:effectLst/>
              <a:uLnTx/>
              <a:uFillTx/>
              <a:latin typeface="DM Sans"/>
              <a:ea typeface="+mn-ea"/>
              <a:cs typeface="+mn-cs"/>
            </a:endParaRPr>
          </a:p>
          <a:p>
            <a:pPr marL="6985" marR="0" lvl="0" indent="0" algn="l" defTabSz="914400" rtl="0" eaLnBrk="1" fontAlgn="auto" latinLnBrk="0" hangingPunct="1">
              <a:lnSpc>
                <a:spcPct val="100000"/>
              </a:lnSpc>
              <a:spcBef>
                <a:spcPts val="500"/>
              </a:spcBef>
              <a:spcAft>
                <a:spcPts val="0"/>
              </a:spcAft>
              <a:buClrTx/>
              <a:buSzTx/>
              <a:buFontTx/>
              <a:buNone/>
              <a:tabLst>
                <a:tab pos="122065" algn="l"/>
              </a:tabLst>
              <a:defRPr/>
            </a:pPr>
            <a:r>
              <a:rPr lang="fi-FI" sz="1200" spc="9" dirty="0">
                <a:solidFill>
                  <a:srgbClr val="23285F"/>
                </a:solidFill>
                <a:latin typeface="DM Sans"/>
                <a:cs typeface="Karla"/>
              </a:rPr>
              <a:t>Palveluneuvoja </a:t>
            </a:r>
            <a:r>
              <a:rPr kumimoji="0" lang="fi-FI" sz="1200" b="0" i="0" u="none" strike="noStrike" kern="1200" cap="none" spc="9" normalizeH="0" baseline="0" noProof="0" dirty="0">
                <a:ln>
                  <a:noFill/>
                </a:ln>
                <a:solidFill>
                  <a:srgbClr val="23285F"/>
                </a:solidFill>
                <a:effectLst/>
                <a:uLnTx/>
                <a:uFillTx/>
                <a:latin typeface="DM Sans"/>
                <a:ea typeface="+mn-ea"/>
                <a:cs typeface="Karla"/>
              </a:rPr>
              <a:t>tarkastaa</a:t>
            </a:r>
            <a:r>
              <a:rPr kumimoji="0" lang="fi-FI" sz="1200" b="1" i="0" u="none" strike="noStrike" kern="1200" cap="none" spc="9" normalizeH="0" baseline="0" noProof="0" dirty="0">
                <a:ln>
                  <a:noFill/>
                </a:ln>
                <a:solidFill>
                  <a:srgbClr val="23285F"/>
                </a:solidFill>
                <a:effectLst/>
                <a:uLnTx/>
                <a:uFillTx/>
                <a:latin typeface="DM Sans"/>
                <a:ea typeface="+mn-ea"/>
                <a:cs typeface="Karla"/>
              </a:rPr>
              <a:t> taustajärjestelmästä </a:t>
            </a:r>
            <a:r>
              <a:rPr kumimoji="0" lang="fi-FI" sz="1200" b="0" i="0" u="none" strike="noStrike" kern="1200" cap="none" spc="9" normalizeH="0" baseline="0" noProof="0" dirty="0">
                <a:ln>
                  <a:noFill/>
                </a:ln>
                <a:solidFill>
                  <a:srgbClr val="23285F"/>
                </a:solidFill>
                <a:effectLst/>
                <a:uLnTx/>
                <a:uFillTx/>
                <a:latin typeface="DM Sans"/>
                <a:ea typeface="+mn-ea"/>
                <a:cs typeface="Karla"/>
              </a:rPr>
              <a:t>asiakkaan ajanvarauksen tiedot.</a:t>
            </a:r>
          </a:p>
          <a:p>
            <a:pPr marL="6985" marR="0" lvl="0" indent="0" algn="l" defTabSz="914400" rtl="0" eaLnBrk="1" fontAlgn="auto" latinLnBrk="0" hangingPunct="1">
              <a:lnSpc>
                <a:spcPct val="100000"/>
              </a:lnSpc>
              <a:spcBef>
                <a:spcPts val="500"/>
              </a:spcBef>
              <a:spcAft>
                <a:spcPts val="0"/>
              </a:spcAft>
              <a:buClrTx/>
              <a:buSzTx/>
              <a:buFontTx/>
              <a:buNone/>
              <a:tabLst>
                <a:tab pos="122065" algn="l"/>
              </a:tabLst>
              <a:defRPr/>
            </a:pPr>
            <a:r>
              <a:rPr lang="fi-FI" sz="1200" spc="9" dirty="0">
                <a:solidFill>
                  <a:srgbClr val="23285F"/>
                </a:solidFill>
                <a:latin typeface="DM Sans"/>
                <a:cs typeface="Karla"/>
              </a:rPr>
              <a:t>P</a:t>
            </a:r>
            <a:r>
              <a:rPr kumimoji="0" lang="fi-FI" sz="1200" b="0" i="0" u="none" strike="noStrike" kern="1200" cap="none" spc="9" normalizeH="0" baseline="0" noProof="0" dirty="0" err="1">
                <a:ln>
                  <a:noFill/>
                </a:ln>
                <a:solidFill>
                  <a:srgbClr val="23285F"/>
                </a:solidFill>
                <a:effectLst/>
                <a:uLnTx/>
                <a:uFillTx/>
                <a:latin typeface="DM Sans"/>
                <a:ea typeface="+mn-ea"/>
                <a:cs typeface="Karla"/>
              </a:rPr>
              <a:t>alveluneuvoja</a:t>
            </a:r>
            <a:r>
              <a:rPr kumimoji="0" lang="fi-FI" sz="1200" b="0" i="0" u="none" strike="noStrike" kern="1200" cap="none" spc="9" normalizeH="0" baseline="0" noProof="0" dirty="0">
                <a:ln>
                  <a:noFill/>
                </a:ln>
                <a:solidFill>
                  <a:srgbClr val="23285F"/>
                </a:solidFill>
                <a:effectLst/>
                <a:uLnTx/>
                <a:uFillTx/>
                <a:latin typeface="DM Sans"/>
                <a:ea typeface="+mn-ea"/>
                <a:cs typeface="Karla"/>
              </a:rPr>
              <a:t> ohjaa ja tarvittaessa auttaa asiakkaan etäpalvelutilaan asiointivuoron alkaessa.</a:t>
            </a:r>
          </a:p>
          <a:p>
            <a:pPr marL="6985" marR="0" lvl="0" indent="0" algn="l" defTabSz="914400" rtl="0" eaLnBrk="1" fontAlgn="auto" latinLnBrk="0" hangingPunct="1">
              <a:lnSpc>
                <a:spcPct val="100000"/>
              </a:lnSpc>
              <a:spcBef>
                <a:spcPts val="500"/>
              </a:spcBef>
              <a:spcAft>
                <a:spcPts val="0"/>
              </a:spcAft>
              <a:buClrTx/>
              <a:buSzTx/>
              <a:buFontTx/>
              <a:buNone/>
              <a:tabLst>
                <a:tab pos="122065" algn="l"/>
              </a:tabLst>
              <a:defRPr/>
            </a:pPr>
            <a:r>
              <a:rPr kumimoji="0" lang="fi-FI" sz="1200" b="0" i="0" u="none" strike="noStrike" kern="1200" cap="none" spc="9" normalizeH="0" baseline="0" noProof="0" dirty="0">
                <a:ln>
                  <a:noFill/>
                </a:ln>
                <a:solidFill>
                  <a:srgbClr val="23285F"/>
                </a:solidFill>
                <a:effectLst/>
                <a:uLnTx/>
                <a:uFillTx/>
                <a:latin typeface="DM Sans"/>
                <a:ea typeface="+mn-ea"/>
                <a:cs typeface="Karla"/>
              </a:rPr>
              <a:t>Asiakas joko </a:t>
            </a:r>
            <a:r>
              <a:rPr kumimoji="0" lang="fi-FI" sz="1200" b="1" i="0" u="none" strike="noStrike" kern="1200" cap="none" spc="9" normalizeH="0" baseline="0" noProof="0" dirty="0">
                <a:ln>
                  <a:noFill/>
                </a:ln>
                <a:solidFill>
                  <a:srgbClr val="23285F"/>
                </a:solidFill>
                <a:effectLst/>
                <a:uLnTx/>
                <a:uFillTx/>
                <a:latin typeface="DM Sans"/>
                <a:ea typeface="+mn-ea"/>
                <a:cs typeface="Karla"/>
              </a:rPr>
              <a:t>itsenäisesti aloittaa etäpalvelutapaamisen </a:t>
            </a:r>
            <a:r>
              <a:rPr kumimoji="0" lang="fi-FI" sz="1200" b="0" i="0" u="none" strike="noStrike" kern="1200" cap="none" spc="9" normalizeH="0" baseline="0" noProof="0" dirty="0">
                <a:ln>
                  <a:noFill/>
                </a:ln>
                <a:solidFill>
                  <a:srgbClr val="23285F"/>
                </a:solidFill>
                <a:effectLst/>
                <a:uLnTx/>
                <a:uFillTx/>
                <a:latin typeface="DM Sans"/>
                <a:ea typeface="+mn-ea"/>
                <a:cs typeface="Karla"/>
              </a:rPr>
              <a:t>tai</a:t>
            </a:r>
            <a:r>
              <a:rPr kumimoji="0" lang="fi-FI" sz="1200" b="1" i="0" u="none" strike="noStrike" kern="1200" cap="none" spc="9" normalizeH="0" baseline="0" noProof="0" dirty="0">
                <a:ln>
                  <a:noFill/>
                </a:ln>
                <a:solidFill>
                  <a:srgbClr val="23285F"/>
                </a:solidFill>
                <a:effectLst/>
                <a:uLnTx/>
                <a:uFillTx/>
                <a:latin typeface="DM Sans"/>
                <a:ea typeface="+mn-ea"/>
                <a:cs typeface="Karla"/>
              </a:rPr>
              <a:t> palveluneuvoja antaa ohjeet ja tarvittaessa avustaa etäpalvelun käytössä</a:t>
            </a:r>
            <a:r>
              <a:rPr kumimoji="0" lang="fi-FI" sz="1200" b="0" i="0" u="none" strike="noStrike" kern="1200" cap="none" spc="9" normalizeH="0" baseline="0" noProof="0" dirty="0">
                <a:ln>
                  <a:noFill/>
                </a:ln>
                <a:solidFill>
                  <a:srgbClr val="23285F"/>
                </a:solidFill>
                <a:effectLst/>
                <a:uLnTx/>
                <a:uFillTx/>
                <a:latin typeface="DM Sans"/>
                <a:ea typeface="+mn-ea"/>
                <a:cs typeface="Karla"/>
              </a:rPr>
              <a:t> (verkkotapaamisen aloituksessa)</a:t>
            </a:r>
          </a:p>
          <a:p>
            <a:pPr marL="6985" marR="0" lvl="0" indent="0" algn="l" defTabSz="914400" rtl="0" eaLnBrk="1" fontAlgn="auto" latinLnBrk="0" hangingPunct="1">
              <a:lnSpc>
                <a:spcPct val="100000"/>
              </a:lnSpc>
              <a:spcBef>
                <a:spcPts val="500"/>
              </a:spcBef>
              <a:spcAft>
                <a:spcPts val="0"/>
              </a:spcAft>
              <a:buClrTx/>
              <a:buSzTx/>
              <a:buFontTx/>
              <a:buNone/>
              <a:tabLst>
                <a:tab pos="122065" algn="l"/>
              </a:tabLst>
              <a:defRPr/>
            </a:pPr>
            <a:r>
              <a:rPr kumimoji="0" lang="fi-FI" sz="1200" b="0" i="0" u="none" strike="noStrike" kern="1200" cap="none" spc="9" normalizeH="0" baseline="0" noProof="0" dirty="0">
                <a:ln>
                  <a:noFill/>
                </a:ln>
                <a:solidFill>
                  <a:srgbClr val="23285F"/>
                </a:solidFill>
                <a:effectLst/>
                <a:uLnTx/>
                <a:uFillTx/>
                <a:latin typeface="DM Sans"/>
                <a:ea typeface="+mn-ea"/>
                <a:cs typeface="Karla"/>
              </a:rPr>
              <a:t>Asioinnin sisällöstä riippuen </a:t>
            </a:r>
            <a:r>
              <a:rPr kumimoji="0" lang="fi-FI" sz="1200" b="1" i="0" u="none" strike="noStrike" kern="1200" cap="none" spc="9" normalizeH="0" baseline="0" noProof="0" dirty="0">
                <a:ln>
                  <a:noFill/>
                </a:ln>
                <a:solidFill>
                  <a:srgbClr val="23285F"/>
                </a:solidFill>
                <a:effectLst/>
                <a:uLnTx/>
                <a:uFillTx/>
                <a:latin typeface="DM Sans"/>
                <a:ea typeface="+mn-ea"/>
                <a:cs typeface="Karla"/>
              </a:rPr>
              <a:t>asiakas tarvittaessa tunnistautuu itse </a:t>
            </a:r>
            <a:r>
              <a:rPr kumimoji="0" lang="fi-FI" sz="1200" b="0" i="0" u="none" strike="noStrike" kern="1200" cap="none" spc="9" normalizeH="0" baseline="0" noProof="0" dirty="0">
                <a:ln>
                  <a:noFill/>
                </a:ln>
                <a:solidFill>
                  <a:srgbClr val="23285F"/>
                </a:solidFill>
                <a:effectLst/>
                <a:uLnTx/>
                <a:uFillTx/>
                <a:latin typeface="DM Sans"/>
                <a:ea typeface="+mn-ea"/>
                <a:cs typeface="Karla"/>
              </a:rPr>
              <a:t>tai </a:t>
            </a:r>
            <a:r>
              <a:rPr kumimoji="0" lang="fi-FI" sz="1200" b="1" i="0" u="none" strike="noStrike" kern="1200" cap="none" spc="9" normalizeH="0" baseline="0" noProof="0" dirty="0">
                <a:ln>
                  <a:noFill/>
                </a:ln>
                <a:solidFill>
                  <a:srgbClr val="23285F"/>
                </a:solidFill>
                <a:effectLst/>
                <a:uLnTx/>
                <a:uFillTx/>
                <a:latin typeface="DM Sans"/>
                <a:ea typeface="+mn-ea"/>
                <a:cs typeface="Karla"/>
              </a:rPr>
              <a:t>pyytää palveluneuvojaa tekemään tunnistamisen</a:t>
            </a:r>
            <a:r>
              <a:rPr kumimoji="0" lang="fi-FI" sz="1200" b="0" i="0" u="none" strike="noStrike" kern="1200" cap="none" spc="9" normalizeH="0" baseline="0" noProof="0" dirty="0">
                <a:ln>
                  <a:noFill/>
                </a:ln>
                <a:solidFill>
                  <a:srgbClr val="23285F"/>
                </a:solidFill>
                <a:effectLst/>
                <a:uLnTx/>
                <a:uFillTx/>
                <a:latin typeface="DM Sans"/>
                <a:ea typeface="+mn-ea"/>
                <a:cs typeface="Karla"/>
              </a:rPr>
              <a:t>.</a:t>
            </a:r>
          </a:p>
        </p:txBody>
      </p:sp>
      <p:sp>
        <p:nvSpPr>
          <p:cNvPr id="18" name="Tekstiruutu 17">
            <a:extLst>
              <a:ext uri="{FF2B5EF4-FFF2-40B4-BE49-F238E27FC236}">
                <a16:creationId xmlns:a16="http://schemas.microsoft.com/office/drawing/2014/main" id="{12EE9A2F-6633-E530-B888-BB1ED9009669}"/>
              </a:ext>
            </a:extLst>
          </p:cNvPr>
          <p:cNvSpPr txBox="1"/>
          <p:nvPr/>
        </p:nvSpPr>
        <p:spPr>
          <a:xfrm>
            <a:off x="483047" y="931780"/>
            <a:ext cx="11541626" cy="21544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23285F"/>
                </a:solidFill>
                <a:effectLst/>
                <a:uLnTx/>
                <a:uFillTx/>
                <a:latin typeface="DM Sans"/>
                <a:ea typeface="+mn-ea"/>
                <a:cs typeface="+mn-cs"/>
              </a:rPr>
              <a:t> Asioinnin ja vuorovaikutuksen hetket etäpalvelupisteen palveluiden ja henkilöstön kanssa</a:t>
            </a:r>
          </a:p>
        </p:txBody>
      </p:sp>
      <p:sp>
        <p:nvSpPr>
          <p:cNvPr id="19" name="Tekstiruutu 18">
            <a:extLst>
              <a:ext uri="{FF2B5EF4-FFF2-40B4-BE49-F238E27FC236}">
                <a16:creationId xmlns:a16="http://schemas.microsoft.com/office/drawing/2014/main" id="{F6EF2607-A84C-4FDE-1FB2-16E1C10A3DBD}"/>
              </a:ext>
            </a:extLst>
          </p:cNvPr>
          <p:cNvSpPr txBox="1"/>
          <p:nvPr/>
        </p:nvSpPr>
        <p:spPr>
          <a:xfrm>
            <a:off x="3340393" y="2416205"/>
            <a:ext cx="4500899" cy="1031051"/>
          </a:xfrm>
          <a:prstGeom prst="rect">
            <a:avLst/>
          </a:prstGeom>
          <a:noFill/>
        </p:spPr>
        <p:txBody>
          <a:bodyPr wrap="square" lIns="0" tIns="0" rIns="0" bIns="0" rtlCol="0" anchor="t">
            <a:spAutoFit/>
          </a:bodyPr>
          <a:lstStyle/>
          <a:p>
            <a:pPr marL="6985" marR="0" lvl="0" indent="0" algn="l" defTabSz="914400" rtl="0" eaLnBrk="1" fontAlgn="auto" latinLnBrk="0" hangingPunct="1">
              <a:lnSpc>
                <a:spcPct val="100000"/>
              </a:lnSpc>
              <a:spcBef>
                <a:spcPts val="509"/>
              </a:spcBef>
              <a:spcAft>
                <a:spcPts val="0"/>
              </a:spcAft>
              <a:buClrTx/>
              <a:buSzTx/>
              <a:buFontTx/>
              <a:buNone/>
              <a:tabLst>
                <a:tab pos="122065" algn="l"/>
              </a:tabLst>
              <a:defRPr/>
            </a:pPr>
            <a:r>
              <a:rPr kumimoji="0" lang="fi-FI" sz="1400" b="1" i="0" u="none" strike="noStrike" kern="1200" cap="none" spc="0" normalizeH="0" baseline="0" noProof="0" dirty="0">
                <a:ln>
                  <a:noFill/>
                </a:ln>
                <a:solidFill>
                  <a:srgbClr val="23285F"/>
                </a:solidFill>
                <a:effectLst/>
                <a:uLnTx/>
                <a:uFillTx/>
                <a:latin typeface="DM Sans"/>
                <a:ea typeface="+mn-ea"/>
                <a:cs typeface="+mn-cs"/>
              </a:rPr>
              <a:t>Saapuminen ja asioinnin aloitus</a:t>
            </a:r>
            <a:endParaRPr kumimoji="0" lang="fi-FI" b="0" i="0" u="none" strike="noStrike" kern="1200" cap="none" spc="0" normalizeH="0" baseline="0" noProof="0" dirty="0">
              <a:ln>
                <a:noFill/>
              </a:ln>
              <a:solidFill>
                <a:prstClr val="black"/>
              </a:solidFill>
              <a:effectLst/>
              <a:uLnTx/>
              <a:uFillTx/>
              <a:latin typeface="DM Sans"/>
              <a:ea typeface="+mn-ea"/>
              <a:cs typeface="+mn-cs"/>
            </a:endParaRPr>
          </a:p>
          <a:p>
            <a:pPr marL="6985" marR="0" lvl="0" indent="0" algn="l" defTabSz="914400" rtl="0" eaLnBrk="1" fontAlgn="auto" latinLnBrk="0" hangingPunct="1">
              <a:lnSpc>
                <a:spcPct val="100000"/>
              </a:lnSpc>
              <a:spcBef>
                <a:spcPts val="100"/>
              </a:spcBef>
              <a:spcAft>
                <a:spcPts val="400"/>
              </a:spcAft>
              <a:buClrTx/>
              <a:buSzTx/>
              <a:buFontTx/>
              <a:buNone/>
              <a:tabLst>
                <a:tab pos="122065" algn="l"/>
              </a:tabLst>
              <a:defRPr/>
            </a:pPr>
            <a:r>
              <a:rPr kumimoji="0" lang="fi-FI" sz="1200" b="0" i="0" u="none" strike="noStrike" kern="1200" cap="none" spc="3" normalizeH="0" baseline="0" noProof="0" dirty="0">
                <a:ln>
                  <a:noFill/>
                </a:ln>
                <a:solidFill>
                  <a:srgbClr val="23285F"/>
                </a:solidFill>
                <a:effectLst/>
                <a:uLnTx/>
                <a:uFillTx/>
                <a:latin typeface="DM Sans"/>
                <a:ea typeface="+mn-ea"/>
                <a:cs typeface="Karla-SemiBold"/>
              </a:rPr>
              <a:t>Asiakas voi asioida etäpalvelupisteessä </a:t>
            </a:r>
            <a:r>
              <a:rPr kumimoji="0" lang="fi-FI" sz="1200" b="1" i="0" u="none" strike="noStrike" kern="1200" cap="none" spc="3" normalizeH="0" baseline="0" noProof="0" dirty="0">
                <a:ln>
                  <a:noFill/>
                </a:ln>
                <a:solidFill>
                  <a:srgbClr val="23285F"/>
                </a:solidFill>
                <a:effectLst/>
                <a:uLnTx/>
                <a:uFillTx/>
                <a:latin typeface="DM Sans"/>
                <a:ea typeface="+mn-ea"/>
                <a:cs typeface="Karla-SemiBold"/>
              </a:rPr>
              <a:t>viranomaisen</a:t>
            </a:r>
            <a:r>
              <a:rPr kumimoji="0" lang="fi-FI" sz="1200" b="1" i="0" u="none" strike="noStrike" kern="1200" cap="none" spc="-6" normalizeH="0" baseline="0" noProof="0" dirty="0">
                <a:ln>
                  <a:noFill/>
                </a:ln>
                <a:solidFill>
                  <a:srgbClr val="23285F"/>
                </a:solidFill>
                <a:effectLst/>
                <a:uLnTx/>
                <a:uFillTx/>
                <a:latin typeface="DM Sans"/>
                <a:ea typeface="+mn-ea"/>
                <a:cs typeface="Karla-SemiBold"/>
              </a:rPr>
              <a:t> etä</a:t>
            </a:r>
            <a:r>
              <a:rPr kumimoji="0" lang="fi-FI" sz="1200" b="1" i="0" u="none" strike="noStrike" kern="1200" cap="none" spc="0" normalizeH="0" baseline="0" noProof="0" dirty="0">
                <a:ln>
                  <a:noFill/>
                </a:ln>
                <a:solidFill>
                  <a:srgbClr val="23285F"/>
                </a:solidFill>
                <a:effectLst/>
                <a:uLnTx/>
                <a:uFillTx/>
                <a:latin typeface="DM Sans"/>
                <a:ea typeface="+mn-ea"/>
                <a:cs typeface="Karla-SemiBold"/>
              </a:rPr>
              <a:t>asiantuntijan</a:t>
            </a:r>
            <a:r>
              <a:rPr kumimoji="0" lang="fi-FI" sz="1200" b="1" i="0" u="none" strike="noStrike" kern="1200" cap="none" spc="-6" normalizeH="0" baseline="0" noProof="0" dirty="0">
                <a:ln>
                  <a:noFill/>
                </a:ln>
                <a:solidFill>
                  <a:srgbClr val="23285F"/>
                </a:solidFill>
                <a:effectLst/>
                <a:uLnTx/>
                <a:uFillTx/>
                <a:latin typeface="DM Sans"/>
                <a:ea typeface="+mn-ea"/>
                <a:cs typeface="Karla-SemiBold"/>
              </a:rPr>
              <a:t> </a:t>
            </a:r>
            <a:r>
              <a:rPr kumimoji="0" lang="fi-FI" sz="1200" b="0" i="0" u="none" strike="noStrike" kern="1200" cap="none" spc="0" normalizeH="0" baseline="0" noProof="0" dirty="0">
                <a:ln>
                  <a:noFill/>
                </a:ln>
                <a:solidFill>
                  <a:srgbClr val="23285F"/>
                </a:solidFill>
                <a:effectLst/>
                <a:uLnTx/>
                <a:uFillTx/>
                <a:latin typeface="DM Sans"/>
                <a:ea typeface="+mn-ea"/>
                <a:cs typeface="Karla-SemiBold"/>
              </a:rPr>
              <a:t>kanssa </a:t>
            </a:r>
            <a:r>
              <a:rPr kumimoji="0" lang="fi-FI" sz="1200" b="1" i="0" u="none" strike="noStrike" kern="1200" cap="none" spc="0" normalizeH="0" baseline="0" noProof="0" dirty="0">
                <a:ln>
                  <a:noFill/>
                </a:ln>
                <a:solidFill>
                  <a:srgbClr val="23285F"/>
                </a:solidFill>
                <a:effectLst/>
                <a:uLnTx/>
                <a:uFillTx/>
                <a:latin typeface="DM Sans"/>
                <a:ea typeface="+mn-ea"/>
                <a:cs typeface="+mn-cs"/>
              </a:rPr>
              <a:t>etäpalvelun välityksellä. </a:t>
            </a:r>
          </a:p>
          <a:p>
            <a:pPr marL="6985" marR="0" lvl="0" indent="0" algn="l" defTabSz="914400" rtl="0" eaLnBrk="1" fontAlgn="auto" latinLnBrk="0" hangingPunct="1">
              <a:lnSpc>
                <a:spcPct val="100000"/>
              </a:lnSpc>
              <a:spcBef>
                <a:spcPts val="100"/>
              </a:spcBef>
              <a:spcAft>
                <a:spcPts val="400"/>
              </a:spcAft>
              <a:buClrTx/>
              <a:buSzTx/>
              <a:buFontTx/>
              <a:buNone/>
              <a:tabLst>
                <a:tab pos="122065" algn="l"/>
              </a:tabLst>
              <a:defRPr/>
            </a:pPr>
            <a:r>
              <a:rPr kumimoji="0" lang="fi-FI" sz="1200" b="0" i="0" u="none" strike="noStrike" kern="1200" cap="none" spc="0" normalizeH="0" baseline="0" noProof="0" dirty="0">
                <a:ln>
                  <a:noFill/>
                </a:ln>
                <a:solidFill>
                  <a:srgbClr val="23285F"/>
                </a:solidFill>
                <a:effectLst/>
                <a:uLnTx/>
                <a:uFillTx/>
                <a:latin typeface="DM Sans"/>
                <a:ea typeface="+mn-ea"/>
                <a:cs typeface="+mn-cs"/>
              </a:rPr>
              <a:t>Saapuessaan </a:t>
            </a:r>
            <a:r>
              <a:rPr lang="fi-FI" sz="1200" dirty="0">
                <a:solidFill>
                  <a:srgbClr val="23285F"/>
                </a:solidFill>
                <a:latin typeface="DM Sans"/>
              </a:rPr>
              <a:t>etäpalvelu</a:t>
            </a:r>
            <a:r>
              <a:rPr kumimoji="0" lang="fi-FI" sz="1200" b="0" i="0" u="none" strike="noStrike" kern="1200" cap="none" spc="0" normalizeH="0" baseline="0" noProof="0" dirty="0">
                <a:ln>
                  <a:noFill/>
                </a:ln>
                <a:solidFill>
                  <a:srgbClr val="23285F"/>
                </a:solidFill>
                <a:effectLst/>
                <a:uLnTx/>
                <a:uFillTx/>
                <a:latin typeface="DM Sans"/>
                <a:ea typeface="+mn-ea"/>
                <a:cs typeface="+mn-cs"/>
              </a:rPr>
              <a:t>pisteeseen asiakas ohjautuu etäpalvelutilaan </a:t>
            </a:r>
            <a:r>
              <a:rPr kumimoji="0" lang="fi-FI" sz="1200" b="1" i="0" u="none" strike="noStrike" kern="1200" cap="none" spc="0" normalizeH="0" baseline="0" noProof="0" dirty="0">
                <a:ln>
                  <a:noFill/>
                </a:ln>
                <a:solidFill>
                  <a:srgbClr val="23285F"/>
                </a:solidFill>
                <a:effectLst/>
                <a:uLnTx/>
                <a:uFillTx/>
                <a:latin typeface="DM Sans"/>
                <a:ea typeface="+mn-ea"/>
                <a:cs typeface="+mn-cs"/>
              </a:rPr>
              <a:t>palveluneuvojan</a:t>
            </a:r>
            <a:r>
              <a:rPr kumimoji="0" lang="fi-FI" sz="1200" b="0" i="0" u="none" strike="noStrike" kern="1200" cap="none" spc="0" normalizeH="0" baseline="0" noProof="0" dirty="0">
                <a:ln>
                  <a:noFill/>
                </a:ln>
                <a:solidFill>
                  <a:srgbClr val="23285F"/>
                </a:solidFill>
                <a:effectLst/>
                <a:uLnTx/>
                <a:uFillTx/>
                <a:latin typeface="DM Sans"/>
                <a:ea typeface="+mn-ea"/>
                <a:cs typeface="+mn-cs"/>
              </a:rPr>
              <a:t> avustamana.</a:t>
            </a:r>
          </a:p>
        </p:txBody>
      </p:sp>
      <p:cxnSp>
        <p:nvCxnSpPr>
          <p:cNvPr id="27" name="Yhdistin: Kulma 26">
            <a:extLst>
              <a:ext uri="{FF2B5EF4-FFF2-40B4-BE49-F238E27FC236}">
                <a16:creationId xmlns:a16="http://schemas.microsoft.com/office/drawing/2014/main" id="{C4F6EB9D-BFBE-C903-43B7-4AFCD1DA822C}"/>
              </a:ext>
            </a:extLst>
          </p:cNvPr>
          <p:cNvCxnSpPr>
            <a:cxnSpLocks/>
          </p:cNvCxnSpPr>
          <p:nvPr/>
        </p:nvCxnSpPr>
        <p:spPr>
          <a:xfrm rot="5400000">
            <a:off x="1937111" y="4884510"/>
            <a:ext cx="2521984" cy="128931"/>
          </a:xfrm>
          <a:prstGeom prst="bentConnector3">
            <a:avLst>
              <a:gd name="adj1" fmla="val 50000"/>
            </a:avLst>
          </a:prstGeom>
          <a:ln w="19050">
            <a:solidFill>
              <a:schemeClr val="tx2"/>
            </a:solidFill>
            <a:prstDash val="sysDot"/>
            <a:headEnd type="oval" w="sm" len="sm"/>
          </a:ln>
        </p:spPr>
        <p:style>
          <a:lnRef idx="1">
            <a:schemeClr val="accent1"/>
          </a:lnRef>
          <a:fillRef idx="0">
            <a:schemeClr val="accent1"/>
          </a:fillRef>
          <a:effectRef idx="0">
            <a:schemeClr val="accent1"/>
          </a:effectRef>
          <a:fontRef idx="minor">
            <a:schemeClr val="tx1"/>
          </a:fontRef>
        </p:style>
      </p:cxnSp>
      <p:pic>
        <p:nvPicPr>
          <p:cNvPr id="30" name="Kuva 29">
            <a:extLst>
              <a:ext uri="{FF2B5EF4-FFF2-40B4-BE49-F238E27FC236}">
                <a16:creationId xmlns:a16="http://schemas.microsoft.com/office/drawing/2014/main" id="{0DA6F4D5-5B90-87EE-608B-978F6D40202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53160" y="1313059"/>
            <a:ext cx="879198" cy="909590"/>
          </a:xfrm>
          <a:prstGeom prst="rect">
            <a:avLst/>
          </a:prstGeom>
        </p:spPr>
      </p:pic>
      <p:pic>
        <p:nvPicPr>
          <p:cNvPr id="33" name="Picture 25">
            <a:extLst>
              <a:ext uri="{FF2B5EF4-FFF2-40B4-BE49-F238E27FC236}">
                <a16:creationId xmlns:a16="http://schemas.microsoft.com/office/drawing/2014/main" id="{5094549D-A57A-92C8-0CC6-1F50D90024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0393" y="1254541"/>
            <a:ext cx="987271" cy="999883"/>
          </a:xfrm>
          <a:prstGeom prst="rect">
            <a:avLst/>
          </a:prstGeom>
        </p:spPr>
      </p:pic>
      <p:sp>
        <p:nvSpPr>
          <p:cNvPr id="36" name="Tekstiruutu 35">
            <a:extLst>
              <a:ext uri="{FF2B5EF4-FFF2-40B4-BE49-F238E27FC236}">
                <a16:creationId xmlns:a16="http://schemas.microsoft.com/office/drawing/2014/main" id="{70472C96-709C-C109-4929-F2B2831B0F17}"/>
              </a:ext>
            </a:extLst>
          </p:cNvPr>
          <p:cNvSpPr txBox="1"/>
          <p:nvPr/>
        </p:nvSpPr>
        <p:spPr>
          <a:xfrm>
            <a:off x="8167869" y="2408949"/>
            <a:ext cx="3808233" cy="3436838"/>
          </a:xfrm>
          <a:prstGeom prst="rect">
            <a:avLst/>
          </a:prstGeom>
          <a:noFill/>
        </p:spPr>
        <p:txBody>
          <a:bodyPr wrap="square" lIns="0" tIns="0" rIns="0" bIns="0" rtlCol="0" anchor="t">
            <a:spAutoFit/>
          </a:bodyPr>
          <a:lstStyle/>
          <a:p>
            <a:pPr marL="6985" marR="0" lvl="0" indent="0" algn="l" defTabSz="914400" rtl="0" eaLnBrk="1" fontAlgn="auto" latinLnBrk="0" hangingPunct="1">
              <a:lnSpc>
                <a:spcPct val="100000"/>
              </a:lnSpc>
              <a:spcBef>
                <a:spcPts val="67"/>
              </a:spcBef>
              <a:spcAft>
                <a:spcPts val="0"/>
              </a:spcAft>
              <a:buClrTx/>
              <a:buSzTx/>
              <a:buFontTx/>
              <a:buNone/>
              <a:tabLst>
                <a:tab pos="122065" algn="l"/>
              </a:tabLst>
              <a:defRPr/>
            </a:pPr>
            <a:r>
              <a:rPr kumimoji="0" lang="fi-FI" sz="1400" b="1" i="0" u="none" strike="noStrike" kern="1200" cap="none" spc="3" normalizeH="0" baseline="0" noProof="0" dirty="0">
                <a:ln>
                  <a:noFill/>
                </a:ln>
                <a:solidFill>
                  <a:srgbClr val="23285F"/>
                </a:solidFill>
                <a:effectLst/>
                <a:uLnTx/>
                <a:uFillTx/>
                <a:latin typeface="DM Sans"/>
                <a:ea typeface="+mn-ea"/>
                <a:cs typeface="+mn-cs"/>
              </a:rPr>
              <a:t>Asioinnin päätyttyä</a:t>
            </a:r>
          </a:p>
          <a:p>
            <a:pPr marL="6985" marR="0" lvl="0" indent="0" algn="l" defTabSz="914400" rtl="0" eaLnBrk="1" fontAlgn="auto" latinLnBrk="0" hangingPunct="1">
              <a:lnSpc>
                <a:spcPct val="100000"/>
              </a:lnSpc>
              <a:spcBef>
                <a:spcPts val="67"/>
              </a:spcBef>
              <a:spcAft>
                <a:spcPts val="0"/>
              </a:spcAft>
              <a:buClrTx/>
              <a:buSzTx/>
              <a:buFontTx/>
              <a:buNone/>
              <a:tabLst>
                <a:tab pos="122065" algn="l"/>
              </a:tabLst>
              <a:defRPr/>
            </a:pPr>
            <a:r>
              <a:rPr kumimoji="0" lang="fi-FI" sz="1200" b="1" i="0" u="none" strike="noStrike" kern="1200" cap="none" spc="3" normalizeH="0" baseline="0" noProof="0" dirty="0">
                <a:ln>
                  <a:noFill/>
                </a:ln>
                <a:solidFill>
                  <a:srgbClr val="23285F"/>
                </a:solidFill>
                <a:effectLst/>
                <a:uLnTx/>
                <a:uFillTx/>
                <a:latin typeface="DM Sans"/>
                <a:ea typeface="+mn-ea"/>
                <a:cs typeface="+mn-cs"/>
              </a:rPr>
              <a:t>Viranomaisen etäasiantuntija </a:t>
            </a:r>
            <a:r>
              <a:rPr kumimoji="0" lang="fi-FI" sz="1200" b="0" i="0" u="none" strike="noStrike" kern="1200" cap="none" spc="3" normalizeH="0" baseline="0" noProof="0" dirty="0">
                <a:ln>
                  <a:noFill/>
                </a:ln>
                <a:solidFill>
                  <a:srgbClr val="23285F"/>
                </a:solidFill>
                <a:effectLst/>
                <a:uLnTx/>
                <a:uFillTx/>
                <a:latin typeface="DM Sans"/>
                <a:ea typeface="+mn-ea"/>
                <a:cs typeface="+mn-cs"/>
              </a:rPr>
              <a:t>kiittää asiakasta asioinnista, muistuttaa asiakirjojen yms. mukaan ottamisesta</a:t>
            </a:r>
            <a:r>
              <a:rPr kumimoji="0" lang="fi-FI" sz="1200" b="1" i="0" u="none" strike="noStrike" kern="1200" cap="none" spc="3" normalizeH="0" baseline="0" noProof="0" dirty="0">
                <a:ln>
                  <a:noFill/>
                </a:ln>
                <a:solidFill>
                  <a:srgbClr val="23285F"/>
                </a:solidFill>
                <a:effectLst/>
                <a:uLnTx/>
                <a:uFillTx/>
                <a:latin typeface="DM Sans"/>
                <a:ea typeface="+mn-ea"/>
                <a:cs typeface="+mn-cs"/>
              </a:rPr>
              <a:t>. </a:t>
            </a:r>
          </a:p>
          <a:p>
            <a:pPr marL="6985" marR="0" lvl="0" indent="0" algn="l" defTabSz="914400" rtl="0" eaLnBrk="1" fontAlgn="auto" latinLnBrk="0" hangingPunct="1">
              <a:lnSpc>
                <a:spcPct val="100000"/>
              </a:lnSpc>
              <a:spcBef>
                <a:spcPts val="67"/>
              </a:spcBef>
              <a:spcAft>
                <a:spcPts val="0"/>
              </a:spcAft>
              <a:buClrTx/>
              <a:buSzTx/>
              <a:buFontTx/>
              <a:buNone/>
              <a:tabLst>
                <a:tab pos="122065" algn="l"/>
              </a:tabLst>
              <a:defRPr/>
            </a:pPr>
            <a:r>
              <a:rPr kumimoji="0" lang="fi-FI" sz="1200" b="1" i="0" u="none" strike="noStrike" kern="1200" cap="none" spc="3" normalizeH="0" baseline="0" noProof="0" dirty="0">
                <a:ln>
                  <a:noFill/>
                </a:ln>
                <a:solidFill>
                  <a:srgbClr val="23285F"/>
                </a:solidFill>
                <a:effectLst/>
                <a:uLnTx/>
                <a:uFillTx/>
                <a:latin typeface="DM Sans"/>
                <a:ea typeface="+mn-ea"/>
                <a:cs typeface="+mn-cs"/>
              </a:rPr>
              <a:t>Viranomaisen etäasiantuntija  </a:t>
            </a:r>
            <a:r>
              <a:rPr lang="fi-FI" sz="1200" spc="3" dirty="0">
                <a:solidFill>
                  <a:srgbClr val="23285F"/>
                </a:solidFill>
                <a:latin typeface="DM Sans"/>
              </a:rPr>
              <a:t>valvoo asiakkaan turvallisen poistumisen tilasta ja </a:t>
            </a:r>
            <a:r>
              <a:rPr kumimoji="0" lang="fi-FI" sz="1200" b="0" i="0" u="none" strike="noStrike" kern="1200" cap="none" spc="3" normalizeH="0" baseline="0" noProof="0" dirty="0">
                <a:ln>
                  <a:noFill/>
                </a:ln>
                <a:solidFill>
                  <a:srgbClr val="23285F"/>
                </a:solidFill>
                <a:effectLst/>
                <a:uLnTx/>
                <a:uFillTx/>
                <a:latin typeface="DM Sans"/>
                <a:ea typeface="+mn-ea"/>
                <a:cs typeface="+mn-cs"/>
              </a:rPr>
              <a:t>sulkee verkkoneuvottelun.</a:t>
            </a:r>
          </a:p>
          <a:p>
            <a:pPr marL="6985" marR="0" lvl="0" indent="0" algn="l" defTabSz="914400" rtl="0" eaLnBrk="1" fontAlgn="auto" latinLnBrk="0" hangingPunct="1">
              <a:lnSpc>
                <a:spcPct val="100000"/>
              </a:lnSpc>
              <a:spcBef>
                <a:spcPts val="67"/>
              </a:spcBef>
              <a:spcAft>
                <a:spcPts val="0"/>
              </a:spcAft>
              <a:buClrTx/>
              <a:buSzTx/>
              <a:buFontTx/>
              <a:buNone/>
              <a:tabLst>
                <a:tab pos="122065" algn="l"/>
              </a:tabLst>
              <a:defRPr/>
            </a:pPr>
            <a:endParaRPr kumimoji="0" lang="fi-FI" sz="1200" b="1" i="0" u="none" strike="noStrike" kern="1200" cap="none" spc="3" normalizeH="0" baseline="0" noProof="0" dirty="0">
              <a:ln>
                <a:noFill/>
              </a:ln>
              <a:solidFill>
                <a:srgbClr val="23285F"/>
              </a:solidFill>
              <a:effectLst/>
              <a:uLnTx/>
              <a:uFillTx/>
              <a:latin typeface="DM Sans"/>
              <a:ea typeface="+mn-ea"/>
              <a:cs typeface="+mn-cs"/>
            </a:endParaRPr>
          </a:p>
          <a:p>
            <a:pPr marL="6985" marR="0" lvl="0" indent="0" algn="l" defTabSz="914400" rtl="0" eaLnBrk="1" fontAlgn="auto" latinLnBrk="0" hangingPunct="1">
              <a:lnSpc>
                <a:spcPct val="100000"/>
              </a:lnSpc>
              <a:spcBef>
                <a:spcPts val="67"/>
              </a:spcBef>
              <a:spcAft>
                <a:spcPts val="0"/>
              </a:spcAft>
              <a:buClrTx/>
              <a:buSzTx/>
              <a:buFontTx/>
              <a:buNone/>
              <a:tabLst>
                <a:tab pos="122065" algn="l"/>
              </a:tabLst>
              <a:defRPr/>
            </a:pPr>
            <a:r>
              <a:rPr kumimoji="0" lang="fi-FI" sz="1400" b="1" i="0" u="none" strike="noStrike" kern="1200" cap="none" spc="3" normalizeH="0" baseline="0" noProof="0" dirty="0">
                <a:ln>
                  <a:noFill/>
                </a:ln>
                <a:solidFill>
                  <a:srgbClr val="23285F"/>
                </a:solidFill>
                <a:effectLst/>
                <a:uLnTx/>
                <a:uFillTx/>
                <a:latin typeface="DM Sans"/>
                <a:ea typeface="+mn-ea"/>
                <a:cs typeface="+mn-cs"/>
              </a:rPr>
              <a:t>Palautteen antaminen</a:t>
            </a:r>
            <a:endParaRPr kumimoji="0" lang="fi-FI" sz="1400" b="0" i="0" u="none" strike="noStrike" kern="1200" cap="none" spc="0" normalizeH="0" baseline="0" noProof="0" dirty="0">
              <a:ln>
                <a:noFill/>
              </a:ln>
              <a:solidFill>
                <a:prstClr val="black"/>
              </a:solidFill>
              <a:effectLst/>
              <a:uLnTx/>
              <a:uFillTx/>
              <a:latin typeface="DM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23285F"/>
                </a:solidFill>
                <a:effectLst/>
                <a:uLnTx/>
                <a:uFillTx/>
                <a:latin typeface="DM Sans"/>
                <a:ea typeface="+mn-ea"/>
                <a:cs typeface="+mn-cs"/>
              </a:rPr>
              <a:t>Asiakas voi antaa palautetta etäasioinnin päättymisen yhteydessä pikapalautteena, </a:t>
            </a:r>
            <a:r>
              <a:rPr lang="fi-FI" sz="1200" dirty="0">
                <a:solidFill>
                  <a:srgbClr val="23285F"/>
                </a:solidFill>
                <a:latin typeface="DM Sans"/>
              </a:rPr>
              <a:t>etäpalvelup</a:t>
            </a:r>
            <a:r>
              <a:rPr kumimoji="0" lang="fi-FI" sz="1200" b="0" i="0" u="none" strike="noStrike" kern="1200" cap="none" spc="0" normalizeH="0" baseline="0" noProof="0" dirty="0" err="1">
                <a:ln>
                  <a:noFill/>
                </a:ln>
                <a:solidFill>
                  <a:srgbClr val="23285F"/>
                </a:solidFill>
                <a:effectLst/>
                <a:uLnTx/>
                <a:uFillTx/>
                <a:latin typeface="DM Sans"/>
                <a:ea typeface="+mn-ea"/>
                <a:cs typeface="+mn-cs"/>
              </a:rPr>
              <a:t>isteessä</a:t>
            </a:r>
            <a:r>
              <a:rPr kumimoji="0" lang="fi-FI" sz="1200" b="0" i="0" u="none" strike="noStrike" kern="1200" cap="none" spc="0" normalizeH="0" baseline="0" noProof="0" dirty="0">
                <a:ln>
                  <a:noFill/>
                </a:ln>
                <a:solidFill>
                  <a:srgbClr val="23285F"/>
                </a:solidFill>
                <a:effectLst/>
                <a:uLnTx/>
                <a:uFillTx/>
                <a:latin typeface="DM Sans"/>
                <a:ea typeface="+mn-ea"/>
                <a:cs typeface="+mn-cs"/>
              </a:rPr>
              <a:t> asioinnin yhteydessä sähköisellä tai paperisella palautelomakkeella tai antaa suullista palautetta palveluneuvojalle tai viranomaisen asiantuntijalle.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23285F"/>
              </a:solidFill>
              <a:effectLst/>
              <a:uLnTx/>
              <a:uFillTx/>
              <a:latin typeface="DM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23285F"/>
                </a:solidFill>
                <a:effectLst/>
                <a:uLnTx/>
                <a:uFillTx/>
                <a:latin typeface="DM Sans"/>
                <a:ea typeface="+mn-ea"/>
                <a:cs typeface="+mn-cs"/>
              </a:rPr>
              <a:t>Lisäksi asiakkaalla voi olla mahdollisuus antaa palautetta asioinnistaan viranomaisten omissa palautekanavissa (esim. tekstiviesti). </a:t>
            </a:r>
            <a:endParaRPr kumimoji="0" lang="fi-FI" sz="1200" b="0" i="0" u="none" strike="noStrike" kern="1200" cap="none" spc="0" normalizeH="0" baseline="0" noProof="0" dirty="0">
              <a:ln>
                <a:noFill/>
              </a:ln>
              <a:solidFill>
                <a:srgbClr val="23285F"/>
              </a:solidFill>
              <a:effectLst/>
              <a:highlight>
                <a:srgbClr val="F7CCA0"/>
              </a:highlight>
              <a:uLnTx/>
              <a:uFillTx/>
              <a:latin typeface="DM Sans"/>
              <a:ea typeface="+mn-ea"/>
              <a:cs typeface="+mn-cs"/>
            </a:endParaRPr>
          </a:p>
        </p:txBody>
      </p:sp>
      <p:sp>
        <p:nvSpPr>
          <p:cNvPr id="2" name="object 4">
            <a:extLst>
              <a:ext uri="{FF2B5EF4-FFF2-40B4-BE49-F238E27FC236}">
                <a16:creationId xmlns:a16="http://schemas.microsoft.com/office/drawing/2014/main" id="{8BA6F70E-3C9F-6B5F-123F-EF1669EF568A}"/>
              </a:ext>
            </a:extLst>
          </p:cNvPr>
          <p:cNvSpPr txBox="1"/>
          <p:nvPr/>
        </p:nvSpPr>
        <p:spPr>
          <a:xfrm>
            <a:off x="9732382" y="1734908"/>
            <a:ext cx="2070683" cy="222442"/>
          </a:xfrm>
          <a:prstGeom prst="rect">
            <a:avLst/>
          </a:prstGeom>
        </p:spPr>
        <p:txBody>
          <a:bodyPr vert="horz" wrap="square" lIns="0" tIns="6931" rIns="0" bIns="0" rtlCol="0" anchor="t">
            <a:spAutoFit/>
          </a:bodyPr>
          <a:lstStyle/>
          <a:p>
            <a:pPr marL="7620" marR="0" lvl="0" indent="0" algn="l" defTabSz="914400" rtl="0" eaLnBrk="1" fontAlgn="auto" latinLnBrk="0" hangingPunct="1">
              <a:lnSpc>
                <a:spcPct val="100000"/>
              </a:lnSpc>
              <a:spcBef>
                <a:spcPts val="55"/>
              </a:spcBef>
              <a:spcAft>
                <a:spcPts val="0"/>
              </a:spcAft>
              <a:buClrTx/>
              <a:buSzTx/>
              <a:buFontTx/>
              <a:buNone/>
              <a:tabLst/>
              <a:defRPr/>
            </a:pPr>
            <a:r>
              <a:rPr kumimoji="0" lang="fi-FI" sz="1400" b="1" i="0" u="none" strike="noStrike" kern="1200" cap="none" spc="-6" normalizeH="0" baseline="0" noProof="0" dirty="0">
                <a:ln>
                  <a:noFill/>
                </a:ln>
                <a:solidFill>
                  <a:srgbClr val="23285F"/>
                </a:solidFill>
                <a:effectLst/>
                <a:uLnTx/>
                <a:uFillTx/>
                <a:latin typeface="DM Sans"/>
                <a:ea typeface="+mn-ea"/>
                <a:cs typeface="Karla"/>
              </a:rPr>
              <a:t>3. ASIOINNIN JÄLKEEN </a:t>
            </a:r>
            <a:endParaRPr kumimoji="0" lang="fi-FI" sz="1400" b="0" i="0" u="none" strike="noStrike" kern="1200" cap="none" spc="0" normalizeH="0" baseline="0" noProof="0" dirty="0">
              <a:ln>
                <a:noFill/>
              </a:ln>
              <a:solidFill>
                <a:srgbClr val="23285F"/>
              </a:solidFill>
              <a:effectLst/>
              <a:uLnTx/>
              <a:uFillTx/>
              <a:latin typeface="DM Sans"/>
              <a:ea typeface="+mn-ea"/>
              <a:cs typeface="Karla"/>
            </a:endParaRPr>
          </a:p>
        </p:txBody>
      </p:sp>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40" y="1081356"/>
            <a:ext cx="1388819" cy="1319195"/>
          </a:xfrm>
          <a:prstGeom prst="rect">
            <a:avLst/>
          </a:prstGeom>
        </p:spPr>
      </p:pic>
      <p:sp>
        <p:nvSpPr>
          <p:cNvPr id="22" name="Suorakulmio 21">
            <a:extLst>
              <a:ext uri="{FF2B5EF4-FFF2-40B4-BE49-F238E27FC236}">
                <a16:creationId xmlns:a16="http://schemas.microsoft.com/office/drawing/2014/main" id="{4AF222B8-09F1-389A-53F1-B4610BC7BFE7}"/>
              </a:ext>
            </a:extLst>
          </p:cNvPr>
          <p:cNvSpPr/>
          <p:nvPr/>
        </p:nvSpPr>
        <p:spPr>
          <a:xfrm>
            <a:off x="6096000" y="0"/>
            <a:ext cx="6096000" cy="4381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23285F"/>
                </a:solidFill>
                <a:effectLst/>
                <a:uLnTx/>
                <a:uFillTx/>
                <a:latin typeface="DM Sans"/>
                <a:ea typeface="+mn-ea"/>
                <a:cs typeface="+mn-cs"/>
              </a:rPr>
              <a:t>Pohjautuu Yhteisen asiakaspalvelun käsikirjaan</a:t>
            </a:r>
          </a:p>
        </p:txBody>
      </p:sp>
    </p:spTree>
    <p:extLst>
      <p:ext uri="{BB962C8B-B14F-4D97-AF65-F5344CB8AC3E}">
        <p14:creationId xmlns:p14="http://schemas.microsoft.com/office/powerpoint/2010/main" val="257089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9BFDB-1ED3-674D-97FE-8DAE0DE885D3}"/>
              </a:ext>
            </a:extLst>
          </p:cNvPr>
          <p:cNvSpPr>
            <a:spLocks noGrp="1"/>
          </p:cNvSpPr>
          <p:nvPr>
            <p:ph type="title"/>
          </p:nvPr>
        </p:nvSpPr>
        <p:spPr>
          <a:xfrm>
            <a:off x="497541" y="486228"/>
            <a:ext cx="11201401" cy="524786"/>
          </a:xfrm>
        </p:spPr>
        <p:txBody>
          <a:bodyPr/>
          <a:lstStyle/>
          <a:p>
            <a:r>
              <a:rPr lang="fi-FI" dirty="0"/>
              <a:t>Palveluneuvoja etä- ja –tulkkauspalvelun pilotoinnissa</a:t>
            </a:r>
            <a:endParaRPr lang="fi-FI" b="0" dirty="0"/>
          </a:p>
        </p:txBody>
      </p:sp>
      <p:sp>
        <p:nvSpPr>
          <p:cNvPr id="5" name="Slide Number Placeholder 4">
            <a:extLst>
              <a:ext uri="{FF2B5EF4-FFF2-40B4-BE49-F238E27FC236}">
                <a16:creationId xmlns:a16="http://schemas.microsoft.com/office/drawing/2014/main" id="{DBDF42BD-AFE4-64CC-2EBD-95E18ADDC2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60B98-140E-4345-B1A3-2A7247C42973}" type="slidenum">
              <a:rPr kumimoji="0" lang="fi-FI" sz="900" b="1" i="0" u="none" strike="noStrike" kern="1200" cap="none" spc="0" normalizeH="0" baseline="0" noProof="0" smtClean="0">
                <a:ln>
                  <a:noFill/>
                </a:ln>
                <a:solidFill>
                  <a:srgbClr val="23285F"/>
                </a:solidFill>
                <a:effectLst/>
                <a:uLnTx/>
                <a:uFillTx/>
                <a:latin typeface="DM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sz="900" b="1" i="0" u="none" strike="noStrike" kern="1200" cap="none" spc="0" normalizeH="0" baseline="0" noProof="0">
              <a:ln>
                <a:noFill/>
              </a:ln>
              <a:solidFill>
                <a:srgbClr val="23285F"/>
              </a:solidFill>
              <a:effectLst/>
              <a:uLnTx/>
              <a:uFillTx/>
              <a:latin typeface="DM Sans"/>
              <a:ea typeface="+mn-ea"/>
              <a:cs typeface="+mn-cs"/>
            </a:endParaRPr>
          </a:p>
        </p:txBody>
      </p:sp>
      <p:sp>
        <p:nvSpPr>
          <p:cNvPr id="13" name="Rectangle 12">
            <a:extLst>
              <a:ext uri="{FF2B5EF4-FFF2-40B4-BE49-F238E27FC236}">
                <a16:creationId xmlns:a16="http://schemas.microsoft.com/office/drawing/2014/main" id="{E53950A4-746E-F8C7-5931-CDA3E110E9DE}"/>
              </a:ext>
            </a:extLst>
          </p:cNvPr>
          <p:cNvSpPr/>
          <p:nvPr/>
        </p:nvSpPr>
        <p:spPr>
          <a:xfrm>
            <a:off x="497541" y="972495"/>
            <a:ext cx="2041638" cy="5349582"/>
          </a:xfrm>
          <a:prstGeom prst="rect">
            <a:avLst/>
          </a:prstGeom>
          <a:solidFill>
            <a:srgbClr val="FAE0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DM Sans"/>
              <a:ea typeface="+mn-ea"/>
              <a:cs typeface="+mn-cs"/>
            </a:endParaRPr>
          </a:p>
        </p:txBody>
      </p:sp>
      <p:sp>
        <p:nvSpPr>
          <p:cNvPr id="17" name="TextBox 16">
            <a:extLst>
              <a:ext uri="{FF2B5EF4-FFF2-40B4-BE49-F238E27FC236}">
                <a16:creationId xmlns:a16="http://schemas.microsoft.com/office/drawing/2014/main" id="{A0757198-DF40-D650-C6F9-359E8D076BCB}"/>
              </a:ext>
            </a:extLst>
          </p:cNvPr>
          <p:cNvSpPr txBox="1"/>
          <p:nvPr/>
        </p:nvSpPr>
        <p:spPr>
          <a:xfrm>
            <a:off x="698289" y="2983253"/>
            <a:ext cx="1685478" cy="230832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1400" b="1" i="0" u="none" strike="noStrike" kern="1200" cap="none" spc="0" normalizeH="0" baseline="0" noProof="0" dirty="0">
                <a:ln>
                  <a:noFill/>
                </a:ln>
                <a:solidFill>
                  <a:srgbClr val="23285F"/>
                </a:solidFill>
                <a:effectLst/>
                <a:uLnTx/>
                <a:uFillTx/>
                <a:latin typeface="DM Sans"/>
                <a:ea typeface="+mn-ea"/>
                <a:cs typeface="+mn-cs"/>
              </a:rPr>
              <a:t>Roolin ydintehtävä</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srgbClr val="23285F"/>
                </a:solidFill>
                <a:effectLst/>
                <a:uLnTx/>
                <a:uFillTx/>
                <a:latin typeface="DM Sans"/>
                <a:ea typeface="+mn-lt"/>
                <a:cs typeface="+mn-lt"/>
              </a:rPr>
              <a:t>Palveluneuvoja toimii etäpalvelutilan läheisyydessä ohjaten ja opastaen asiakkaita etäpalvelussa asioimisessa.</a:t>
            </a:r>
          </a:p>
          <a:p>
            <a:pPr marL="0" marR="0" lvl="0" indent="0" algn="l" defTabSz="914400" rtl="0" eaLnBrk="1" fontAlgn="auto" latinLnBrk="0" hangingPunct="1">
              <a:lnSpc>
                <a:spcPct val="100000"/>
              </a:lnSpc>
              <a:spcBef>
                <a:spcPts val="1200"/>
              </a:spcBef>
              <a:spcAft>
                <a:spcPts val="600"/>
              </a:spcAft>
              <a:buClrTx/>
              <a:buSzTx/>
              <a:buFontTx/>
              <a:buNone/>
              <a:tabLst/>
              <a:defRPr/>
            </a:pPr>
            <a:r>
              <a:rPr kumimoji="0" lang="fi-FI" sz="1400" b="1" i="0" u="none" strike="noStrike" kern="1200" cap="none" spc="0" normalizeH="0" baseline="0" noProof="0" dirty="0">
                <a:ln>
                  <a:noFill/>
                </a:ln>
                <a:solidFill>
                  <a:srgbClr val="23285F"/>
                </a:solidFill>
                <a:effectLst/>
                <a:uLnTx/>
                <a:uFillTx/>
                <a:latin typeface="DM Sans"/>
                <a:ea typeface="+mn-lt"/>
                <a:cs typeface="Times New Roman"/>
              </a:rPr>
              <a:t>Pääasialliset asiakkaat</a:t>
            </a:r>
            <a:endParaRPr kumimoji="0" lang="fi-FI" sz="1400" b="1" i="0" u="none" strike="noStrike" kern="1200" cap="none" spc="0" normalizeH="0" baseline="0" noProof="0" dirty="0">
              <a:ln>
                <a:noFill/>
              </a:ln>
              <a:solidFill>
                <a:srgbClr val="23285F"/>
              </a:solidFill>
              <a:effectLst/>
              <a:uLnTx/>
              <a:uFillTx/>
              <a:latin typeface="DM Sans"/>
              <a:ea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srgbClr val="23285F"/>
                </a:solidFill>
                <a:effectLst/>
                <a:uLnTx/>
                <a:uFillTx/>
                <a:latin typeface="DM Sans"/>
                <a:ea typeface="+mn-lt"/>
                <a:cs typeface="Times New Roman"/>
              </a:rPr>
              <a:t>Etäpalvelupisteen asiakkaat.</a:t>
            </a:r>
            <a:endParaRPr kumimoji="0" lang="fi-FI" sz="1100" b="0" i="0" u="none" strike="noStrike" kern="1200" cap="none" spc="0" normalizeH="0" baseline="0" noProof="0" dirty="0">
              <a:ln>
                <a:noFill/>
              </a:ln>
              <a:solidFill>
                <a:srgbClr val="23285F"/>
              </a:solidFill>
              <a:effectLst/>
              <a:uLnTx/>
              <a:uFillTx/>
              <a:latin typeface="DM Sans"/>
              <a:ea typeface="+mn-lt"/>
              <a:cs typeface="Times New Roman" panose="02020603050405020304" pitchFamily="18" charset="0"/>
            </a:endParaRPr>
          </a:p>
        </p:txBody>
      </p:sp>
      <p:sp>
        <p:nvSpPr>
          <p:cNvPr id="21" name="Rectangle 20">
            <a:extLst>
              <a:ext uri="{FF2B5EF4-FFF2-40B4-BE49-F238E27FC236}">
                <a16:creationId xmlns:a16="http://schemas.microsoft.com/office/drawing/2014/main" id="{2F4B6ED9-807C-5D0A-4041-E32393FA1F14}"/>
              </a:ext>
            </a:extLst>
          </p:cNvPr>
          <p:cNvSpPr/>
          <p:nvPr/>
        </p:nvSpPr>
        <p:spPr>
          <a:xfrm>
            <a:off x="2675211" y="972494"/>
            <a:ext cx="2485629" cy="5349582"/>
          </a:xfrm>
          <a:prstGeom prst="rect">
            <a:avLst/>
          </a:prstGeom>
          <a:solidFill>
            <a:srgbClr val="FAE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DM Sans"/>
              <a:ea typeface="+mn-ea"/>
              <a:cs typeface="+mn-cs"/>
            </a:endParaRPr>
          </a:p>
        </p:txBody>
      </p:sp>
      <p:sp>
        <p:nvSpPr>
          <p:cNvPr id="24" name="Rectangle 23">
            <a:extLst>
              <a:ext uri="{FF2B5EF4-FFF2-40B4-BE49-F238E27FC236}">
                <a16:creationId xmlns:a16="http://schemas.microsoft.com/office/drawing/2014/main" id="{39C49DAD-0AA4-8F97-0D17-8989F9F5CA66}"/>
              </a:ext>
            </a:extLst>
          </p:cNvPr>
          <p:cNvSpPr/>
          <p:nvPr/>
        </p:nvSpPr>
        <p:spPr>
          <a:xfrm>
            <a:off x="5316252" y="972494"/>
            <a:ext cx="6416843" cy="5349583"/>
          </a:xfrm>
          <a:prstGeom prst="rect">
            <a:avLst/>
          </a:prstGeom>
          <a:solidFill>
            <a:srgbClr val="FAE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DM Sans"/>
              <a:ea typeface="+mn-ea"/>
              <a:cs typeface="+mn-cs"/>
            </a:endParaRPr>
          </a:p>
        </p:txBody>
      </p:sp>
      <p:sp>
        <p:nvSpPr>
          <p:cNvPr id="27" name="TextBox 26">
            <a:extLst>
              <a:ext uri="{FF2B5EF4-FFF2-40B4-BE49-F238E27FC236}">
                <a16:creationId xmlns:a16="http://schemas.microsoft.com/office/drawing/2014/main" id="{FFB193EC-39C5-E387-9E04-BEE62B2FAB51}"/>
              </a:ext>
            </a:extLst>
          </p:cNvPr>
          <p:cNvSpPr txBox="1"/>
          <p:nvPr/>
        </p:nvSpPr>
        <p:spPr>
          <a:xfrm>
            <a:off x="2806366" y="1190136"/>
            <a:ext cx="2354474" cy="4478149"/>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1400" b="1" i="0" u="none" strike="noStrike" kern="1200" cap="none" spc="0" normalizeH="0" baseline="0" noProof="0" dirty="0">
                <a:ln>
                  <a:noFill/>
                </a:ln>
                <a:solidFill>
                  <a:srgbClr val="23285F"/>
                </a:solidFill>
                <a:effectLst/>
                <a:uLnTx/>
                <a:uFillTx/>
                <a:latin typeface="DM Sans"/>
                <a:ea typeface="+mn-ea"/>
                <a:cs typeface="+mn-cs"/>
              </a:rPr>
              <a:t>Kuvaus roolista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23285F"/>
                </a:solidFill>
                <a:effectLst/>
                <a:uLnTx/>
                <a:uFillTx/>
                <a:latin typeface="DM Sans"/>
                <a:ea typeface="+mn-ea"/>
                <a:cs typeface="+mn-cs"/>
              </a:rPr>
              <a:t>Palveluneuvoja huomioi etäpalvelupisteeseen saapuvat asiakkaat ja viestii ystävällisellä olemuksellaan olevansa käytettävissä apua tarvitseville asiakkaille.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23285F"/>
              </a:solidFill>
              <a:effectLst/>
              <a:uLnTx/>
              <a:uFillTx/>
              <a:latin typeface="DM Sans"/>
              <a:ea typeface="+mn-lt"/>
              <a:cs typeface="+mn-lt"/>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fi-FI" sz="1200" b="0" i="0" u="none" strike="noStrike" kern="1200" cap="none" spc="0" normalizeH="0" baseline="0" noProof="0" dirty="0">
                <a:ln>
                  <a:noFill/>
                </a:ln>
                <a:solidFill>
                  <a:srgbClr val="23285F"/>
                </a:solidFill>
                <a:effectLst/>
                <a:uLnTx/>
                <a:uFillTx/>
                <a:latin typeface="DM Sans"/>
                <a:ea typeface="+mn-lt"/>
                <a:cs typeface="+mn-lt"/>
              </a:rPr>
              <a:t>Palveluneuvoja hallinnoi etäpalvelun ajanvarauksia järjestelmässä, tarvittaessa tunnistaa asiakkaan, avustaa tukea tarvitsevaa asiakasta etäpalvelulaitteiston käytössä ja ohjaa tarvittaessa etäpalvelutilaan. </a:t>
            </a:r>
          </a:p>
          <a:p>
            <a:pPr>
              <a:spcAft>
                <a:spcPts val="1200"/>
              </a:spcAft>
              <a:defRPr/>
            </a:pPr>
            <a:r>
              <a:rPr kumimoji="0" lang="fi-FI" sz="1200" b="0" i="0" u="none" strike="noStrike" kern="1200" cap="none" spc="0" normalizeH="0" baseline="0" noProof="0" dirty="0">
                <a:ln>
                  <a:noFill/>
                </a:ln>
                <a:solidFill>
                  <a:srgbClr val="23285F"/>
                </a:solidFill>
                <a:effectLst/>
                <a:uLnTx/>
                <a:uFillTx/>
                <a:latin typeface="DM Sans"/>
                <a:ea typeface="+mn-lt"/>
                <a:cs typeface="+mn-lt"/>
              </a:rPr>
              <a:t>Palveluneuvoja ei anna yleistä palveluneuvontaa viranomaisasioissa eikä </a:t>
            </a:r>
            <a:r>
              <a:rPr lang="fi-FI" sz="1200" dirty="0">
                <a:solidFill>
                  <a:srgbClr val="23285F"/>
                </a:solidFill>
                <a:latin typeface="DM Sans"/>
                <a:ea typeface="+mn-lt"/>
                <a:cs typeface="+mn-lt"/>
              </a:rPr>
              <a:t>hoida asiakkaan henkilökohtaisia asioita. </a:t>
            </a:r>
            <a:endParaRPr kumimoji="0" lang="fi-FI" sz="1200" b="0" i="0" u="none" strike="noStrike" kern="1200" cap="none" spc="0" normalizeH="0" baseline="0" noProof="0" dirty="0">
              <a:ln>
                <a:noFill/>
              </a:ln>
              <a:solidFill>
                <a:srgbClr val="23285F"/>
              </a:solidFill>
              <a:effectLst/>
              <a:uLnTx/>
              <a:uFillTx/>
              <a:latin typeface="DM Sans"/>
              <a:ea typeface="+mn-lt"/>
              <a:cs typeface="+mn-lt"/>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fi-FI" sz="1200" b="0" i="0" u="none" strike="noStrike" kern="1200" cap="none" spc="0" normalizeH="0" baseline="0" noProof="0" dirty="0">
              <a:ln>
                <a:noFill/>
              </a:ln>
              <a:solidFill>
                <a:srgbClr val="23285F"/>
              </a:solidFill>
              <a:effectLst/>
              <a:uLnTx/>
              <a:uFillTx/>
              <a:latin typeface="DM Sans"/>
              <a:ea typeface="+mn-lt"/>
              <a:cs typeface="+mn-lt"/>
            </a:endParaRPr>
          </a:p>
        </p:txBody>
      </p:sp>
      <p:sp>
        <p:nvSpPr>
          <p:cNvPr id="28" name="TextBox 27">
            <a:extLst>
              <a:ext uri="{FF2B5EF4-FFF2-40B4-BE49-F238E27FC236}">
                <a16:creationId xmlns:a16="http://schemas.microsoft.com/office/drawing/2014/main" id="{4DBF0F50-5861-7133-3F47-AC5E25262A2F}"/>
              </a:ext>
            </a:extLst>
          </p:cNvPr>
          <p:cNvSpPr txBox="1"/>
          <p:nvPr/>
        </p:nvSpPr>
        <p:spPr>
          <a:xfrm>
            <a:off x="5526461" y="1190136"/>
            <a:ext cx="6060913" cy="4216539"/>
          </a:xfrm>
          <a:prstGeom prst="rect">
            <a:avLst/>
          </a:prstGeom>
          <a:noFill/>
        </p:spPr>
        <p:txBody>
          <a:bodyPr wrap="square" lIns="0" tIns="0" rIns="0" bIns="0" numCol="1" spcCol="18000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1400" b="1" i="0" u="none" strike="noStrike" kern="1200" cap="none" spc="0" normalizeH="0" baseline="0" noProof="0" dirty="0">
                <a:ln>
                  <a:noFill/>
                </a:ln>
                <a:solidFill>
                  <a:srgbClr val="23285F"/>
                </a:solidFill>
                <a:effectLst/>
                <a:uLnTx/>
                <a:uFillTx/>
                <a:latin typeface="DM Sans"/>
                <a:ea typeface="+mn-ea"/>
                <a:cs typeface="+mn-cs"/>
              </a:rPr>
              <a:t>Palveluneuvojan työtehtävät: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srgbClr val="23285F"/>
                </a:solidFill>
                <a:effectLst/>
                <a:uLnTx/>
                <a:uFillTx/>
                <a:latin typeface="DM Sans"/>
                <a:ea typeface="+mn-lt"/>
                <a:cs typeface="+mn-lt"/>
              </a:rPr>
              <a:t>Asiakkaan kohtaaminen ja tervetuloakokemus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srgbClr val="23285F"/>
                </a:solidFill>
                <a:effectLst/>
                <a:uLnTx/>
                <a:uFillTx/>
                <a:latin typeface="DM Sans"/>
                <a:ea typeface="+mn-lt"/>
                <a:cs typeface="+mn-lt"/>
              </a:rPr>
              <a:t>Asiakkaan ajanvarausten hallinnointi etäpalvelujärjestelmässä</a:t>
            </a:r>
          </a:p>
          <a:p>
            <a:pPr marL="171450" indent="-171450">
              <a:spcAft>
                <a:spcPts val="600"/>
              </a:spcAft>
              <a:buFont typeface="Arial" panose="020B0604020202020204" pitchFamily="34" charset="0"/>
              <a:buChar char="•"/>
              <a:defRPr/>
            </a:pPr>
            <a:r>
              <a:rPr lang="fi-FI" sz="1200" dirty="0">
                <a:solidFill>
                  <a:srgbClr val="23285F"/>
                </a:solidFill>
                <a:ea typeface="+mn-lt"/>
                <a:cs typeface="+mn-lt"/>
              </a:rPr>
              <a:t>Asiakkaan avustaminen tarvittaessa etäasioinnin aloituksessa</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i-FI" sz="1200" dirty="0">
                <a:solidFill>
                  <a:srgbClr val="23285F"/>
                </a:solidFill>
                <a:latin typeface="DM Sans"/>
                <a:ea typeface="+mn-lt"/>
                <a:cs typeface="+mn-lt"/>
              </a:rPr>
              <a:t>Tarvittaessa a</a:t>
            </a:r>
            <a:r>
              <a:rPr kumimoji="0" lang="fi-FI" sz="1200" b="0" i="0" u="none" strike="noStrike" kern="1200" cap="none" spc="0" normalizeH="0" baseline="0" noProof="0" dirty="0" err="1">
                <a:ln>
                  <a:noFill/>
                </a:ln>
                <a:solidFill>
                  <a:srgbClr val="23285F"/>
                </a:solidFill>
                <a:effectLst/>
                <a:uLnTx/>
                <a:uFillTx/>
                <a:latin typeface="DM Sans"/>
                <a:ea typeface="+mn-lt"/>
                <a:cs typeface="+mn-lt"/>
              </a:rPr>
              <a:t>siakkaan</a:t>
            </a:r>
            <a:r>
              <a:rPr kumimoji="0" lang="fi-FI" sz="1200" b="0" i="0" u="none" strike="noStrike" kern="1200" cap="none" spc="0" normalizeH="0" baseline="0" noProof="0" dirty="0">
                <a:ln>
                  <a:noFill/>
                </a:ln>
                <a:solidFill>
                  <a:srgbClr val="23285F"/>
                </a:solidFill>
                <a:effectLst/>
                <a:uLnTx/>
                <a:uFillTx/>
                <a:latin typeface="DM Sans"/>
                <a:ea typeface="+mn-lt"/>
                <a:cs typeface="+mn-lt"/>
              </a:rPr>
              <a:t> </a:t>
            </a:r>
            <a:r>
              <a:rPr lang="fi-FI" sz="1200" dirty="0">
                <a:solidFill>
                  <a:srgbClr val="23285F"/>
                </a:solidFill>
                <a:latin typeface="DM Sans"/>
                <a:ea typeface="+mn-lt"/>
                <a:cs typeface="+mn-lt"/>
              </a:rPr>
              <a:t>avustaminen tunnistautumisessa </a:t>
            </a:r>
            <a:r>
              <a:rPr kumimoji="0" lang="fi-FI" sz="1200" b="0" i="0" u="none" strike="noStrike" kern="1200" cap="none" spc="0" normalizeH="0" baseline="0" noProof="0" dirty="0">
                <a:ln>
                  <a:noFill/>
                </a:ln>
                <a:solidFill>
                  <a:srgbClr val="23285F"/>
                </a:solidFill>
                <a:effectLst/>
                <a:uLnTx/>
                <a:uFillTx/>
                <a:latin typeface="DM Sans"/>
                <a:ea typeface="+mn-lt"/>
                <a:cs typeface="+mn-lt"/>
              </a:rPr>
              <a:t>ennen etäasioinnin aloitusta tai asiakkaan tunnistaminen etäasioinnin aikana</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srgbClr val="23285F"/>
                </a:solidFill>
                <a:effectLst/>
                <a:uLnTx/>
                <a:uFillTx/>
                <a:latin typeface="DM Sans"/>
                <a:ea typeface="+mn-lt"/>
                <a:cs typeface="+mn-lt"/>
              </a:rPr>
              <a:t>Asiakkaan avustaminen etäpalvelulaitteiston käytössä ja mahdollisissa häiriötilanteissa</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srgbClr val="23285F"/>
                </a:solidFill>
                <a:effectLst/>
                <a:uLnTx/>
                <a:uFillTx/>
                <a:latin typeface="DM Sans"/>
                <a:ea typeface="+mn-lt"/>
                <a:cs typeface="+mn-lt"/>
              </a:rPr>
              <a:t>Asiakkaan avustaminen tarvittaessa palautteenannossa ja etäpalvelupisteeltä poistumisessa</a:t>
            </a:r>
            <a:endParaRPr kumimoji="0" lang="fi-FI" sz="1200" b="0" i="0" u="none" strike="noStrike" kern="1200" cap="none" spc="0" normalizeH="0" baseline="0" noProof="0" dirty="0">
              <a:ln>
                <a:noFill/>
              </a:ln>
              <a:solidFill>
                <a:srgbClr val="23285F"/>
              </a:solidFill>
              <a:effectLst/>
              <a:highlight>
                <a:srgbClr val="FFFF00"/>
              </a:highlight>
              <a:uLnTx/>
              <a:uFillTx/>
              <a:latin typeface="DM Sans"/>
              <a:ea typeface="+mn-lt"/>
              <a:cs typeface="+mn-lt"/>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srgbClr val="23285F"/>
                </a:solidFill>
                <a:effectLst/>
                <a:uLnTx/>
                <a:uFillTx/>
                <a:latin typeface="DM Sans"/>
                <a:ea typeface="+mn-lt"/>
                <a:cs typeface="+mn-lt"/>
              </a:rPr>
              <a:t>Tiloissa liikkumisen opastaminen</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srgbClr val="23285F"/>
                </a:solidFill>
                <a:effectLst/>
                <a:uLnTx/>
                <a:uFillTx/>
                <a:latin typeface="DM Sans"/>
                <a:ea typeface="+mn-lt"/>
                <a:cs typeface="+mn-lt"/>
              </a:rPr>
              <a:t>Turvallisuuden edistäminen ja vaaliminen</a:t>
            </a:r>
          </a:p>
          <a:p>
            <a:pPr marL="0" marR="0" lvl="0" indent="0" algn="l" defTabSz="914400" rtl="0" eaLnBrk="1" fontAlgn="auto" latinLnBrk="0" hangingPunct="1">
              <a:lnSpc>
                <a:spcPct val="100000"/>
              </a:lnSpc>
              <a:spcBef>
                <a:spcPts val="1200"/>
              </a:spcBef>
              <a:spcAft>
                <a:spcPts val="600"/>
              </a:spcAft>
              <a:buClrTx/>
              <a:buSzTx/>
              <a:buFontTx/>
              <a:buNone/>
              <a:tabLst/>
              <a:defRPr/>
            </a:pPr>
            <a:r>
              <a:rPr kumimoji="0" lang="fi-FI" sz="1400" b="1" i="0" u="none" strike="noStrike" kern="1200" cap="none" spc="0" normalizeH="0" baseline="0" noProof="0" dirty="0">
                <a:ln>
                  <a:noFill/>
                </a:ln>
                <a:solidFill>
                  <a:srgbClr val="23285F"/>
                </a:solidFill>
                <a:effectLst/>
                <a:uLnTx/>
                <a:uFillTx/>
                <a:latin typeface="DM Sans"/>
                <a:ea typeface="+mn-lt"/>
                <a:cs typeface="+mn-lt"/>
              </a:rPr>
              <a:t>Mitä roolin työtehtäviin </a:t>
            </a:r>
            <a:r>
              <a:rPr kumimoji="0" lang="fi-FI" sz="1400" b="1" i="0" u="sng" strike="noStrike" kern="1200" cap="none" spc="0" normalizeH="0" baseline="0" noProof="0" dirty="0">
                <a:ln>
                  <a:noFill/>
                </a:ln>
                <a:solidFill>
                  <a:srgbClr val="23285F"/>
                </a:solidFill>
                <a:effectLst/>
                <a:uLnTx/>
                <a:uFillTx/>
                <a:latin typeface="DM Sans"/>
                <a:ea typeface="+mn-lt"/>
                <a:cs typeface="+mn-lt"/>
              </a:rPr>
              <a:t>ei kuulu</a:t>
            </a:r>
            <a:r>
              <a:rPr kumimoji="0" lang="fi-FI" sz="1400" b="1" i="0" u="none" strike="noStrike" kern="1200" cap="none" spc="0" normalizeH="0" baseline="0" noProof="0" dirty="0">
                <a:ln>
                  <a:noFill/>
                </a:ln>
                <a:solidFill>
                  <a:srgbClr val="23285F"/>
                </a:solidFill>
                <a:effectLst/>
                <a:uLnTx/>
                <a:uFillTx/>
                <a:latin typeface="DM Sans"/>
                <a:ea typeface="+mn-lt"/>
                <a:cs typeface="+mn-lt"/>
              </a:rPr>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schemeClr val="tx2"/>
                </a:solidFill>
                <a:effectLst/>
                <a:uLnTx/>
                <a:uFillTx/>
                <a:latin typeface="DM Sans"/>
                <a:ea typeface="+mn-lt"/>
                <a:cs typeface="+mn-lt"/>
              </a:rPr>
              <a:t>Ei anna varsinaista palveluneuvontaa viranomaisasioinnissa</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i-FI" sz="1200" dirty="0">
                <a:solidFill>
                  <a:schemeClr val="tx2"/>
                </a:solidFill>
                <a:latin typeface="DM Sans"/>
                <a:ea typeface="+mn-lt"/>
                <a:cs typeface="+mn-lt"/>
              </a:rPr>
              <a:t>Ei ota kantaa asiakkaan etäasioinnin sisältöön tai lopputulokseen</a:t>
            </a:r>
            <a:endParaRPr kumimoji="0" lang="fi-FI" sz="1200" b="0" i="0" u="none" strike="noStrike" kern="1200" cap="none" spc="0" normalizeH="0" baseline="0" noProof="0" dirty="0">
              <a:ln>
                <a:noFill/>
              </a:ln>
              <a:solidFill>
                <a:schemeClr val="tx2"/>
              </a:solidFill>
              <a:effectLst/>
              <a:uLnTx/>
              <a:uFillTx/>
              <a:latin typeface="DM Sans"/>
              <a:ea typeface="+mn-lt"/>
              <a:cs typeface="+mn-lt"/>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srgbClr val="23285F"/>
                </a:solidFill>
                <a:effectLst/>
                <a:uLnTx/>
                <a:uFillTx/>
                <a:latin typeface="DM Sans"/>
                <a:ea typeface="+mn-lt"/>
                <a:cs typeface="+mn-lt"/>
              </a:rPr>
              <a:t>Ei hoida asiakkaan henkilökohtaisia asioita</a:t>
            </a:r>
            <a:endParaRPr lang="fi-FI" sz="1200" strike="sngStrike" dirty="0">
              <a:solidFill>
                <a:srgbClr val="FF0000"/>
              </a:solidFill>
              <a:latin typeface="DM Sans"/>
              <a:ea typeface="+mn-lt"/>
              <a:cs typeface="+mn-lt"/>
            </a:endParaRPr>
          </a:p>
        </p:txBody>
      </p:sp>
      <p:sp>
        <p:nvSpPr>
          <p:cNvPr id="29" name="Ellipsi 35">
            <a:extLst>
              <a:ext uri="{FF2B5EF4-FFF2-40B4-BE49-F238E27FC236}">
                <a16:creationId xmlns:a16="http://schemas.microsoft.com/office/drawing/2014/main" id="{7F63072C-4487-8717-6299-B71B356B2FA7}"/>
              </a:ext>
              <a:ext uri="{C183D7F6-B498-43B3-948B-1728B52AA6E4}">
                <adec:decorative xmlns:adec="http://schemas.microsoft.com/office/drawing/2017/decorative" val="1"/>
              </a:ext>
            </a:extLst>
          </p:cNvPr>
          <p:cNvSpPr/>
          <p:nvPr/>
        </p:nvSpPr>
        <p:spPr>
          <a:xfrm>
            <a:off x="604626" y="1092608"/>
            <a:ext cx="1806957" cy="17621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DM Sans"/>
              <a:ea typeface="+mn-ea"/>
              <a:cs typeface="+mn-cs"/>
            </a:endParaRPr>
          </a:p>
        </p:txBody>
      </p:sp>
      <p:pic>
        <p:nvPicPr>
          <p:cNvPr id="7" name="Picture 6">
            <a:extLst>
              <a:ext uri="{FF2B5EF4-FFF2-40B4-BE49-F238E27FC236}">
                <a16:creationId xmlns:a16="http://schemas.microsoft.com/office/drawing/2014/main" id="{19F6F1DC-E2D4-6528-28DE-85FD8B3FDB96}"/>
              </a:ext>
            </a:extLst>
          </p:cNvPr>
          <p:cNvPicPr>
            <a:picLocks noChangeAspect="1"/>
          </p:cNvPicPr>
          <p:nvPr/>
        </p:nvPicPr>
        <p:blipFill>
          <a:blip r:embed="rId3"/>
          <a:stretch>
            <a:fillRect/>
          </a:stretch>
        </p:blipFill>
        <p:spPr>
          <a:xfrm>
            <a:off x="999409" y="1355598"/>
            <a:ext cx="968021" cy="1473340"/>
          </a:xfrm>
          <a:prstGeom prst="rect">
            <a:avLst/>
          </a:prstGeom>
        </p:spPr>
      </p:pic>
    </p:spTree>
    <p:extLst>
      <p:ext uri="{BB962C8B-B14F-4D97-AF65-F5344CB8AC3E}">
        <p14:creationId xmlns:p14="http://schemas.microsoft.com/office/powerpoint/2010/main" val="415865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l"/>
            <a:r>
              <a:rPr lang="fi-FI" sz="4800" dirty="0"/>
              <a:t>5. Toiminnan seuranta etäpalvelun pilotoinnissa</a:t>
            </a:r>
          </a:p>
        </p:txBody>
      </p:sp>
    </p:spTree>
    <p:extLst>
      <p:ext uri="{BB962C8B-B14F-4D97-AF65-F5344CB8AC3E}">
        <p14:creationId xmlns:p14="http://schemas.microsoft.com/office/powerpoint/2010/main" val="661271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48F98E0C-A0F7-13D6-A4ED-FBE732CAE298}"/>
              </a:ext>
            </a:extLst>
          </p:cNvPr>
          <p:cNvSpPr>
            <a:spLocks noGrp="1"/>
          </p:cNvSpPr>
          <p:nvPr>
            <p:ph type="title"/>
          </p:nvPr>
        </p:nvSpPr>
        <p:spPr>
          <a:xfrm>
            <a:off x="576895" y="1943059"/>
            <a:ext cx="5766154" cy="2661604"/>
          </a:xfrm>
        </p:spPr>
        <p:txBody>
          <a:bodyPr/>
          <a:lstStyle/>
          <a:p>
            <a:pPr algn="l"/>
            <a:r>
              <a:rPr lang="fi-FI" sz="4800" dirty="0">
                <a:solidFill>
                  <a:schemeClr val="bg2"/>
                </a:solidFill>
              </a:rPr>
              <a:t>Etäpalvelukonsepti</a:t>
            </a:r>
            <a:endParaRPr lang="fi-FI" dirty="0">
              <a:solidFill>
                <a:schemeClr val="bg2"/>
              </a:solidFill>
            </a:endParaRPr>
          </a:p>
        </p:txBody>
      </p:sp>
      <p:sp>
        <p:nvSpPr>
          <p:cNvPr id="5" name="Päivämäärän paikkamerkki 4">
            <a:extLst>
              <a:ext uri="{FF2B5EF4-FFF2-40B4-BE49-F238E27FC236}">
                <a16:creationId xmlns:a16="http://schemas.microsoft.com/office/drawing/2014/main" id="{7CD58019-75D0-C434-3E7A-772C4BF1D583}"/>
              </a:ext>
            </a:extLst>
          </p:cNvPr>
          <p:cNvSpPr>
            <a:spLocks noGrp="1"/>
          </p:cNvSpPr>
          <p:nvPr>
            <p:ph type="dt" sz="half" idx="4294967295"/>
          </p:nvPr>
        </p:nvSpPr>
        <p:spPr>
          <a:xfrm>
            <a:off x="10548938" y="6469063"/>
            <a:ext cx="1643062" cy="20796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9341E-EE2C-47EB-9E83-A2E69E3B5E79}" type="datetime1">
              <a:rPr kumimoji="0" lang="fi-FI" sz="900" b="0" i="0" u="none" strike="noStrike" kern="1200" cap="none" spc="0" normalizeH="0" baseline="0" noProof="0" smtClean="0">
                <a:ln>
                  <a:noFill/>
                </a:ln>
                <a:solidFill>
                  <a:srgbClr val="23285F"/>
                </a:solidFill>
                <a:effectLst/>
                <a:uLnTx/>
                <a:uFillTx/>
                <a:latin typeface="DM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9.6.2025</a:t>
            </a:fld>
            <a:endParaRPr kumimoji="0" lang="fi-FI" sz="900" b="0" i="0" u="none" strike="noStrike" kern="1200" cap="none" spc="0" normalizeH="0" baseline="0" noProof="0">
              <a:ln>
                <a:noFill/>
              </a:ln>
              <a:solidFill>
                <a:srgbClr val="23285F"/>
              </a:solidFill>
              <a:effectLst/>
              <a:uLnTx/>
              <a:uFillTx/>
              <a:latin typeface="DM Sans"/>
              <a:ea typeface="+mn-ea"/>
              <a:cs typeface="+mn-cs"/>
            </a:endParaRPr>
          </a:p>
        </p:txBody>
      </p:sp>
      <p:sp>
        <p:nvSpPr>
          <p:cNvPr id="6" name="Dian numeron paikkamerkki 5">
            <a:extLst>
              <a:ext uri="{FF2B5EF4-FFF2-40B4-BE49-F238E27FC236}">
                <a16:creationId xmlns:a16="http://schemas.microsoft.com/office/drawing/2014/main" id="{5AA6187E-5BBB-B638-2DBC-355FA66025B7}"/>
              </a:ext>
            </a:extLst>
          </p:cNvPr>
          <p:cNvSpPr>
            <a:spLocks noGrp="1"/>
          </p:cNvSpPr>
          <p:nvPr>
            <p:ph type="sldNum" sz="quarter" idx="4294967295"/>
          </p:nvPr>
        </p:nvSpPr>
        <p:spPr>
          <a:xfrm>
            <a:off x="11914188" y="6469063"/>
            <a:ext cx="277812" cy="20796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60B98-140E-4345-B1A3-2A7247C42973}" type="slidenum">
              <a:rPr kumimoji="0" lang="fi-FI" sz="900" b="1" i="0" u="none" strike="noStrike" kern="1200" cap="none" spc="0" normalizeH="0" baseline="0" noProof="0" smtClean="0">
                <a:ln>
                  <a:noFill/>
                </a:ln>
                <a:solidFill>
                  <a:srgbClr val="23285F"/>
                </a:solidFill>
                <a:effectLst/>
                <a:uLnTx/>
                <a:uFillTx/>
                <a:latin typeface="DM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900" b="1" i="0" u="none" strike="noStrike" kern="1200" cap="none" spc="0" normalizeH="0" baseline="0" noProof="0">
              <a:ln>
                <a:noFill/>
              </a:ln>
              <a:solidFill>
                <a:srgbClr val="23285F"/>
              </a:solidFill>
              <a:effectLst/>
              <a:uLnTx/>
              <a:uFillTx/>
              <a:latin typeface="DM Sans"/>
              <a:ea typeface="+mn-ea"/>
              <a:cs typeface="+mn-cs"/>
            </a:endParaRPr>
          </a:p>
        </p:txBody>
      </p:sp>
      <p:sp>
        <p:nvSpPr>
          <p:cNvPr id="3" name="Tekstiruutu 2">
            <a:extLst>
              <a:ext uri="{FF2B5EF4-FFF2-40B4-BE49-F238E27FC236}">
                <a16:creationId xmlns:a16="http://schemas.microsoft.com/office/drawing/2014/main" id="{059B2F1A-D81C-BEA0-633D-D7B027A67A36}"/>
              </a:ext>
            </a:extLst>
          </p:cNvPr>
          <p:cNvSpPr txBox="1"/>
          <p:nvPr/>
        </p:nvSpPr>
        <p:spPr>
          <a:xfrm>
            <a:off x="7306551" y="1164097"/>
            <a:ext cx="3854563" cy="353943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00" cap="none" spc="0" normalizeH="0" baseline="0" noProof="0" dirty="0">
                <a:ln>
                  <a:noFill/>
                </a:ln>
                <a:solidFill>
                  <a:srgbClr val="A5BEE6"/>
                </a:solidFill>
                <a:effectLst/>
                <a:uLnTx/>
                <a:uFillTx/>
                <a:latin typeface="DM Sans"/>
                <a:ea typeface="Calibri"/>
                <a:cs typeface="Times New Roman"/>
              </a:rPr>
              <a:t>Sisällys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00" cap="none" spc="0" normalizeH="0" baseline="0" noProof="0" dirty="0">
              <a:ln>
                <a:noFill/>
              </a:ln>
              <a:solidFill>
                <a:srgbClr val="FF0000"/>
              </a:solidFill>
              <a:effectLst/>
              <a:uLnTx/>
              <a:uFillTx/>
              <a:latin typeface="DM Sans"/>
              <a:ea typeface="Calibri"/>
              <a:cs typeface="Times New Roman"/>
            </a:endParaRPr>
          </a:p>
          <a:p>
            <a:pPr marL="457200" indent="-457200">
              <a:buFont typeface="+mj-lt"/>
              <a:buAutoNum type="arabicPeriod"/>
            </a:pPr>
            <a:r>
              <a:rPr lang="fi-FI" sz="1600" dirty="0">
                <a:solidFill>
                  <a:schemeClr val="bg1"/>
                </a:solidFill>
              </a:rPr>
              <a:t>Konseptin sisältö ja tausta</a:t>
            </a:r>
          </a:p>
          <a:p>
            <a:pPr marL="457200" indent="-457200">
              <a:buFont typeface="+mj-lt"/>
              <a:buAutoNum type="arabicPeriod"/>
            </a:pPr>
            <a:r>
              <a:rPr lang="fi-FI" sz="1600" dirty="0">
                <a:solidFill>
                  <a:schemeClr val="bg1"/>
                </a:solidFill>
              </a:rPr>
              <a:t>Etäpalvelun kehittäminen</a:t>
            </a:r>
          </a:p>
          <a:p>
            <a:pPr marL="457200" indent="-457200">
              <a:buFont typeface="+mj-lt"/>
              <a:buAutoNum type="arabicPeriod"/>
            </a:pPr>
            <a:r>
              <a:rPr lang="fi-FI" sz="1600" dirty="0">
                <a:solidFill>
                  <a:schemeClr val="bg1"/>
                </a:solidFill>
              </a:rPr>
              <a:t>Mikä on etäpalvelu?</a:t>
            </a:r>
          </a:p>
          <a:p>
            <a:pPr marL="457200" indent="-457200">
              <a:buFont typeface="+mj-lt"/>
              <a:buAutoNum type="arabicPeriod"/>
            </a:pPr>
            <a:r>
              <a:rPr lang="fi-FI" sz="1600" dirty="0">
                <a:solidFill>
                  <a:schemeClr val="bg1"/>
                </a:solidFill>
              </a:rPr>
              <a:t>Etäpalvelun pilotoinnin toimintamallit</a:t>
            </a:r>
          </a:p>
          <a:p>
            <a:pPr marL="457200" indent="-457200">
              <a:buFont typeface="+mj-lt"/>
              <a:buAutoNum type="arabicPeriod"/>
            </a:pPr>
            <a:r>
              <a:rPr lang="fi-FI" sz="1600" dirty="0">
                <a:solidFill>
                  <a:schemeClr val="bg1"/>
                </a:solidFill>
              </a:rPr>
              <a:t>Toiminnan seuranta etäpalvelun pilotoinnissa</a:t>
            </a:r>
          </a:p>
          <a:p>
            <a:pPr marL="457200" indent="-457200">
              <a:buFont typeface="+mj-lt"/>
              <a:buAutoNum type="arabicPeriod"/>
            </a:pPr>
            <a:r>
              <a:rPr lang="fi-FI" sz="1600" dirty="0">
                <a:solidFill>
                  <a:schemeClr val="bg1"/>
                </a:solidFill>
              </a:rPr>
              <a:t>Viestintä ja brändi-ilme etäpalvelun pilotoinnissa</a:t>
            </a:r>
          </a:p>
          <a:p>
            <a:pPr marL="457200" indent="-457200">
              <a:buFont typeface="+mj-lt"/>
              <a:buAutoNum type="arabicPeriod"/>
            </a:pPr>
            <a:r>
              <a:rPr lang="fi-FI" sz="1600" dirty="0">
                <a:solidFill>
                  <a:schemeClr val="bg1"/>
                </a:solidFill>
              </a:rPr>
              <a:t>Etäpalvelun jatkokehitys ja toteutus erilaisissa Suomi-pisteissä</a:t>
            </a:r>
          </a:p>
        </p:txBody>
      </p:sp>
    </p:spTree>
    <p:extLst>
      <p:ext uri="{BB962C8B-B14F-4D97-AF65-F5344CB8AC3E}">
        <p14:creationId xmlns:p14="http://schemas.microsoft.com/office/powerpoint/2010/main" val="2449449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C79A80E6-92E1-AC44-B1FD-A0D802A2828B}"/>
              </a:ext>
            </a:extLst>
          </p:cNvPr>
          <p:cNvSpPr>
            <a:spLocks noGrp="1"/>
          </p:cNvSpPr>
          <p:nvPr>
            <p:ph type="title"/>
          </p:nvPr>
        </p:nvSpPr>
        <p:spPr/>
        <p:txBody>
          <a:bodyPr/>
          <a:lstStyle/>
          <a:p>
            <a:r>
              <a:rPr lang="fi-FI" dirty="0"/>
              <a:t>Toiminnan seuranta etäpalvelun pilotoinnissa</a:t>
            </a:r>
          </a:p>
        </p:txBody>
      </p:sp>
      <p:sp>
        <p:nvSpPr>
          <p:cNvPr id="9" name="Sisällön paikkamerkki 8">
            <a:extLst>
              <a:ext uri="{FF2B5EF4-FFF2-40B4-BE49-F238E27FC236}">
                <a16:creationId xmlns:a16="http://schemas.microsoft.com/office/drawing/2014/main" id="{B6D6D1EE-7394-5E5A-F7BF-414B6D43BCE6}"/>
              </a:ext>
            </a:extLst>
          </p:cNvPr>
          <p:cNvSpPr>
            <a:spLocks noGrp="1"/>
          </p:cNvSpPr>
          <p:nvPr>
            <p:ph idx="1"/>
          </p:nvPr>
        </p:nvSpPr>
        <p:spPr>
          <a:xfrm>
            <a:off x="497541" y="1393581"/>
            <a:ext cx="5364639" cy="4426806"/>
          </a:xfrm>
        </p:spPr>
        <p:txBody>
          <a:bodyPr/>
          <a:lstStyle/>
          <a:p>
            <a:pPr marL="0" indent="0">
              <a:buNone/>
            </a:pPr>
            <a:r>
              <a:rPr lang="fi-FI" dirty="0"/>
              <a:t>Suomi-pisteiden asiakas- ja työntekijäkokemuksen tavoitetila ja mittaamisen menetelmät on määritelty </a:t>
            </a:r>
            <a:r>
              <a:rPr lang="fi-FI" b="1" dirty="0"/>
              <a:t>Yhteisten työympäristöjen konseptissa </a:t>
            </a:r>
            <a:r>
              <a:rPr lang="fi-FI" dirty="0"/>
              <a:t>ja</a:t>
            </a:r>
            <a:r>
              <a:rPr lang="fi-FI" b="1" dirty="0"/>
              <a:t> Yhteisen asiakaspalvelun käsikirjassa. </a:t>
            </a:r>
            <a:r>
              <a:rPr lang="fi-FI" dirty="0"/>
              <a:t>Etäpalvelun pilotoinnissa toiminnan seurantaa toteutetaan näiden eri menetelmien ja niistä annettujen suositusten pohjalta.</a:t>
            </a:r>
          </a:p>
          <a:p>
            <a:pPr marL="0" indent="0">
              <a:buNone/>
            </a:pPr>
            <a:endParaRPr lang="fi-FI" dirty="0"/>
          </a:p>
          <a:p>
            <a:pPr marL="0" indent="0">
              <a:buNone/>
            </a:pPr>
            <a:r>
              <a:rPr lang="fi-FI" b="1" dirty="0"/>
              <a:t>Koska kyseessä on kokeilu, tietoa kerätään usein eri menetelmin asiakkailta ja työntekijöiltä sekä muilla etäpalvelupisteen toiminnan seurannan mittareilla. </a:t>
            </a:r>
            <a:r>
              <a:rPr lang="fi-FI" dirty="0"/>
              <a:t>Tietoa kerätään pilotoinnissa kokeiltujen tilaratkaisujen, laitteiston, etäpalvelusovelluksen, yleisen palveluneuvonnan, opastuksen ja eri toimintamallien jatkokehittämiseksi. Tietoa hyödynnetään etäpalvelun ja pienempien Suomi-pisteiden kehittämistyössä.</a:t>
            </a:r>
          </a:p>
          <a:p>
            <a:pPr marL="0" indent="0">
              <a:buNone/>
            </a:pPr>
            <a:endParaRPr lang="fi-FI" b="1" dirty="0"/>
          </a:p>
          <a:p>
            <a:pPr marL="0" indent="0">
              <a:buNone/>
            </a:pPr>
            <a:r>
              <a:rPr lang="fi-FI" b="1" dirty="0"/>
              <a:t>Etäpalvelun pilotoinnin tulokset käsitellään osana etä- ja –tulkkauspalvelun projektiryhmän toimintaa ja ne raportoidaan osaksi etäpalvelun pilotoinnin loppuraporttia</a:t>
            </a:r>
            <a:r>
              <a:rPr lang="fi-FI" dirty="0"/>
              <a:t>. Tietoja hyödynnetään etäpalveluun liittyvien tilojen, käyttöliittymän, laitteiston ja toiminnan jatkokehittämisessä. Keskeiset havainnot nostetaan valtakunnallisella tasolla käsiteltäväksi myös etä- ja –tulkkauspalvelun projektiryhmän ohjausryhmänä </a:t>
            </a:r>
            <a:r>
              <a:rPr lang="fi-FI" dirty="0">
                <a:solidFill>
                  <a:schemeClr val="tx1"/>
                </a:solidFill>
              </a:rPr>
              <a:t>toimiv</a:t>
            </a:r>
            <a:r>
              <a:rPr lang="fi-FI" dirty="0"/>
              <a:t>aan </a:t>
            </a:r>
            <a:r>
              <a:rPr lang="fi-FI" b="1" dirty="0"/>
              <a:t>palvelu- ja toimitilaverkkouudistuksen valmisteluryhmään.</a:t>
            </a:r>
            <a:endParaRPr lang="fi-FI" dirty="0"/>
          </a:p>
          <a:p>
            <a:pPr marL="0" indent="0">
              <a:buNone/>
            </a:pPr>
            <a:endParaRPr lang="fi-FI" dirty="0"/>
          </a:p>
          <a:p>
            <a:pPr marL="0" indent="0">
              <a:buNone/>
            </a:pPr>
            <a:endParaRPr lang="fi-FI" dirty="0"/>
          </a:p>
          <a:p>
            <a:pPr marL="0" indent="0">
              <a:buNone/>
            </a:pPr>
            <a:endParaRPr lang="fi-FI" dirty="0"/>
          </a:p>
          <a:p>
            <a:endParaRPr lang="fi-FI" dirty="0"/>
          </a:p>
          <a:p>
            <a:endParaRPr lang="fi-FI" dirty="0"/>
          </a:p>
          <a:p>
            <a:endParaRPr lang="fi-FI" dirty="0"/>
          </a:p>
        </p:txBody>
      </p:sp>
      <p:pic>
        <p:nvPicPr>
          <p:cNvPr id="13" name="Kuvan paikkamerkki 12" descr="Kuva, jossa henkilö kirjoittaa tekstiä tietokoneella.">
            <a:extLst>
              <a:ext uri="{FF2B5EF4-FFF2-40B4-BE49-F238E27FC236}">
                <a16:creationId xmlns:a16="http://schemas.microsoft.com/office/drawing/2014/main" id="{9AD2FD1D-E4F8-4E0D-B9CD-A7BF0970B819}"/>
              </a:ext>
            </a:extLst>
          </p:cNvPr>
          <p:cNvPicPr>
            <a:picLocks noGrp="1" noChangeAspect="1"/>
          </p:cNvPicPr>
          <p:nvPr>
            <p:ph type="pic" sz="quarter" idx="13"/>
          </p:nvPr>
        </p:nvPicPr>
        <p:blipFill>
          <a:blip r:embed="rId2"/>
          <a:srcRect l="17592" r="17592"/>
          <a:stretch>
            <a:fillRect/>
          </a:stretch>
        </p:blipFill>
        <p:spPr/>
      </p:pic>
      <p:sp>
        <p:nvSpPr>
          <p:cNvPr id="10" name="Rectangle 9">
            <a:extLst>
              <a:ext uri="{FF2B5EF4-FFF2-40B4-BE49-F238E27FC236}">
                <a16:creationId xmlns:a16="http://schemas.microsoft.com/office/drawing/2014/main" id="{0B7C10FF-9D25-904F-E996-47BE84A1C7EC}"/>
              </a:ext>
            </a:extLst>
          </p:cNvPr>
          <p:cNvSpPr/>
          <p:nvPr/>
        </p:nvSpPr>
        <p:spPr>
          <a:xfrm>
            <a:off x="6215879" y="-13425"/>
            <a:ext cx="5976122" cy="42454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23285F"/>
                </a:solidFill>
                <a:effectLst/>
                <a:uLnTx/>
                <a:uFillTx/>
                <a:latin typeface="DM Sans"/>
                <a:ea typeface="+mn-ea"/>
                <a:cs typeface="+mn-cs"/>
              </a:rPr>
              <a:t>Lähde</a:t>
            </a:r>
            <a:r>
              <a:rPr kumimoji="0" lang="en-US" sz="1200" b="1" i="0" u="none" strike="noStrike" kern="1200" cap="none" spc="0" normalizeH="0" baseline="0" noProof="0" dirty="0">
                <a:ln>
                  <a:noFill/>
                </a:ln>
                <a:solidFill>
                  <a:srgbClr val="23285F"/>
                </a:solidFill>
                <a:effectLst/>
                <a:uLnTx/>
                <a:uFillTx/>
                <a:latin typeface="DM Sans"/>
                <a:ea typeface="+mn-ea"/>
                <a:cs typeface="+mn-cs"/>
              </a:rPr>
              <a:t>:</a:t>
            </a:r>
            <a:r>
              <a:rPr kumimoji="0" lang="en-US" sz="1200" b="0" i="0" u="none" strike="noStrike" kern="1200" cap="none" spc="0" normalizeH="0" baseline="0" noProof="0" dirty="0">
                <a:ln>
                  <a:noFill/>
                </a:ln>
                <a:solidFill>
                  <a:srgbClr val="23285F"/>
                </a:solidFill>
                <a:effectLst/>
                <a:uLnTx/>
                <a:uFillTx/>
                <a:latin typeface="DM Sans"/>
                <a:ea typeface="+mn-ea"/>
                <a:cs typeface="+mn-cs"/>
              </a:rPr>
              <a:t> </a:t>
            </a:r>
            <a:r>
              <a:rPr kumimoji="0" lang="en-US" sz="1200" b="0" i="0" u="none" strike="noStrike" kern="1200" cap="none" spc="0" normalizeH="0" baseline="0" noProof="0" dirty="0" err="1">
                <a:ln>
                  <a:noFill/>
                </a:ln>
                <a:solidFill>
                  <a:srgbClr val="23285F"/>
                </a:solidFill>
                <a:effectLst/>
                <a:uLnTx/>
                <a:uFillTx/>
                <a:latin typeface="DM Sans"/>
                <a:ea typeface="+mn-ea"/>
                <a:cs typeface="+mn-cs"/>
              </a:rPr>
              <a:t>Yhteisen</a:t>
            </a:r>
            <a:r>
              <a:rPr kumimoji="0" lang="en-US" sz="1200" b="0" i="0" u="none" strike="noStrike" kern="1200" cap="none" spc="0" normalizeH="0" baseline="0" noProof="0" dirty="0">
                <a:ln>
                  <a:noFill/>
                </a:ln>
                <a:solidFill>
                  <a:srgbClr val="23285F"/>
                </a:solidFill>
                <a:effectLst/>
                <a:uLnTx/>
                <a:uFillTx/>
                <a:latin typeface="DM Sans"/>
                <a:ea typeface="+mn-ea"/>
                <a:cs typeface="+mn-cs"/>
              </a:rPr>
              <a:t> </a:t>
            </a:r>
            <a:r>
              <a:rPr kumimoji="0" lang="en-US" sz="1200" b="0" i="0" u="none" strike="noStrike" kern="1200" cap="none" spc="0" normalizeH="0" baseline="0" noProof="0" dirty="0" err="1">
                <a:ln>
                  <a:noFill/>
                </a:ln>
                <a:solidFill>
                  <a:srgbClr val="23285F"/>
                </a:solidFill>
                <a:effectLst/>
                <a:uLnTx/>
                <a:uFillTx/>
                <a:latin typeface="DM Sans"/>
                <a:ea typeface="+mn-ea"/>
                <a:cs typeface="+mn-cs"/>
              </a:rPr>
              <a:t>asiakaspalvelun</a:t>
            </a:r>
            <a:r>
              <a:rPr kumimoji="0" lang="en-US" sz="1200" b="0" i="0" u="none" strike="noStrike" kern="1200" cap="none" spc="0" normalizeH="0" baseline="0" noProof="0" dirty="0">
                <a:ln>
                  <a:noFill/>
                </a:ln>
                <a:solidFill>
                  <a:srgbClr val="23285F"/>
                </a:solidFill>
                <a:effectLst/>
                <a:uLnTx/>
                <a:uFillTx/>
                <a:latin typeface="DM Sans"/>
                <a:ea typeface="+mn-ea"/>
                <a:cs typeface="+mn-cs"/>
              </a:rPr>
              <a:t> </a:t>
            </a:r>
            <a:r>
              <a:rPr kumimoji="0" lang="en-US" sz="1200" b="0" i="0" u="none" strike="noStrike" kern="1200" cap="none" spc="0" normalizeH="0" baseline="0" noProof="0" dirty="0" err="1">
                <a:ln>
                  <a:noFill/>
                </a:ln>
                <a:solidFill>
                  <a:srgbClr val="23285F"/>
                </a:solidFill>
                <a:effectLst/>
                <a:uLnTx/>
                <a:uFillTx/>
                <a:latin typeface="DM Sans"/>
                <a:ea typeface="+mn-ea"/>
                <a:cs typeface="+mn-cs"/>
              </a:rPr>
              <a:t>käsikirja</a:t>
            </a:r>
            <a:endParaRPr kumimoji="0" lang="en-US" sz="1800" b="0" i="0" u="none" strike="noStrike" kern="1200" cap="none" spc="0" normalizeH="0" baseline="0" noProof="0" dirty="0">
              <a:ln>
                <a:noFill/>
              </a:ln>
              <a:solidFill>
                <a:schemeClr val="tx2"/>
              </a:solidFill>
              <a:effectLst/>
              <a:uLnTx/>
              <a:uFillTx/>
              <a:latin typeface="DM Sans"/>
              <a:ea typeface="+mn-ea"/>
              <a:cs typeface="+mn-cs"/>
            </a:endParaRPr>
          </a:p>
        </p:txBody>
      </p:sp>
    </p:spTree>
    <p:extLst>
      <p:ext uri="{BB962C8B-B14F-4D97-AF65-F5344CB8AC3E}">
        <p14:creationId xmlns:p14="http://schemas.microsoft.com/office/powerpoint/2010/main" val="3644637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9BD3DE-9427-E63F-609D-C14B438A7B40}"/>
              </a:ext>
            </a:extLst>
          </p:cNvPr>
          <p:cNvSpPr>
            <a:spLocks noGrp="1"/>
          </p:cNvSpPr>
          <p:nvPr>
            <p:ph type="title"/>
          </p:nvPr>
        </p:nvSpPr>
        <p:spPr>
          <a:xfrm>
            <a:off x="493712" y="447584"/>
            <a:ext cx="11201401" cy="502619"/>
          </a:xfrm>
        </p:spPr>
        <p:txBody>
          <a:bodyPr/>
          <a:lstStyle/>
          <a:p>
            <a:r>
              <a:rPr lang="fi-FI" sz="2400" dirty="0"/>
              <a:t>Etäpalvelupisteen toiminnan seurannan menetelmät</a:t>
            </a:r>
          </a:p>
        </p:txBody>
      </p:sp>
      <p:sp>
        <p:nvSpPr>
          <p:cNvPr id="3" name="Tekstin paikkamerkki 2">
            <a:extLst>
              <a:ext uri="{FF2B5EF4-FFF2-40B4-BE49-F238E27FC236}">
                <a16:creationId xmlns:a16="http://schemas.microsoft.com/office/drawing/2014/main" id="{65FEEF23-67AE-56E5-10D1-094D0CDABE65}"/>
              </a:ext>
            </a:extLst>
          </p:cNvPr>
          <p:cNvSpPr>
            <a:spLocks noGrp="1"/>
          </p:cNvSpPr>
          <p:nvPr>
            <p:ph type="body" sz="quarter" idx="14"/>
          </p:nvPr>
        </p:nvSpPr>
        <p:spPr>
          <a:xfrm>
            <a:off x="493713" y="950204"/>
            <a:ext cx="11201400" cy="1069725"/>
          </a:xfrm>
        </p:spPr>
        <p:txBody>
          <a:bodyPr/>
          <a:lstStyle/>
          <a:p>
            <a:r>
              <a:rPr lang="fi-FI" sz="1400" b="1" dirty="0">
                <a:latin typeface="DM Sans"/>
              </a:rPr>
              <a:t>Etäpalvelun pilotoinnissa kerätään asiointiin liittyvää tilastotietoa eli etäpalvelupisteen toiminnan seurantatietoa sekä tietoa asiakas- ja työntekijäkokemuksesta </a:t>
            </a:r>
            <a:r>
              <a:rPr lang="fi-FI" sz="1400" dirty="0">
                <a:latin typeface="DM Sans"/>
              </a:rPr>
              <a:t>vähintään seuraavilla menetelmillä. Pilotoinnissa toteutettavien mittaamisen menetelmien lisäksi </a:t>
            </a:r>
            <a:r>
              <a:rPr lang="fi-FI" sz="1400" b="1" dirty="0">
                <a:latin typeface="DM Sans"/>
              </a:rPr>
              <a:t>viranomaiset voivat käyttää omia viranomaiskohtaisia mittaamisen menetelmiään </a:t>
            </a:r>
            <a:r>
              <a:rPr lang="fi-FI" sz="1400" dirty="0">
                <a:latin typeface="DM Sans"/>
              </a:rPr>
              <a:t>oman organisaationsa etäpalvelussa annettavan asiakaspalvelun laadun ja oman organisaationsa etäpalvelussa työskentelevän henkilöstön työntekijäkokemuksen mittaamiseksi.</a:t>
            </a:r>
            <a:endParaRPr lang="fi-FI" sz="1400" dirty="0">
              <a:highlight>
                <a:srgbClr val="FFFF00"/>
              </a:highlight>
              <a:latin typeface="DM Sans"/>
            </a:endParaRPr>
          </a:p>
          <a:p>
            <a:endParaRPr lang="fi-FI" sz="1600" dirty="0">
              <a:latin typeface="DM Sans"/>
            </a:endParaRPr>
          </a:p>
          <a:p>
            <a:endParaRPr lang="fi-FI" dirty="0"/>
          </a:p>
        </p:txBody>
      </p:sp>
      <p:sp>
        <p:nvSpPr>
          <p:cNvPr id="4" name="Tekstin paikkamerkki 3">
            <a:extLst>
              <a:ext uri="{FF2B5EF4-FFF2-40B4-BE49-F238E27FC236}">
                <a16:creationId xmlns:a16="http://schemas.microsoft.com/office/drawing/2014/main" id="{CE30B801-9E31-51E7-86BE-826A0455D936}"/>
              </a:ext>
            </a:extLst>
          </p:cNvPr>
          <p:cNvSpPr>
            <a:spLocks noGrp="1"/>
          </p:cNvSpPr>
          <p:nvPr>
            <p:ph type="body" sz="quarter" idx="13"/>
          </p:nvPr>
        </p:nvSpPr>
        <p:spPr>
          <a:xfrm>
            <a:off x="493713" y="2056396"/>
            <a:ext cx="3652402" cy="4376186"/>
          </a:xfrm>
        </p:spPr>
        <p:txBody>
          <a:bodyPr/>
          <a:lstStyle/>
          <a:p>
            <a:pPr marL="0" indent="0">
              <a:spcBef>
                <a:spcPts val="0"/>
              </a:spcBef>
              <a:buNone/>
            </a:pPr>
            <a:r>
              <a:rPr lang="fi-FI" sz="1600" b="1" dirty="0"/>
              <a:t>Asiointiin liittyvä tilastotieto</a:t>
            </a:r>
          </a:p>
          <a:p>
            <a:pPr marL="0" indent="0">
              <a:spcBef>
                <a:spcPts val="0"/>
              </a:spcBef>
              <a:buNone/>
            </a:pPr>
            <a:endParaRPr lang="fi-FI" sz="1400" dirty="0"/>
          </a:p>
          <a:p>
            <a:pPr marL="0" indent="0">
              <a:spcBef>
                <a:spcPts val="0"/>
              </a:spcBef>
              <a:buNone/>
            </a:pPr>
            <a:endParaRPr lang="fi-FI" sz="1400" dirty="0"/>
          </a:p>
          <a:p>
            <a:pPr>
              <a:spcBef>
                <a:spcPts val="0"/>
              </a:spcBef>
              <a:defRPr/>
            </a:pPr>
            <a:r>
              <a:rPr lang="fi-FI" sz="1400" dirty="0"/>
              <a:t>Pikapalautteet etäpalvelusovelluksessa etäpalvelutapahtuman yhteydessä asiakkailta ja etäasiantuntijoilta </a:t>
            </a:r>
          </a:p>
          <a:p>
            <a:pPr>
              <a:spcBef>
                <a:spcPts val="600"/>
              </a:spcBef>
              <a:defRPr/>
            </a:pPr>
            <a:r>
              <a:rPr lang="fi-FI" sz="1400" dirty="0"/>
              <a:t>Ajanvarauksista saatavat tiedot, kuten etäpalvelutilojen käyttöasteet, toteutuneet palveluajat ja ajanvarauksien peruutukset ja muutokset</a:t>
            </a:r>
          </a:p>
          <a:p>
            <a:pPr>
              <a:spcBef>
                <a:spcPts val="600"/>
              </a:spcBef>
              <a:defRPr/>
            </a:pPr>
            <a:r>
              <a:rPr lang="fi-FI" sz="1400" dirty="0"/>
              <a:t>Palveluaikojen ja palveluvalikoimien tiedot</a:t>
            </a:r>
          </a:p>
          <a:p>
            <a:pPr>
              <a:spcBef>
                <a:spcPts val="600"/>
              </a:spcBef>
              <a:defRPr/>
            </a:pPr>
            <a:r>
              <a:rPr lang="fi-FI" sz="1400" dirty="0"/>
              <a:t>Palveluneuvojien toteutuneen työajan ja työtehtävien säännöllinen seuranta</a:t>
            </a:r>
          </a:p>
          <a:p>
            <a:pPr marL="0" indent="0">
              <a:buNone/>
            </a:pPr>
            <a:endParaRPr lang="fi-FI" dirty="0"/>
          </a:p>
        </p:txBody>
      </p:sp>
      <p:sp>
        <p:nvSpPr>
          <p:cNvPr id="5" name="Tekstin paikkamerkki 4">
            <a:extLst>
              <a:ext uri="{FF2B5EF4-FFF2-40B4-BE49-F238E27FC236}">
                <a16:creationId xmlns:a16="http://schemas.microsoft.com/office/drawing/2014/main" id="{8C0CA621-987A-14E8-C9D6-1BBD81A3077C}"/>
              </a:ext>
            </a:extLst>
          </p:cNvPr>
          <p:cNvSpPr>
            <a:spLocks noGrp="1"/>
          </p:cNvSpPr>
          <p:nvPr>
            <p:ph type="body" sz="quarter" idx="15"/>
          </p:nvPr>
        </p:nvSpPr>
        <p:spPr>
          <a:xfrm>
            <a:off x="4421687" y="2056396"/>
            <a:ext cx="3450435" cy="4376186"/>
          </a:xfrm>
        </p:spPr>
        <p:txBody>
          <a:bodyPr/>
          <a:lstStyle/>
          <a:p>
            <a:pPr marL="0" indent="0">
              <a:spcBef>
                <a:spcPts val="0"/>
              </a:spcBef>
              <a:buNone/>
              <a:defRPr/>
            </a:pPr>
            <a:r>
              <a:rPr lang="fi-FI" sz="1600" b="1" dirty="0"/>
              <a:t>Asiakaskokemuksen mittaamisen menetelmät</a:t>
            </a:r>
            <a:endParaRPr lang="fi-FI" sz="1600" dirty="0"/>
          </a:p>
          <a:p>
            <a:pPr marL="0" indent="0">
              <a:spcBef>
                <a:spcPts val="0"/>
              </a:spcBef>
              <a:buNone/>
              <a:defRPr/>
            </a:pPr>
            <a:endParaRPr lang="fi-FI" dirty="0"/>
          </a:p>
          <a:p>
            <a:pPr>
              <a:spcBef>
                <a:spcPts val="0"/>
              </a:spcBef>
              <a:defRPr/>
            </a:pPr>
            <a:r>
              <a:rPr lang="fi-FI" dirty="0"/>
              <a:t>Jatkuva palaute (palautelomake ja suullinen palaute)</a:t>
            </a:r>
          </a:p>
          <a:p>
            <a:pPr>
              <a:spcBef>
                <a:spcPts val="600"/>
              </a:spcBef>
              <a:defRPr/>
            </a:pPr>
            <a:r>
              <a:rPr lang="fi-FI" dirty="0"/>
              <a:t>Asiakashaastattelut</a:t>
            </a:r>
          </a:p>
          <a:p>
            <a:pPr>
              <a:spcBef>
                <a:spcPts val="600"/>
              </a:spcBef>
              <a:defRPr/>
            </a:pPr>
            <a:r>
              <a:rPr lang="fi-FI" dirty="0"/>
              <a:t>Havainnointikäynnit</a:t>
            </a:r>
          </a:p>
          <a:p>
            <a:pPr>
              <a:spcBef>
                <a:spcPts val="600"/>
              </a:spcBef>
              <a:defRPr/>
            </a:pPr>
            <a:r>
              <a:rPr lang="fi-FI" dirty="0"/>
              <a:t>Asiakkaan etäpalvelusovelluksessa tai tekstiviestillä antama pikapalaute etäpalvelussa asioimisen yhteydessä tai sen päätyttyä</a:t>
            </a:r>
          </a:p>
          <a:p>
            <a:pPr>
              <a:spcBef>
                <a:spcPts val="600"/>
              </a:spcBef>
              <a:defRPr/>
            </a:pPr>
            <a:r>
              <a:rPr lang="fi-FI" dirty="0"/>
              <a:t>Asiointiin liittyvä tilastotieto eli etäpalvelupisteen toiminnan seurantatieto</a:t>
            </a:r>
          </a:p>
          <a:p>
            <a:pPr>
              <a:spcBef>
                <a:spcPts val="600"/>
              </a:spcBef>
              <a:defRPr/>
            </a:pPr>
            <a:r>
              <a:rPr lang="fi-FI" dirty="0"/>
              <a:t>Muu asiakaspalaute</a:t>
            </a:r>
          </a:p>
        </p:txBody>
      </p:sp>
      <p:sp>
        <p:nvSpPr>
          <p:cNvPr id="6" name="Tekstin paikkamerkki 5">
            <a:extLst>
              <a:ext uri="{FF2B5EF4-FFF2-40B4-BE49-F238E27FC236}">
                <a16:creationId xmlns:a16="http://schemas.microsoft.com/office/drawing/2014/main" id="{89414C69-370D-31AB-AD6F-369A23E0C46F}"/>
              </a:ext>
            </a:extLst>
          </p:cNvPr>
          <p:cNvSpPr>
            <a:spLocks noGrp="1"/>
          </p:cNvSpPr>
          <p:nvPr>
            <p:ph type="body" sz="quarter" idx="16"/>
          </p:nvPr>
        </p:nvSpPr>
        <p:spPr>
          <a:xfrm>
            <a:off x="8149569" y="2056396"/>
            <a:ext cx="3546000" cy="4376186"/>
          </a:xfrm>
        </p:spPr>
        <p:txBody>
          <a:bodyPr/>
          <a:lstStyle/>
          <a:p>
            <a:pPr marL="0" indent="0">
              <a:spcBef>
                <a:spcPts val="0"/>
              </a:spcBef>
              <a:buNone/>
              <a:defRPr/>
            </a:pPr>
            <a:r>
              <a:rPr lang="fi-FI" sz="1600" b="1" dirty="0">
                <a:latin typeface="DM Sans"/>
              </a:rPr>
              <a:t>Työntekijäkokemuksen mittaamisen menetelmät</a:t>
            </a:r>
          </a:p>
          <a:p>
            <a:pPr marL="0" indent="0">
              <a:spcBef>
                <a:spcPts val="0"/>
              </a:spcBef>
              <a:buNone/>
              <a:defRPr/>
            </a:pPr>
            <a:endParaRPr lang="fi-FI" dirty="0">
              <a:latin typeface="DM Sans"/>
            </a:endParaRPr>
          </a:p>
          <a:p>
            <a:pPr marL="342900" indent="-342900">
              <a:spcBef>
                <a:spcPts val="0"/>
              </a:spcBef>
              <a:buFont typeface="Arial"/>
              <a:buChar char="•"/>
              <a:defRPr/>
            </a:pPr>
            <a:r>
              <a:rPr lang="fi-FI" dirty="0"/>
              <a:t>Palveluneuvojien yksilöhaastattelut</a:t>
            </a:r>
            <a:endParaRPr lang="en-US" dirty="0"/>
          </a:p>
          <a:p>
            <a:pPr marL="342900" indent="-342900">
              <a:spcBef>
                <a:spcPts val="600"/>
              </a:spcBef>
              <a:buFont typeface="Arial"/>
              <a:buChar char="•"/>
              <a:defRPr/>
            </a:pPr>
            <a:r>
              <a:rPr lang="fi-FI" dirty="0"/>
              <a:t>Palveluneuvojien ryhmähaastattelut</a:t>
            </a:r>
            <a:endParaRPr lang="en-US" dirty="0"/>
          </a:p>
          <a:p>
            <a:pPr marL="342900" indent="-342900">
              <a:spcBef>
                <a:spcPts val="600"/>
              </a:spcBef>
              <a:buFont typeface="Arial"/>
              <a:buChar char="•"/>
              <a:defRPr/>
            </a:pPr>
            <a:r>
              <a:rPr lang="fi-FI" dirty="0"/>
              <a:t>Etäpalvelun käyttäjäviranomaisten etäasiantuntijoille ja kehittäjille suunnattu kysely</a:t>
            </a:r>
          </a:p>
          <a:p>
            <a:pPr marL="342900" indent="-342900">
              <a:spcBef>
                <a:spcPts val="600"/>
              </a:spcBef>
              <a:buFont typeface="Arial"/>
              <a:buChar char="•"/>
              <a:defRPr/>
            </a:pPr>
            <a:r>
              <a:rPr lang="fi-FI" dirty="0"/>
              <a:t>Etäpalvelun käyttäjäorganisaatioiden etäasiantuntijoiden pikapalaute etäpalvelutapahtuman jälkeen</a:t>
            </a:r>
          </a:p>
          <a:p>
            <a:pPr marL="342900" indent="-342900">
              <a:spcBef>
                <a:spcPts val="600"/>
              </a:spcBef>
              <a:buFont typeface="Arial"/>
              <a:buChar char="•"/>
              <a:defRPr/>
            </a:pPr>
            <a:r>
              <a:rPr lang="fi-FI" dirty="0"/>
              <a:t>Muu palaute palveluneuvojilta, etäasiantuntijoilta ja kehittäjiltä</a:t>
            </a:r>
            <a:endParaRPr lang="fi-FI" dirty="0">
              <a:highlight>
                <a:srgbClr val="FFFF00"/>
              </a:highlight>
            </a:endParaRPr>
          </a:p>
          <a:p>
            <a:pPr marL="0" indent="0">
              <a:buNone/>
            </a:pPr>
            <a:endParaRPr lang="fi-FI" dirty="0"/>
          </a:p>
        </p:txBody>
      </p:sp>
      <p:sp>
        <p:nvSpPr>
          <p:cNvPr id="8" name="Päivämäärän paikkamerkki 7">
            <a:extLst>
              <a:ext uri="{FF2B5EF4-FFF2-40B4-BE49-F238E27FC236}">
                <a16:creationId xmlns:a16="http://schemas.microsoft.com/office/drawing/2014/main" id="{D0D88A8F-3B62-D82B-6AB1-14D1CCDD222F}"/>
              </a:ext>
            </a:extLst>
          </p:cNvPr>
          <p:cNvSpPr>
            <a:spLocks noGrp="1"/>
          </p:cNvSpPr>
          <p:nvPr>
            <p:ph type="dt" sz="half" idx="10"/>
          </p:nvPr>
        </p:nvSpPr>
        <p:spPr/>
        <p:txBody>
          <a:bodyPr/>
          <a:lstStyle/>
          <a:p>
            <a:fld id="{644699D6-5915-4F7F-B6A2-8AC76CF574A6}" type="datetime1">
              <a:rPr lang="fi-FI" smtClean="0"/>
              <a:t>9.6.2025</a:t>
            </a:fld>
            <a:endParaRPr lang="fi-FI"/>
          </a:p>
        </p:txBody>
      </p:sp>
      <p:sp>
        <p:nvSpPr>
          <p:cNvPr id="9" name="Dian numeron paikkamerkki 8">
            <a:extLst>
              <a:ext uri="{FF2B5EF4-FFF2-40B4-BE49-F238E27FC236}">
                <a16:creationId xmlns:a16="http://schemas.microsoft.com/office/drawing/2014/main" id="{CA19D2AA-690B-0E67-4C23-3CBFD671EDEA}"/>
              </a:ext>
            </a:extLst>
          </p:cNvPr>
          <p:cNvSpPr>
            <a:spLocks noGrp="1"/>
          </p:cNvSpPr>
          <p:nvPr>
            <p:ph type="sldNum" sz="quarter" idx="12"/>
          </p:nvPr>
        </p:nvSpPr>
        <p:spPr/>
        <p:txBody>
          <a:bodyPr/>
          <a:lstStyle/>
          <a:p>
            <a:fld id="{31160B98-140E-4345-B1A3-2A7247C42973}" type="slidenum">
              <a:rPr lang="fi-FI" smtClean="0"/>
              <a:t>21</a:t>
            </a:fld>
            <a:endParaRPr lang="fi-FI"/>
          </a:p>
        </p:txBody>
      </p:sp>
      <p:sp>
        <p:nvSpPr>
          <p:cNvPr id="11" name="Rectangle 9">
            <a:extLst>
              <a:ext uri="{FF2B5EF4-FFF2-40B4-BE49-F238E27FC236}">
                <a16:creationId xmlns:a16="http://schemas.microsoft.com/office/drawing/2014/main" id="{87758A1B-5871-59F9-87FB-B00F6A54CACD}"/>
              </a:ext>
            </a:extLst>
          </p:cNvPr>
          <p:cNvSpPr/>
          <p:nvPr/>
        </p:nvSpPr>
        <p:spPr>
          <a:xfrm>
            <a:off x="8149569" y="-13425"/>
            <a:ext cx="4042431" cy="42454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23285F"/>
                </a:solidFill>
                <a:effectLst/>
                <a:uLnTx/>
                <a:uFillTx/>
                <a:latin typeface="DM Sans"/>
                <a:ea typeface="+mn-ea"/>
                <a:cs typeface="+mn-cs"/>
              </a:rPr>
              <a:t>Lähde</a:t>
            </a:r>
            <a:r>
              <a:rPr kumimoji="0" lang="en-US" sz="1200" b="1" i="0" u="none" strike="noStrike" kern="1200" cap="none" spc="0" normalizeH="0" baseline="0" noProof="0" dirty="0">
                <a:ln>
                  <a:noFill/>
                </a:ln>
                <a:solidFill>
                  <a:srgbClr val="23285F"/>
                </a:solidFill>
                <a:effectLst/>
                <a:uLnTx/>
                <a:uFillTx/>
                <a:latin typeface="DM Sans"/>
                <a:ea typeface="+mn-ea"/>
                <a:cs typeface="+mn-cs"/>
              </a:rPr>
              <a:t>:</a:t>
            </a:r>
            <a:r>
              <a:rPr kumimoji="0" lang="en-US" sz="1200" b="0" i="0" u="none" strike="noStrike" kern="1200" cap="none" spc="0" normalizeH="0" baseline="0" noProof="0" dirty="0">
                <a:ln>
                  <a:noFill/>
                </a:ln>
                <a:solidFill>
                  <a:srgbClr val="23285F"/>
                </a:solidFill>
                <a:effectLst/>
                <a:uLnTx/>
                <a:uFillTx/>
                <a:latin typeface="DM Sans"/>
                <a:ea typeface="+mn-ea"/>
                <a:cs typeface="+mn-cs"/>
              </a:rPr>
              <a:t> </a:t>
            </a:r>
            <a:r>
              <a:rPr kumimoji="0" lang="en-US" sz="1200" b="0" i="0" u="none" strike="noStrike" kern="1200" cap="none" spc="0" normalizeH="0" baseline="0" noProof="0" dirty="0" err="1">
                <a:ln>
                  <a:noFill/>
                </a:ln>
                <a:solidFill>
                  <a:srgbClr val="23285F"/>
                </a:solidFill>
                <a:effectLst/>
                <a:uLnTx/>
                <a:uFillTx/>
                <a:latin typeface="DM Sans"/>
                <a:ea typeface="+mn-ea"/>
                <a:cs typeface="+mn-cs"/>
              </a:rPr>
              <a:t>Yhteisten</a:t>
            </a:r>
            <a:r>
              <a:rPr kumimoji="0" lang="en-US" sz="1200" b="0" i="0" u="none" strike="noStrike" kern="1200" cap="none" spc="0" normalizeH="0" baseline="0" noProof="0" dirty="0">
                <a:ln>
                  <a:noFill/>
                </a:ln>
                <a:solidFill>
                  <a:srgbClr val="23285F"/>
                </a:solidFill>
                <a:effectLst/>
                <a:uLnTx/>
                <a:uFillTx/>
                <a:latin typeface="DM Sans"/>
                <a:ea typeface="+mn-ea"/>
                <a:cs typeface="+mn-cs"/>
              </a:rPr>
              <a:t> </a:t>
            </a:r>
            <a:r>
              <a:rPr kumimoji="0" lang="en-US" sz="1200" b="0" i="0" u="none" strike="noStrike" kern="1200" cap="none" spc="0" normalizeH="0" baseline="0" noProof="0" dirty="0" err="1">
                <a:ln>
                  <a:noFill/>
                </a:ln>
                <a:solidFill>
                  <a:srgbClr val="23285F"/>
                </a:solidFill>
                <a:effectLst/>
                <a:uLnTx/>
                <a:uFillTx/>
                <a:latin typeface="DM Sans"/>
                <a:ea typeface="+mn-ea"/>
                <a:cs typeface="+mn-cs"/>
              </a:rPr>
              <a:t>asiakaspalvelun</a:t>
            </a:r>
            <a:r>
              <a:rPr kumimoji="0" lang="en-US" sz="1200" b="0" i="0" u="none" strike="noStrike" kern="1200" cap="none" spc="0" normalizeH="0" baseline="0" noProof="0" dirty="0">
                <a:ln>
                  <a:noFill/>
                </a:ln>
                <a:solidFill>
                  <a:srgbClr val="23285F"/>
                </a:solidFill>
                <a:effectLst/>
                <a:uLnTx/>
                <a:uFillTx/>
                <a:latin typeface="DM Sans"/>
                <a:ea typeface="+mn-ea"/>
                <a:cs typeface="+mn-cs"/>
              </a:rPr>
              <a:t> </a:t>
            </a:r>
            <a:r>
              <a:rPr kumimoji="0" lang="en-US" sz="1200" b="0" i="0" u="none" strike="noStrike" kern="1200" cap="none" spc="0" normalizeH="0" baseline="0" noProof="0" dirty="0" err="1">
                <a:ln>
                  <a:noFill/>
                </a:ln>
                <a:solidFill>
                  <a:srgbClr val="23285F"/>
                </a:solidFill>
                <a:effectLst/>
                <a:uLnTx/>
                <a:uFillTx/>
                <a:latin typeface="DM Sans"/>
                <a:ea typeface="+mn-ea"/>
                <a:cs typeface="+mn-cs"/>
              </a:rPr>
              <a:t>käsikirja</a:t>
            </a:r>
            <a:endParaRPr kumimoji="0" lang="en-US" sz="1800" b="0" i="0" u="none" strike="noStrike" kern="1200" cap="none" spc="0" normalizeH="0" baseline="0" noProof="0" dirty="0">
              <a:ln>
                <a:noFill/>
              </a:ln>
              <a:solidFill>
                <a:schemeClr val="tx2"/>
              </a:solidFill>
              <a:effectLst/>
              <a:uLnTx/>
              <a:uFillTx/>
              <a:latin typeface="DM Sans"/>
              <a:ea typeface="+mn-ea"/>
              <a:cs typeface="+mn-cs"/>
            </a:endParaRPr>
          </a:p>
        </p:txBody>
      </p:sp>
    </p:spTree>
    <p:extLst>
      <p:ext uri="{BB962C8B-B14F-4D97-AF65-F5344CB8AC3E}">
        <p14:creationId xmlns:p14="http://schemas.microsoft.com/office/powerpoint/2010/main" val="2383089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AE3470-4015-A5DB-BFFB-8B9D9718927B}"/>
              </a:ext>
            </a:extLst>
          </p:cNvPr>
          <p:cNvSpPr>
            <a:spLocks noGrp="1"/>
          </p:cNvSpPr>
          <p:nvPr>
            <p:ph type="title"/>
          </p:nvPr>
        </p:nvSpPr>
        <p:spPr/>
        <p:txBody>
          <a:bodyPr/>
          <a:lstStyle/>
          <a:p>
            <a:pPr algn="l"/>
            <a:r>
              <a:rPr lang="fi-FI" sz="4800" dirty="0"/>
              <a:t>6. Viestintä ja brändi-ilme etäpalvelun pilotoinnissa</a:t>
            </a:r>
          </a:p>
        </p:txBody>
      </p:sp>
    </p:spTree>
    <p:extLst>
      <p:ext uri="{BB962C8B-B14F-4D97-AF65-F5344CB8AC3E}">
        <p14:creationId xmlns:p14="http://schemas.microsoft.com/office/powerpoint/2010/main" val="2820343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6B88F30D-670D-AB3E-7604-671787983AF7}"/>
              </a:ext>
            </a:extLst>
          </p:cNvPr>
          <p:cNvSpPr/>
          <p:nvPr/>
        </p:nvSpPr>
        <p:spPr>
          <a:xfrm>
            <a:off x="7805530" y="0"/>
            <a:ext cx="438647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F8F0E42F-C62F-5A17-BACB-F9CAE27BA4A9}"/>
              </a:ext>
            </a:extLst>
          </p:cNvPr>
          <p:cNvSpPr>
            <a:spLocks noGrp="1"/>
          </p:cNvSpPr>
          <p:nvPr>
            <p:ph type="title"/>
          </p:nvPr>
        </p:nvSpPr>
        <p:spPr/>
        <p:txBody>
          <a:bodyPr/>
          <a:lstStyle/>
          <a:p>
            <a:r>
              <a:rPr lang="fi-FI" sz="2400" dirty="0"/>
              <a:t>Viestintä ja brändi-ilme etäpalvelun pilotoinnissa</a:t>
            </a:r>
          </a:p>
        </p:txBody>
      </p:sp>
      <p:sp>
        <p:nvSpPr>
          <p:cNvPr id="3" name="Sisällön paikkamerkki 2">
            <a:extLst>
              <a:ext uri="{FF2B5EF4-FFF2-40B4-BE49-F238E27FC236}">
                <a16:creationId xmlns:a16="http://schemas.microsoft.com/office/drawing/2014/main" id="{024D2436-8476-7D69-F0F8-B4C970453F8D}"/>
              </a:ext>
            </a:extLst>
          </p:cNvPr>
          <p:cNvSpPr>
            <a:spLocks noGrp="1"/>
          </p:cNvSpPr>
          <p:nvPr>
            <p:ph idx="1"/>
          </p:nvPr>
        </p:nvSpPr>
        <p:spPr>
          <a:xfrm>
            <a:off x="497542" y="1439917"/>
            <a:ext cx="4828613" cy="4138732"/>
          </a:xfrm>
        </p:spPr>
        <p:txBody>
          <a:bodyPr/>
          <a:lstStyle/>
          <a:p>
            <a:pPr marL="0" indent="0">
              <a:buNone/>
            </a:pPr>
            <a:r>
              <a:rPr lang="fi-FI" dirty="0"/>
              <a:t>Markkinointiviestinnän suunnittelu ja toteutus perustuu etä- ja –tulkkauspalveluprojektissa yhdessä pilottipaikkakuntien ja etäpalvelun pilotointiin osallistuvien viranomaisten kanssa laadittuun </a:t>
            </a:r>
            <a:r>
              <a:rPr lang="fi-FI" b="1" dirty="0"/>
              <a:t>markkinointiviestinnän suunnitelmaan. </a:t>
            </a:r>
            <a:r>
              <a:rPr lang="fi-FI" dirty="0"/>
              <a:t>Pilottipaikkakunnille on lisäksi toteutettu </a:t>
            </a:r>
            <a:r>
              <a:rPr lang="fi-FI" b="1" dirty="0"/>
              <a:t>ennakkokysely</a:t>
            </a:r>
            <a:r>
              <a:rPr lang="fi-FI" dirty="0"/>
              <a:t>, jonka avulla on kartoitettu pilottipaikkakuntien tarpeita viestintään ja opastukseen liittyen.</a:t>
            </a:r>
            <a:endParaRPr lang="fi-FI" b="1" dirty="0"/>
          </a:p>
          <a:p>
            <a:pPr marL="0" indent="0">
              <a:buNone/>
            </a:pPr>
            <a:endParaRPr lang="fi-FI" b="1" dirty="0"/>
          </a:p>
          <a:p>
            <a:pPr marL="0" indent="0">
              <a:buNone/>
            </a:pPr>
            <a:r>
              <a:rPr lang="fi-FI" b="1" dirty="0"/>
              <a:t>Viestinnän suunnittelussa </a:t>
            </a:r>
            <a:r>
              <a:rPr lang="fi-FI" dirty="0"/>
              <a:t>kartoitetaan etäpalvelun viestinnän tavoitteet ja viestinnän ensisijaiset kohderyhmät. Viestinnässä on tärkeää tuoda esille etäpalvelun hyödyt asiakkaille osana viranomaisten muita palvelukanavia.*</a:t>
            </a:r>
            <a:endParaRPr lang="fi-FI" b="1" dirty="0"/>
          </a:p>
          <a:p>
            <a:pPr marL="0" indent="0">
              <a:buNone/>
            </a:pPr>
            <a:endParaRPr lang="fi-FI" b="1" dirty="0"/>
          </a:p>
          <a:p>
            <a:pPr marL="0" indent="0">
              <a:buNone/>
            </a:pPr>
            <a:r>
              <a:rPr lang="fi-FI" b="1" dirty="0" err="1"/>
              <a:t>Ellun</a:t>
            </a:r>
            <a:r>
              <a:rPr lang="fi-FI" b="1" dirty="0"/>
              <a:t> Kanat </a:t>
            </a:r>
            <a:r>
              <a:rPr lang="fi-FI" dirty="0"/>
              <a:t>toteuttaa valtiovarainministeriön toimeksiannosta etäpalvelun pilotoinnin markkinointiviestinnän ja viestintämateriaalien suunnittelun sekä Suomi-piste –brändin brändinmukaisuuden ja opastuksen suunnittelun ja toteutuksen yhteistyössä pilottipaikkakuntien ja etäpalvelun pilotointiin osallistuvien viranomaisten kanssa.</a:t>
            </a:r>
          </a:p>
          <a:p>
            <a:pPr marL="0" indent="0">
              <a:buNone/>
            </a:pPr>
            <a:endParaRPr lang="fi-FI" dirty="0"/>
          </a:p>
          <a:p>
            <a:pPr marL="0" indent="0">
              <a:buNone/>
            </a:pPr>
            <a:endParaRPr lang="fi-FI" sz="1800" dirty="0"/>
          </a:p>
          <a:p>
            <a:pPr marL="0" indent="0">
              <a:buNone/>
            </a:pPr>
            <a:endParaRPr lang="fi-FI" dirty="0"/>
          </a:p>
        </p:txBody>
      </p:sp>
      <p:sp>
        <p:nvSpPr>
          <p:cNvPr id="4" name="Alatunnisteen paikkamerkki 3">
            <a:extLst>
              <a:ext uri="{FF2B5EF4-FFF2-40B4-BE49-F238E27FC236}">
                <a16:creationId xmlns:a16="http://schemas.microsoft.com/office/drawing/2014/main" id="{9B610747-A96B-75B6-E8D1-CE481324DEAC}"/>
              </a:ext>
            </a:extLst>
          </p:cNvPr>
          <p:cNvSpPr>
            <a:spLocks noGrp="1"/>
          </p:cNvSpPr>
          <p:nvPr>
            <p:ph type="ftr" sz="quarter" idx="11"/>
          </p:nvPr>
        </p:nvSpPr>
        <p:spPr/>
        <p:txBody>
          <a:bodyPr/>
          <a:lstStyle/>
          <a:p>
            <a:r>
              <a:rPr lang="fi-FI" sz="900" noProof="0" dirty="0">
                <a:solidFill>
                  <a:schemeClr val="tx1"/>
                </a:solidFill>
              </a:rPr>
              <a:t>*Täsmennetään suunnittelutyön edetessä</a:t>
            </a:r>
          </a:p>
          <a:p>
            <a:endParaRPr lang="fi-FI" noProof="0" dirty="0"/>
          </a:p>
        </p:txBody>
      </p:sp>
      <p:sp>
        <p:nvSpPr>
          <p:cNvPr id="9" name="Ellipsi 8">
            <a:extLst>
              <a:ext uri="{FF2B5EF4-FFF2-40B4-BE49-F238E27FC236}">
                <a16:creationId xmlns:a16="http://schemas.microsoft.com/office/drawing/2014/main" id="{A17FEFCA-B617-403F-B484-6DFFC141C56A}"/>
              </a:ext>
              <a:ext uri="{C183D7F6-B498-43B3-948B-1728B52AA6E4}">
                <adec:decorative xmlns:adec="http://schemas.microsoft.com/office/drawing/2017/decorative" val="1"/>
              </a:ext>
            </a:extLst>
          </p:cNvPr>
          <p:cNvSpPr/>
          <p:nvPr/>
        </p:nvSpPr>
        <p:spPr>
          <a:xfrm>
            <a:off x="5470549" y="1147165"/>
            <a:ext cx="4669961" cy="4724235"/>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DM Sans"/>
              <a:ea typeface="+mn-ea"/>
              <a:cs typeface="+mn-cs"/>
            </a:endParaRPr>
          </a:p>
        </p:txBody>
      </p:sp>
      <p:sp>
        <p:nvSpPr>
          <p:cNvPr id="5" name="Päivämäärän paikkamerkki 4">
            <a:extLst>
              <a:ext uri="{FF2B5EF4-FFF2-40B4-BE49-F238E27FC236}">
                <a16:creationId xmlns:a16="http://schemas.microsoft.com/office/drawing/2014/main" id="{F30A9DA6-460D-20C4-4870-D99CFA81F523}"/>
              </a:ext>
            </a:extLst>
          </p:cNvPr>
          <p:cNvSpPr>
            <a:spLocks noGrp="1"/>
          </p:cNvSpPr>
          <p:nvPr>
            <p:ph type="dt" sz="half" idx="10"/>
          </p:nvPr>
        </p:nvSpPr>
        <p:spPr/>
        <p:txBody>
          <a:bodyPr/>
          <a:lstStyle/>
          <a:p>
            <a:fld id="{1389341E-EE2C-47EB-9E83-A2E69E3B5E79}" type="datetime1">
              <a:rPr lang="fi-FI" smtClean="0"/>
              <a:t>9.6.2025</a:t>
            </a:fld>
            <a:endParaRPr lang="fi-FI"/>
          </a:p>
        </p:txBody>
      </p:sp>
      <p:sp>
        <p:nvSpPr>
          <p:cNvPr id="6" name="Dian numeron paikkamerkki 5">
            <a:extLst>
              <a:ext uri="{FF2B5EF4-FFF2-40B4-BE49-F238E27FC236}">
                <a16:creationId xmlns:a16="http://schemas.microsoft.com/office/drawing/2014/main" id="{58E0CBA2-CE01-CC67-248F-AD1C5BEB5990}"/>
              </a:ext>
            </a:extLst>
          </p:cNvPr>
          <p:cNvSpPr>
            <a:spLocks noGrp="1"/>
          </p:cNvSpPr>
          <p:nvPr>
            <p:ph type="sldNum" sz="quarter" idx="12"/>
          </p:nvPr>
        </p:nvSpPr>
        <p:spPr/>
        <p:txBody>
          <a:bodyPr/>
          <a:lstStyle/>
          <a:p>
            <a:fld id="{31160B98-140E-4345-B1A3-2A7247C42973}" type="slidenum">
              <a:rPr lang="fi-FI" smtClean="0"/>
              <a:t>23</a:t>
            </a:fld>
            <a:endParaRPr lang="fi-FI"/>
          </a:p>
        </p:txBody>
      </p:sp>
      <p:pic>
        <p:nvPicPr>
          <p:cNvPr id="7" name="Picture 2" descr="Kuva, joka sisältää kohteen animaatio, taide&#10;&#10;Kuvaus luotu automaattisesti">
            <a:extLst>
              <a:ext uri="{FF2B5EF4-FFF2-40B4-BE49-F238E27FC236}">
                <a16:creationId xmlns:a16="http://schemas.microsoft.com/office/drawing/2014/main" id="{07F1FC22-8ACA-AF9D-38BF-0A2ED9BC87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434" y="1601507"/>
            <a:ext cx="4386470" cy="3815550"/>
          </a:xfrm>
          <a:prstGeom prst="rect">
            <a:avLst/>
          </a:prstGeom>
        </p:spPr>
      </p:pic>
    </p:spTree>
    <p:extLst>
      <p:ext uri="{BB962C8B-B14F-4D97-AF65-F5344CB8AC3E}">
        <p14:creationId xmlns:p14="http://schemas.microsoft.com/office/powerpoint/2010/main" val="1580412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8217D3F-8313-29C0-89F8-691F5977693F}"/>
              </a:ext>
            </a:extLst>
          </p:cNvPr>
          <p:cNvSpPr>
            <a:spLocks noGrp="1"/>
          </p:cNvSpPr>
          <p:nvPr>
            <p:ph idx="1"/>
          </p:nvPr>
        </p:nvSpPr>
        <p:spPr>
          <a:xfrm>
            <a:off x="497542" y="1256724"/>
            <a:ext cx="6354323" cy="4461975"/>
          </a:xfrm>
        </p:spPr>
        <p:txBody>
          <a:bodyPr/>
          <a:lstStyle/>
          <a:p>
            <a:pPr marL="0" indent="0">
              <a:buNone/>
            </a:pPr>
            <a:r>
              <a:rPr lang="fi-FI" dirty="0"/>
              <a:t>Etäpalvelupisteille ei perusteta pilotointia varten erillisiä verkkosivuja eikä sosiaalisen median kanavia. Etäpalvelupisteistä tuodaan kuvaukset kesällä 2025 julkaistavalle </a:t>
            </a:r>
            <a:r>
              <a:rPr lang="fi-FI" b="1" dirty="0"/>
              <a:t>Suomi-piste.fi-verkkosivustolle.</a:t>
            </a:r>
          </a:p>
          <a:p>
            <a:pPr marL="0" indent="0">
              <a:buNone/>
            </a:pPr>
            <a:endParaRPr lang="fi-FI" b="1" dirty="0"/>
          </a:p>
          <a:p>
            <a:pPr marL="0" indent="0">
              <a:buNone/>
            </a:pPr>
            <a:r>
              <a:rPr lang="fi-FI" dirty="0"/>
              <a:t>Jokaisesta etäpalvelupisteestä luodaan palvelu- ja toimitilaverkkouudistuksen toimesta palvelupaikkakuvaus </a:t>
            </a:r>
            <a:r>
              <a:rPr lang="fi-FI" b="1" dirty="0"/>
              <a:t>Suomi.fi-palvelutietovarantoon </a:t>
            </a:r>
            <a:r>
              <a:rPr lang="fi-FI" dirty="0"/>
              <a:t>(PTV) ja pilotointiin osallistuvat viranomaiset huolehtivat, että etäpalveluna annettavat palvelut on kuvattu palvelutietovarannossa ja liitokset palvelupaikkakuvaukseen tehty. </a:t>
            </a:r>
          </a:p>
          <a:p>
            <a:pPr marL="0" indent="0">
              <a:buNone/>
            </a:pPr>
            <a:endParaRPr lang="fi-FI" b="1" dirty="0"/>
          </a:p>
          <a:p>
            <a:pPr marL="0" indent="0">
              <a:buNone/>
            </a:pPr>
            <a:r>
              <a:rPr lang="fi-FI" b="1" dirty="0"/>
              <a:t>Pilotointiin osallistuvat viranomaiset </a:t>
            </a:r>
            <a:r>
              <a:rPr lang="fi-FI" dirty="0"/>
              <a:t>viestivät asiakkaille asiointimahdollisuudesta etäpalvelussa omissa viestintäkanavissaan asiakasviestintäprosessiensa mukaisesti.</a:t>
            </a:r>
          </a:p>
          <a:p>
            <a:pPr marL="0" indent="0">
              <a:buNone/>
            </a:pPr>
            <a:endParaRPr lang="fi-FI" b="1" dirty="0"/>
          </a:p>
          <a:p>
            <a:pPr marL="0" indent="0">
              <a:buNone/>
            </a:pPr>
            <a:r>
              <a:rPr lang="fi-FI" b="1" dirty="0"/>
              <a:t>Pilottipaikkakunnat </a:t>
            </a:r>
            <a:r>
              <a:rPr lang="fi-FI" dirty="0"/>
              <a:t>(Porvoo, Imatra ja Nurmes) viestivät kuntalaisille asiointimahdollisuudesta etäpalvelussa omissa viestintäkanavissaan asiakasviestintäprosessiensa mukaisesti. Lisäksi viestintää toteutetaan paikallismedioiden kautta.</a:t>
            </a:r>
          </a:p>
          <a:p>
            <a:pPr marL="0" indent="0">
              <a:buNone/>
            </a:pPr>
            <a:endParaRPr lang="fi-FI" dirty="0"/>
          </a:p>
          <a:p>
            <a:pPr marL="0" indent="0">
              <a:buNone/>
            </a:pPr>
            <a:r>
              <a:rPr lang="fi-FI" b="1" dirty="0"/>
              <a:t>Yleisluontoisempaa projektiviestintää </a:t>
            </a:r>
            <a:r>
              <a:rPr lang="fi-FI" dirty="0"/>
              <a:t>(esimerkiksi pilotoinnin aloittamisesta ja onnistumisen arvioinnista) tehdään valtiovarainministeriön viestintäkanavissa (some, tiedotteet). Lisäksi etäpalvelun toimittaja (Elisa) voi viestiä työstään yhdessä sovittujen periaatteiden mukaisesti. Hankkeen viestintä-alatyöryhmä tukee etä- ja –tulkkauspalveluprojektin viestintää. </a:t>
            </a:r>
          </a:p>
        </p:txBody>
      </p:sp>
      <p:sp>
        <p:nvSpPr>
          <p:cNvPr id="7" name="Tekstin paikkamerkki 6">
            <a:extLst>
              <a:ext uri="{FF2B5EF4-FFF2-40B4-BE49-F238E27FC236}">
                <a16:creationId xmlns:a16="http://schemas.microsoft.com/office/drawing/2014/main" id="{0F59639F-824D-A1A7-1D41-3DCB0E6A7C59}"/>
              </a:ext>
            </a:extLst>
          </p:cNvPr>
          <p:cNvSpPr>
            <a:spLocks noGrp="1"/>
          </p:cNvSpPr>
          <p:nvPr>
            <p:ph type="body" sz="quarter" idx="13"/>
          </p:nvPr>
        </p:nvSpPr>
        <p:spPr>
          <a:xfrm>
            <a:off x="8284597" y="-1"/>
            <a:ext cx="3907403" cy="6857999"/>
          </a:xfrm>
        </p:spPr>
        <p:txBody>
          <a:bodyPr/>
          <a:lstStyle/>
          <a:p>
            <a:endParaRPr lang="fi-FI" dirty="0"/>
          </a:p>
          <a:p>
            <a:endParaRPr lang="fi-FI" dirty="0"/>
          </a:p>
        </p:txBody>
      </p:sp>
      <p:sp>
        <p:nvSpPr>
          <p:cNvPr id="5" name="Päivämäärän paikkamerkki 4">
            <a:extLst>
              <a:ext uri="{FF2B5EF4-FFF2-40B4-BE49-F238E27FC236}">
                <a16:creationId xmlns:a16="http://schemas.microsoft.com/office/drawing/2014/main" id="{EC11279E-7B7D-FED7-5CE4-FD6DFE7099B4}"/>
              </a:ext>
            </a:extLst>
          </p:cNvPr>
          <p:cNvSpPr>
            <a:spLocks noGrp="1"/>
          </p:cNvSpPr>
          <p:nvPr>
            <p:ph type="dt" sz="half" idx="10"/>
          </p:nvPr>
        </p:nvSpPr>
        <p:spPr/>
        <p:txBody>
          <a:bodyPr/>
          <a:lstStyle/>
          <a:p>
            <a:fld id="{1389341E-EE2C-47EB-9E83-A2E69E3B5E79}" type="datetime1">
              <a:rPr lang="fi-FI" smtClean="0"/>
              <a:t>9.6.2025</a:t>
            </a:fld>
            <a:endParaRPr lang="fi-FI"/>
          </a:p>
        </p:txBody>
      </p:sp>
      <p:sp>
        <p:nvSpPr>
          <p:cNvPr id="6" name="Dian numeron paikkamerkki 5">
            <a:extLst>
              <a:ext uri="{FF2B5EF4-FFF2-40B4-BE49-F238E27FC236}">
                <a16:creationId xmlns:a16="http://schemas.microsoft.com/office/drawing/2014/main" id="{37F58FF1-54D4-25EC-A3BE-374ED2AF1BFD}"/>
              </a:ext>
            </a:extLst>
          </p:cNvPr>
          <p:cNvSpPr>
            <a:spLocks noGrp="1"/>
          </p:cNvSpPr>
          <p:nvPr>
            <p:ph type="sldNum" sz="quarter" idx="12"/>
          </p:nvPr>
        </p:nvSpPr>
        <p:spPr/>
        <p:txBody>
          <a:bodyPr/>
          <a:lstStyle/>
          <a:p>
            <a:fld id="{31160B98-140E-4345-B1A3-2A7247C42973}" type="slidenum">
              <a:rPr lang="fi-FI" smtClean="0"/>
              <a:t>24</a:t>
            </a:fld>
            <a:endParaRPr lang="fi-FI"/>
          </a:p>
        </p:txBody>
      </p:sp>
      <p:sp>
        <p:nvSpPr>
          <p:cNvPr id="2" name="Otsikko 1">
            <a:extLst>
              <a:ext uri="{FF2B5EF4-FFF2-40B4-BE49-F238E27FC236}">
                <a16:creationId xmlns:a16="http://schemas.microsoft.com/office/drawing/2014/main" id="{E3B19E5C-CEAE-E394-E9FB-EF0D8D9389DF}"/>
              </a:ext>
            </a:extLst>
          </p:cNvPr>
          <p:cNvSpPr>
            <a:spLocks noGrp="1"/>
          </p:cNvSpPr>
          <p:nvPr>
            <p:ph type="title"/>
          </p:nvPr>
        </p:nvSpPr>
        <p:spPr>
          <a:xfrm>
            <a:off x="497542" y="461678"/>
            <a:ext cx="5220000" cy="524786"/>
          </a:xfrm>
        </p:spPr>
        <p:txBody>
          <a:bodyPr/>
          <a:lstStyle/>
          <a:p>
            <a:r>
              <a:rPr lang="fi-FI" dirty="0"/>
              <a:t>Viestinnän kanavat etäpalvelun pilotoinnissa</a:t>
            </a:r>
          </a:p>
        </p:txBody>
      </p:sp>
      <p:sp>
        <p:nvSpPr>
          <p:cNvPr id="8" name="Ellipsi 7">
            <a:extLst>
              <a:ext uri="{FF2B5EF4-FFF2-40B4-BE49-F238E27FC236}">
                <a16:creationId xmlns:a16="http://schemas.microsoft.com/office/drawing/2014/main" id="{19ED5F86-42F7-69DC-18BA-C763AFB0547B}"/>
              </a:ext>
              <a:ext uri="{C183D7F6-B498-43B3-948B-1728B52AA6E4}">
                <adec:decorative xmlns:adec="http://schemas.microsoft.com/office/drawing/2017/decorative" val="1"/>
              </a:ext>
            </a:extLst>
          </p:cNvPr>
          <p:cNvSpPr/>
          <p:nvPr/>
        </p:nvSpPr>
        <p:spPr>
          <a:xfrm>
            <a:off x="6577972" y="823064"/>
            <a:ext cx="4669961" cy="4724235"/>
          </a:xfrm>
          <a:prstGeom prst="ellipse">
            <a:avLst/>
          </a:prstGeom>
          <a:solidFill>
            <a:srgbClr val="A4B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DM Sans"/>
              <a:ea typeface="+mn-ea"/>
              <a:cs typeface="+mn-cs"/>
            </a:endParaRPr>
          </a:p>
        </p:txBody>
      </p:sp>
      <p:pic>
        <p:nvPicPr>
          <p:cNvPr id="9" name="Kuva 30">
            <a:extLst>
              <a:ext uri="{FF2B5EF4-FFF2-40B4-BE49-F238E27FC236}">
                <a16:creationId xmlns:a16="http://schemas.microsoft.com/office/drawing/2014/main" id="{48CC7946-1A29-3156-6ADD-0DC18238F71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1863" y="1139301"/>
            <a:ext cx="3941937" cy="4078198"/>
          </a:xfrm>
          <a:prstGeom prst="rect">
            <a:avLst/>
          </a:prstGeom>
        </p:spPr>
      </p:pic>
    </p:spTree>
    <p:extLst>
      <p:ext uri="{BB962C8B-B14F-4D97-AF65-F5344CB8AC3E}">
        <p14:creationId xmlns:p14="http://schemas.microsoft.com/office/powerpoint/2010/main" val="625807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B19E5C-CEAE-E394-E9FB-EF0D8D9389DF}"/>
              </a:ext>
            </a:extLst>
          </p:cNvPr>
          <p:cNvSpPr>
            <a:spLocks noGrp="1"/>
          </p:cNvSpPr>
          <p:nvPr>
            <p:ph type="title"/>
          </p:nvPr>
        </p:nvSpPr>
        <p:spPr/>
        <p:txBody>
          <a:bodyPr/>
          <a:lstStyle/>
          <a:p>
            <a:r>
              <a:rPr lang="fi-FI" dirty="0"/>
              <a:t>Suomi-piste –brändin soveltaminen etäpalvelun pilotoinnissa</a:t>
            </a:r>
          </a:p>
        </p:txBody>
      </p:sp>
      <p:sp>
        <p:nvSpPr>
          <p:cNvPr id="3" name="Sisällön paikkamerkki 2">
            <a:extLst>
              <a:ext uri="{FF2B5EF4-FFF2-40B4-BE49-F238E27FC236}">
                <a16:creationId xmlns:a16="http://schemas.microsoft.com/office/drawing/2014/main" id="{38217D3F-8313-29C0-89F8-691F5977693F}"/>
              </a:ext>
            </a:extLst>
          </p:cNvPr>
          <p:cNvSpPr>
            <a:spLocks noGrp="1"/>
          </p:cNvSpPr>
          <p:nvPr>
            <p:ph idx="1"/>
          </p:nvPr>
        </p:nvSpPr>
        <p:spPr>
          <a:xfrm>
            <a:off x="497542" y="1315092"/>
            <a:ext cx="5220000" cy="4939981"/>
          </a:xfrm>
        </p:spPr>
        <p:txBody>
          <a:bodyPr/>
          <a:lstStyle/>
          <a:p>
            <a:pPr marL="0" indent="0">
              <a:buNone/>
            </a:pPr>
            <a:r>
              <a:rPr lang="fi-FI" sz="1600" dirty="0"/>
              <a:t>Etäpalvelun pilotoinnille ei luoda erillistä graafista ilmettä tai brändiä. </a:t>
            </a:r>
            <a:r>
              <a:rPr lang="fi-FI" sz="1600" b="1" dirty="0"/>
              <a:t>Etäpalvelun pilotoinnissa hyödynnetään Suomi-piste –brändiä tarkoituksenmukaisella tavalla Suomi-pisteiden brändikäsikirjan linjauksia soveltaen. </a:t>
            </a:r>
          </a:p>
          <a:p>
            <a:pPr marL="0" indent="0">
              <a:buNone/>
            </a:pPr>
            <a:endParaRPr lang="fi-FI" sz="1600" b="1" dirty="0"/>
          </a:p>
          <a:p>
            <a:pPr marL="0" indent="0">
              <a:buNone/>
            </a:pPr>
            <a:r>
              <a:rPr lang="fi-FI" sz="1600" dirty="0"/>
              <a:t>Brändiä hyödynnetään muun muassa osana etäpalvelupisteen opastusta, tilailmettä ja etäpalvelusovelluksen ulkoasun kehittämistä.</a:t>
            </a:r>
          </a:p>
          <a:p>
            <a:pPr marL="0" indent="0">
              <a:buNone/>
            </a:pPr>
            <a:endParaRPr lang="fi-FI" sz="1600" b="1" dirty="0"/>
          </a:p>
          <a:p>
            <a:pPr marL="0" indent="0">
              <a:buNone/>
            </a:pPr>
            <a:r>
              <a:rPr lang="fi-FI" sz="1600" dirty="0"/>
              <a:t>On huomioitava, että Suomi-piste -brändi on kehitetty käytettäväksi ensisijaisesti sellaisissa Suomi-pisteissä, joissa on laaja palveluvalikoima, eli saatavilla on useamman viranomaisen palvelua kasvokkain ja/tai etäpalvelun välityksellä. Tarkempi rajaus Suomi-piste </a:t>
            </a:r>
            <a:br>
              <a:rPr lang="fi-FI" sz="1600" dirty="0"/>
            </a:br>
            <a:r>
              <a:rPr lang="fi-FI" sz="1600" dirty="0"/>
              <a:t>-brändin käytön laajuuteen tehdään brändin jatkokehityksessä etä- ja –tulkkauspalveluprojektin edetessä.</a:t>
            </a:r>
          </a:p>
          <a:p>
            <a:pPr marL="0" indent="0">
              <a:buNone/>
            </a:pPr>
            <a:endParaRPr lang="fi-FI" sz="1400" dirty="0"/>
          </a:p>
          <a:p>
            <a:pPr marL="0" indent="0">
              <a:buNone/>
            </a:pPr>
            <a:endParaRPr lang="fi-FI" sz="1400" dirty="0"/>
          </a:p>
        </p:txBody>
      </p:sp>
      <p:pic>
        <p:nvPicPr>
          <p:cNvPr id="9" name="Kuvan paikkamerkki 8" descr="Kuva, jossa palveluneuvoja opastaa asiakasta itsepalvelupäätteellä verkkosivuston käytössä.">
            <a:extLst>
              <a:ext uri="{FF2B5EF4-FFF2-40B4-BE49-F238E27FC236}">
                <a16:creationId xmlns:a16="http://schemas.microsoft.com/office/drawing/2014/main" id="{F63F6232-0AA7-7554-FC49-B8377A84AFFE}"/>
              </a:ext>
            </a:extLst>
          </p:cNvPr>
          <p:cNvPicPr>
            <a:picLocks noGrp="1" noChangeAspect="1"/>
          </p:cNvPicPr>
          <p:nvPr>
            <p:ph type="pic" sz="quarter" idx="13"/>
          </p:nvPr>
        </p:nvPicPr>
        <p:blipFill>
          <a:blip r:embed="rId2"/>
          <a:srcRect l="17592" r="17592"/>
          <a:stretch>
            <a:fillRect/>
          </a:stretch>
        </p:blipFill>
        <p:spPr/>
      </p:pic>
      <p:sp>
        <p:nvSpPr>
          <p:cNvPr id="5" name="Päivämäärän paikkamerkki 4">
            <a:extLst>
              <a:ext uri="{FF2B5EF4-FFF2-40B4-BE49-F238E27FC236}">
                <a16:creationId xmlns:a16="http://schemas.microsoft.com/office/drawing/2014/main" id="{EC11279E-7B7D-FED7-5CE4-FD6DFE7099B4}"/>
              </a:ext>
            </a:extLst>
          </p:cNvPr>
          <p:cNvSpPr>
            <a:spLocks noGrp="1"/>
          </p:cNvSpPr>
          <p:nvPr>
            <p:ph type="dt" sz="half" idx="10"/>
          </p:nvPr>
        </p:nvSpPr>
        <p:spPr/>
        <p:txBody>
          <a:bodyPr/>
          <a:lstStyle/>
          <a:p>
            <a:fld id="{1389341E-EE2C-47EB-9E83-A2E69E3B5E79}" type="datetime1">
              <a:rPr lang="fi-FI" smtClean="0"/>
              <a:t>9.6.2025</a:t>
            </a:fld>
            <a:endParaRPr lang="fi-FI"/>
          </a:p>
        </p:txBody>
      </p:sp>
      <p:sp>
        <p:nvSpPr>
          <p:cNvPr id="6" name="Dian numeron paikkamerkki 5">
            <a:extLst>
              <a:ext uri="{FF2B5EF4-FFF2-40B4-BE49-F238E27FC236}">
                <a16:creationId xmlns:a16="http://schemas.microsoft.com/office/drawing/2014/main" id="{37F58FF1-54D4-25EC-A3BE-374ED2AF1BFD}"/>
              </a:ext>
            </a:extLst>
          </p:cNvPr>
          <p:cNvSpPr>
            <a:spLocks noGrp="1"/>
          </p:cNvSpPr>
          <p:nvPr>
            <p:ph type="sldNum" sz="quarter" idx="12"/>
          </p:nvPr>
        </p:nvSpPr>
        <p:spPr/>
        <p:txBody>
          <a:bodyPr/>
          <a:lstStyle/>
          <a:p>
            <a:fld id="{31160B98-140E-4345-B1A3-2A7247C42973}" type="slidenum">
              <a:rPr lang="fi-FI" smtClean="0"/>
              <a:t>25</a:t>
            </a:fld>
            <a:endParaRPr lang="fi-FI"/>
          </a:p>
        </p:txBody>
      </p:sp>
      <p:sp>
        <p:nvSpPr>
          <p:cNvPr id="7" name="Rectangle 9">
            <a:extLst>
              <a:ext uri="{FF2B5EF4-FFF2-40B4-BE49-F238E27FC236}">
                <a16:creationId xmlns:a16="http://schemas.microsoft.com/office/drawing/2014/main" id="{1EC5F893-B740-4B3C-FB86-7DC80440C096}"/>
              </a:ext>
            </a:extLst>
          </p:cNvPr>
          <p:cNvSpPr/>
          <p:nvPr/>
        </p:nvSpPr>
        <p:spPr>
          <a:xfrm>
            <a:off x="6215879" y="-13425"/>
            <a:ext cx="5976122" cy="42454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23285F"/>
                </a:solidFill>
                <a:effectLst/>
                <a:uLnTx/>
                <a:uFillTx/>
                <a:latin typeface="DM Sans"/>
                <a:ea typeface="+mn-ea"/>
                <a:cs typeface="+mn-cs"/>
              </a:rPr>
              <a:t>Lisätietoa</a:t>
            </a:r>
            <a:r>
              <a:rPr kumimoji="0" lang="en-US" sz="1200" b="1" i="0" u="none" strike="noStrike" kern="1200" cap="none" spc="0" normalizeH="0" baseline="0" noProof="0" dirty="0">
                <a:ln>
                  <a:noFill/>
                </a:ln>
                <a:solidFill>
                  <a:srgbClr val="23285F"/>
                </a:solidFill>
                <a:effectLst/>
                <a:uLnTx/>
                <a:uFillTx/>
                <a:latin typeface="DM Sans"/>
                <a:ea typeface="+mn-ea"/>
                <a:cs typeface="+mn-cs"/>
              </a:rPr>
              <a:t>:</a:t>
            </a:r>
            <a:r>
              <a:rPr kumimoji="0" lang="en-US" sz="1200" b="0" i="0" u="none" strike="noStrike" kern="1200" cap="none" spc="0" normalizeH="0" baseline="0" noProof="0" dirty="0">
                <a:ln>
                  <a:noFill/>
                </a:ln>
                <a:solidFill>
                  <a:srgbClr val="23285F"/>
                </a:solidFill>
                <a:effectLst/>
                <a:uLnTx/>
                <a:uFillTx/>
                <a:latin typeface="DM Sans"/>
                <a:ea typeface="+mn-ea"/>
                <a:cs typeface="+mn-cs"/>
              </a:rPr>
              <a:t> Suomi-</a:t>
            </a:r>
            <a:r>
              <a:rPr kumimoji="0" lang="en-US" sz="1200" b="0" i="0" u="none" strike="noStrike" kern="1200" cap="none" spc="0" normalizeH="0" baseline="0" noProof="0" dirty="0" err="1">
                <a:ln>
                  <a:noFill/>
                </a:ln>
                <a:solidFill>
                  <a:srgbClr val="23285F"/>
                </a:solidFill>
                <a:effectLst/>
                <a:uLnTx/>
                <a:uFillTx/>
                <a:latin typeface="DM Sans"/>
                <a:ea typeface="+mn-ea"/>
                <a:cs typeface="+mn-cs"/>
              </a:rPr>
              <a:t>pisteiden</a:t>
            </a:r>
            <a:r>
              <a:rPr kumimoji="0" lang="en-US" sz="1200" b="0" i="0" u="none" strike="noStrike" kern="1200" cap="none" spc="0" normalizeH="0" baseline="0" noProof="0" dirty="0">
                <a:ln>
                  <a:noFill/>
                </a:ln>
                <a:solidFill>
                  <a:srgbClr val="23285F"/>
                </a:solidFill>
                <a:effectLst/>
                <a:uLnTx/>
                <a:uFillTx/>
                <a:latin typeface="DM Sans"/>
                <a:ea typeface="+mn-ea"/>
                <a:cs typeface="+mn-cs"/>
              </a:rPr>
              <a:t> </a:t>
            </a:r>
            <a:r>
              <a:rPr kumimoji="0" lang="en-US" sz="1200" b="0" i="0" u="none" strike="noStrike" kern="1200" cap="none" spc="0" normalizeH="0" baseline="0" noProof="0" dirty="0" err="1">
                <a:ln>
                  <a:noFill/>
                </a:ln>
                <a:solidFill>
                  <a:srgbClr val="23285F"/>
                </a:solidFill>
                <a:effectLst/>
                <a:uLnTx/>
                <a:uFillTx/>
                <a:latin typeface="DM Sans"/>
                <a:ea typeface="+mn-ea"/>
                <a:cs typeface="+mn-cs"/>
              </a:rPr>
              <a:t>br</a:t>
            </a:r>
            <a:r>
              <a:rPr lang="en-US" sz="1200" dirty="0" err="1">
                <a:solidFill>
                  <a:srgbClr val="23285F"/>
                </a:solidFill>
                <a:latin typeface="DM Sans"/>
              </a:rPr>
              <a:t>ändikäsikirja</a:t>
            </a:r>
            <a:endParaRPr kumimoji="0" lang="en-US" sz="1800" b="0" i="0" u="none" strike="noStrike" kern="1200" cap="none" spc="0" normalizeH="0" baseline="0" noProof="0" dirty="0">
              <a:ln>
                <a:noFill/>
              </a:ln>
              <a:solidFill>
                <a:schemeClr val="tx2"/>
              </a:solidFill>
              <a:effectLst/>
              <a:uLnTx/>
              <a:uFillTx/>
              <a:latin typeface="DM Sans"/>
              <a:ea typeface="+mn-ea"/>
              <a:cs typeface="+mn-cs"/>
            </a:endParaRPr>
          </a:p>
        </p:txBody>
      </p:sp>
    </p:spTree>
    <p:extLst>
      <p:ext uri="{BB962C8B-B14F-4D97-AF65-F5344CB8AC3E}">
        <p14:creationId xmlns:p14="http://schemas.microsoft.com/office/powerpoint/2010/main" val="2232419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l"/>
            <a:r>
              <a:rPr lang="fi-FI" sz="4800" dirty="0"/>
              <a:t>7. Etäpalvelun jatkokehitys ja toteutus erilaisissa Suomi-pisteissä</a:t>
            </a:r>
          </a:p>
        </p:txBody>
      </p:sp>
    </p:spTree>
    <p:extLst>
      <p:ext uri="{BB962C8B-B14F-4D97-AF65-F5344CB8AC3E}">
        <p14:creationId xmlns:p14="http://schemas.microsoft.com/office/powerpoint/2010/main" val="3490666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dirty="0"/>
              <a:t>Mitä etäpalveluun liittyviä toiminnallisuuksia tarkastellaan ja kehitetään vasta tulevaisuudessa?</a:t>
            </a:r>
          </a:p>
        </p:txBody>
      </p:sp>
      <p:sp>
        <p:nvSpPr>
          <p:cNvPr id="10" name="Sisällön paikkamerkki 9"/>
          <p:cNvSpPr>
            <a:spLocks noGrp="1"/>
          </p:cNvSpPr>
          <p:nvPr>
            <p:ph idx="1"/>
          </p:nvPr>
        </p:nvSpPr>
        <p:spPr>
          <a:xfrm>
            <a:off x="497542" y="1597445"/>
            <a:ext cx="5478579" cy="4836405"/>
          </a:xfrm>
        </p:spPr>
        <p:txBody>
          <a:bodyPr>
            <a:normAutofit fontScale="92500" lnSpcReduction="20000"/>
          </a:bodyPr>
          <a:lstStyle/>
          <a:p>
            <a:pPr marL="0" indent="0">
              <a:buNone/>
            </a:pPr>
            <a:r>
              <a:rPr lang="fi-FI" sz="1600" b="1" dirty="0"/>
              <a:t>Etäpalvelun pilotoinnissa </a:t>
            </a:r>
            <a:r>
              <a:rPr lang="fi-FI" sz="1600" dirty="0"/>
              <a:t>on päätetty kokeilla vain rajattua joukkoa mahdollisista toiminnallisuuksista. Etäpalveluun liittyvää</a:t>
            </a:r>
            <a:r>
              <a:rPr lang="fi-FI" sz="1600" b="1" dirty="0"/>
              <a:t> jatkokehitystyötä </a:t>
            </a:r>
            <a:r>
              <a:rPr lang="fi-FI" sz="1600" dirty="0"/>
              <a:t>tehdään pilotoinnin jälkeen pilotoinnista saatujen kokemusten myötä. </a:t>
            </a:r>
          </a:p>
          <a:p>
            <a:pPr marL="0" indent="0">
              <a:buNone/>
            </a:pPr>
            <a:endParaRPr lang="fi-FI" sz="1600" dirty="0"/>
          </a:p>
          <a:p>
            <a:pPr marL="0" indent="0">
              <a:buNone/>
            </a:pPr>
            <a:r>
              <a:rPr lang="fi-FI" sz="1600" b="1" dirty="0"/>
              <a:t>Kehitettäviä toiminnallisuuksia ovat esimerkiksi:</a:t>
            </a:r>
          </a:p>
          <a:p>
            <a:r>
              <a:rPr lang="fi-FI" sz="1600" dirty="0"/>
              <a:t>Skannausmahdollisuus ja skannerin sijoittaminen etäpalvelutilaan</a:t>
            </a:r>
          </a:p>
          <a:p>
            <a:pPr>
              <a:spcBef>
                <a:spcPts val="600"/>
              </a:spcBef>
            </a:pPr>
            <a:r>
              <a:rPr lang="fi-FI" sz="1600" dirty="0"/>
              <a:t>Tulostusmahdollisuus ja tulostimen sijoittaminen etäpalvelutilaan</a:t>
            </a:r>
          </a:p>
          <a:p>
            <a:pPr>
              <a:spcBef>
                <a:spcPts val="600"/>
              </a:spcBef>
            </a:pPr>
            <a:r>
              <a:rPr lang="fi-FI" sz="1600" dirty="0"/>
              <a:t>Viranomaisten yhteisen etätulkkauspalvelun kehittäminen ja käyttäminen</a:t>
            </a:r>
          </a:p>
          <a:p>
            <a:pPr>
              <a:spcBef>
                <a:spcPts val="600"/>
              </a:spcBef>
            </a:pPr>
            <a:r>
              <a:rPr lang="fi-FI" sz="1600" dirty="0"/>
              <a:t>Tulkkauksen osalta mahdolliset täydentävät, ohjelmalliset käännökset kuvaruudulle etäpalvelutilanteessa </a:t>
            </a:r>
          </a:p>
          <a:p>
            <a:pPr>
              <a:spcBef>
                <a:spcPts val="600"/>
              </a:spcBef>
            </a:pPr>
            <a:r>
              <a:rPr lang="fi-FI" sz="1600" dirty="0"/>
              <a:t>Integraatiot tuotantovaiheeseen osallistuvien viranomaisorganisaatioiden omiin ajanvaraus- (Call center) ja asiakkaanohjausjärjestelmiin</a:t>
            </a:r>
          </a:p>
          <a:p>
            <a:pPr>
              <a:spcBef>
                <a:spcPts val="600"/>
              </a:spcBef>
            </a:pPr>
            <a:r>
              <a:rPr lang="fi-FI" sz="1600" dirty="0"/>
              <a:t>Palvelun kehittäminen sellaiseksi, että asiakkaan ei tarvitse tehdä toimenpiteitä verkkoneuvotteluyhteyden avaamiseksi </a:t>
            </a:r>
          </a:p>
          <a:p>
            <a:pPr>
              <a:spcBef>
                <a:spcPts val="600"/>
              </a:spcBef>
            </a:pPr>
            <a:r>
              <a:rPr lang="fi-FI" sz="1600" dirty="0"/>
              <a:t>Palvelun toteuttaminen kevyempien palveluratkaisujen kautta</a:t>
            </a:r>
          </a:p>
        </p:txBody>
      </p:sp>
      <p:pic>
        <p:nvPicPr>
          <p:cNvPr id="7" name="Kuvan paikkamerkki 6" descr="Kuva, jossa asiakas osoittaa sormella asiakasohjauslaitetta.">
            <a:extLst>
              <a:ext uri="{FF2B5EF4-FFF2-40B4-BE49-F238E27FC236}">
                <a16:creationId xmlns:a16="http://schemas.microsoft.com/office/drawing/2014/main" id="{ADE7CFB2-C324-C5E6-B892-3FB195C8D7D7}"/>
              </a:ext>
            </a:extLst>
          </p:cNvPr>
          <p:cNvPicPr>
            <a:picLocks noGrp="1" noChangeAspect="1"/>
          </p:cNvPicPr>
          <p:nvPr>
            <p:ph type="pic" sz="quarter" idx="13"/>
          </p:nvPr>
        </p:nvPicPr>
        <p:blipFill>
          <a:blip r:embed="rId2"/>
          <a:srcRect l="17592" r="17592"/>
          <a:stretch/>
        </p:blipFill>
        <p:spPr/>
      </p:pic>
    </p:spTree>
    <p:extLst>
      <p:ext uri="{BB962C8B-B14F-4D97-AF65-F5344CB8AC3E}">
        <p14:creationId xmlns:p14="http://schemas.microsoft.com/office/powerpoint/2010/main" val="2656100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571393" y="548002"/>
            <a:ext cx="11201401" cy="524786"/>
          </a:xfrm>
        </p:spPr>
        <p:txBody>
          <a:bodyPr/>
          <a:lstStyle/>
          <a:p>
            <a:r>
              <a:rPr lang="fi-FI" sz="2800" dirty="0">
                <a:solidFill>
                  <a:schemeClr val="tx2"/>
                </a:solidFill>
              </a:rPr>
              <a:t>Etäpalvelun toteutus erilaisissa Suomi-pisteissä</a:t>
            </a:r>
          </a:p>
        </p:txBody>
      </p:sp>
      <p:sp>
        <p:nvSpPr>
          <p:cNvPr id="3" name="Tekstin paikkamerkki 2"/>
          <p:cNvSpPr>
            <a:spLocks noGrp="1"/>
          </p:cNvSpPr>
          <p:nvPr>
            <p:ph type="body" idx="14"/>
          </p:nvPr>
        </p:nvSpPr>
        <p:spPr>
          <a:xfrm>
            <a:off x="571393" y="2263781"/>
            <a:ext cx="3595103" cy="295836"/>
          </a:xfrm>
        </p:spPr>
        <p:txBody>
          <a:bodyPr/>
          <a:lstStyle/>
          <a:p>
            <a:r>
              <a:rPr lang="fi-FI" sz="1700" dirty="0"/>
              <a:t>Isot Suomi-pisteet</a:t>
            </a:r>
          </a:p>
        </p:txBody>
      </p:sp>
      <p:sp>
        <p:nvSpPr>
          <p:cNvPr id="6" name="Tekstin paikkamerkki 5"/>
          <p:cNvSpPr>
            <a:spLocks noGrp="1"/>
          </p:cNvSpPr>
          <p:nvPr>
            <p:ph idx="1"/>
          </p:nvPr>
        </p:nvSpPr>
        <p:spPr>
          <a:xfrm>
            <a:off x="571394" y="2622013"/>
            <a:ext cx="3262808" cy="3847035"/>
          </a:xfrm>
        </p:spPr>
        <p:txBody>
          <a:bodyPr>
            <a:normAutofit/>
          </a:bodyPr>
          <a:lstStyle/>
          <a:p>
            <a:r>
              <a:rPr lang="fi-FI" dirty="0"/>
              <a:t>Isot Suomi-pisteet sijaitsevat maakuntakeskuksissa yhteisten työympäristöjen yhteydessä</a:t>
            </a:r>
          </a:p>
          <a:p>
            <a:r>
              <a:rPr lang="fi-FI" dirty="0"/>
              <a:t>Pisteissä useat eri viranomaiset tarjoavat palvelua omalla henkilökunnalla paikan päällä. </a:t>
            </a:r>
          </a:p>
          <a:p>
            <a:r>
              <a:rPr lang="fi-FI" dirty="0"/>
              <a:t>Asiakkaiden ohjaus etäpalveluun tapahtuu Senaatin yhteisellä asiakasohjaus- ja vuoronumerojärjestelmällä. </a:t>
            </a:r>
          </a:p>
          <a:p>
            <a:r>
              <a:rPr lang="fi-FI" dirty="0"/>
              <a:t>Isoissa pisteissä yleistä neuvontaa ja ohjeistusta tarjoaa yleinen palveluneuvoja.</a:t>
            </a:r>
          </a:p>
          <a:p>
            <a:r>
              <a:rPr lang="fi-FI" dirty="0"/>
              <a:t>Etäpalvelutiloja voi olla asiakasmääristä riippuen useampiakin.</a:t>
            </a:r>
          </a:p>
          <a:p>
            <a:endParaRPr lang="fi-FI" dirty="0">
              <a:solidFill>
                <a:schemeClr val="tx2"/>
              </a:solidFill>
            </a:endParaRPr>
          </a:p>
        </p:txBody>
      </p:sp>
      <p:sp>
        <p:nvSpPr>
          <p:cNvPr id="8" name="Tekstin paikkamerkki 7"/>
          <p:cNvSpPr>
            <a:spLocks noGrp="1"/>
          </p:cNvSpPr>
          <p:nvPr>
            <p:ph type="body" sz="quarter" idx="3"/>
          </p:nvPr>
        </p:nvSpPr>
        <p:spPr>
          <a:xfrm>
            <a:off x="4066057" y="2263781"/>
            <a:ext cx="3806861" cy="295836"/>
          </a:xfrm>
        </p:spPr>
        <p:txBody>
          <a:bodyPr>
            <a:noAutofit/>
          </a:bodyPr>
          <a:lstStyle/>
          <a:p>
            <a:r>
              <a:rPr lang="fi-FI" sz="1700" dirty="0">
                <a:solidFill>
                  <a:schemeClr val="tx2"/>
                </a:solidFill>
              </a:rPr>
              <a:t>Pienemmät Suomi-pisteet </a:t>
            </a:r>
          </a:p>
        </p:txBody>
      </p:sp>
      <p:sp>
        <p:nvSpPr>
          <p:cNvPr id="2" name="Sisällön paikkamerkki 1"/>
          <p:cNvSpPr>
            <a:spLocks noGrp="1"/>
          </p:cNvSpPr>
          <p:nvPr>
            <p:ph idx="13"/>
          </p:nvPr>
        </p:nvSpPr>
        <p:spPr>
          <a:xfrm>
            <a:off x="4066057" y="2622014"/>
            <a:ext cx="3828032" cy="3488802"/>
          </a:xfrm>
        </p:spPr>
        <p:txBody>
          <a:bodyPr/>
          <a:lstStyle/>
          <a:p>
            <a:r>
              <a:rPr lang="fi-FI" dirty="0"/>
              <a:t>Pienemmissä Suomi-pisteissä toimitaan usein kunnan tai muun toimijan tiloissa (kuten esimerkiksi kunnantalon tai kirjaston yhteydessä).</a:t>
            </a:r>
          </a:p>
          <a:p>
            <a:r>
              <a:rPr lang="fi-FI" dirty="0"/>
              <a:t>Viranomaiset tarjoavat palvelua omalla henkilökunnalla paikan päällä vain rajoitetusti. </a:t>
            </a:r>
          </a:p>
          <a:p>
            <a:r>
              <a:rPr lang="fi-FI" dirty="0"/>
              <a:t>Etäpalvelupiste toteutetaan tukemaan asiakkaan itsenäistä asiointia.</a:t>
            </a:r>
          </a:p>
          <a:p>
            <a:r>
              <a:rPr lang="fi-FI" dirty="0"/>
              <a:t>Asiakkaanohjaus, ohjeistus ja neuvonta tapahtuu</a:t>
            </a:r>
            <a:r>
              <a:rPr lang="fi-FI" dirty="0">
                <a:solidFill>
                  <a:srgbClr val="FF0000"/>
                </a:solidFill>
              </a:rPr>
              <a:t> </a:t>
            </a:r>
            <a:r>
              <a:rPr lang="fi-FI" dirty="0"/>
              <a:t>yleisen palveluneuvojan toimesta ja asiointitukea tarjotaan verkkoneuvottelun aikana viranomaisen etäasiantuntijan toimesta. </a:t>
            </a:r>
          </a:p>
          <a:p>
            <a:r>
              <a:rPr lang="fi-FI" dirty="0"/>
              <a:t>Yleinen palveluneuvoja on kyseisestä toimipaikasta riippuen esimerkiksi kunnan tai valtion työntekijä, joka hoitaa tehtävää oman toimensa ohella. </a:t>
            </a:r>
          </a:p>
        </p:txBody>
      </p:sp>
      <p:sp>
        <p:nvSpPr>
          <p:cNvPr id="10" name="Tekstin paikkamerkki 9"/>
          <p:cNvSpPr>
            <a:spLocks noGrp="1"/>
          </p:cNvSpPr>
          <p:nvPr>
            <p:ph type="body" sz="quarter" idx="15"/>
          </p:nvPr>
        </p:nvSpPr>
        <p:spPr>
          <a:xfrm>
            <a:off x="8121460" y="2263781"/>
            <a:ext cx="3743706" cy="295836"/>
          </a:xfrm>
        </p:spPr>
        <p:txBody>
          <a:bodyPr/>
          <a:lstStyle/>
          <a:p>
            <a:r>
              <a:rPr lang="fi-FI" sz="1700" dirty="0"/>
              <a:t>Muut kevyemmät palveluratkaisut</a:t>
            </a:r>
          </a:p>
        </p:txBody>
      </p:sp>
      <p:sp>
        <p:nvSpPr>
          <p:cNvPr id="11" name="Sisällön paikkamerkki 10"/>
          <p:cNvSpPr>
            <a:spLocks noGrp="1"/>
          </p:cNvSpPr>
          <p:nvPr>
            <p:ph idx="16"/>
          </p:nvPr>
        </p:nvSpPr>
        <p:spPr>
          <a:xfrm>
            <a:off x="8125945" y="2622013"/>
            <a:ext cx="3568514" cy="3847035"/>
          </a:xfrm>
        </p:spPr>
        <p:txBody>
          <a:bodyPr/>
          <a:lstStyle/>
          <a:p>
            <a:r>
              <a:rPr lang="fi-FI" dirty="0"/>
              <a:t>Etäpalvelun integroiminen osaksi alueen liikkuvia palveluratkaisuja, kuten kirjastoautoa.</a:t>
            </a:r>
          </a:p>
          <a:p>
            <a:r>
              <a:rPr lang="fi-FI" dirty="0"/>
              <a:t>Etäpalvelun vieminen salkkuratkaisuna joustavasti esim. pop-</a:t>
            </a:r>
            <a:r>
              <a:rPr lang="fi-FI" dirty="0" err="1"/>
              <a:t>up</a:t>
            </a:r>
            <a:r>
              <a:rPr lang="fi-FI" dirty="0"/>
              <a:t> –toimintana sinne, missä on tarve palvelulle.</a:t>
            </a:r>
          </a:p>
          <a:p>
            <a:r>
              <a:rPr lang="fi-FI" dirty="0"/>
              <a:t>Etäpalvelupiste toteutetaan tukemaan asiakkaan itsenäistä asiointia.</a:t>
            </a:r>
          </a:p>
          <a:p>
            <a:r>
              <a:rPr lang="fi-FI" dirty="0"/>
              <a:t>Isäntäorganisaation henkilökunta kuitenkin opastaa ja avustaa oman toimensa ohella tarvittaessa tai tuki tarjotaan verkkoneuvottelun aikana viranomaisen asiantuntijan toimesta.</a:t>
            </a:r>
          </a:p>
          <a:p>
            <a:r>
              <a:rPr lang="fi-FI" dirty="0"/>
              <a:t>Kevyempiin palveluratkaisuihin liittyvät tarkemmat toimintamallit ja käytänteet jäävät tulevaisuudessa kehitettäviksi.</a:t>
            </a:r>
          </a:p>
        </p:txBody>
      </p:sp>
      <p:sp>
        <p:nvSpPr>
          <p:cNvPr id="4" name="Dian numeron paikkamerkki 3"/>
          <p:cNvSpPr>
            <a:spLocks noGrp="1"/>
          </p:cNvSpPr>
          <p:nvPr>
            <p:ph type="sldNum" sz="quarter" idx="12"/>
          </p:nvPr>
        </p:nvSpPr>
        <p:spPr/>
        <p:txBody>
          <a:bodyPr/>
          <a:lstStyle/>
          <a:p>
            <a:fld id="{7CD1C137-87C0-4E4B-8573-EDFCC21A7E6F}" type="slidenum">
              <a:rPr lang="en-FI" smtClean="0"/>
              <a:pPr/>
              <a:t>28</a:t>
            </a:fld>
            <a:endParaRPr lang="en-FI"/>
          </a:p>
        </p:txBody>
      </p:sp>
      <p:sp>
        <p:nvSpPr>
          <p:cNvPr id="7" name="Tekstin paikkamerkki 5">
            <a:extLst>
              <a:ext uri="{FF2B5EF4-FFF2-40B4-BE49-F238E27FC236}">
                <a16:creationId xmlns:a16="http://schemas.microsoft.com/office/drawing/2014/main" id="{AE5B7CC7-D433-52F9-D796-315AD430BA3E}"/>
              </a:ext>
            </a:extLst>
          </p:cNvPr>
          <p:cNvSpPr txBox="1">
            <a:spLocks/>
          </p:cNvSpPr>
          <p:nvPr/>
        </p:nvSpPr>
        <p:spPr>
          <a:xfrm>
            <a:off x="571394" y="1030013"/>
            <a:ext cx="11242682" cy="875535"/>
          </a:xfrm>
          <a:prstGeom prst="rect">
            <a:avLst/>
          </a:prstGeom>
        </p:spPr>
        <p:txBody>
          <a:bodyPr vert="horz" lIns="0" tIns="0" rIns="0" bIns="0" rtlCol="0">
            <a:normAutofit/>
          </a:bodyPr>
          <a:lstStyle>
            <a:lvl1pPr marL="179388" indent="-179388" algn="l" defTabSz="914400" rtl="0" eaLnBrk="1" latinLnBrk="0" hangingPunct="1">
              <a:lnSpc>
                <a:spcPct val="100000"/>
              </a:lnSpc>
              <a:spcBef>
                <a:spcPts val="200"/>
              </a:spcBef>
              <a:buFont typeface="Arial" panose="020B0604020202020204" pitchFamily="34" charset="0"/>
              <a:buChar char="•"/>
              <a:defRPr sz="1400" kern="1200">
                <a:solidFill>
                  <a:schemeClr val="tx2"/>
                </a:solidFill>
                <a:latin typeface="+mn-lt"/>
                <a:ea typeface="+mn-ea"/>
                <a:cs typeface="+mn-cs"/>
              </a:defRPr>
            </a:lvl1pPr>
            <a:lvl2pPr marL="358775" indent="-179388" algn="l" defTabSz="914400" rtl="0" eaLnBrk="1" latinLnBrk="0" hangingPunct="1">
              <a:lnSpc>
                <a:spcPct val="100000"/>
              </a:lnSpc>
              <a:spcBef>
                <a:spcPts val="200"/>
              </a:spcBef>
              <a:buFont typeface="Arial" panose="020B0604020202020204" pitchFamily="34" charset="0"/>
              <a:buChar char="•"/>
              <a:defRPr sz="1300" b="0" kern="1200">
                <a:solidFill>
                  <a:schemeClr val="tx2"/>
                </a:solidFill>
                <a:latin typeface="DM Sans Medium" pitchFamily="2" charset="0"/>
                <a:ea typeface="+mn-ea"/>
                <a:cs typeface="+mn-cs"/>
              </a:defRPr>
            </a:lvl2pPr>
            <a:lvl3pPr marL="538163" indent="-179388" algn="l" defTabSz="914400" rtl="0" eaLnBrk="1" latinLnBrk="0" hangingPunct="1">
              <a:lnSpc>
                <a:spcPct val="100000"/>
              </a:lnSpc>
              <a:spcBef>
                <a:spcPts val="200"/>
              </a:spcBef>
              <a:buFont typeface="Arial" panose="020B0604020202020204" pitchFamily="34" charset="0"/>
              <a:buChar char="•"/>
              <a:defRPr sz="1200" kern="1200">
                <a:solidFill>
                  <a:schemeClr val="tx2"/>
                </a:solidFill>
                <a:latin typeface="DM Sans Medium" pitchFamily="2" charset="0"/>
                <a:ea typeface="+mn-ea"/>
                <a:cs typeface="+mn-cs"/>
              </a:defRPr>
            </a:lvl3pPr>
            <a:lvl4pPr marL="717550" indent="-179388" algn="l" defTabSz="914400" rtl="0" eaLnBrk="1" latinLnBrk="0" hangingPunct="1">
              <a:lnSpc>
                <a:spcPct val="100000"/>
              </a:lnSpc>
              <a:spcBef>
                <a:spcPts val="200"/>
              </a:spcBef>
              <a:buFont typeface="Arial" panose="020B0604020202020204" pitchFamily="34" charset="0"/>
              <a:buChar char="•"/>
              <a:defRPr sz="1200" kern="1200">
                <a:solidFill>
                  <a:schemeClr val="tx2"/>
                </a:solidFill>
                <a:latin typeface="+mn-lt"/>
                <a:ea typeface="+mn-ea"/>
                <a:cs typeface="+mn-cs"/>
              </a:defRPr>
            </a:lvl4pPr>
            <a:lvl5pPr marL="896938" indent="-179388" algn="l" defTabSz="914400" rtl="0" eaLnBrk="1" latinLnBrk="0" hangingPunct="1">
              <a:lnSpc>
                <a:spcPct val="100000"/>
              </a:lnSpc>
              <a:spcBef>
                <a:spcPts val="200"/>
              </a:spcBef>
              <a:buFont typeface="Arial" panose="020B0604020202020204" pitchFamily="34" charset="0"/>
              <a:buChar char="•"/>
              <a:defRPr sz="11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600" dirty="0"/>
              <a:t>Etäpalvelu on tarkoitus ottaa pilotoinnin jälkeen valtakunnallisesti käyttöön </a:t>
            </a:r>
            <a:r>
              <a:rPr lang="fi-FI" sz="1600" b="1" dirty="0"/>
              <a:t>eri tyyppisissä Suomi-pisteissä </a:t>
            </a:r>
            <a:r>
              <a:rPr lang="fi-FI" sz="1600" dirty="0"/>
              <a:t>ja niitä täydentävissä </a:t>
            </a:r>
            <a:r>
              <a:rPr lang="fi-FI" sz="1600" b="1" dirty="0"/>
              <a:t>kevyemmissä palveluratkaisuissa. </a:t>
            </a:r>
            <a:r>
              <a:rPr lang="fi-FI" sz="1600" dirty="0"/>
              <a:t>Etäpalvelun </a:t>
            </a:r>
            <a:r>
              <a:rPr lang="fi-FI" sz="1600" b="1" dirty="0"/>
              <a:t>käytännön toteutus vaihtelee </a:t>
            </a:r>
            <a:r>
              <a:rPr lang="fi-FI" sz="1600" dirty="0"/>
              <a:t>riippuen esimerkiksi Suomi-pisteen koosta, sen muista ICT-ratkaisuista ja toimintatavoista.</a:t>
            </a:r>
          </a:p>
        </p:txBody>
      </p:sp>
    </p:spTree>
    <p:extLst>
      <p:ext uri="{BB962C8B-B14F-4D97-AF65-F5344CB8AC3E}">
        <p14:creationId xmlns:p14="http://schemas.microsoft.com/office/powerpoint/2010/main" val="2653699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15425652-2D79-3822-5C21-DEEEB1466A2B}"/>
              </a:ext>
            </a:extLst>
          </p:cNvPr>
          <p:cNvSpPr>
            <a:spLocks noGrp="1"/>
          </p:cNvSpPr>
          <p:nvPr>
            <p:ph type="body" sz="quarter" idx="13"/>
          </p:nvPr>
        </p:nvSpPr>
        <p:spPr/>
        <p:txBody>
          <a:bodyPr/>
          <a:lstStyle/>
          <a:p>
            <a:r>
              <a:rPr lang="fi-FI" dirty="0"/>
              <a:t>Lisätietoja</a:t>
            </a:r>
          </a:p>
          <a:p>
            <a:r>
              <a:rPr lang="fi-FI" dirty="0"/>
              <a:t>Riina Rinta-aho</a:t>
            </a:r>
          </a:p>
          <a:p>
            <a:r>
              <a:rPr lang="fi-FI" dirty="0"/>
              <a:t>Projektiasiantuntija</a:t>
            </a:r>
          </a:p>
          <a:p>
            <a:r>
              <a:rPr lang="fi-FI" dirty="0"/>
              <a:t>Valtiovarainministeriö</a:t>
            </a:r>
          </a:p>
          <a:p>
            <a:r>
              <a:rPr lang="fi-FI" dirty="0">
                <a:hlinkClick r:id="rId2"/>
              </a:rPr>
              <a:t>Etunimi.sukunimi@gov.fi</a:t>
            </a:r>
            <a:r>
              <a:rPr lang="fi-FI" dirty="0"/>
              <a:t> </a:t>
            </a:r>
          </a:p>
        </p:txBody>
      </p:sp>
      <p:sp>
        <p:nvSpPr>
          <p:cNvPr id="5" name="Tekstiruutu 4">
            <a:extLst>
              <a:ext uri="{FF2B5EF4-FFF2-40B4-BE49-F238E27FC236}">
                <a16:creationId xmlns:a16="http://schemas.microsoft.com/office/drawing/2014/main" id="{0C3FB314-D929-83EA-1F0E-FCE0CFACC5C6}"/>
              </a:ext>
            </a:extLst>
          </p:cNvPr>
          <p:cNvSpPr txBox="1"/>
          <p:nvPr/>
        </p:nvSpPr>
        <p:spPr>
          <a:xfrm>
            <a:off x="231228" y="3769934"/>
            <a:ext cx="5864772" cy="2062103"/>
          </a:xfrm>
          <a:prstGeom prst="rect">
            <a:avLst/>
          </a:prstGeom>
          <a:noFill/>
        </p:spPr>
        <p:txBody>
          <a:bodyPr wrap="square">
            <a:spAutoFit/>
          </a:bodyPr>
          <a:lstStyle/>
          <a:p>
            <a:r>
              <a:rPr lang="fi-FI" sz="1600" dirty="0">
                <a:solidFill>
                  <a:schemeClr val="bg1"/>
                </a:solidFill>
              </a:rPr>
              <a:t>Etäpalvelukonsepti on laadittu ja sitä kehitetään valtiovarainministeriön johdolla yhteistyössä Senaatti-kiinteistöjen ja Valtorin sekä valtion viranomaisten kanssa osana Valtion palvelu- ja toimitilaverkon uudistaminen 2020-luvulla -hanketta. </a:t>
            </a:r>
          </a:p>
          <a:p>
            <a:endParaRPr lang="fi-FI" sz="1600" dirty="0">
              <a:solidFill>
                <a:schemeClr val="bg1"/>
              </a:solidFill>
            </a:endParaRPr>
          </a:p>
          <a:p>
            <a:r>
              <a:rPr lang="fi-FI" sz="1600" dirty="0">
                <a:solidFill>
                  <a:schemeClr val="bg1"/>
                </a:solidFill>
              </a:rPr>
              <a:t>Etäpalvelukonseptia saa kopioida ja hyödyntää vain valtiovarainministeriön ja Senaatti-kiinteistöjen luvalla.</a:t>
            </a:r>
          </a:p>
        </p:txBody>
      </p:sp>
    </p:spTree>
    <p:extLst>
      <p:ext uri="{BB962C8B-B14F-4D97-AF65-F5344CB8AC3E}">
        <p14:creationId xmlns:p14="http://schemas.microsoft.com/office/powerpoint/2010/main" val="2381833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905873-E4E5-0BF4-9A24-049AF2FC17AC}"/>
              </a:ext>
            </a:extLst>
          </p:cNvPr>
          <p:cNvSpPr>
            <a:spLocks noGrp="1"/>
          </p:cNvSpPr>
          <p:nvPr>
            <p:ph type="title"/>
          </p:nvPr>
        </p:nvSpPr>
        <p:spPr/>
        <p:txBody>
          <a:bodyPr/>
          <a:lstStyle/>
          <a:p>
            <a:pPr algn="l"/>
            <a:r>
              <a:rPr lang="fi-FI" sz="4800" dirty="0"/>
              <a:t>1. Konseptin sisältö ja tausta</a:t>
            </a:r>
          </a:p>
        </p:txBody>
      </p:sp>
    </p:spTree>
    <p:extLst>
      <p:ext uri="{BB962C8B-B14F-4D97-AF65-F5344CB8AC3E}">
        <p14:creationId xmlns:p14="http://schemas.microsoft.com/office/powerpoint/2010/main" val="1365147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Konseptin sisältö ja tausta</a:t>
            </a:r>
          </a:p>
        </p:txBody>
      </p:sp>
      <p:sp>
        <p:nvSpPr>
          <p:cNvPr id="3" name="Sisällön paikkamerkki 2"/>
          <p:cNvSpPr>
            <a:spLocks noGrp="1"/>
          </p:cNvSpPr>
          <p:nvPr>
            <p:ph idx="1"/>
          </p:nvPr>
        </p:nvSpPr>
        <p:spPr>
          <a:xfrm>
            <a:off x="497259" y="1085354"/>
            <a:ext cx="3392511" cy="5270251"/>
          </a:xfrm>
        </p:spPr>
        <p:txBody>
          <a:bodyPr vert="horz" lIns="0" tIns="0" rIns="0" bIns="0" rtlCol="0" anchor="t">
            <a:noAutofit/>
          </a:bodyPr>
          <a:lstStyle/>
          <a:p>
            <a:pPr marL="0" indent="0">
              <a:buNone/>
            </a:pPr>
            <a:r>
              <a:rPr lang="fi-FI" b="1" dirty="0"/>
              <a:t>Viranomaisille yhteisen etäpalvelun kehittäminen on osa valtion palvelu- ja toimitilaverkon uudistaminen 2020 –luvulla –uudistusta. </a:t>
            </a:r>
            <a:r>
              <a:rPr lang="fi-FI" dirty="0"/>
              <a:t>Uudistusta ohjaavat palvelutarpeet ja palveluiden saavutettavuuden kriteerit, jotka valtioneuvosto päättää osana valtion palveluiden saatavuuden ja toimintojen sijoittamisen valtakunnallista suunnitelmaa (VN 27.3.2024).</a:t>
            </a:r>
            <a:endParaRPr lang="fi-FI" sz="1200" dirty="0"/>
          </a:p>
          <a:p>
            <a:pPr marL="0" indent="0">
              <a:buNone/>
            </a:pPr>
            <a:endParaRPr lang="fi-FI" dirty="0"/>
          </a:p>
          <a:p>
            <a:pPr marL="0" indent="0">
              <a:buNone/>
            </a:pPr>
            <a:r>
              <a:rPr lang="fi-FI" dirty="0"/>
              <a:t>Kriteereiden pohjalta syntyviä julkisen hallinnon yhteisiä asiakaspalvelupisteitä voi täydentää </a:t>
            </a:r>
            <a:r>
              <a:rPr lang="fi-FI" b="1" dirty="0"/>
              <a:t>kevyemmät palveluratkaisut </a:t>
            </a:r>
            <a:r>
              <a:rPr lang="fi-FI" dirty="0"/>
              <a:t>kuten ainoastaan </a:t>
            </a:r>
            <a:r>
              <a:rPr lang="fi-FI" b="1" dirty="0"/>
              <a:t>etäpalveluun perustuvat pisteet </a:t>
            </a:r>
            <a:r>
              <a:rPr lang="fi-FI" dirty="0"/>
              <a:t>tai </a:t>
            </a:r>
            <a:r>
              <a:rPr lang="fi-FI" b="1" dirty="0"/>
              <a:t>liikkuvat palveluautot</a:t>
            </a:r>
            <a:r>
              <a:rPr lang="fi-FI" dirty="0"/>
              <a:t>. </a:t>
            </a:r>
          </a:p>
          <a:p>
            <a:pPr marL="0" indent="0">
              <a:buNone/>
            </a:pPr>
            <a:endParaRPr lang="fi-FI" dirty="0"/>
          </a:p>
          <a:p>
            <a:pPr marL="0" indent="0">
              <a:buNone/>
            </a:pPr>
            <a:r>
              <a:rPr lang="fi-FI" dirty="0"/>
              <a:t>Palvelua tarjotaan yhteisissä asiakaspalvelupisteissä eli Suomi-pisteissä (ruots. </a:t>
            </a:r>
            <a:r>
              <a:rPr lang="fi-FI" dirty="0" err="1"/>
              <a:t>Finlandsdisken</a:t>
            </a:r>
            <a:r>
              <a:rPr lang="fi-FI" dirty="0"/>
              <a:t>) viranomaisen omin resurssein joko paikan päällä tai </a:t>
            </a:r>
            <a:r>
              <a:rPr lang="fi-FI" b="1" dirty="0"/>
              <a:t>etäpalvelun välityksellä.</a:t>
            </a:r>
            <a:r>
              <a:rPr lang="fi-FI" dirty="0"/>
              <a:t> Kukin viranomainen arvioi resurssiensa sijoittamisen Suomi-pisteisiin.</a:t>
            </a:r>
          </a:p>
        </p:txBody>
      </p:sp>
      <p:sp>
        <p:nvSpPr>
          <p:cNvPr id="6" name="Sisällön paikkamerkki 5">
            <a:extLst>
              <a:ext uri="{FF2B5EF4-FFF2-40B4-BE49-F238E27FC236}">
                <a16:creationId xmlns:a16="http://schemas.microsoft.com/office/drawing/2014/main" id="{3A6C6EEE-A52A-DDDE-1D60-2B051EBD2943}"/>
              </a:ext>
            </a:extLst>
          </p:cNvPr>
          <p:cNvSpPr>
            <a:spLocks noGrp="1"/>
          </p:cNvSpPr>
          <p:nvPr>
            <p:ph idx="14"/>
          </p:nvPr>
        </p:nvSpPr>
        <p:spPr>
          <a:xfrm>
            <a:off x="4232670" y="1085354"/>
            <a:ext cx="3539730" cy="4621587"/>
          </a:xfrm>
        </p:spPr>
        <p:txBody>
          <a:bodyPr/>
          <a:lstStyle/>
          <a:p>
            <a:pPr marL="0" indent="0">
              <a:buNone/>
            </a:pPr>
            <a:r>
              <a:rPr lang="fi-FI" b="1" dirty="0"/>
              <a:t>Etäpalvelu-liite on yhteisten työympäristöjen konseptin (YTY-konsepti) liite. Liitteessä kuvataan etäpalvelun keskeinen sisältö</a:t>
            </a:r>
            <a:r>
              <a:rPr lang="fi-FI" dirty="0"/>
              <a:t>. </a:t>
            </a:r>
          </a:p>
          <a:p>
            <a:pPr marL="0" indent="0">
              <a:buNone/>
            </a:pPr>
            <a:r>
              <a:rPr lang="fi-FI" dirty="0"/>
              <a:t>Etäpalvelun liite kuvaa palvelun kehittämisen ja käyttöönoton aikataulun, palvelun keskeiset toiminnallisuudet sekä ideaaliratkaisut sen käyttöä varten etäpalvelun pilotoinnissa vuonna 2025. </a:t>
            </a:r>
          </a:p>
          <a:p>
            <a:pPr marL="0" indent="0">
              <a:buNone/>
            </a:pPr>
            <a:endParaRPr lang="fi-FI" b="1" dirty="0"/>
          </a:p>
          <a:p>
            <a:pPr marL="0" indent="0">
              <a:buNone/>
            </a:pPr>
            <a:r>
              <a:rPr lang="fi-FI" b="1" dirty="0"/>
              <a:t>Liitteessä ei kuvata etäpalvelun tarkempia teknisiä ominaisuuksia</a:t>
            </a:r>
            <a:r>
              <a:rPr lang="fi-FI" dirty="0"/>
              <a:t>, vaan kyseessä on palvelun yleiskuvaus. </a:t>
            </a:r>
          </a:p>
          <a:p>
            <a:pPr marL="0" indent="0">
              <a:buNone/>
            </a:pPr>
            <a:endParaRPr lang="fi-FI" dirty="0"/>
          </a:p>
          <a:p>
            <a:pPr marL="0" indent="0">
              <a:buNone/>
            </a:pPr>
            <a:r>
              <a:rPr lang="fi-FI" b="1" dirty="0"/>
              <a:t>Liite on väliaikainen</a:t>
            </a:r>
            <a:r>
              <a:rPr lang="fi-FI" dirty="0"/>
              <a:t>, ja se korvataan projektin edetessä pilotoinnin jälkeen pysyvällä konseptiliitteellä. </a:t>
            </a:r>
          </a:p>
          <a:p>
            <a:pPr marL="0" indent="0">
              <a:buNone/>
            </a:pPr>
            <a:endParaRPr lang="fi-FI" dirty="0"/>
          </a:p>
          <a:p>
            <a:pPr marL="0" indent="0">
              <a:buNone/>
            </a:pPr>
            <a:r>
              <a:rPr lang="fi-FI" dirty="0"/>
              <a:t>Liite ei sisällä ratkaisuja etäpalvelun käyttöönottoon suuremmissa maakuntakeskusten yhteisten työympäristöjen yhteydessä sijaitsevissa Suomi-pisteissä.</a:t>
            </a:r>
            <a:endParaRPr lang="fi-FI" strike="sngStrike" dirty="0"/>
          </a:p>
          <a:p>
            <a:endParaRPr lang="fi-FI" dirty="0"/>
          </a:p>
        </p:txBody>
      </p:sp>
      <p:sp>
        <p:nvSpPr>
          <p:cNvPr id="5" name="Tekstin paikkamerkki 4">
            <a:extLst>
              <a:ext uri="{FF2B5EF4-FFF2-40B4-BE49-F238E27FC236}">
                <a16:creationId xmlns:a16="http://schemas.microsoft.com/office/drawing/2014/main" id="{DF3861F4-4E1E-8563-9C97-647EB4B4F083}"/>
              </a:ext>
            </a:extLst>
          </p:cNvPr>
          <p:cNvSpPr>
            <a:spLocks noGrp="1"/>
          </p:cNvSpPr>
          <p:nvPr>
            <p:ph type="body" sz="quarter" idx="13"/>
          </p:nvPr>
        </p:nvSpPr>
        <p:spPr/>
        <p:txBody>
          <a:bodyPr/>
          <a:lstStyle/>
          <a:p>
            <a:r>
              <a:rPr lang="fi-FI" dirty="0"/>
              <a:t>  </a:t>
            </a:r>
          </a:p>
        </p:txBody>
      </p:sp>
      <p:sp>
        <p:nvSpPr>
          <p:cNvPr id="4" name="Dian numeron paikkamerkki 3"/>
          <p:cNvSpPr>
            <a:spLocks noGrp="1"/>
          </p:cNvSpPr>
          <p:nvPr>
            <p:ph type="sldNum" sz="quarter" idx="12"/>
          </p:nvPr>
        </p:nvSpPr>
        <p:spPr/>
        <p:txBody>
          <a:bodyPr/>
          <a:lstStyle/>
          <a:p>
            <a:fld id="{7CD1C137-87C0-4E4B-8573-EDFCC21A7E6F}" type="slidenum">
              <a:rPr lang="en-FI" smtClean="0"/>
              <a:pPr/>
              <a:t>4</a:t>
            </a:fld>
            <a:endParaRPr lang="en-FI"/>
          </a:p>
        </p:txBody>
      </p:sp>
      <p:pic>
        <p:nvPicPr>
          <p:cNvPr id="7" name="Picture 2" descr="Kuva, joka sisältää kohteen animaatio, taide&#10;&#10;Kuvaus luotu automaattisesti">
            <a:extLst>
              <a:ext uri="{FF2B5EF4-FFF2-40B4-BE49-F238E27FC236}">
                <a16:creationId xmlns:a16="http://schemas.microsoft.com/office/drawing/2014/main" id="{68BC61DA-7642-3B0F-4E62-13C98C713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430" y="1670358"/>
            <a:ext cx="4043570" cy="3517280"/>
          </a:xfrm>
          <a:prstGeom prst="rect">
            <a:avLst/>
          </a:prstGeom>
        </p:spPr>
      </p:pic>
    </p:spTree>
    <p:extLst>
      <p:ext uri="{BB962C8B-B14F-4D97-AF65-F5344CB8AC3E}">
        <p14:creationId xmlns:p14="http://schemas.microsoft.com/office/powerpoint/2010/main" val="218226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l"/>
            <a:r>
              <a:rPr lang="fi-FI" sz="4800" dirty="0"/>
              <a:t>2. Etäpalvelun kehittäminen</a:t>
            </a:r>
          </a:p>
        </p:txBody>
      </p:sp>
    </p:spTree>
    <p:extLst>
      <p:ext uri="{BB962C8B-B14F-4D97-AF65-F5344CB8AC3E}">
        <p14:creationId xmlns:p14="http://schemas.microsoft.com/office/powerpoint/2010/main" val="847730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a:t>Etäpalvelun kehittämisen eteneminen</a:t>
            </a:r>
          </a:p>
        </p:txBody>
      </p:sp>
      <p:sp>
        <p:nvSpPr>
          <p:cNvPr id="6" name="Tekstin paikkamerkki 5"/>
          <p:cNvSpPr>
            <a:spLocks noGrp="1"/>
          </p:cNvSpPr>
          <p:nvPr>
            <p:ph type="body" sz="quarter" idx="14"/>
          </p:nvPr>
        </p:nvSpPr>
        <p:spPr>
          <a:xfrm>
            <a:off x="493713" y="1538867"/>
            <a:ext cx="11201400" cy="567745"/>
          </a:xfrm>
        </p:spPr>
        <p:txBody>
          <a:bodyPr/>
          <a:lstStyle/>
          <a:p>
            <a:r>
              <a:rPr lang="fi-FI" sz="2000" b="1" dirty="0"/>
              <a:t>Etäpalvelun kehittäminen on jaettu neljään eri vaiheeseen:</a:t>
            </a:r>
          </a:p>
        </p:txBody>
      </p:sp>
      <p:sp>
        <p:nvSpPr>
          <p:cNvPr id="5" name="Tekstin paikkamerkki 4"/>
          <p:cNvSpPr>
            <a:spLocks noGrp="1"/>
          </p:cNvSpPr>
          <p:nvPr>
            <p:ph type="body" sz="quarter" idx="13"/>
          </p:nvPr>
        </p:nvSpPr>
        <p:spPr>
          <a:xfrm>
            <a:off x="493714" y="2187575"/>
            <a:ext cx="2475517" cy="4164013"/>
          </a:xfrm>
        </p:spPr>
        <p:txBody>
          <a:bodyPr/>
          <a:lstStyle/>
          <a:p>
            <a:pPr marL="277813" indent="0">
              <a:buNone/>
            </a:pPr>
            <a:r>
              <a:rPr lang="fi-FI" b="1" dirty="0" err="1"/>
              <a:t>Proof</a:t>
            </a:r>
            <a:r>
              <a:rPr lang="fi-FI" b="1" dirty="0"/>
              <a:t> of </a:t>
            </a:r>
            <a:r>
              <a:rPr lang="fi-FI" b="1" dirty="0" err="1"/>
              <a:t>Concept</a:t>
            </a:r>
            <a:r>
              <a:rPr lang="fi-FI" b="1" dirty="0"/>
              <a:t> (</a:t>
            </a:r>
            <a:r>
              <a:rPr lang="fi-FI" b="1" dirty="0" err="1"/>
              <a:t>PoC</a:t>
            </a:r>
            <a:r>
              <a:rPr lang="fi-FI" b="1" dirty="0"/>
              <a:t>)- ja ylläpitovaihe (ratkaisun pilotointi)</a:t>
            </a:r>
          </a:p>
          <a:p>
            <a:pPr marL="277813" indent="0">
              <a:buNone/>
            </a:pPr>
            <a:endParaRPr lang="fi-FI" dirty="0"/>
          </a:p>
          <a:p>
            <a:pPr marL="277813" indent="0">
              <a:buNone/>
            </a:pPr>
            <a:r>
              <a:rPr lang="fi-FI" dirty="0"/>
              <a:t>Ratkaisun pilotointi tapahtuu kolmella eri pilottipaikkakunnalla (Porvoo, Imatra, Nurmes) 6 kuukauden ajan syksystä 2025 alkaen.</a:t>
            </a:r>
          </a:p>
        </p:txBody>
      </p:sp>
      <p:sp>
        <p:nvSpPr>
          <p:cNvPr id="7" name="Tekstin paikkamerkki 6"/>
          <p:cNvSpPr>
            <a:spLocks noGrp="1"/>
          </p:cNvSpPr>
          <p:nvPr>
            <p:ph type="body" sz="quarter" idx="15"/>
          </p:nvPr>
        </p:nvSpPr>
        <p:spPr>
          <a:xfrm>
            <a:off x="3143891" y="2187575"/>
            <a:ext cx="2777447" cy="4164013"/>
          </a:xfrm>
        </p:spPr>
        <p:txBody>
          <a:bodyPr/>
          <a:lstStyle/>
          <a:p>
            <a:pPr marL="277813" indent="0">
              <a:buNone/>
            </a:pPr>
            <a:r>
              <a:rPr lang="fi-FI" b="1" dirty="0"/>
              <a:t>Tuotannon kehitysvaihe</a:t>
            </a:r>
          </a:p>
          <a:p>
            <a:pPr marL="277813" indent="0">
              <a:buNone/>
            </a:pPr>
            <a:endParaRPr lang="fi-FI" dirty="0"/>
          </a:p>
          <a:p>
            <a:pPr marL="277813" indent="0">
              <a:buNone/>
            </a:pPr>
            <a:r>
              <a:rPr lang="fi-FI" dirty="0"/>
              <a:t>Etäpalveluun liittyvän etäpalvelusovelluksen ja eri toimintamallien kehittäminen (mm. integraatiorajapintojen ja tuotantoympäristöjen luominen). Tarvittavia ja tunnistettuja kehitystoimenpiteitä tehdään jo pilotoinnin aikana.</a:t>
            </a:r>
          </a:p>
          <a:p>
            <a:pPr marL="277813" indent="0">
              <a:buNone/>
            </a:pPr>
            <a:endParaRPr lang="fi-FI" dirty="0"/>
          </a:p>
        </p:txBody>
      </p:sp>
      <p:sp>
        <p:nvSpPr>
          <p:cNvPr id="8" name="Tekstin paikkamerkki 7"/>
          <p:cNvSpPr>
            <a:spLocks noGrp="1"/>
          </p:cNvSpPr>
          <p:nvPr>
            <p:ph type="body" sz="quarter" idx="16"/>
          </p:nvPr>
        </p:nvSpPr>
        <p:spPr>
          <a:xfrm>
            <a:off x="6096001" y="2187575"/>
            <a:ext cx="2283912" cy="4164013"/>
          </a:xfrm>
        </p:spPr>
        <p:txBody>
          <a:bodyPr/>
          <a:lstStyle/>
          <a:p>
            <a:pPr marL="277813" indent="0">
              <a:buNone/>
            </a:pPr>
            <a:r>
              <a:rPr lang="fi-FI" b="1" dirty="0"/>
              <a:t>Ensimmäinen tuotanto- ja ylläpitovaihe</a:t>
            </a:r>
          </a:p>
          <a:p>
            <a:pPr marL="277813" indent="0">
              <a:buNone/>
            </a:pPr>
            <a:endParaRPr lang="fi-FI" dirty="0"/>
          </a:p>
          <a:p>
            <a:pPr marL="277813" indent="0">
              <a:buNone/>
            </a:pPr>
            <a:r>
              <a:rPr lang="fi-FI" dirty="0"/>
              <a:t>Etäpalvelun tuotannon käyttöönotto ja tuotantokäytön aloittaminen pilottipaikkakunnilla erillisen päätöksen myötä.</a:t>
            </a:r>
          </a:p>
        </p:txBody>
      </p:sp>
      <p:sp>
        <p:nvSpPr>
          <p:cNvPr id="9" name="Tekstin paikkamerkki 8"/>
          <p:cNvSpPr>
            <a:spLocks noGrp="1"/>
          </p:cNvSpPr>
          <p:nvPr>
            <p:ph type="body" sz="quarter" idx="17"/>
          </p:nvPr>
        </p:nvSpPr>
        <p:spPr>
          <a:xfrm>
            <a:off x="8554576" y="2187575"/>
            <a:ext cx="3156413" cy="4164013"/>
          </a:xfrm>
        </p:spPr>
        <p:txBody>
          <a:bodyPr/>
          <a:lstStyle/>
          <a:p>
            <a:pPr marL="0" indent="0">
              <a:buNone/>
            </a:pPr>
            <a:r>
              <a:rPr lang="fi-FI" b="1" dirty="0"/>
              <a:t>Ensimmäisen tuotantoon hyväksytyn version jälkeinen </a:t>
            </a:r>
            <a:r>
              <a:rPr lang="fi-FI" b="1" dirty="0" err="1"/>
              <a:t>laajentumis</a:t>
            </a:r>
            <a:r>
              <a:rPr lang="fi-FI" b="1" dirty="0"/>
              <a:t>- ja kehitysvaihe</a:t>
            </a:r>
          </a:p>
          <a:p>
            <a:pPr marL="0" indent="0">
              <a:buNone/>
            </a:pPr>
            <a:endParaRPr lang="fi-FI" dirty="0"/>
          </a:p>
          <a:p>
            <a:pPr marL="0" indent="0">
              <a:buNone/>
            </a:pPr>
            <a:r>
              <a:rPr lang="fi-FI" dirty="0"/>
              <a:t>Vuonna 2026 toiminnan aloittava Lupa- ja valvontavirasto tulee päättämään yhteistyössä Valtorin, Senaatti-kiinteistöjen ja palvelun käyttöön ottavien viranomaisten kanssa kehitettävistä asioista. Palvelua käyttöönotetaan vaiheittain valtakunnallisesti erillisen käyttöönottosuunnitelman myötä.</a:t>
            </a:r>
          </a:p>
          <a:p>
            <a:pPr marL="0" indent="0">
              <a:buNone/>
            </a:pPr>
            <a:endParaRPr lang="fi-FI" dirty="0"/>
          </a:p>
        </p:txBody>
      </p:sp>
      <p:sp>
        <p:nvSpPr>
          <p:cNvPr id="4" name="Dian numeron paikkamerkki 3"/>
          <p:cNvSpPr>
            <a:spLocks noGrp="1"/>
          </p:cNvSpPr>
          <p:nvPr>
            <p:ph type="sldNum" sz="quarter" idx="12"/>
          </p:nvPr>
        </p:nvSpPr>
        <p:spPr/>
        <p:txBody>
          <a:bodyPr/>
          <a:lstStyle/>
          <a:p>
            <a:fld id="{7CD1C137-87C0-4E4B-8573-EDFCC21A7E6F}" type="slidenum">
              <a:rPr lang="fi-FI" noProof="0" smtClean="0"/>
              <a:pPr/>
              <a:t>6</a:t>
            </a:fld>
            <a:endParaRPr lang="fi-FI" noProof="0" dirty="0"/>
          </a:p>
        </p:txBody>
      </p:sp>
    </p:spTree>
    <p:extLst>
      <p:ext uri="{BB962C8B-B14F-4D97-AF65-F5344CB8AC3E}">
        <p14:creationId xmlns:p14="http://schemas.microsoft.com/office/powerpoint/2010/main" val="3874371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97542" y="560568"/>
            <a:ext cx="5478578" cy="524786"/>
          </a:xfrm>
        </p:spPr>
        <p:txBody>
          <a:bodyPr/>
          <a:lstStyle/>
          <a:p>
            <a:r>
              <a:rPr lang="fi-FI" dirty="0"/>
              <a:t>Etäpalvelun kehittämiseen ja pilotointiin liittyvät työryhmät ja vastuutahot</a:t>
            </a:r>
          </a:p>
        </p:txBody>
      </p:sp>
      <p:sp>
        <p:nvSpPr>
          <p:cNvPr id="3" name="Sisällön paikkamerkki 2"/>
          <p:cNvSpPr>
            <a:spLocks noGrp="1"/>
          </p:cNvSpPr>
          <p:nvPr>
            <p:ph idx="1"/>
          </p:nvPr>
        </p:nvSpPr>
        <p:spPr>
          <a:xfrm>
            <a:off x="497541" y="1249167"/>
            <a:ext cx="5598459" cy="5428497"/>
          </a:xfrm>
        </p:spPr>
        <p:txBody>
          <a:bodyPr>
            <a:noAutofit/>
          </a:bodyPr>
          <a:lstStyle/>
          <a:p>
            <a:pPr marL="0" indent="0">
              <a:buNone/>
            </a:pPr>
            <a:r>
              <a:rPr lang="fi-FI" sz="1200" b="1" dirty="0"/>
              <a:t>Etä- ja –tulkkauspalvelun projektiryhmät koostuvat kahdesta projektiryhmästä. </a:t>
            </a:r>
            <a:r>
              <a:rPr lang="fi-FI" sz="1200" dirty="0"/>
              <a:t>Tiiviiseen projektiryhmään kuuluvat pilotointiin osallistuvat viranomaiset (Kansaneläkelaitos, Digi- ja väestötietovirasto, poliisi, Verohallinto) ja lisäksi ratkaisun tekniseen testaukseen osallistuvat aluehallintovirastot. Laajennettuun projektiryhmään kuuluvat myös muut kehityksessä mukana olleet viranomaiset.</a:t>
            </a:r>
          </a:p>
          <a:p>
            <a:pPr marL="0" indent="0">
              <a:buNone/>
            </a:pPr>
            <a:r>
              <a:rPr lang="fi-FI" sz="1200" b="1" dirty="0" err="1"/>
              <a:t>PoC</a:t>
            </a:r>
            <a:r>
              <a:rPr lang="fi-FI" sz="1200" b="1" dirty="0"/>
              <a:t> kehitysaihiot ja validointi –työryhmä</a:t>
            </a:r>
            <a:r>
              <a:rPr lang="fi-FI" sz="1200" dirty="0"/>
              <a:t> vastaa etäpalvelusovelluksen testauksesta ja kehitysehdotuksista. </a:t>
            </a:r>
            <a:r>
              <a:rPr lang="fi-FI" sz="1200" b="1" dirty="0"/>
              <a:t>Tilaaja-toimittaja –työryhmässä</a:t>
            </a:r>
            <a:r>
              <a:rPr lang="fi-FI" sz="1200" dirty="0"/>
              <a:t> käsitellään etäpalveluprojektin etenemistä projektin vastuutahojen kesken.</a:t>
            </a:r>
          </a:p>
          <a:p>
            <a:pPr marL="0" indent="0">
              <a:buNone/>
            </a:pPr>
            <a:endParaRPr lang="fi-FI" sz="1200" dirty="0"/>
          </a:p>
          <a:p>
            <a:pPr marL="0" indent="0">
              <a:buNone/>
            </a:pPr>
            <a:r>
              <a:rPr lang="fi-FI" sz="1200" b="1" dirty="0"/>
              <a:t>Keskeiset vastuutahot:</a:t>
            </a:r>
          </a:p>
          <a:p>
            <a:r>
              <a:rPr lang="fi-FI" sz="1200" b="1" dirty="0"/>
              <a:t>Valtiovarainministeriö/palvelu- ja toimitilaverkkouudistus:</a:t>
            </a:r>
            <a:r>
              <a:rPr lang="fi-FI" sz="1200" dirty="0"/>
              <a:t> toimii ratkaisun omistajana vuoden 2025 ajan ja ohjaa projektin toteutusta</a:t>
            </a:r>
          </a:p>
          <a:p>
            <a:r>
              <a:rPr lang="fi-FI" sz="1200" b="1" dirty="0"/>
              <a:t>Elisa ja SAG </a:t>
            </a:r>
            <a:r>
              <a:rPr lang="fi-FI" sz="1200" b="1" dirty="0" err="1"/>
              <a:t>Flowmedik</a:t>
            </a:r>
            <a:r>
              <a:rPr lang="fi-FI" sz="1200" b="1" dirty="0"/>
              <a:t>: </a:t>
            </a:r>
            <a:r>
              <a:rPr lang="fi-FI" sz="1200" dirty="0"/>
              <a:t>tuottaa etäpalvelusovelluksen ja –laitteiston</a:t>
            </a:r>
          </a:p>
          <a:p>
            <a:r>
              <a:rPr lang="fi-FI" sz="1200" b="1" dirty="0"/>
              <a:t>Senaatti-kiinteistöt:</a:t>
            </a:r>
            <a:r>
              <a:rPr lang="fi-FI" sz="1200" dirty="0"/>
              <a:t> vastaa etäpalvelupisteiden tilaratkaisuista</a:t>
            </a:r>
          </a:p>
          <a:p>
            <a:r>
              <a:rPr lang="fi-FI" sz="1200" b="1" dirty="0"/>
              <a:t>Valtori:</a:t>
            </a:r>
            <a:r>
              <a:rPr lang="fi-FI" sz="1200" dirty="0"/>
              <a:t> vastaa etäpalvelutilan tietoliikenneyhteyksistä ja antaa asiantuntijatukea</a:t>
            </a:r>
          </a:p>
          <a:p>
            <a:r>
              <a:rPr lang="fi-FI" sz="1200" b="1" dirty="0" err="1"/>
              <a:t>Ellun</a:t>
            </a:r>
            <a:r>
              <a:rPr lang="fi-FI" sz="1200" b="1" dirty="0"/>
              <a:t> Kanat: </a:t>
            </a:r>
            <a:r>
              <a:rPr lang="fi-FI" sz="1200" dirty="0"/>
              <a:t>vastaa pilotoinnin viestinnän, viestintämateriaalien, opastuksen ja brändinmukaisuuden suunnittelusta ja toteutuksesta</a:t>
            </a:r>
          </a:p>
          <a:p>
            <a:r>
              <a:rPr lang="fi-FI" sz="1200" b="1" dirty="0" err="1"/>
              <a:t>Innolink</a:t>
            </a:r>
            <a:r>
              <a:rPr lang="fi-FI" sz="1200" b="1" dirty="0"/>
              <a:t> </a:t>
            </a:r>
            <a:r>
              <a:rPr lang="fi-FI" sz="1200" b="1" dirty="0" err="1"/>
              <a:t>Research</a:t>
            </a:r>
            <a:r>
              <a:rPr lang="fi-FI" sz="1200" b="1" dirty="0"/>
              <a:t>: </a:t>
            </a:r>
            <a:r>
              <a:rPr lang="fi-FI" sz="1200" dirty="0"/>
              <a:t>vastaa pilotoinnin palvelukokemuksen (asiakas- ja työntekijäkokemus) keruusta ja analysoinnista</a:t>
            </a:r>
          </a:p>
          <a:p>
            <a:endParaRPr lang="fi-FI" sz="1200" dirty="0"/>
          </a:p>
          <a:p>
            <a:pPr marL="0" indent="0">
              <a:buNone/>
            </a:pPr>
            <a:r>
              <a:rPr lang="fi-FI" sz="1200" dirty="0"/>
              <a:t>Etäpalveluratkaisun omistajana toimii vuoden 2025 ajan </a:t>
            </a:r>
            <a:r>
              <a:rPr lang="fi-FI" sz="1200" b="1" dirty="0"/>
              <a:t>valtiovarainministeriö</a:t>
            </a:r>
            <a:r>
              <a:rPr lang="fi-FI" sz="1200" dirty="0"/>
              <a:t>. Vuoden 2026 alusta alkaen etäpalveluratkaisun omistajana toimii </a:t>
            </a:r>
            <a:r>
              <a:rPr lang="fi-FI" sz="1200" b="1" dirty="0"/>
              <a:t>Lupa- ja valvontavirasto</a:t>
            </a:r>
            <a:r>
              <a:rPr lang="fi-FI" sz="1200" dirty="0"/>
              <a:t>, joka hoitaa valtion yhteisen asiakaspalvelutoiminnan tehtäviä kolmikantamallilla Senaatti-kiinteistöjen ja Valtorin kanssa.</a:t>
            </a:r>
          </a:p>
        </p:txBody>
      </p:sp>
      <p:pic>
        <p:nvPicPr>
          <p:cNvPr id="8" name="Kuvan paikkamerkki 7" descr="Kuva, jossa kolme henkilöä keskustelee pöydän äärellä kokouksessa.">
            <a:extLst>
              <a:ext uri="{FF2B5EF4-FFF2-40B4-BE49-F238E27FC236}">
                <a16:creationId xmlns:a16="http://schemas.microsoft.com/office/drawing/2014/main" id="{0CB5EDA1-9DFC-ED1B-047F-A698E99EB98D}"/>
              </a:ext>
            </a:extLst>
          </p:cNvPr>
          <p:cNvPicPr>
            <a:picLocks noGrp="1" noChangeAspect="1"/>
          </p:cNvPicPr>
          <p:nvPr>
            <p:ph type="pic" sz="quarter" idx="13"/>
          </p:nvPr>
        </p:nvPicPr>
        <p:blipFill>
          <a:blip r:embed="rId2"/>
          <a:srcRect l="17592" r="17592"/>
          <a:stretch>
            <a:fillRect/>
          </a:stretch>
        </p:blipFill>
        <p:spPr/>
      </p:pic>
      <p:sp>
        <p:nvSpPr>
          <p:cNvPr id="4" name="Dian numeron paikkamerkki 3"/>
          <p:cNvSpPr>
            <a:spLocks noGrp="1"/>
          </p:cNvSpPr>
          <p:nvPr>
            <p:ph type="sldNum" sz="quarter" idx="12"/>
          </p:nvPr>
        </p:nvSpPr>
        <p:spPr/>
        <p:txBody>
          <a:bodyPr/>
          <a:lstStyle/>
          <a:p>
            <a:fld id="{7CD1C137-87C0-4E4B-8573-EDFCC21A7E6F}" type="slidenum">
              <a:rPr lang="fi-FI" noProof="0" smtClean="0"/>
              <a:pPr/>
              <a:t>7</a:t>
            </a:fld>
            <a:endParaRPr lang="fi-FI" noProof="0" dirty="0"/>
          </a:p>
        </p:txBody>
      </p:sp>
    </p:spTree>
    <p:extLst>
      <p:ext uri="{BB962C8B-B14F-4D97-AF65-F5344CB8AC3E}">
        <p14:creationId xmlns:p14="http://schemas.microsoft.com/office/powerpoint/2010/main" val="2729341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l"/>
            <a:r>
              <a:rPr lang="fi-FI" sz="4800" dirty="0"/>
              <a:t>3. Mikä on etäpalvelu?</a:t>
            </a:r>
            <a:endParaRPr lang="fi-FI" sz="6600" dirty="0"/>
          </a:p>
        </p:txBody>
      </p:sp>
    </p:spTree>
    <p:extLst>
      <p:ext uri="{BB962C8B-B14F-4D97-AF65-F5344CB8AC3E}">
        <p14:creationId xmlns:p14="http://schemas.microsoft.com/office/powerpoint/2010/main" val="605926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447C17-3964-6FC5-991D-60C0C4FADC8C}"/>
              </a:ext>
            </a:extLst>
          </p:cNvPr>
          <p:cNvSpPr>
            <a:spLocks noGrp="1"/>
          </p:cNvSpPr>
          <p:nvPr>
            <p:ph type="title"/>
          </p:nvPr>
        </p:nvSpPr>
        <p:spPr>
          <a:xfrm>
            <a:off x="814162" y="381406"/>
            <a:ext cx="10888566" cy="1080000"/>
          </a:xfrm>
        </p:spPr>
        <p:txBody>
          <a:bodyPr/>
          <a:lstStyle/>
          <a:p>
            <a:r>
              <a:rPr lang="fi-FI" sz="2800" dirty="0"/>
              <a:t>Terminologia*</a:t>
            </a:r>
          </a:p>
        </p:txBody>
      </p:sp>
      <p:sp>
        <p:nvSpPr>
          <p:cNvPr id="3" name="Sisällön paikkamerkki 2">
            <a:extLst>
              <a:ext uri="{FF2B5EF4-FFF2-40B4-BE49-F238E27FC236}">
                <a16:creationId xmlns:a16="http://schemas.microsoft.com/office/drawing/2014/main" id="{69C0686F-78BA-EB8D-2848-104337D990F6}"/>
              </a:ext>
            </a:extLst>
          </p:cNvPr>
          <p:cNvSpPr>
            <a:spLocks noGrp="1"/>
          </p:cNvSpPr>
          <p:nvPr>
            <p:ph idx="1"/>
          </p:nvPr>
        </p:nvSpPr>
        <p:spPr>
          <a:xfrm>
            <a:off x="814162" y="1192998"/>
            <a:ext cx="10871108" cy="4825741"/>
          </a:xfrm>
        </p:spPr>
        <p:txBody>
          <a:bodyPr>
            <a:normAutofit fontScale="85000" lnSpcReduction="10000"/>
          </a:bodyPr>
          <a:lstStyle/>
          <a:p>
            <a:r>
              <a:rPr lang="fi-FI" sz="1800" b="1" dirty="0"/>
              <a:t>Etäpalvelu: </a:t>
            </a:r>
            <a:r>
              <a:rPr lang="fi-FI" sz="1800" dirty="0"/>
              <a:t>Tekninen ratkaisu, jolla mahdollistetaan asiakkaan henkilökohtainen asiointi etäpalvelulaitteiston kautta kuva- ja ääniyhteydellä viranomaisten asiantuntijoiden ja kolmannen osapuolen, kuten henkilökohtaisen avustajan kanssa. Kuva- ja ääniyhteyden lisäksi etäpalveluratkaisu mahdollistaa asiakirjojen jakamisen asiakkaan ja </a:t>
            </a:r>
            <a:r>
              <a:rPr lang="fi-FI" sz="1800"/>
              <a:t>viranomaisen etäasiantuntijan </a:t>
            </a:r>
            <a:r>
              <a:rPr lang="fi-FI" sz="1800" dirty="0"/>
              <a:t>välillä.</a:t>
            </a:r>
          </a:p>
          <a:p>
            <a:r>
              <a:rPr lang="fi-FI" sz="1800" b="1" dirty="0"/>
              <a:t>Etäpalveluratkaisu: </a:t>
            </a:r>
            <a:r>
              <a:rPr lang="fi-FI" sz="1800" dirty="0"/>
              <a:t>tarjoaa viranomaisille mahdollisuuden organisoida asiakaspalvelu uudella tavalla kuva- ja ääniyhteydellä. Etäpalveluratkaisu on ensisijaisesti suunnattu käyntiasiointia käyttäville kansalaisille, joilla ei ole laitteita, yhteyksiä tai digiosaamista tai sähköiseen asiointiin tarvittavia sähköisiä tunnistusvälineitä asioida julkishallinnon sähköisissä asiointipalveluissa.</a:t>
            </a:r>
          </a:p>
          <a:p>
            <a:r>
              <a:rPr lang="fi-FI" sz="1800" b="1" dirty="0"/>
              <a:t>Etäasiantuntija: </a:t>
            </a:r>
            <a:r>
              <a:rPr lang="fi-FI" sz="1800" dirty="0"/>
              <a:t>Viranomaisen toimivaltaan kuuluvia asiakaspalvelutehtäviä antava asiantuntija etäpalvelussa. </a:t>
            </a:r>
          </a:p>
          <a:p>
            <a:r>
              <a:rPr lang="fi-FI" sz="1800" b="1" dirty="0"/>
              <a:t>Etäpalvelupiste: </a:t>
            </a:r>
            <a:r>
              <a:rPr lang="fi-FI" sz="1800" dirty="0"/>
              <a:t>Etäpalvelupisteessä annetaan etäpalvelua olemassa olevan julkisen tilan tai isäntäorganisaation yhteydessä. </a:t>
            </a:r>
          </a:p>
          <a:p>
            <a:r>
              <a:rPr lang="fi-FI" sz="1800" b="1" dirty="0"/>
              <a:t>Etäpalvelutila: </a:t>
            </a:r>
            <a:r>
              <a:rPr lang="fi-FI" sz="1800" dirty="0"/>
              <a:t>Etäpalvelutila on huone tai etäpalvelumoduuli, jossa asiakas asioi videoyhteyden päässä olevan viranomaisen etäasiantuntijan kanssa. </a:t>
            </a:r>
          </a:p>
          <a:p>
            <a:r>
              <a:rPr lang="fi-FI" sz="1800" b="1" dirty="0"/>
              <a:t>Palveluneuvoja: </a:t>
            </a:r>
            <a:r>
              <a:rPr lang="fi-FI" sz="1800" dirty="0"/>
              <a:t>(Yleinen) palveluneuvoja palvelee kaikkia etäpalvelupisteessä asioivia asiakkaita ja varmistaa turvallisen ja sujuvan asioinnin koko asiointipolun ajan. Palveluneuvoja toimii pisteen aulassa opastaen apua tarvitsevia asiakkaita. </a:t>
            </a:r>
          </a:p>
          <a:p>
            <a:r>
              <a:rPr lang="fi-FI" sz="1800" b="1" dirty="0" err="1"/>
              <a:t>PoC</a:t>
            </a:r>
            <a:r>
              <a:rPr lang="fi-FI" sz="1800" b="1" dirty="0"/>
              <a:t>- eli ratkaisun pilotointivaihe: </a:t>
            </a:r>
            <a:r>
              <a:rPr lang="fi-FI" sz="1800" dirty="0"/>
              <a:t>Kuuden kuukauden ajanjakso, jolloin etäpalvelua testataan kolmessa etäpalvelupisteessä asiakaskäytössä.</a:t>
            </a:r>
            <a:endParaRPr lang="fi-FI" sz="1800" b="1" dirty="0"/>
          </a:p>
          <a:p>
            <a:r>
              <a:rPr lang="fi-FI" sz="1800" b="1" dirty="0"/>
              <a:t>Yhteinen asiakaspalvelu: </a:t>
            </a:r>
            <a:r>
              <a:rPr lang="fi-FI" sz="1800" dirty="0"/>
              <a:t>Pisteessä toteutetaan viranomaisten yhteistä asiakaspalvelua ja palvellaan yhteistä asiakasta. Viranomaisten asiakaspalveluhenkilöstö hoitaa etäpalvelupisteessä viranomaisen omaan toimivaltaan kuuluvia omia asiakaspalvelutehtäviään etäpalvelun välityksellä. Yhteisissä asiakaspalvelurooleissa toimivat palveluneuvojat palvelevat kaikkia pisteen asiakkaita. Etäpalvelupisteen palveluneuvojat ja viranomaisten etäasiantuntijat vastaavat siitä, että asiointi on sujuvaa ja asiakkaalle syntyy käynnistä hyvä kokemus.</a:t>
            </a:r>
          </a:p>
        </p:txBody>
      </p:sp>
      <p:sp>
        <p:nvSpPr>
          <p:cNvPr id="4" name="Dian numeron paikkamerkki 3">
            <a:extLst>
              <a:ext uri="{FF2B5EF4-FFF2-40B4-BE49-F238E27FC236}">
                <a16:creationId xmlns:a16="http://schemas.microsoft.com/office/drawing/2014/main" id="{40DC9E7F-3A49-540E-6448-C487DB3B6BA0}"/>
              </a:ext>
            </a:extLst>
          </p:cNvPr>
          <p:cNvSpPr>
            <a:spLocks noGrp="1"/>
          </p:cNvSpPr>
          <p:nvPr>
            <p:ph type="sldNum" sz="quarter" idx="12"/>
          </p:nvPr>
        </p:nvSpPr>
        <p:spPr/>
        <p:txBody>
          <a:bodyPr/>
          <a:lstStyle/>
          <a:p>
            <a:fld id="{7CD1C137-87C0-4E4B-8573-EDFCC21A7E6F}" type="slidenum">
              <a:rPr lang="en-FI" smtClean="0"/>
              <a:pPr/>
              <a:t>9</a:t>
            </a:fld>
            <a:endParaRPr lang="en-FI"/>
          </a:p>
        </p:txBody>
      </p:sp>
      <p:sp>
        <p:nvSpPr>
          <p:cNvPr id="5" name="Suorakulmio 4">
            <a:extLst>
              <a:ext uri="{FF2B5EF4-FFF2-40B4-BE49-F238E27FC236}">
                <a16:creationId xmlns:a16="http://schemas.microsoft.com/office/drawing/2014/main" id="{2DE28632-0C9B-3F62-C613-B1A3564A760D}"/>
              </a:ext>
            </a:extLst>
          </p:cNvPr>
          <p:cNvSpPr/>
          <p:nvPr/>
        </p:nvSpPr>
        <p:spPr>
          <a:xfrm>
            <a:off x="4046483" y="6109690"/>
            <a:ext cx="7096644" cy="74831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fi-FI" sz="1200" noProof="0" dirty="0">
                <a:solidFill>
                  <a:schemeClr val="tx1"/>
                </a:solidFill>
              </a:rPr>
              <a:t>* Pohjautuen Yhteisten työympäristöjen terminologiaan.</a:t>
            </a:r>
          </a:p>
        </p:txBody>
      </p:sp>
    </p:spTree>
    <p:extLst>
      <p:ext uri="{BB962C8B-B14F-4D97-AF65-F5344CB8AC3E}">
        <p14:creationId xmlns:p14="http://schemas.microsoft.com/office/powerpoint/2010/main" val="346458018"/>
      </p:ext>
    </p:extLst>
  </p:cSld>
  <p:clrMapOvr>
    <a:masterClrMapping/>
  </p:clrMapOvr>
</p:sld>
</file>

<file path=ppt/theme/theme1.xml><?xml version="1.0" encoding="utf-8"?>
<a:theme xmlns:a="http://schemas.openxmlformats.org/drawingml/2006/main" name="Yhteinen palvelupiste">
  <a:themeElements>
    <a:clrScheme name="Yhteinen palvelupiste">
      <a:dk1>
        <a:sysClr val="windowText" lastClr="000000"/>
      </a:dk1>
      <a:lt1>
        <a:sysClr val="window" lastClr="FFFFFF"/>
      </a:lt1>
      <a:dk2>
        <a:srgbClr val="23285F"/>
      </a:dk2>
      <a:lt2>
        <a:srgbClr val="A5BEE6"/>
      </a:lt2>
      <a:accent1>
        <a:srgbClr val="C7C7C7"/>
      </a:accent1>
      <a:accent2>
        <a:srgbClr val="EF9943"/>
      </a:accent2>
      <a:accent3>
        <a:srgbClr val="BADDAC"/>
      </a:accent3>
      <a:accent4>
        <a:srgbClr val="FFD25C"/>
      </a:accent4>
      <a:accent5>
        <a:srgbClr val="AB5E1F"/>
      </a:accent5>
      <a:accent6>
        <a:srgbClr val="F3C3D8"/>
      </a:accent6>
      <a:hlink>
        <a:srgbClr val="23285F"/>
      </a:hlink>
      <a:folHlink>
        <a:srgbClr val="23285F"/>
      </a:folHlink>
    </a:clrScheme>
    <a:fontScheme name="DM Sans">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Valiaikaisen_identiteetin_esitysmallipohja_v10.potx" id="{91AFD771-6D19-470B-9307-D370BAAE734B}" vid="{5845BA9D-A5D3-4919-893D-98FE57C8049B}"/>
    </a:ext>
  </a:extLst>
</a:theme>
</file>

<file path=ppt/theme/theme2.xml><?xml version="1.0" encoding="utf-8"?>
<a:theme xmlns:a="http://schemas.openxmlformats.org/drawingml/2006/main" name="4_Yhteinen palvelupiste">
  <a:themeElements>
    <a:clrScheme name="Custom 13">
      <a:dk1>
        <a:srgbClr val="000000"/>
      </a:dk1>
      <a:lt1>
        <a:srgbClr val="FFFFFF"/>
      </a:lt1>
      <a:dk2>
        <a:srgbClr val="23285F"/>
      </a:dk2>
      <a:lt2>
        <a:srgbClr val="A5BEE5"/>
      </a:lt2>
      <a:accent1>
        <a:srgbClr val="C7C7C7"/>
      </a:accent1>
      <a:accent2>
        <a:srgbClr val="EF9943"/>
      </a:accent2>
      <a:accent3>
        <a:srgbClr val="BADDAC"/>
      </a:accent3>
      <a:accent4>
        <a:srgbClr val="FFD25C"/>
      </a:accent4>
      <a:accent5>
        <a:srgbClr val="AB5E1F"/>
      </a:accent5>
      <a:accent6>
        <a:srgbClr val="A5BEE5"/>
      </a:accent6>
      <a:hlink>
        <a:srgbClr val="23285F"/>
      </a:hlink>
      <a:folHlink>
        <a:srgbClr val="23285F"/>
      </a:folHlink>
    </a:clrScheme>
    <a:fontScheme name="DM Sans">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Valiaikaisen_identiteetin_esitysmallipohja_v10.potx" id="{91AFD771-6D19-470B-9307-D370BAAE734B}" vid="{5845BA9D-A5D3-4919-893D-98FE57C8049B}"/>
    </a:ext>
  </a:extLst>
</a:theme>
</file>

<file path=ppt/theme/theme3.xml><?xml version="1.0" encoding="utf-8"?>
<a:theme xmlns:a="http://schemas.openxmlformats.org/drawingml/2006/main" name="5_Yhteinen palvelupiste">
  <a:themeElements>
    <a:clrScheme name="Yhteinen palvelupiste">
      <a:dk1>
        <a:sysClr val="windowText" lastClr="000000"/>
      </a:dk1>
      <a:lt1>
        <a:sysClr val="window" lastClr="FFFFFF"/>
      </a:lt1>
      <a:dk2>
        <a:srgbClr val="23285F"/>
      </a:dk2>
      <a:lt2>
        <a:srgbClr val="A5BEE6"/>
      </a:lt2>
      <a:accent1>
        <a:srgbClr val="C7C7C7"/>
      </a:accent1>
      <a:accent2>
        <a:srgbClr val="EF9943"/>
      </a:accent2>
      <a:accent3>
        <a:srgbClr val="BADDAC"/>
      </a:accent3>
      <a:accent4>
        <a:srgbClr val="FFD25C"/>
      </a:accent4>
      <a:accent5>
        <a:srgbClr val="AB5E1F"/>
      </a:accent5>
      <a:accent6>
        <a:srgbClr val="F3C3D8"/>
      </a:accent6>
      <a:hlink>
        <a:srgbClr val="23285F"/>
      </a:hlink>
      <a:folHlink>
        <a:srgbClr val="23285F"/>
      </a:folHlink>
    </a:clrScheme>
    <a:fontScheme name="DM Sans">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Valiaikaisen_identiteetin_esitysmallipohja_v10.potx" id="{91AFD771-6D19-470B-9307-D370BAAE734B}" vid="{5845BA9D-A5D3-4919-893D-98FE57C8049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777fdcaaf8c2ec0f141fb6461ba06306">
  <xsd:schema xmlns:xsd="http://www.w3.org/2001/XMLSchema" xmlns:xs="http://www.w3.org/2001/XMLSchema" xmlns:p="http://schemas.microsoft.com/office/2006/metadata/properties" xmlns:ns2="ebb82943-49da-4504-a2f3-a33fb2eb95f1" targetNamespace="http://schemas.microsoft.com/office/2006/metadata/properties" ma:root="true" ma:fieldsID="e1ed0c1221269770a3b841ab939f1235"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26D8A3-8B76-484D-B7CE-76BCA21541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05E088-68CE-4FAC-ABD0-E18CDA406ECC}">
  <ds:schemaRefs>
    <ds:schemaRef ds:uri="http://schemas.microsoft.com/sharepoint/v3/contenttype/forms"/>
  </ds:schemaRefs>
</ds:datastoreItem>
</file>

<file path=customXml/itemProps3.xml><?xml version="1.0" encoding="utf-8"?>
<ds:datastoreItem xmlns:ds="http://schemas.openxmlformats.org/officeDocument/2006/customXml" ds:itemID="{A59C0946-899A-4B74-B71A-EDDEC734F261}">
  <ds:schemaRefs>
    <ds:schemaRef ds:uri="http://schemas.openxmlformats.org/package/2006/metadata/core-properties"/>
    <ds:schemaRef ds:uri="http://purl.org/dc/dcmitype/"/>
    <ds:schemaRef ds:uri="http://schemas.microsoft.com/office/infopath/2007/PartnerControls"/>
    <ds:schemaRef ds:uri="ebb82943-49da-4504-a2f3-a33fb2eb95f1"/>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01-Esitysmalli-VM-FI-SV</Template>
  <TotalTime>1755</TotalTime>
  <Words>2862</Words>
  <Application>Microsoft Office PowerPoint</Application>
  <PresentationFormat>Laajakuva</PresentationFormat>
  <Paragraphs>312</Paragraphs>
  <Slides>29</Slides>
  <Notes>4</Notes>
  <HiddenSlides>0</HiddenSlides>
  <MMClips>0</MMClips>
  <ScaleCrop>false</ScaleCrop>
  <HeadingPairs>
    <vt:vector size="6" baseType="variant">
      <vt:variant>
        <vt:lpstr>Käytetyt fontit</vt:lpstr>
      </vt:variant>
      <vt:variant>
        <vt:i4>5</vt:i4>
      </vt:variant>
      <vt:variant>
        <vt:lpstr>Teema</vt:lpstr>
      </vt:variant>
      <vt:variant>
        <vt:i4>3</vt:i4>
      </vt:variant>
      <vt:variant>
        <vt:lpstr>Dian otsikot</vt:lpstr>
      </vt:variant>
      <vt:variant>
        <vt:i4>29</vt:i4>
      </vt:variant>
    </vt:vector>
  </HeadingPairs>
  <TitlesOfParts>
    <vt:vector size="37" baseType="lpstr">
      <vt:lpstr>Arial</vt:lpstr>
      <vt:lpstr>Calibri</vt:lpstr>
      <vt:lpstr>DM Sans</vt:lpstr>
      <vt:lpstr>DM Sans 24pt</vt:lpstr>
      <vt:lpstr>DM Sans Medium</vt:lpstr>
      <vt:lpstr>Yhteinen palvelupiste</vt:lpstr>
      <vt:lpstr>4_Yhteinen palvelupiste</vt:lpstr>
      <vt:lpstr>5_Yhteinen palvelupiste</vt:lpstr>
      <vt:lpstr>ETÄPALVELU-KONSEPTI</vt:lpstr>
      <vt:lpstr>Etäpalvelukonsepti</vt:lpstr>
      <vt:lpstr>1. Konseptin sisältö ja tausta</vt:lpstr>
      <vt:lpstr>Konseptin sisältö ja tausta</vt:lpstr>
      <vt:lpstr>2. Etäpalvelun kehittäminen</vt:lpstr>
      <vt:lpstr>Etäpalvelun kehittämisen eteneminen</vt:lpstr>
      <vt:lpstr>Etäpalvelun kehittämiseen ja pilotointiin liittyvät työryhmät ja vastuutahot</vt:lpstr>
      <vt:lpstr>3. Mikä on etäpalvelu?</vt:lpstr>
      <vt:lpstr>Terminologia*</vt:lpstr>
      <vt:lpstr>Etäpalvelu</vt:lpstr>
      <vt:lpstr>Kolmas osapuoli etäpalvelussa</vt:lpstr>
      <vt:lpstr>PowerPoint-esitys</vt:lpstr>
      <vt:lpstr>4. Etäpalvelun pilotoinnin toimintamallit</vt:lpstr>
      <vt:lpstr>Yhteinen asiakaspalvelu etäpalvelun pilotoinnissa</vt:lpstr>
      <vt:lpstr>Etäpalvelun pilottipaikkakunnat</vt:lpstr>
      <vt:lpstr>Asiointi etäpalvelupisteessä</vt:lpstr>
      <vt:lpstr>PowerPoint-esitys</vt:lpstr>
      <vt:lpstr>Palveluneuvoja etä- ja –tulkkauspalvelun pilotoinnissa</vt:lpstr>
      <vt:lpstr>5. Toiminnan seuranta etäpalvelun pilotoinnissa</vt:lpstr>
      <vt:lpstr>Toiminnan seuranta etäpalvelun pilotoinnissa</vt:lpstr>
      <vt:lpstr>Etäpalvelupisteen toiminnan seurannan menetelmät</vt:lpstr>
      <vt:lpstr>6. Viestintä ja brändi-ilme etäpalvelun pilotoinnissa</vt:lpstr>
      <vt:lpstr>Viestintä ja brändi-ilme etäpalvelun pilotoinnissa</vt:lpstr>
      <vt:lpstr>Viestinnän kanavat etäpalvelun pilotoinnissa</vt:lpstr>
      <vt:lpstr>Suomi-piste –brändin soveltaminen etäpalvelun pilotoinnissa</vt:lpstr>
      <vt:lpstr>7. Etäpalvelun jatkokehitys ja toteutus erilaisissa Suomi-pisteissä</vt:lpstr>
      <vt:lpstr>Mitä etäpalveluun liittyviä toiminnallisuuksia tarkastellaan ja kehitetään vasta tulevaisuudessa?</vt:lpstr>
      <vt:lpstr>Etäpalvelun toteutus erilaisissa Suomi-pisteissä</vt:lpstr>
      <vt:lpstr>PowerPoint-esitys</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Etäpalvelukonsepti</dc:title>
  <dc:creator>Rinta-aho Riina (VM)</dc:creator>
  <cp:lastModifiedBy>Silvast Pirjetta (VM)</cp:lastModifiedBy>
  <cp:revision>179</cp:revision>
  <dcterms:created xsi:type="dcterms:W3CDTF">2024-09-09T13:11:32Z</dcterms:created>
  <dcterms:modified xsi:type="dcterms:W3CDTF">2025-06-09T04:42:21Z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