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1"/>
    <p:sldMasterId id="2147484100" r:id="rId2"/>
    <p:sldMasterId id="2147484168" r:id="rId3"/>
    <p:sldMasterId id="2147484202" r:id="rId4"/>
    <p:sldMasterId id="2147484226" r:id="rId5"/>
  </p:sldMasterIdLst>
  <p:notesMasterIdLst>
    <p:notesMasterId r:id="rId12"/>
  </p:notesMasterIdLst>
  <p:handoutMasterIdLst>
    <p:handoutMasterId r:id="rId13"/>
  </p:handoutMasterIdLst>
  <p:sldIdLst>
    <p:sldId id="365" r:id="rId6"/>
    <p:sldId id="355" r:id="rId7"/>
    <p:sldId id="358" r:id="rId8"/>
    <p:sldId id="359" r:id="rId9"/>
    <p:sldId id="364" r:id="rId10"/>
    <p:sldId id="363" r:id="rId11"/>
  </p:sldIdLst>
  <p:sldSz cx="12192000" cy="6858000"/>
  <p:notesSz cx="7099300" cy="10234613"/>
  <p:custDataLst>
    <p:tags r:id="rId14"/>
  </p:custDataLst>
  <p:defaultTextStyle>
    <a:defPPr>
      <a:defRPr lang="en-US"/>
    </a:defPPr>
    <a:lvl1pPr marL="0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7582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5160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42741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90324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7906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85485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33065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80646" algn="l" defTabSz="4475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4EFF7-BDD2-9247-A5F5-D242855A2979}">
          <p14:sldIdLst>
            <p14:sldId id="365"/>
            <p14:sldId id="355"/>
            <p14:sldId id="358"/>
            <p14:sldId id="359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41" userDrawn="1">
          <p15:clr>
            <a:srgbClr val="A4A3A4"/>
          </p15:clr>
        </p15:guide>
        <p15:guide id="2" orient="horz" pos="1977" userDrawn="1">
          <p15:clr>
            <a:srgbClr val="A4A3A4"/>
          </p15:clr>
        </p15:guide>
        <p15:guide id="3" orient="horz" pos="3902" userDrawn="1">
          <p15:clr>
            <a:srgbClr val="A4A3A4"/>
          </p15:clr>
        </p15:guide>
        <p15:guide id="4" pos="3600" userDrawn="1">
          <p15:clr>
            <a:srgbClr val="A4A3A4"/>
          </p15:clr>
        </p15:guide>
        <p15:guide id="5" pos="7264" userDrawn="1">
          <p15:clr>
            <a:srgbClr val="A4A3A4"/>
          </p15:clr>
        </p15:guide>
        <p15:guide id="6" pos="7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52D"/>
    <a:srgbClr val="3EB11B"/>
    <a:srgbClr val="07144C"/>
    <a:srgbClr val="34AD67"/>
    <a:srgbClr val="F93C11"/>
    <a:srgbClr val="EC0C7F"/>
    <a:srgbClr val="000000"/>
    <a:srgbClr val="F94558"/>
    <a:srgbClr val="FCFCFC"/>
    <a:srgbClr val="FC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6162" autoAdjust="0"/>
  </p:normalViewPr>
  <p:slideViewPr>
    <p:cSldViewPr snapToGrid="0" showGuides="1">
      <p:cViewPr varScale="1">
        <p:scale>
          <a:sx n="59" d="100"/>
          <a:sy n="59" d="100"/>
        </p:scale>
        <p:origin x="798" y="60"/>
      </p:cViewPr>
      <p:guideLst>
        <p:guide orient="horz" pos="1541"/>
        <p:guide orient="horz" pos="1977"/>
        <p:guide orient="horz" pos="3902"/>
        <p:guide pos="3600"/>
        <p:guide pos="7264"/>
        <p:guide pos="7168"/>
      </p:guideLst>
    </p:cSldViewPr>
  </p:slideViewPr>
  <p:outlineViewPr>
    <p:cViewPr>
      <p:scale>
        <a:sx n="33" d="100"/>
        <a:sy n="33" d="100"/>
      </p:scale>
      <p:origin x="0" y="4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-2984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4700022585976"/>
          <c:y val="0.13452643848139162"/>
          <c:w val="0.79197373428164741"/>
          <c:h val="0.5150209745478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Outokumpu</c:v>
                </c:pt>
              </c:strCache>
            </c:strRef>
          </c:tx>
          <c:spPr>
            <a:solidFill>
              <a:srgbClr val="009EE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GWP*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C-4891-A35D-381801C7AE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Kiinan keskiarvo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GWP*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C-4891-A35D-381801C7A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70912"/>
        <c:axId val="114472448"/>
      </c:barChart>
      <c:catAx>
        <c:axId val="11447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>
                <a:latin typeface="+mn-lt"/>
              </a:defRPr>
            </a:pPr>
            <a:endParaRPr lang="en-US"/>
          </a:p>
        </c:txPr>
        <c:crossAx val="114472448"/>
        <c:crosses val="autoZero"/>
        <c:auto val="1"/>
        <c:lblAlgn val="ctr"/>
        <c:lblOffset val="100"/>
        <c:noMultiLvlLbl val="0"/>
      </c:catAx>
      <c:valAx>
        <c:axId val="114472448"/>
        <c:scaling>
          <c:orientation val="minMax"/>
          <c:max val="2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44709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900" b="1"/>
            </a:pPr>
            <a:endParaRPr lang="en-US"/>
          </a:p>
        </c:txPr>
      </c:legendEntry>
      <c:layout>
        <c:manualLayout>
          <c:xMode val="edge"/>
          <c:yMode val="edge"/>
          <c:x val="0.22431598175687187"/>
          <c:y val="0.7009224844349814"/>
          <c:w val="0.58753963325694447"/>
          <c:h val="0.1861888630002726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27319143464484"/>
          <c:y val="0.11739295040890045"/>
          <c:w val="0.79197373428164741"/>
          <c:h val="0.6808721258480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009EE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Sähkövero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D-4655-A39C-B851CDC46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Sähkövero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D-4655-A39C-B851CDC46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70912"/>
        <c:axId val="114472448"/>
      </c:barChart>
      <c:catAx>
        <c:axId val="114470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4472448"/>
        <c:crosses val="autoZero"/>
        <c:auto val="1"/>
        <c:lblAlgn val="ctr"/>
        <c:lblOffset val="100"/>
        <c:noMultiLvlLbl val="0"/>
      </c:catAx>
      <c:valAx>
        <c:axId val="11447244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44709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900" b="1"/>
            </a:pPr>
            <a:endParaRPr lang="en-US"/>
          </a:p>
        </c:txPr>
      </c:legendEntry>
      <c:layout>
        <c:manualLayout>
          <c:xMode val="edge"/>
          <c:yMode val="edge"/>
          <c:x val="0.20000169828784281"/>
          <c:y val="0.85493852803389769"/>
          <c:w val="0.58753963325694447"/>
          <c:h val="8.6735875667793505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i-FI">
              <a:latin typeface="Gotham Book"/>
              <a:cs typeface="Gotham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510E900-9C9D-C642-89B5-E8FEC18AFB0A}" type="datetimeFigureOut">
              <a:rPr lang="fi-FI" smtClean="0">
                <a:latin typeface="Gotham Book"/>
                <a:cs typeface="Gotham Book"/>
              </a:rPr>
              <a:pPr/>
              <a:t>23.11.2017</a:t>
            </a:fld>
            <a:endParaRPr lang="fi-FI">
              <a:latin typeface="Gotham Book"/>
              <a:cs typeface="Gotham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i-FI">
              <a:latin typeface="Gotham Book"/>
              <a:cs typeface="Gotham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0F57FB9-8BD9-7B4F-B18A-71F01325C256}" type="slidenum">
              <a:rPr lang="fi-FI" smtClean="0">
                <a:latin typeface="Gotham Book"/>
                <a:cs typeface="Gotham Book"/>
              </a:rPr>
              <a:pPr/>
              <a:t>‹#›</a:t>
            </a:fld>
            <a:endParaRPr lang="fi-FI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15668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 b="0" i="0">
                <a:latin typeface="Gotham Book"/>
                <a:cs typeface="Gotham Book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 b="0" i="0">
                <a:latin typeface="Gotham Book"/>
                <a:cs typeface="Gotham Book"/>
              </a:defRPr>
            </a:lvl1pPr>
          </a:lstStyle>
          <a:p>
            <a:fld id="{E7D42650-7202-AA40-845E-5540876B6D85}" type="datetimeFigureOut">
              <a:rPr lang="fi-FI" smtClean="0"/>
              <a:pPr/>
              <a:t>23.11.2017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 b="0" i="0">
                <a:latin typeface="Gotham Book"/>
                <a:cs typeface="Gotham Book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 b="0" i="0">
                <a:latin typeface="Gotham Book"/>
                <a:cs typeface="Gotham Book"/>
              </a:defRPr>
            </a:lvl1pPr>
          </a:lstStyle>
          <a:p>
            <a:fld id="{C3277094-ABC4-9142-A592-92D940C8A9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938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1pPr>
    <a:lvl2pPr marL="447582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2pPr>
    <a:lvl3pPr marL="895160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3pPr>
    <a:lvl4pPr marL="1342741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4pPr>
    <a:lvl5pPr marL="1790324" algn="l" defTabSz="447582" rtl="0" eaLnBrk="1" latinLnBrk="0" hangingPunct="1">
      <a:defRPr sz="1300" b="0" i="0" kern="1200">
        <a:solidFill>
          <a:schemeClr val="tx1"/>
        </a:solidFill>
        <a:latin typeface="Gotham Book"/>
        <a:ea typeface="+mn-ea"/>
        <a:cs typeface="Gotham Book"/>
      </a:defRPr>
    </a:lvl5pPr>
    <a:lvl6pPr marL="2237906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85485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33065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80646" algn="l" defTabSz="4475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>
              <a:defRPr/>
            </a:pPr>
            <a:fld id="{5F5A2233-FDAE-C54C-8083-469B9A8366D1}" type="slidenum">
              <a:rPr lang="en-US" sz="1900" kern="0">
                <a:solidFill>
                  <a:sysClr val="windowText" lastClr="000000"/>
                </a:solidFill>
                <a:latin typeface="Calibri"/>
                <a:cs typeface="+mn-cs"/>
              </a:rPr>
              <a:pPr defTabSz="947684">
                <a:defRPr/>
              </a:pPr>
              <a:t>1</a:t>
            </a:fld>
            <a:endParaRPr lang="en-US" sz="19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Outokummun</a:t>
            </a:r>
            <a:r>
              <a:rPr lang="en-GB" dirty="0"/>
              <a:t>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sähkönkulutus</a:t>
            </a:r>
            <a:r>
              <a:rPr lang="en-GB" dirty="0"/>
              <a:t> on </a:t>
            </a:r>
            <a:r>
              <a:rPr lang="en-GB" dirty="0" err="1"/>
              <a:t>noin</a:t>
            </a:r>
            <a:r>
              <a:rPr lang="en-GB" dirty="0"/>
              <a:t> 3TWh = 4% </a:t>
            </a:r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sähkönkulutuksesta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7094-ABC4-9142-A592-92D940C8A93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21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3166">
              <a:defRPr/>
            </a:pPr>
            <a:fld id="{EB8C2156-FB2A-AB47-9AE2-73B40C13BF31}" type="slidenum">
              <a:rPr lang="de-DE">
                <a:solidFill>
                  <a:prstClr val="black"/>
                </a:solidFill>
              </a:rPr>
              <a:pPr defTabSz="463166"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9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3842">
              <a:defRPr/>
            </a:pPr>
            <a:fld id="{5F5A2233-FDAE-C54C-8083-469B9A8366D1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defTabSz="473842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2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3667" y="3298929"/>
            <a:ext cx="6301733" cy="246065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569" indent="0">
              <a:buNone/>
              <a:defRPr>
                <a:solidFill>
                  <a:schemeClr val="bg1"/>
                </a:solidFill>
              </a:defRPr>
            </a:lvl2pPr>
            <a:lvl3pPr marL="895138" indent="0">
              <a:buNone/>
              <a:defRPr>
                <a:solidFill>
                  <a:schemeClr val="bg1"/>
                </a:solidFill>
              </a:defRPr>
            </a:lvl3pPr>
            <a:lvl4pPr marL="1342708" indent="0">
              <a:buNone/>
              <a:defRPr>
                <a:solidFill>
                  <a:schemeClr val="bg1"/>
                </a:solidFill>
              </a:defRPr>
            </a:lvl4pPr>
            <a:lvl5pPr marL="1790279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6" name="Picture 5" descr="OTK_Logo_ring_small_dark_RGB_260613_cut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703" y="-1"/>
            <a:ext cx="4653297" cy="6858001"/>
          </a:xfrm>
          <a:prstGeom prst="rect">
            <a:avLst/>
          </a:prstGeom>
        </p:spPr>
      </p:pic>
      <p:pic>
        <p:nvPicPr>
          <p:cNvPr id="7" name="Picture 6" descr="OTK_Mdm_Horiz_White_RGB_DARKb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599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884B5927-FEF9-4505-AAEF-F8E9A4FDD5F0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sv-SE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6033287"/>
            <a:ext cx="3826072" cy="824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85" tIns="41443" rIns="82885" bIns="41443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  <p:pic>
        <p:nvPicPr>
          <p:cNvPr id="8" name="Picture 7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85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4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7" y="344995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3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pic>
        <p:nvPicPr>
          <p:cNvPr id="15" name="Picture 14" descr="OTK_Mdm_Horiz_CGreen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29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08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599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ITC Franklin Gothic Book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/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sv-SE"/>
              <a:t>Company presentation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3" y="6033346"/>
            <a:ext cx="3826072" cy="824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793" tIns="41442" rIns="82793" bIns="41442" rtlCol="0" anchor="ctr"/>
          <a:lstStyle/>
          <a:p>
            <a:pPr algn="ctr" defTabSz="44703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8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2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TK_Mdm_Horiz_Orang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5603"/>
            <a:ext cx="2799080" cy="53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7" y="344995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FF660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53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yellow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3937" y="345600"/>
            <a:ext cx="11435867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191A16"/>
                </a:solidFill>
                <a:latin typeface="ITC Franklin Gothic Book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6" name="Picture 15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721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presentation cover (Yello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9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65" y="3765308"/>
            <a:ext cx="6301733" cy="156887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447031" indent="0">
              <a:buNone/>
              <a:defRPr>
                <a:solidFill>
                  <a:schemeClr val="bg1"/>
                </a:solidFill>
              </a:defRPr>
            </a:lvl2pPr>
            <a:lvl3pPr marL="894148" indent="0">
              <a:buNone/>
              <a:defRPr>
                <a:solidFill>
                  <a:schemeClr val="bg1"/>
                </a:solidFill>
              </a:defRPr>
            </a:lvl3pPr>
            <a:lvl4pPr marL="1341208" indent="0">
              <a:buNone/>
              <a:defRPr>
                <a:solidFill>
                  <a:schemeClr val="bg1"/>
                </a:solidFill>
              </a:defRPr>
            </a:lvl4pPr>
            <a:lvl5pPr marL="178829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OTK_Mdm_Horiz_Yellow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72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sub-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20"/>
            <a:ext cx="7439280" cy="2314719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71" y="2958479"/>
            <a:ext cx="6300449" cy="280115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447031" indent="0">
              <a:buNone/>
              <a:defRPr>
                <a:solidFill>
                  <a:schemeClr val="bg1"/>
                </a:solidFill>
              </a:defRPr>
            </a:lvl2pPr>
            <a:lvl3pPr marL="894148" indent="0">
              <a:buNone/>
              <a:defRPr>
                <a:solidFill>
                  <a:schemeClr val="bg1"/>
                </a:solidFill>
              </a:defRPr>
            </a:lvl3pPr>
            <a:lvl4pPr marL="1341208" indent="0">
              <a:buNone/>
              <a:defRPr>
                <a:solidFill>
                  <a:schemeClr val="bg1"/>
                </a:solidFill>
              </a:defRPr>
            </a:lvl4pPr>
            <a:lvl5pPr marL="178829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OTK_Mdm_Horiz_Yellow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00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1" y="1613656"/>
            <a:ext cx="5723456" cy="4282789"/>
          </a:xfrm>
        </p:spPr>
        <p:txBody>
          <a:bodyPr>
            <a:normAutofit/>
          </a:bodyPr>
          <a:lstStyle>
            <a:lvl1pPr>
              <a:defRPr sz="2300">
                <a:solidFill>
                  <a:srgbClr val="191A16"/>
                </a:solidFill>
                <a:latin typeface="Franklin Gothic Book"/>
                <a:cs typeface="Franklin Gothic Book"/>
              </a:defRPr>
            </a:lvl1pPr>
            <a:lvl2pPr>
              <a:defRPr sz="1900">
                <a:solidFill>
                  <a:srgbClr val="191A16"/>
                </a:solidFill>
                <a:latin typeface="Franklin Gothic Book"/>
                <a:cs typeface="Franklin Gothic Book"/>
              </a:defRPr>
            </a:lvl2pPr>
            <a:lvl3pPr>
              <a:defRPr sz="1600">
                <a:solidFill>
                  <a:srgbClr val="191A16"/>
                </a:solidFill>
                <a:latin typeface="Franklin Gothic Book"/>
                <a:cs typeface="Franklin Gothic Book"/>
              </a:defRPr>
            </a:lvl3pPr>
            <a:lvl4pPr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4pPr>
            <a:lvl5pPr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1" y="1618355"/>
            <a:ext cx="5294076" cy="42953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792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2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4" y="2208945"/>
            <a:ext cx="5172533" cy="3687499"/>
          </a:xfrm>
        </p:spPr>
        <p:txBody>
          <a:bodyPr tIns="0" bIns="0">
            <a:noAutofit/>
          </a:bodyPr>
          <a:lstStyle>
            <a:lvl1pPr marL="258814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1pPr>
            <a:lvl2pPr marL="705873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2pPr>
            <a:lvl3pPr marL="1152962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3pPr>
            <a:lvl4pPr marL="1599991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4pPr>
            <a:lvl5pPr marL="2047023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5" y="2208943"/>
            <a:ext cx="5099641" cy="3704741"/>
          </a:xfrm>
        </p:spPr>
        <p:txBody>
          <a:bodyPr tIns="0" b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3471" y="1649912"/>
            <a:ext cx="5161237" cy="379239"/>
          </a:xfrm>
          <a:solidFill>
            <a:schemeClr val="accent2"/>
          </a:solidFill>
        </p:spPr>
        <p:txBody>
          <a:bodyPr lIns="97832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03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415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12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8829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2237" y="1651496"/>
            <a:ext cx="5175496" cy="379239"/>
          </a:xfrm>
          <a:solidFill>
            <a:schemeClr val="accent2"/>
          </a:solidFill>
        </p:spPr>
        <p:txBody>
          <a:bodyPr lIns="97832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03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415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12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8829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8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colour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57203"/>
            <a:ext cx="2461864" cy="1815881"/>
          </a:xfrm>
          <a:solidFill>
            <a:schemeClr val="accent2"/>
          </a:solidFill>
        </p:spPr>
        <p:txBody>
          <a:bodyPr lIns="97768" tIns="65178" anchor="t">
            <a:normAutofit/>
          </a:bodyPr>
          <a:lstStyle>
            <a:lvl1pPr>
              <a:lnSpc>
                <a:spcPct val="90000"/>
              </a:lnSpc>
              <a:defRPr sz="2300" b="0" i="0" cap="none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10592" y="344988"/>
            <a:ext cx="4253719" cy="555123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>
              <a:defRPr sz="130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>
              <a:defRPr sz="11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>
              <a:defRPr sz="110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6" y="2307372"/>
            <a:ext cx="2461864" cy="3467151"/>
          </a:xfrm>
          <a:solidFill>
            <a:schemeClr val="accent2"/>
          </a:solidFill>
        </p:spPr>
        <p:txBody>
          <a:bodyPr lIns="97768" tIns="65178" anchor="t">
            <a:normAutofit/>
          </a:bodyPr>
          <a:lstStyle>
            <a:lvl1pPr marL="0" indent="0">
              <a:buNone/>
              <a:defRPr sz="1300">
                <a:solidFill>
                  <a:schemeClr val="bg2"/>
                </a:solidFill>
                <a:latin typeface="Franklin Gothic Book"/>
                <a:cs typeface="Franklin Gothic Book"/>
              </a:defRPr>
            </a:lvl1pPr>
            <a:lvl2pPr marL="447031" indent="0">
              <a:buNone/>
              <a:defRPr>
                <a:solidFill>
                  <a:srgbClr val="FFFFFF"/>
                </a:solidFill>
              </a:defRPr>
            </a:lvl2pPr>
            <a:lvl3pPr marL="894148" indent="0">
              <a:buNone/>
              <a:defRPr>
                <a:solidFill>
                  <a:srgbClr val="FFFFFF"/>
                </a:solidFill>
              </a:defRPr>
            </a:lvl3pPr>
            <a:lvl4pPr marL="1341208" indent="0">
              <a:buNone/>
              <a:defRPr>
                <a:solidFill>
                  <a:srgbClr val="FFFFFF"/>
                </a:solidFill>
              </a:defRPr>
            </a:lvl4pPr>
            <a:lvl5pPr marL="1788298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7441206" y="344988"/>
            <a:ext cx="4253719" cy="555123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>
              <a:defRPr sz="1500">
                <a:solidFill>
                  <a:schemeClr val="tx1"/>
                </a:solidFill>
                <a:latin typeface="Franklin Gothic Book"/>
                <a:cs typeface="Franklin Gothic Book"/>
              </a:defRPr>
            </a:lvl2pPr>
            <a:lvl3pPr>
              <a:defRPr sz="1300">
                <a:solidFill>
                  <a:schemeClr val="tx1"/>
                </a:solidFill>
                <a:latin typeface="Franklin Gothic Book"/>
                <a:cs typeface="Franklin Gothic Book"/>
              </a:defRPr>
            </a:lvl3pPr>
            <a:lvl4pPr>
              <a:defRPr sz="1100">
                <a:solidFill>
                  <a:schemeClr val="tx1"/>
                </a:solidFill>
                <a:latin typeface="Franklin Gothic Book"/>
                <a:cs typeface="Franklin Gothic Book"/>
              </a:defRPr>
            </a:lvl4pPr>
            <a:lvl5pPr>
              <a:defRPr sz="1100">
                <a:solidFill>
                  <a:schemeClr val="tx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13" name="Picture 12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230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78986" y="145289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34"/>
          </p:nvPr>
        </p:nvSpPr>
        <p:spPr>
          <a:xfrm>
            <a:off x="391241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35"/>
          </p:nvPr>
        </p:nvSpPr>
        <p:spPr>
          <a:xfrm>
            <a:off x="391241" y="3762020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36"/>
          </p:nvPr>
        </p:nvSpPr>
        <p:spPr>
          <a:xfrm>
            <a:off x="391241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7"/>
          </p:nvPr>
        </p:nvSpPr>
        <p:spPr>
          <a:xfrm>
            <a:off x="4258292" y="145289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9" name="Content Placeholder 13"/>
          <p:cNvSpPr>
            <a:spLocks noGrp="1"/>
          </p:cNvSpPr>
          <p:nvPr>
            <p:ph sz="quarter" idx="38"/>
          </p:nvPr>
        </p:nvSpPr>
        <p:spPr>
          <a:xfrm>
            <a:off x="4270544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9"/>
          </p:nvPr>
        </p:nvSpPr>
        <p:spPr>
          <a:xfrm>
            <a:off x="4270544" y="3762020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1" name="Content Placeholder 13"/>
          <p:cNvSpPr>
            <a:spLocks noGrp="1"/>
          </p:cNvSpPr>
          <p:nvPr>
            <p:ph sz="quarter" idx="40"/>
          </p:nvPr>
        </p:nvSpPr>
        <p:spPr>
          <a:xfrm>
            <a:off x="4270544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41"/>
          </p:nvPr>
        </p:nvSpPr>
        <p:spPr>
          <a:xfrm>
            <a:off x="8102505" y="145289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3" name="Content Placeholder 13"/>
          <p:cNvSpPr>
            <a:spLocks noGrp="1"/>
          </p:cNvSpPr>
          <p:nvPr>
            <p:ph sz="quarter" idx="42"/>
          </p:nvPr>
        </p:nvSpPr>
        <p:spPr>
          <a:xfrm>
            <a:off x="8114757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43"/>
          </p:nvPr>
        </p:nvSpPr>
        <p:spPr>
          <a:xfrm>
            <a:off x="8114757" y="3762020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5" name="Content Placeholder 13"/>
          <p:cNvSpPr>
            <a:spLocks noGrp="1"/>
          </p:cNvSpPr>
          <p:nvPr>
            <p:ph sz="quarter" idx="44"/>
          </p:nvPr>
        </p:nvSpPr>
        <p:spPr>
          <a:xfrm>
            <a:off x="8114757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Picture 1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44986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FF660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515DD048-5948-48A4-BA7B-44B864D3AF11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OTK_Mdm_Horiz_Orang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81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&amp;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8" y="1438539"/>
            <a:ext cx="11426709" cy="445545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4813881"/>
            <a:ext cx="11428404" cy="1078787"/>
          </a:xfrm>
          <a:solidFill>
            <a:srgbClr val="191A16">
              <a:alpha val="69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4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8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4658301"/>
            <a:ext cx="3660708" cy="1078787"/>
          </a:xfrm>
          <a:solidFill>
            <a:srgbClr val="191A16">
              <a:alpha val="69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7985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25573" y="4658301"/>
            <a:ext cx="3659819" cy="1078787"/>
          </a:xfrm>
          <a:solidFill>
            <a:srgbClr val="191A16">
              <a:alpha val="69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0705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56761" y="4658301"/>
            <a:ext cx="3659191" cy="1078787"/>
          </a:xfrm>
          <a:solidFill>
            <a:srgbClr val="191A16">
              <a:alpha val="69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1"/>
            <a:ext cx="11435867" cy="116494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4" name="Picture 13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5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7" y="1668297"/>
            <a:ext cx="3632336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7008" y="2968864"/>
            <a:ext cx="3636279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36896" y="1668297"/>
            <a:ext cx="3647824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34496" y="2968864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72571" y="1668297"/>
            <a:ext cx="3638972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68549" y="2968864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" y="3900405"/>
            <a:ext cx="3632336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86971" y="5200968"/>
            <a:ext cx="3634032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36896" y="3900405"/>
            <a:ext cx="3647824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34496" y="5200968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72571" y="3900405"/>
            <a:ext cx="3638972" cy="20157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268549" y="5200968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299" tIns="87982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031" indent="0">
              <a:buNone/>
              <a:defRPr/>
            </a:lvl2pPr>
            <a:lvl3pPr marL="894148" indent="0">
              <a:buNone/>
              <a:defRPr/>
            </a:lvl3pPr>
            <a:lvl4pPr marL="1341208" indent="0">
              <a:buNone/>
              <a:defRPr/>
            </a:lvl4pPr>
            <a:lvl5pPr marL="1788298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20" name="Picture 1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944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0" y="4"/>
            <a:ext cx="12192000" cy="5885103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031" indent="0">
              <a:buNone/>
              <a:defRPr sz="1100"/>
            </a:lvl2pPr>
            <a:lvl3pPr marL="894148" indent="0">
              <a:buNone/>
              <a:defRPr sz="1100"/>
            </a:lvl3pPr>
            <a:lvl4pPr marL="1341208" indent="0">
              <a:buNone/>
              <a:defRPr sz="1100"/>
            </a:lvl4pPr>
            <a:lvl5pPr marL="1788298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9" name="Picture 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751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with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2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4" y="2208945"/>
            <a:ext cx="5172533" cy="3687499"/>
          </a:xfrm>
        </p:spPr>
        <p:txBody>
          <a:bodyPr tIns="0" bIns="0">
            <a:noAutofit/>
          </a:bodyPr>
          <a:lstStyle>
            <a:lvl1pPr marL="258814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1pPr>
            <a:lvl2pPr marL="705873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2pPr>
            <a:lvl3pPr marL="1152962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3pPr>
            <a:lvl4pPr marL="1599991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4pPr>
            <a:lvl5pPr marL="2047023" indent="-258814">
              <a:buFont typeface="Arial"/>
              <a:buChar char="•"/>
              <a:defRPr sz="1500">
                <a:solidFill>
                  <a:srgbClr val="191A16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5" y="2208943"/>
            <a:ext cx="5099641" cy="3704741"/>
          </a:xfrm>
        </p:spPr>
        <p:txBody>
          <a:bodyPr tIns="0" b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3471" y="1649912"/>
            <a:ext cx="5161237" cy="379239"/>
          </a:xfrm>
          <a:solidFill>
            <a:schemeClr val="accent2"/>
          </a:solidFill>
        </p:spPr>
        <p:txBody>
          <a:bodyPr lIns="97832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03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415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12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8829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2237" y="1651496"/>
            <a:ext cx="5175496" cy="379239"/>
          </a:xfrm>
          <a:solidFill>
            <a:schemeClr val="accent2"/>
          </a:solidFill>
        </p:spPr>
        <p:txBody>
          <a:bodyPr lIns="97832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03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415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12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8829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72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80000" y="1710015"/>
            <a:ext cx="11232000" cy="4324449"/>
          </a:xfrm>
          <a:prstGeom prst="rect">
            <a:avLst/>
          </a:prstGeom>
        </p:spPr>
        <p:txBody>
          <a:bodyPr vert="horz" lIns="0" tIns="0" rIns="91348" bIns="45718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348" bIns="45718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5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r>
              <a:rPr lang="fi-FI"/>
              <a:t>February 2014</a:t>
            </a:r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9" y="6265252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en-US" dirty="0">
              <a:solidFill>
                <a:srgbClr val="848A8C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545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11" y="6265253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4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K_Logo_ring_small_dark_RGB_260613_cu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605" y="-1"/>
            <a:ext cx="6204396" cy="6858001"/>
          </a:xfrm>
          <a:prstGeom prst="rect">
            <a:avLst/>
          </a:prstGeom>
        </p:spPr>
      </p:pic>
      <p:pic>
        <p:nvPicPr>
          <p:cNvPr id="2" name="Picture 1" descr="OTK_Mdm_Horiz_White_RGB_DARK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3666" y="3298929"/>
            <a:ext cx="6301733" cy="246065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chemeClr val="bg1"/>
                </a:solidFill>
              </a:defRPr>
            </a:lvl2pPr>
            <a:lvl3pPr marL="895160" indent="0">
              <a:buNone/>
              <a:defRPr>
                <a:solidFill>
                  <a:schemeClr val="bg1"/>
                </a:solidFill>
              </a:defRPr>
            </a:lvl3pPr>
            <a:lvl4pPr marL="1342741" indent="0">
              <a:buNone/>
              <a:defRPr>
                <a:solidFill>
                  <a:schemeClr val="bg1"/>
                </a:solidFill>
              </a:defRPr>
            </a:lvl4pPr>
            <a:lvl5pPr marL="1790324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60883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129" y="1574800"/>
            <a:ext cx="11436351" cy="4389950"/>
          </a:xfrm>
        </p:spPr>
        <p:txBody>
          <a:bodyPr>
            <a:normAutofit/>
          </a:bodyPr>
          <a:lstStyle>
            <a:lvl1pPr algn="l" defTabSz="44758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1pPr>
            <a:lvl2pPr marL="727318" indent="-279738" algn="l" defTabSz="44758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2pPr>
            <a:lvl3pPr algn="l" defTabSz="44758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3pPr>
            <a:lvl4pPr marL="1566532" indent="-223791" algn="l" defTabSz="44758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4pPr>
            <a:lvl5pPr algn="l" defTabSz="447582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5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1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/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5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841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9535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yellow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63F3520C-0B8A-4352-9D4E-81061C1741D3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45600"/>
            <a:ext cx="11435867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191A16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7" name="Picture 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23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4984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7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K_Mdm_Horiz_NRed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1" y="6106422"/>
            <a:ext cx="2799080" cy="53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4984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5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0208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6033285"/>
            <a:ext cx="3826072" cy="824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85" tIns="41443" rIns="82885" bIns="41443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  <p:pic>
        <p:nvPicPr>
          <p:cNvPr id="15" name="Picture 14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536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4984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3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 descr="OTK_Mdm_Horiz_CGreen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" y="610642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656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599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6033285"/>
            <a:ext cx="3826072" cy="824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85" tIns="41443" rIns="82885" bIns="41443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  <p:pic>
        <p:nvPicPr>
          <p:cNvPr id="15" name="Picture 14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7" y="610560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14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TK_Mdm_Horiz_Orang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5600"/>
            <a:ext cx="2799080" cy="53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4984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FF660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yellow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5867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rgbClr val="191A16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6" name="Picture 15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207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presentation cover (Yello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66" y="3765290"/>
            <a:ext cx="6301733" cy="156887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chemeClr val="bg1"/>
                </a:solidFill>
              </a:defRPr>
            </a:lvl2pPr>
            <a:lvl3pPr marL="895160" indent="0">
              <a:buNone/>
              <a:defRPr>
                <a:solidFill>
                  <a:schemeClr val="bg1"/>
                </a:solidFill>
              </a:defRPr>
            </a:lvl3pPr>
            <a:lvl4pPr marL="1342741" indent="0">
              <a:buNone/>
              <a:defRPr>
                <a:solidFill>
                  <a:schemeClr val="bg1"/>
                </a:solidFill>
              </a:defRPr>
            </a:lvl4pPr>
            <a:lvl5pPr marL="179032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OTK_Mdm_Horiz_Yellow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306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sub-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7439280" cy="231471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65" y="2958467"/>
            <a:ext cx="6300449" cy="280115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chemeClr val="bg1"/>
                </a:solidFill>
              </a:defRPr>
            </a:lvl2pPr>
            <a:lvl3pPr marL="895160" indent="0">
              <a:buNone/>
              <a:defRPr>
                <a:solidFill>
                  <a:schemeClr val="bg1"/>
                </a:solidFill>
              </a:defRPr>
            </a:lvl3pPr>
            <a:lvl4pPr marL="1342741" indent="0">
              <a:buNone/>
              <a:defRPr>
                <a:solidFill>
                  <a:schemeClr val="bg1"/>
                </a:solidFill>
              </a:defRPr>
            </a:lvl4pPr>
            <a:lvl5pPr marL="179032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OTK_Mdm_Horiz_Yellow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presentation cover (Yellow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67" y="3765292"/>
            <a:ext cx="6301733" cy="156887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chemeClr val="bg1"/>
                </a:solidFill>
              </a:defRPr>
            </a:lvl2pPr>
            <a:lvl3pPr marL="895138" indent="0">
              <a:buNone/>
              <a:defRPr>
                <a:solidFill>
                  <a:schemeClr val="bg1"/>
                </a:solidFill>
              </a:defRPr>
            </a:lvl3pPr>
            <a:lvl4pPr marL="1342708" indent="0">
              <a:buNone/>
              <a:defRPr>
                <a:solidFill>
                  <a:schemeClr val="bg1"/>
                </a:solidFill>
              </a:defRPr>
            </a:lvl4pPr>
            <a:lvl5pPr marL="179027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OTK_Mdm_Horiz_Yellow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7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1" y="1613655"/>
            <a:ext cx="5723456" cy="4282789"/>
          </a:xfrm>
        </p:spPr>
        <p:txBody>
          <a:bodyPr>
            <a:normAutofit/>
          </a:bodyPr>
          <a:lstStyle>
            <a:lvl1pPr>
              <a:defRPr sz="22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1pPr>
            <a:lvl2pPr>
              <a:defRPr sz="18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2pPr>
            <a:lvl3pPr>
              <a:defRPr sz="16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3pPr>
            <a:lvl4pPr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4pPr>
            <a:lvl5pPr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0" y="1618349"/>
            <a:ext cx="5294076" cy="4295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17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2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2" y="2208945"/>
            <a:ext cx="5172533" cy="3687499"/>
          </a:xfrm>
        </p:spPr>
        <p:txBody>
          <a:bodyPr tIns="0" bIns="0">
            <a:noAutofit/>
          </a:bodyPr>
          <a:lstStyle>
            <a:lvl1pPr marL="259090" indent="-259090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1pPr>
            <a:lvl2pPr marL="706670" indent="-259090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2pPr>
            <a:lvl3pPr marL="1154252" indent="-259090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3pPr>
            <a:lvl4pPr marL="1601831" indent="-259090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4pPr>
            <a:lvl5pPr marL="2049412" indent="-259090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2" y="2208943"/>
            <a:ext cx="5099641" cy="3704741"/>
          </a:xfrm>
        </p:spPr>
        <p:txBody>
          <a:bodyPr tIns="0" b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3470" y="1649909"/>
            <a:ext cx="5161237" cy="379238"/>
          </a:xfrm>
          <a:solidFill>
            <a:schemeClr val="accent2"/>
          </a:solidFill>
        </p:spPr>
        <p:txBody>
          <a:bodyPr lIns="97924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58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5162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274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90323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2237" y="1651486"/>
            <a:ext cx="5175496" cy="379238"/>
          </a:xfrm>
          <a:solidFill>
            <a:schemeClr val="accent2"/>
          </a:solidFill>
        </p:spPr>
        <p:txBody>
          <a:bodyPr lIns="97924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58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5162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2741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90323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6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colour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57194"/>
            <a:ext cx="2461864" cy="1815881"/>
          </a:xfrm>
          <a:solidFill>
            <a:schemeClr val="accent2"/>
          </a:solidFill>
        </p:spPr>
        <p:txBody>
          <a:bodyPr lIns="97861" tIns="65240" anchor="t">
            <a:normAutofit/>
          </a:bodyPr>
          <a:lstStyle>
            <a:lvl1pPr>
              <a:lnSpc>
                <a:spcPct val="90000"/>
              </a:lnSpc>
              <a:defRPr sz="2200" b="0" i="0" cap="none">
                <a:solidFill>
                  <a:schemeClr val="bg2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10557" y="344989"/>
            <a:ext cx="4253719" cy="555123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6" y="2307365"/>
            <a:ext cx="2461864" cy="3467150"/>
          </a:xfrm>
          <a:solidFill>
            <a:schemeClr val="accent2"/>
          </a:solidFill>
        </p:spPr>
        <p:txBody>
          <a:bodyPr lIns="97861" tIns="65240" anchor="t">
            <a:normAutofit/>
          </a:bodyPr>
          <a:lstStyle>
            <a:lvl1pPr marL="0" indent="0">
              <a:buNone/>
              <a:defRPr sz="1300" b="0" i="0">
                <a:solidFill>
                  <a:schemeClr val="bg2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rgbClr val="FFFFFF"/>
                </a:solidFill>
              </a:defRPr>
            </a:lvl2pPr>
            <a:lvl3pPr marL="895160" indent="0">
              <a:buNone/>
              <a:defRPr>
                <a:solidFill>
                  <a:srgbClr val="FFFFFF"/>
                </a:solidFill>
              </a:defRPr>
            </a:lvl3pPr>
            <a:lvl4pPr marL="1342741" indent="0">
              <a:buNone/>
              <a:defRPr>
                <a:solidFill>
                  <a:srgbClr val="FFFFFF"/>
                </a:solidFill>
              </a:defRPr>
            </a:lvl4pPr>
            <a:lvl5pPr marL="1790324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7441145" y="344989"/>
            <a:ext cx="4253719" cy="555123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83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78987" y="145289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34"/>
          </p:nvPr>
        </p:nvSpPr>
        <p:spPr>
          <a:xfrm>
            <a:off x="391241" y="258981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35"/>
          </p:nvPr>
        </p:nvSpPr>
        <p:spPr>
          <a:xfrm>
            <a:off x="391241" y="3762019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36"/>
          </p:nvPr>
        </p:nvSpPr>
        <p:spPr>
          <a:xfrm>
            <a:off x="391241" y="492456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7"/>
          </p:nvPr>
        </p:nvSpPr>
        <p:spPr>
          <a:xfrm>
            <a:off x="4258291" y="145289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13"/>
          <p:cNvSpPr>
            <a:spLocks noGrp="1"/>
          </p:cNvSpPr>
          <p:nvPr>
            <p:ph sz="quarter" idx="38"/>
          </p:nvPr>
        </p:nvSpPr>
        <p:spPr>
          <a:xfrm>
            <a:off x="4270544" y="258981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9"/>
          </p:nvPr>
        </p:nvSpPr>
        <p:spPr>
          <a:xfrm>
            <a:off x="4270544" y="3762019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Content Placeholder 13"/>
          <p:cNvSpPr>
            <a:spLocks noGrp="1"/>
          </p:cNvSpPr>
          <p:nvPr>
            <p:ph sz="quarter" idx="40"/>
          </p:nvPr>
        </p:nvSpPr>
        <p:spPr>
          <a:xfrm>
            <a:off x="4270544" y="492456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41"/>
          </p:nvPr>
        </p:nvSpPr>
        <p:spPr>
          <a:xfrm>
            <a:off x="8102503" y="145289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Content Placeholder 13"/>
          <p:cNvSpPr>
            <a:spLocks noGrp="1"/>
          </p:cNvSpPr>
          <p:nvPr>
            <p:ph sz="quarter" idx="42"/>
          </p:nvPr>
        </p:nvSpPr>
        <p:spPr>
          <a:xfrm>
            <a:off x="8114757" y="258981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43"/>
          </p:nvPr>
        </p:nvSpPr>
        <p:spPr>
          <a:xfrm>
            <a:off x="8114757" y="3762019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Content Placeholder 13"/>
          <p:cNvSpPr>
            <a:spLocks noGrp="1"/>
          </p:cNvSpPr>
          <p:nvPr>
            <p:ph sz="quarter" idx="44"/>
          </p:nvPr>
        </p:nvSpPr>
        <p:spPr>
          <a:xfrm>
            <a:off x="8114757" y="4924562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9" name="Picture 1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15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&amp;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6" y="1438538"/>
            <a:ext cx="11426709" cy="44554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1" y="4813882"/>
            <a:ext cx="11428404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51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8" y="1743114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1" y="4658299"/>
            <a:ext cx="3660708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7985" y="1743114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25572" y="4658299"/>
            <a:ext cx="3659819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0701" y="1743114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56698" y="4658299"/>
            <a:ext cx="3659191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49"/>
            <a:ext cx="11435867" cy="116494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4" name="Picture 13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32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03102" y="2038177"/>
            <a:ext cx="3617901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0"/>
          </p:nvPr>
        </p:nvSpPr>
        <p:spPr>
          <a:xfrm>
            <a:off x="4281958" y="2038177"/>
            <a:ext cx="3605853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13"/>
          <p:cNvSpPr>
            <a:spLocks noGrp="1"/>
          </p:cNvSpPr>
          <p:nvPr>
            <p:ph sz="quarter" idx="22"/>
          </p:nvPr>
        </p:nvSpPr>
        <p:spPr>
          <a:xfrm>
            <a:off x="403102" y="4276854"/>
            <a:ext cx="3617901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4"/>
          </p:nvPr>
        </p:nvSpPr>
        <p:spPr>
          <a:xfrm>
            <a:off x="4281958" y="4276854"/>
            <a:ext cx="3605853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13"/>
          <p:cNvSpPr>
            <a:spLocks noGrp="1"/>
          </p:cNvSpPr>
          <p:nvPr>
            <p:ph sz="quarter" idx="26"/>
          </p:nvPr>
        </p:nvSpPr>
        <p:spPr>
          <a:xfrm>
            <a:off x="8148758" y="2038177"/>
            <a:ext cx="3651468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13"/>
          <p:cNvSpPr>
            <a:spLocks noGrp="1"/>
          </p:cNvSpPr>
          <p:nvPr>
            <p:ph sz="quarter" idx="28"/>
          </p:nvPr>
        </p:nvSpPr>
        <p:spPr>
          <a:xfrm>
            <a:off x="8148758" y="4276854"/>
            <a:ext cx="3651468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96641" y="3893707"/>
            <a:ext cx="3631263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282217" y="3893707"/>
            <a:ext cx="3619171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47981" y="3893707"/>
            <a:ext cx="3664952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96641" y="1669892"/>
            <a:ext cx="3631263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282217" y="1669892"/>
            <a:ext cx="3619171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147981" y="1669892"/>
            <a:ext cx="3664952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80" indent="0">
              <a:buNone/>
              <a:defRPr sz="1500"/>
            </a:lvl2pPr>
            <a:lvl3pPr marL="895160" indent="0">
              <a:buNone/>
              <a:defRPr sz="1500"/>
            </a:lvl3pPr>
            <a:lvl4pPr marL="1342741" indent="0">
              <a:buNone/>
              <a:defRPr sz="1500"/>
            </a:lvl4pPr>
            <a:lvl5pPr marL="1790324" indent="0"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9" name="Picture 1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44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7" y="1668297"/>
            <a:ext cx="3632336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1" y="2968862"/>
            <a:ext cx="3636279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36896" y="1668297"/>
            <a:ext cx="3647824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34496" y="2968862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72569" y="1668297"/>
            <a:ext cx="3638972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68548" y="2968862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" y="3900402"/>
            <a:ext cx="3632336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86971" y="5200967"/>
            <a:ext cx="3634032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36896" y="3900402"/>
            <a:ext cx="3647824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34496" y="5200967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72569" y="3900402"/>
            <a:ext cx="3638972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268548" y="5200967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80" indent="0">
              <a:buNone/>
              <a:defRPr/>
            </a:lvl2pPr>
            <a:lvl3pPr marL="895160" indent="0">
              <a:buNone/>
              <a:defRPr/>
            </a:lvl3pPr>
            <a:lvl4pPr marL="1342741" indent="0">
              <a:buNone/>
              <a:defRPr/>
            </a:lvl4pPr>
            <a:lvl5pPr marL="1790324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20" name="Picture 1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02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0" y="1"/>
            <a:ext cx="12192000" cy="5885102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80" indent="0">
              <a:buNone/>
              <a:defRPr sz="1100"/>
            </a:lvl2pPr>
            <a:lvl3pPr marL="895160" indent="0">
              <a:buNone/>
              <a:defRPr sz="1000"/>
            </a:lvl3pPr>
            <a:lvl4pPr marL="1342741" indent="0">
              <a:buNone/>
              <a:defRPr sz="1000"/>
            </a:lvl4pPr>
            <a:lvl5pPr marL="1790324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FFFFFF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9" name="Picture 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61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6105600"/>
            <a:ext cx="2799080" cy="5308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5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89426" y="1779166"/>
            <a:ext cx="11428127" cy="433718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47580" indent="0">
              <a:buNone/>
              <a:defRPr sz="2000">
                <a:solidFill>
                  <a:srgbClr val="FFFFFF"/>
                </a:solidFill>
              </a:defRPr>
            </a:lvl2pPr>
            <a:lvl3pPr marL="895160" indent="0">
              <a:buNone/>
              <a:defRPr sz="2000">
                <a:solidFill>
                  <a:srgbClr val="FFFFFF"/>
                </a:solidFill>
              </a:defRPr>
            </a:lvl3pPr>
            <a:lvl4pPr marL="1342741" indent="0">
              <a:buNone/>
              <a:defRPr sz="2000">
                <a:solidFill>
                  <a:srgbClr val="FFFFFF"/>
                </a:solidFill>
              </a:defRPr>
            </a:lvl4pPr>
            <a:lvl5pPr marL="1790324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sub-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413517"/>
            <a:ext cx="7439280" cy="231471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500" b="0" i="0" cap="none" spc="-136">
                <a:solidFill>
                  <a:schemeClr val="accent6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83666" y="2958469"/>
            <a:ext cx="6300449" cy="280115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chemeClr val="bg1"/>
                </a:solidFill>
              </a:defRPr>
            </a:lvl2pPr>
            <a:lvl3pPr marL="895138" indent="0">
              <a:buNone/>
              <a:defRPr>
                <a:solidFill>
                  <a:schemeClr val="bg1"/>
                </a:solidFill>
              </a:defRPr>
            </a:lvl3pPr>
            <a:lvl4pPr marL="1342708" indent="0">
              <a:buNone/>
              <a:defRPr>
                <a:solidFill>
                  <a:schemeClr val="bg1"/>
                </a:solidFill>
              </a:defRPr>
            </a:lvl4pPr>
            <a:lvl5pPr marL="179027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OTK_Mdm_Horiz_Yellow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1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/ six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277200"/>
            <a:ext cx="11433600" cy="1166400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11938" y="4386457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5" y="4379157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rgbClr val="FFFFFF"/>
                </a:solidFill>
              </a:defRPr>
            </a:lvl2pPr>
            <a:lvl3pPr marL="895160" indent="0">
              <a:buNone/>
              <a:defRPr>
                <a:solidFill>
                  <a:srgbClr val="FFFFFF"/>
                </a:solidFill>
              </a:defRPr>
            </a:lvl3pPr>
            <a:lvl4pPr marL="1342741" indent="0">
              <a:buNone/>
              <a:defRPr>
                <a:solidFill>
                  <a:srgbClr val="FFFFFF"/>
                </a:solidFill>
              </a:defRPr>
            </a:lvl4pPr>
            <a:lvl5pPr marL="1790324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6011938" y="2903200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3935" y="2895904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rgbClr val="FFFFFF"/>
                </a:solidFill>
              </a:defRPr>
            </a:lvl2pPr>
            <a:lvl3pPr marL="895160" indent="0">
              <a:buNone/>
              <a:defRPr>
                <a:solidFill>
                  <a:srgbClr val="FFFFFF"/>
                </a:solidFill>
              </a:defRPr>
            </a:lvl3pPr>
            <a:lvl4pPr marL="1342741" indent="0">
              <a:buNone/>
              <a:defRPr>
                <a:solidFill>
                  <a:srgbClr val="FFFFFF"/>
                </a:solidFill>
              </a:defRPr>
            </a:lvl4pPr>
            <a:lvl5pPr marL="1790324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/>
          </p:nvPr>
        </p:nvSpPr>
        <p:spPr>
          <a:xfrm>
            <a:off x="6011938" y="1424795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83935" y="1417490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80" indent="0">
              <a:buNone/>
              <a:defRPr>
                <a:solidFill>
                  <a:srgbClr val="FFFFFF"/>
                </a:solidFill>
              </a:defRPr>
            </a:lvl2pPr>
            <a:lvl3pPr marL="895160" indent="0">
              <a:buNone/>
              <a:defRPr>
                <a:solidFill>
                  <a:srgbClr val="FFFFFF"/>
                </a:solidFill>
              </a:defRPr>
            </a:lvl3pPr>
            <a:lvl4pPr marL="1342741" indent="0">
              <a:buNone/>
              <a:defRPr>
                <a:solidFill>
                  <a:srgbClr val="FFFFFF"/>
                </a:solidFill>
              </a:defRPr>
            </a:lvl4pPr>
            <a:lvl5pPr marL="1790324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7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55" tIns="41428" rIns="82855" bIns="41428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89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bulle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254000"/>
            <a:ext cx="11404723" cy="1166400"/>
          </a:xfrm>
        </p:spPr>
        <p:txBody>
          <a:bodyPr anchor="t" anchorCtr="0">
            <a:noAutofit/>
          </a:bodyPr>
          <a:lstStyle>
            <a:lvl1pPr>
              <a:lnSpc>
                <a:spcPts val="3800"/>
              </a:lnSpc>
              <a:defRPr sz="3600" b="0" i="0" kern="3600" cap="none" spc="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821016" y="6284968"/>
            <a:ext cx="1233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5076" y="6284968"/>
            <a:ext cx="453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206" y="6284968"/>
            <a:ext cx="6095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OTK_Mdm_Horiz_White_RGB_DARKbg.png">
            <a:extLst>
              <a:ext uri="{FF2B5EF4-FFF2-40B4-BE49-F238E27FC236}">
                <a16:creationId xmlns:a16="http://schemas.microsoft.com/office/drawing/2014/main" id="{32AE8EDD-EB33-4E1B-8A8F-F8FA44E33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5" y="6105604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2017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56"/>
            <a:ext cx="11358888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25749" y="1618349"/>
            <a:ext cx="11317220" cy="4295336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706652" indent="-259083">
              <a:buFont typeface="Arial"/>
              <a:buChar char="•"/>
              <a:defRPr/>
            </a:lvl2pPr>
            <a:lvl3pPr marL="1154223" indent="-259083">
              <a:buFont typeface="Arial"/>
              <a:buChar char="•"/>
              <a:defRPr/>
            </a:lvl3pPr>
            <a:lvl4pPr marL="1601791" indent="-259083">
              <a:buFont typeface="Arial"/>
              <a:buChar char="•"/>
              <a:defRPr/>
            </a:lvl4pPr>
            <a:lvl5pPr marL="2049361" indent="-259083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5" y="6106421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ment presentation cover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55" tIns="41428" rIns="82855" bIns="41428" rtlCol="0" anchor="ctr"/>
          <a:lstStyle/>
          <a:p>
            <a:pPr algn="ctr" defTabSz="447582"/>
            <a:endParaRPr lang="en-US" sz="1700" dirty="0">
              <a:solidFill>
                <a:srgbClr val="191A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119" y="502807"/>
            <a:ext cx="5539256" cy="2583524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300" b="0" i="0" cap="none" spc="-136">
                <a:solidFill>
                  <a:schemeClr val="accent6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March</a:t>
            </a:r>
            <a:r>
              <a:rPr lang="fi-FI" dirty="0"/>
              <a:t>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0" y="502807"/>
            <a:ext cx="5753504" cy="258352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 marL="447580" indent="0">
              <a:buNone/>
              <a:defRPr>
                <a:solidFill>
                  <a:schemeClr val="bg1"/>
                </a:solidFill>
              </a:defRPr>
            </a:lvl2pPr>
            <a:lvl3pPr marL="895160" indent="0">
              <a:buNone/>
              <a:defRPr>
                <a:solidFill>
                  <a:schemeClr val="bg1"/>
                </a:solidFill>
              </a:defRPr>
            </a:lvl3pPr>
            <a:lvl4pPr marL="1342741" indent="0">
              <a:buNone/>
              <a:defRPr>
                <a:solidFill>
                  <a:schemeClr val="bg1"/>
                </a:solidFill>
              </a:defRPr>
            </a:lvl4pPr>
            <a:lvl5pPr marL="179032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1" descr="OTK_Mdm_Horiz_White_RGB_DARKb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7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CA3C-C880-4947-BA60-320F25B6501D}" type="datetime1">
              <a:rPr lang="en-US" noProof="0" smtClean="0"/>
              <a:pPr/>
              <a:t>11/23/2017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1" y="1613657"/>
            <a:ext cx="5723456" cy="4282789"/>
          </a:xfrm>
        </p:spPr>
        <p:txBody>
          <a:bodyPr>
            <a:normAutofit/>
          </a:bodyPr>
          <a:lstStyle>
            <a:lvl1pPr>
              <a:defRPr sz="22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1pPr>
            <a:lvl2pPr>
              <a:defRPr sz="18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2pPr>
            <a:lvl3pPr>
              <a:defRPr sz="16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3pPr>
            <a:lvl4pPr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4pPr>
            <a:lvl5pPr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1" y="1618349"/>
            <a:ext cx="5294076" cy="42953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726F-BD31-4F8C-80EF-619383ED0667}" type="datetime1">
              <a:rPr lang="en-US" noProof="0" smtClean="0"/>
              <a:pPr/>
              <a:t>11/23/2017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2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3" y="2208945"/>
            <a:ext cx="5172533" cy="3687499"/>
          </a:xfrm>
        </p:spPr>
        <p:txBody>
          <a:bodyPr tIns="0" bIns="0">
            <a:noAutofit/>
          </a:bodyPr>
          <a:lstStyle>
            <a:lvl1pPr marL="259084" indent="-259084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1pPr>
            <a:lvl2pPr marL="706653" indent="-259084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2pPr>
            <a:lvl3pPr marL="1154223" indent="-259084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3pPr>
            <a:lvl4pPr marL="1601791" indent="-259084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4pPr>
            <a:lvl5pPr marL="2049361" indent="-259084">
              <a:buFont typeface="Arial"/>
              <a:buChar char="•"/>
              <a:defRPr sz="1500" b="0" i="0">
                <a:solidFill>
                  <a:srgbClr val="191A16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3" y="2208943"/>
            <a:ext cx="5099641" cy="3704741"/>
          </a:xfrm>
        </p:spPr>
        <p:txBody>
          <a:bodyPr tIns="0" bIns="0">
            <a:no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3471" y="1649909"/>
            <a:ext cx="5161237" cy="379238"/>
          </a:xfrm>
          <a:solidFill>
            <a:schemeClr val="accent2"/>
          </a:solidFill>
        </p:spPr>
        <p:txBody>
          <a:bodyPr lIns="97924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57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514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27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9027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2237" y="1651486"/>
            <a:ext cx="5175496" cy="379238"/>
          </a:xfrm>
          <a:solidFill>
            <a:schemeClr val="accent2"/>
          </a:solidFill>
        </p:spPr>
        <p:txBody>
          <a:bodyPr lIns="97924">
            <a:noAutofit/>
          </a:bodyPr>
          <a:lstStyle>
            <a:lvl1pPr marL="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4757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2pPr>
            <a:lvl3pPr marL="895140" indent="0">
              <a:buFontTx/>
              <a:buNone/>
              <a:tabLst/>
              <a:defRPr sz="1500">
                <a:solidFill>
                  <a:srgbClr val="FFFFFF"/>
                </a:solidFill>
              </a:defRPr>
            </a:lvl3pPr>
            <a:lvl4pPr marL="134270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4pPr>
            <a:lvl5pPr marL="1790278" indent="0">
              <a:buFontTx/>
              <a:buNone/>
              <a:tabLst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colour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57196"/>
            <a:ext cx="2461864" cy="1815881"/>
          </a:xfrm>
          <a:solidFill>
            <a:schemeClr val="accent2"/>
          </a:solidFill>
        </p:spPr>
        <p:txBody>
          <a:bodyPr lIns="97861" tIns="65240" anchor="t">
            <a:normAutofit/>
          </a:bodyPr>
          <a:lstStyle>
            <a:lvl1pPr>
              <a:lnSpc>
                <a:spcPct val="90000"/>
              </a:lnSpc>
              <a:defRPr sz="2200" b="0" i="0" cap="none">
                <a:solidFill>
                  <a:schemeClr val="bg2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DD6-F719-4FDB-920C-CD50B4FC4CD7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10558" y="344989"/>
            <a:ext cx="4253719" cy="555123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6" y="2307365"/>
            <a:ext cx="2461864" cy="3467150"/>
          </a:xfrm>
          <a:solidFill>
            <a:schemeClr val="accent2"/>
          </a:solidFill>
        </p:spPr>
        <p:txBody>
          <a:bodyPr lIns="97861" tIns="65240" anchor="t">
            <a:normAutofit/>
          </a:bodyPr>
          <a:lstStyle>
            <a:lvl1pPr marL="0" indent="0">
              <a:buNone/>
              <a:defRPr sz="1300" b="0" i="0">
                <a:solidFill>
                  <a:schemeClr val="bg2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rgbClr val="FFFFFF"/>
                </a:solidFill>
              </a:defRPr>
            </a:lvl2pPr>
            <a:lvl3pPr marL="895138" indent="0">
              <a:buNone/>
              <a:defRPr>
                <a:solidFill>
                  <a:srgbClr val="FFFFFF"/>
                </a:solidFill>
              </a:defRPr>
            </a:lvl3pPr>
            <a:lvl4pPr marL="1342708" indent="0">
              <a:buNone/>
              <a:defRPr>
                <a:solidFill>
                  <a:srgbClr val="FFFFFF"/>
                </a:solidFill>
              </a:defRPr>
            </a:lvl4pPr>
            <a:lvl5pPr marL="179027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7441146" y="344989"/>
            <a:ext cx="4253719" cy="5551230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6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68FD-4DD4-461D-BF7D-F35341140512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78988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34"/>
          </p:nvPr>
        </p:nvSpPr>
        <p:spPr>
          <a:xfrm>
            <a:off x="391241" y="2589815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35"/>
          </p:nvPr>
        </p:nvSpPr>
        <p:spPr>
          <a:xfrm>
            <a:off x="391241" y="376202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36"/>
          </p:nvPr>
        </p:nvSpPr>
        <p:spPr>
          <a:xfrm>
            <a:off x="391241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7"/>
          </p:nvPr>
        </p:nvSpPr>
        <p:spPr>
          <a:xfrm>
            <a:off x="4258292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13"/>
          <p:cNvSpPr>
            <a:spLocks noGrp="1"/>
          </p:cNvSpPr>
          <p:nvPr>
            <p:ph sz="quarter" idx="38"/>
          </p:nvPr>
        </p:nvSpPr>
        <p:spPr>
          <a:xfrm>
            <a:off x="4270545" y="2589815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9"/>
          </p:nvPr>
        </p:nvSpPr>
        <p:spPr>
          <a:xfrm>
            <a:off x="4270545" y="376202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Content Placeholder 13"/>
          <p:cNvSpPr>
            <a:spLocks noGrp="1"/>
          </p:cNvSpPr>
          <p:nvPr>
            <p:ph sz="quarter" idx="40"/>
          </p:nvPr>
        </p:nvSpPr>
        <p:spPr>
          <a:xfrm>
            <a:off x="4270545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41"/>
          </p:nvPr>
        </p:nvSpPr>
        <p:spPr>
          <a:xfrm>
            <a:off x="8102504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Content Placeholder 13"/>
          <p:cNvSpPr>
            <a:spLocks noGrp="1"/>
          </p:cNvSpPr>
          <p:nvPr>
            <p:ph sz="quarter" idx="42"/>
          </p:nvPr>
        </p:nvSpPr>
        <p:spPr>
          <a:xfrm>
            <a:off x="8114757" y="2589815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43"/>
          </p:nvPr>
        </p:nvSpPr>
        <p:spPr>
          <a:xfrm>
            <a:off x="8114757" y="3762021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Content Placeholder 13"/>
          <p:cNvSpPr>
            <a:spLocks noGrp="1"/>
          </p:cNvSpPr>
          <p:nvPr>
            <p:ph sz="quarter" idx="44"/>
          </p:nvPr>
        </p:nvSpPr>
        <p:spPr>
          <a:xfrm>
            <a:off x="8114757" y="492456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0" name="Picture 1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2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&amp;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9DED-B3E2-43B8-BC4F-50F4E1F9A600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7" y="1438538"/>
            <a:ext cx="11426709" cy="44554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4813882"/>
            <a:ext cx="11428404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118E-2093-4C06-BFC4-5B8FAF2DEAE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130" y="1574800"/>
            <a:ext cx="11436351" cy="4389950"/>
          </a:xfrm>
        </p:spPr>
        <p:txBody>
          <a:bodyPr>
            <a:normAutofit/>
          </a:bodyPr>
          <a:lstStyle>
            <a:lvl1pPr algn="l" defTabSz="44757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1pPr>
            <a:lvl2pPr marL="727300" indent="-279732" algn="l" defTabSz="44757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2pPr>
            <a:lvl3pPr algn="l" defTabSz="44757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3pPr>
            <a:lvl4pPr marL="1566493" indent="-223785" algn="l" defTabSz="44757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800" b="0" i="0" kern="1200" noProof="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4pPr>
            <a:lvl5pPr algn="l" defTabSz="44757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800" b="0" i="0" kern="1200" noProof="0" dirty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6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12" name="Picture 11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D26-F574-4704-BD32-1EE5FB1BD8A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9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4658299"/>
            <a:ext cx="3660708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7985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25573" y="4658299"/>
            <a:ext cx="3659819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0701" y="1743116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56699" y="4658299"/>
            <a:ext cx="3659191" cy="1078786"/>
          </a:xfrm>
          <a:solidFill>
            <a:srgbClr val="191A16">
              <a:alpha val="69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49"/>
            <a:ext cx="11435867" cy="116494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3" name="Picture 12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B796-7A22-45FA-8B2F-B621D1BFE14A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03103" y="2038177"/>
            <a:ext cx="3617901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0"/>
          </p:nvPr>
        </p:nvSpPr>
        <p:spPr>
          <a:xfrm>
            <a:off x="4281959" y="2038177"/>
            <a:ext cx="3605853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13"/>
          <p:cNvSpPr>
            <a:spLocks noGrp="1"/>
          </p:cNvSpPr>
          <p:nvPr>
            <p:ph sz="quarter" idx="22"/>
          </p:nvPr>
        </p:nvSpPr>
        <p:spPr>
          <a:xfrm>
            <a:off x="403103" y="4276856"/>
            <a:ext cx="3617901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4"/>
          </p:nvPr>
        </p:nvSpPr>
        <p:spPr>
          <a:xfrm>
            <a:off x="4281959" y="4276856"/>
            <a:ext cx="3605853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13"/>
          <p:cNvSpPr>
            <a:spLocks noGrp="1"/>
          </p:cNvSpPr>
          <p:nvPr>
            <p:ph sz="quarter" idx="26"/>
          </p:nvPr>
        </p:nvSpPr>
        <p:spPr>
          <a:xfrm>
            <a:off x="8148759" y="2038177"/>
            <a:ext cx="3651468" cy="1668040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13"/>
          <p:cNvSpPr>
            <a:spLocks noGrp="1"/>
          </p:cNvSpPr>
          <p:nvPr>
            <p:ph sz="quarter" idx="28"/>
          </p:nvPr>
        </p:nvSpPr>
        <p:spPr>
          <a:xfrm>
            <a:off x="8148759" y="4276856"/>
            <a:ext cx="3651468" cy="1655811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96642" y="3893707"/>
            <a:ext cx="3631263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282217" y="3893707"/>
            <a:ext cx="3619171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47981" y="3893707"/>
            <a:ext cx="3664952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96642" y="1669892"/>
            <a:ext cx="3631263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282217" y="1669892"/>
            <a:ext cx="3619171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147981" y="1669892"/>
            <a:ext cx="3664952" cy="377726"/>
          </a:xfrm>
          <a:solidFill>
            <a:schemeClr val="accent2"/>
          </a:solidFill>
          <a:ln>
            <a:noFill/>
          </a:ln>
        </p:spPr>
        <p:txBody>
          <a:bodyPr lIns="97861" rIns="97861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47569" indent="0">
              <a:buNone/>
              <a:defRPr sz="1500"/>
            </a:lvl2pPr>
            <a:lvl3pPr marL="895138" indent="0">
              <a:buNone/>
              <a:defRPr sz="1500"/>
            </a:lvl3pPr>
            <a:lvl4pPr marL="1342708" indent="0">
              <a:buNone/>
              <a:defRPr sz="1500"/>
            </a:lvl4pPr>
            <a:lvl5pPr marL="1790279" indent="0"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21" name="Picture 20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2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281D-BB06-4D0B-9EBA-886A32661D0E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7" y="1668297"/>
            <a:ext cx="3632336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2968864"/>
            <a:ext cx="3636279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36896" y="1668297"/>
            <a:ext cx="3647824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34496" y="2968864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72570" y="1668297"/>
            <a:ext cx="3638972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68549" y="2968864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" y="3900402"/>
            <a:ext cx="3632336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86971" y="5200969"/>
            <a:ext cx="3634032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36896" y="3900402"/>
            <a:ext cx="3647824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34496" y="5200969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72570" y="3900402"/>
            <a:ext cx="3638972" cy="201571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268549" y="5200969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30481" tIns="88075"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47569" indent="0">
              <a:buNone/>
              <a:defRPr/>
            </a:lvl2pPr>
            <a:lvl3pPr marL="895138" indent="0">
              <a:buNone/>
              <a:defRPr/>
            </a:lvl3pPr>
            <a:lvl4pPr marL="1342708" indent="0">
              <a:buNone/>
              <a:defRPr/>
            </a:lvl4pPr>
            <a:lvl5pPr marL="179027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9" name="Picture 18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0" y="1"/>
            <a:ext cx="12192000" cy="5885102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447569" indent="0">
              <a:buNone/>
              <a:defRPr sz="1100"/>
            </a:lvl2pPr>
            <a:lvl3pPr marL="895138" indent="0">
              <a:buNone/>
              <a:defRPr sz="1000"/>
            </a:lvl3pPr>
            <a:lvl4pPr marL="1342708" indent="0">
              <a:buNone/>
              <a:defRPr sz="1000"/>
            </a:lvl4pPr>
            <a:lvl5pPr marL="1790279" indent="0"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D9D-8057-4432-B724-7DD744AF18DE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FFFFFF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8" name="Picture 7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3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210226-45D3-4B4F-848C-8084B46825BC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6" y="276453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89427" y="1779168"/>
            <a:ext cx="11428127" cy="433718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47569" indent="0">
              <a:buNone/>
              <a:defRPr sz="2000">
                <a:solidFill>
                  <a:srgbClr val="FFFFFF"/>
                </a:solidFill>
              </a:defRPr>
            </a:lvl2pPr>
            <a:lvl3pPr marL="895138" indent="0">
              <a:buNone/>
              <a:defRPr sz="2000">
                <a:solidFill>
                  <a:srgbClr val="FFFFFF"/>
                </a:solidFill>
              </a:defRPr>
            </a:lvl3pPr>
            <a:lvl4pPr marL="1342708" indent="0">
              <a:buNone/>
              <a:defRPr sz="2000">
                <a:solidFill>
                  <a:srgbClr val="FFFFFF"/>
                </a:solidFill>
              </a:defRPr>
            </a:lvl4pPr>
            <a:lvl5pPr marL="1790279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0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/ six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277200"/>
            <a:ext cx="11433600" cy="1166400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defRPr sz="3600" b="0" i="0" cap="none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1B15-0E02-477A-8CAA-4A43530B04CA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11940" y="4386459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6" y="4379159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rgbClr val="FFFFFF"/>
                </a:solidFill>
              </a:defRPr>
            </a:lvl2pPr>
            <a:lvl3pPr marL="895138" indent="0">
              <a:buNone/>
              <a:defRPr>
                <a:solidFill>
                  <a:srgbClr val="FFFFFF"/>
                </a:solidFill>
              </a:defRPr>
            </a:lvl3pPr>
            <a:lvl4pPr marL="1342708" indent="0">
              <a:buNone/>
              <a:defRPr>
                <a:solidFill>
                  <a:srgbClr val="FFFFFF"/>
                </a:solidFill>
              </a:defRPr>
            </a:lvl4pPr>
            <a:lvl5pPr marL="179027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6011940" y="2903201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3936" y="2895906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rgbClr val="FFFFFF"/>
                </a:solidFill>
              </a:defRPr>
            </a:lvl2pPr>
            <a:lvl3pPr marL="895138" indent="0">
              <a:buNone/>
              <a:defRPr>
                <a:solidFill>
                  <a:srgbClr val="FFFFFF"/>
                </a:solidFill>
              </a:defRPr>
            </a:lvl3pPr>
            <a:lvl4pPr marL="1342708" indent="0">
              <a:buNone/>
              <a:defRPr>
                <a:solidFill>
                  <a:srgbClr val="FFFFFF"/>
                </a:solidFill>
              </a:defRPr>
            </a:lvl4pPr>
            <a:lvl5pPr marL="179027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/>
          </p:nvPr>
        </p:nvSpPr>
        <p:spPr>
          <a:xfrm>
            <a:off x="6011940" y="1424796"/>
            <a:ext cx="5807529" cy="1315793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>
              <a:defRPr sz="15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2pPr>
            <a:lvl3pPr>
              <a:defRPr sz="13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3pPr>
            <a:lvl4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4pPr>
            <a:lvl5pPr>
              <a:defRPr sz="1100" b="0" i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83936" y="1417490"/>
            <a:ext cx="5459851" cy="1323095"/>
          </a:xfrm>
          <a:solidFill>
            <a:schemeClr val="accent2"/>
          </a:solidFill>
        </p:spPr>
        <p:txBody>
          <a:bodyPr lIns="195722" tIns="127220" rIns="130481"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447569" indent="0">
              <a:buNone/>
              <a:defRPr>
                <a:solidFill>
                  <a:srgbClr val="FFFFFF"/>
                </a:solidFill>
              </a:defRPr>
            </a:lvl2pPr>
            <a:lvl3pPr marL="895138" indent="0">
              <a:buNone/>
              <a:defRPr>
                <a:solidFill>
                  <a:srgbClr val="FFFFFF"/>
                </a:solidFill>
              </a:defRPr>
            </a:lvl3pPr>
            <a:lvl4pPr marL="1342708" indent="0">
              <a:buNone/>
              <a:defRPr>
                <a:solidFill>
                  <a:srgbClr val="FFFFFF"/>
                </a:solidFill>
              </a:defRPr>
            </a:lvl4pPr>
            <a:lvl5pPr marL="179027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1C78-B65F-469F-8D99-2E999317905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55" tIns="41428" rIns="82855" bIns="41428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51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6105685"/>
            <a:ext cx="2062223" cy="5214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9768" y="413519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7300" b="0" i="0" cap="none" spc="-181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29499" y="3298933"/>
            <a:ext cx="6301733" cy="24606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chemeClr val="bg1"/>
                </a:solidFill>
              </a:defRPr>
            </a:lvl2pPr>
            <a:lvl3pPr marL="1191752" indent="0">
              <a:buNone/>
              <a:defRPr>
                <a:solidFill>
                  <a:schemeClr val="bg1"/>
                </a:solidFill>
              </a:defRPr>
            </a:lvl3pPr>
            <a:lvl4pPr marL="1787634" indent="0">
              <a:buNone/>
              <a:defRPr>
                <a:solidFill>
                  <a:schemeClr val="bg1"/>
                </a:solidFill>
              </a:defRPr>
            </a:lvl4pPr>
            <a:lvl5pPr marL="23834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Click to edit text</a:t>
            </a:r>
          </a:p>
        </p:txBody>
      </p:sp>
      <p:pic>
        <p:nvPicPr>
          <p:cNvPr id="6" name="Picture 5" descr="OTK_Logo_ring_small_dark_RGB_260613_cut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789" y="3"/>
            <a:ext cx="4652211" cy="6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D2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6105685"/>
            <a:ext cx="2062223" cy="5214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29768" y="413519"/>
            <a:ext cx="6301464" cy="2741348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7300" b="0" i="0" cap="none" spc="-181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/>
              <a:t>Presentation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29499" y="3298933"/>
            <a:ext cx="6301733" cy="24606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chemeClr val="bg1"/>
                </a:solidFill>
              </a:defRPr>
            </a:lvl2pPr>
            <a:lvl3pPr marL="1191752" indent="0">
              <a:buNone/>
              <a:defRPr>
                <a:solidFill>
                  <a:schemeClr val="bg1"/>
                </a:solidFill>
              </a:defRPr>
            </a:lvl3pPr>
            <a:lvl4pPr marL="1787634" indent="0">
              <a:buNone/>
              <a:defRPr>
                <a:solidFill>
                  <a:schemeClr val="bg1"/>
                </a:solidFill>
              </a:defRPr>
            </a:lvl4pPr>
            <a:lvl5pPr marL="238343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Click to edit text</a:t>
            </a:r>
          </a:p>
        </p:txBody>
      </p:sp>
      <p:pic>
        <p:nvPicPr>
          <p:cNvPr id="6" name="Picture 5" descr="OTK_Logo_ring_small_dark_RGB_260613_cut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789" y="3"/>
            <a:ext cx="4652211" cy="6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3E32-480C-4723-B8B9-5661A070B3B4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8967" y="1515547"/>
            <a:ext cx="11396361" cy="44492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900" b="0" i="0">
                <a:solidFill>
                  <a:srgbClr val="191A16"/>
                </a:solidFill>
                <a:latin typeface="Arial"/>
                <a:cs typeface="Arial"/>
              </a:defRPr>
            </a:lvl1pPr>
            <a:lvl2pPr marL="968293" indent="-37241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400" b="0" i="0">
                <a:solidFill>
                  <a:srgbClr val="191A16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00" b="0" i="0">
                <a:solidFill>
                  <a:srgbClr val="191A16"/>
                </a:solidFill>
                <a:latin typeface="Arial"/>
                <a:cs typeface="Arial"/>
              </a:defRPr>
            </a:lvl3pPr>
            <a:lvl4pPr marL="2085537" indent="-297903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000" b="0" i="0">
                <a:solidFill>
                  <a:srgbClr val="191A16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000" b="0" i="0">
                <a:solidFill>
                  <a:srgbClr val="191A1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49"/>
            <a:ext cx="11404723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009EE8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/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73F0EC-4D19-4B4C-9A10-85C9E04051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60327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118E-2093-4C06-BFC4-5B8FAF2DEAE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TITLE / SPEAKER / CONFIDENTIAL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6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+mj-lt"/>
                <a:cs typeface="Arial Regular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72738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983E32-480C-4723-B8B9-5661A070B3B4}" type="datetime1">
              <a:rPr lang="en-US" smtClean="0">
                <a:solidFill>
                  <a:prstClr val="white"/>
                </a:solidFill>
              </a:rPr>
              <a:pPr/>
              <a:t>11/23/2017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TITLE / SPEAKER / CONFIDENTIAL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4FA5F9-085A-C542-B101-F4EC4335D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8967" y="1515547"/>
            <a:ext cx="11396361" cy="44492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900" b="0" i="0">
                <a:solidFill>
                  <a:srgbClr val="191A16"/>
                </a:solidFill>
                <a:latin typeface="Arial"/>
                <a:cs typeface="Arial"/>
              </a:defRPr>
            </a:lvl1pPr>
            <a:lvl2pPr marL="968293" indent="-372415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400" b="0" i="0">
                <a:solidFill>
                  <a:srgbClr val="191A16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00" b="0" i="0">
                <a:solidFill>
                  <a:srgbClr val="191A16"/>
                </a:solidFill>
                <a:latin typeface="Arial"/>
                <a:cs typeface="Arial"/>
              </a:defRPr>
            </a:lvl3pPr>
            <a:lvl4pPr marL="2085537" indent="-297903">
              <a:lnSpc>
                <a:spcPct val="100000"/>
              </a:lnSpc>
              <a:buSzPct val="75000"/>
              <a:buFont typeface="Courier New" panose="02070309020205020404" pitchFamily="49" charset="0"/>
              <a:buChar char="o"/>
              <a:defRPr sz="2000" b="0" i="0">
                <a:solidFill>
                  <a:srgbClr val="191A16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000" b="0" i="0">
                <a:solidFill>
                  <a:srgbClr val="191A1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49"/>
            <a:ext cx="11404723" cy="1166400"/>
          </a:xfrm>
        </p:spPr>
        <p:txBody>
          <a:bodyPr anchor="ctr">
            <a:noAutofit/>
          </a:bodyPr>
          <a:lstStyle>
            <a:lvl1pPr>
              <a:lnSpc>
                <a:spcPts val="5333"/>
              </a:lnSpc>
              <a:defRPr sz="4800" b="0" i="0" cap="none">
                <a:solidFill>
                  <a:srgbClr val="009EE8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1" name="Picture 1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610568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338667"/>
            <a:ext cx="11404723" cy="11664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FFFFFF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1" name="Picture 1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610568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72" y="6106505"/>
            <a:ext cx="2062223" cy="5214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338667"/>
            <a:ext cx="11404723" cy="11664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FFFFFF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8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55"/>
            <a:ext cx="11358888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25747" y="1618349"/>
            <a:ext cx="11317220" cy="4295336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940763" indent="-344962">
              <a:buFont typeface="Arial"/>
              <a:buChar char="•"/>
              <a:defRPr/>
            </a:lvl2pPr>
            <a:lvl3pPr marL="1536684" indent="-344962">
              <a:buFont typeface="Arial"/>
              <a:buChar char="•"/>
              <a:defRPr/>
            </a:lvl3pPr>
            <a:lvl4pPr marL="2132521" indent="-344962">
              <a:buFont typeface="Arial"/>
              <a:buChar char="•"/>
              <a:defRPr/>
            </a:lvl4pPr>
            <a:lvl5pPr marL="2728401" indent="-344962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/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71" y="276455"/>
            <a:ext cx="11349721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25747" y="1618349"/>
            <a:ext cx="11317220" cy="4295336"/>
          </a:xfrm>
        </p:spPr>
        <p:txBody>
          <a:bodyPr/>
          <a:lstStyle>
            <a:lvl1pPr marL="0" indent="0">
              <a:buFont typeface="Arial"/>
              <a:buNone/>
              <a:defRPr/>
            </a:lvl1pPr>
            <a:lvl2pPr marL="940763" indent="-344962">
              <a:buFont typeface="Arial"/>
              <a:buChar char="•"/>
              <a:defRPr/>
            </a:lvl2pPr>
            <a:lvl3pPr marL="1536684" indent="-344962">
              <a:buFont typeface="Arial"/>
              <a:buChar char="•"/>
              <a:defRPr/>
            </a:lvl3pPr>
            <a:lvl4pPr marL="2132521" indent="-344962">
              <a:buFont typeface="Arial"/>
              <a:buChar char="•"/>
              <a:defRPr/>
            </a:lvl4pPr>
            <a:lvl5pPr marL="2728401" indent="-344962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3335" y="338675"/>
            <a:ext cx="11349721" cy="116507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971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, No logo">
    <p:bg>
      <p:bgPr>
        <a:solidFill>
          <a:srgbClr val="2D2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,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478C6C-558A-4C91-B85C-7AA71C967C0A}" type="datetime1">
              <a:rPr lang="en-US" smtClean="0">
                <a:solidFill>
                  <a:srgbClr val="FFFFFF"/>
                </a:solidFill>
              </a:rPr>
              <a:pPr/>
              <a:t>11/23/2017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TITLE / SPEAKER / CONFIDENTIAL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,with logo">
    <p:bg>
      <p:bgPr>
        <a:solidFill>
          <a:srgbClr val="2D2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pic>
        <p:nvPicPr>
          <p:cNvPr id="7" name="Picture 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6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noProof="0" smtClean="0"/>
              <a:pPr/>
              <a:t>11/23/2017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TITLE / SPEAKER / CONFIDENTIAL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8369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_No logo">
    <p:bg>
      <p:bgPr>
        <a:solidFill>
          <a:srgbClr val="2D2D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8C6C-558A-4C91-B85C-7AA71C967C0A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55"/>
            <a:ext cx="11358888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85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69" y="344995"/>
            <a:ext cx="10103019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800" b="0" i="0" cap="none" spc="-18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730B847-AC16-4849-A99B-3D1D44F6FCD0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  <p:pic>
        <p:nvPicPr>
          <p:cNvPr id="7" name="Picture 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K_Mdm_Horiz_NRed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4" y="6106508"/>
            <a:ext cx="2062223" cy="5214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0C5D1CE-4CDA-4117-BB2E-A74E29665072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29769" y="344995"/>
            <a:ext cx="10103019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800" b="0" i="0" cap="none" spc="-18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944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71" y="344995"/>
            <a:ext cx="9893385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500" b="0" i="0" cap="none" spc="-18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93EC94B-5547-4D62-BCE0-F7074F663DF4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  <p:pic>
        <p:nvPicPr>
          <p:cNvPr id="15" name="Picture 14" descr="OTK_Mdm_Horiz_CGreen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4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TK_Mdm_Horiz_Orang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5685"/>
            <a:ext cx="2062223" cy="521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771" y="344995"/>
            <a:ext cx="9813292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500" b="0" i="0" cap="none" spc="-181">
                <a:solidFill>
                  <a:srgbClr val="FF6601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6183226-8AE4-40DF-ADEA-AEEA7C8226F4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yellow backgro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4359A74-9A8A-4304-A971-6D33D9E05BD2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9776" y="345600"/>
            <a:ext cx="9688703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500" b="0" i="0" cap="none" spc="-181">
                <a:solidFill>
                  <a:srgbClr val="191A16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6" name="Picture 15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 blu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BA23C-F4BC-47E0-9F34-F2D8F140395B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76455"/>
            <a:ext cx="11370664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35261" y="1779171"/>
            <a:ext cx="11382971" cy="433718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</a:defRPr>
            </a:lvl1pPr>
            <a:lvl2pPr marL="595878" indent="0">
              <a:buNone/>
              <a:defRPr sz="2700">
                <a:solidFill>
                  <a:srgbClr val="FFFFFF"/>
                </a:solidFill>
              </a:defRPr>
            </a:lvl2pPr>
            <a:lvl3pPr marL="1191752" indent="0">
              <a:buNone/>
              <a:defRPr sz="2700">
                <a:solidFill>
                  <a:srgbClr val="FFFFFF"/>
                </a:solidFill>
              </a:defRPr>
            </a:lvl3pPr>
            <a:lvl4pPr marL="1787634" indent="0">
              <a:buNone/>
              <a:defRPr sz="2700">
                <a:solidFill>
                  <a:srgbClr val="FFFFFF"/>
                </a:solidFill>
              </a:defRPr>
            </a:lvl4pPr>
            <a:lvl5pPr marL="2383439" indent="0">
              <a:buNone/>
              <a:defRPr sz="2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16" y="610568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C30A-5847-4AC2-88A4-7D1662698BF9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72" y="276455"/>
            <a:ext cx="11388463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35261" y="1614796"/>
            <a:ext cx="11382971" cy="4501563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72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ar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0" y="4"/>
            <a:ext cx="12192000" cy="5885103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647A-8440-4D44-AC29-C4094A39B513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9" y="276455"/>
            <a:ext cx="11372001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8" name="Picture 7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BA8F-36D3-428D-9E6B-DCA9FE7D8906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4" y="276452"/>
            <a:ext cx="11398699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4" y="2208945"/>
            <a:ext cx="5172533" cy="3687499"/>
          </a:xfrm>
        </p:spPr>
        <p:txBody>
          <a:bodyPr tIns="0" bIns="0">
            <a:noAutofit/>
          </a:bodyPr>
          <a:lstStyle>
            <a:lvl1pPr marL="344962" indent="-344962">
              <a:buFont typeface="Arial"/>
              <a:buChar char="•"/>
              <a:defRPr sz="2000">
                <a:solidFill>
                  <a:srgbClr val="191A16"/>
                </a:solidFill>
                <a:latin typeface="Arial"/>
                <a:cs typeface="Arial"/>
              </a:defRPr>
            </a:lvl1pPr>
            <a:lvl2pPr marL="940763" indent="-344962">
              <a:buFont typeface="Arial"/>
              <a:buChar char="•"/>
              <a:defRPr sz="2000">
                <a:solidFill>
                  <a:srgbClr val="191A16"/>
                </a:solidFill>
                <a:latin typeface="Arial"/>
                <a:cs typeface="Arial"/>
              </a:defRPr>
            </a:lvl2pPr>
            <a:lvl3pPr marL="1536684" indent="-344962">
              <a:buFont typeface="Arial"/>
              <a:buChar char="•"/>
              <a:defRPr sz="2000">
                <a:solidFill>
                  <a:srgbClr val="191A16"/>
                </a:solidFill>
                <a:latin typeface="Arial"/>
                <a:cs typeface="Arial"/>
              </a:defRPr>
            </a:lvl3pPr>
            <a:lvl4pPr marL="2132521" indent="-344962">
              <a:buFont typeface="Arial"/>
              <a:buChar char="•"/>
              <a:defRPr sz="2000">
                <a:solidFill>
                  <a:srgbClr val="191A16"/>
                </a:solidFill>
                <a:latin typeface="Arial"/>
                <a:cs typeface="Arial"/>
              </a:defRPr>
            </a:lvl4pPr>
            <a:lvl5pPr marL="2728401" indent="-344962">
              <a:buFont typeface="Arial"/>
              <a:buChar char="•"/>
              <a:defRPr sz="2000">
                <a:solidFill>
                  <a:srgbClr val="191A1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5" y="2208944"/>
            <a:ext cx="5099641" cy="3704741"/>
          </a:xfrm>
        </p:spPr>
        <p:txBody>
          <a:bodyPr t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13471" y="1649912"/>
            <a:ext cx="5161237" cy="379239"/>
          </a:xfrm>
          <a:solidFill>
            <a:schemeClr val="accent2"/>
          </a:solidFill>
        </p:spPr>
        <p:txBody>
          <a:bodyPr lIns="130323">
            <a:noAutofit/>
          </a:bodyPr>
          <a:lstStyle>
            <a:lvl1pPr marL="0" indent="0">
              <a:buFontTx/>
              <a:buNone/>
              <a:tabLst/>
              <a:defRPr sz="2000">
                <a:solidFill>
                  <a:srgbClr val="FFFFFF"/>
                </a:solidFill>
              </a:defRPr>
            </a:lvl1pPr>
            <a:lvl2pPr marL="595880" indent="0">
              <a:buFontTx/>
              <a:buNone/>
              <a:tabLst/>
              <a:defRPr sz="2000">
                <a:solidFill>
                  <a:srgbClr val="FFFFFF"/>
                </a:solidFill>
              </a:defRPr>
            </a:lvl2pPr>
            <a:lvl3pPr marL="1191756" indent="0">
              <a:buFontTx/>
              <a:buNone/>
              <a:tabLst/>
              <a:defRPr sz="2000">
                <a:solidFill>
                  <a:srgbClr val="FFFFFF"/>
                </a:solidFill>
              </a:defRPr>
            </a:lvl3pPr>
            <a:lvl4pPr marL="1787634" indent="0">
              <a:buFontTx/>
              <a:buNone/>
              <a:tabLst/>
              <a:defRPr sz="2000">
                <a:solidFill>
                  <a:srgbClr val="FFFFFF"/>
                </a:solidFill>
              </a:defRPr>
            </a:lvl4pPr>
            <a:lvl5pPr marL="2383439" indent="0">
              <a:buFontTx/>
              <a:buNone/>
              <a:tabLst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102237" y="1651496"/>
            <a:ext cx="5175496" cy="379239"/>
          </a:xfrm>
          <a:solidFill>
            <a:schemeClr val="accent2"/>
          </a:solidFill>
        </p:spPr>
        <p:txBody>
          <a:bodyPr lIns="130323">
            <a:noAutofit/>
          </a:bodyPr>
          <a:lstStyle>
            <a:lvl1pPr marL="0" indent="0">
              <a:buFontTx/>
              <a:buNone/>
              <a:tabLst/>
              <a:defRPr sz="2000">
                <a:solidFill>
                  <a:srgbClr val="FFFFFF"/>
                </a:solidFill>
              </a:defRPr>
            </a:lvl1pPr>
            <a:lvl2pPr marL="595880" indent="0">
              <a:buFontTx/>
              <a:buNone/>
              <a:tabLst/>
              <a:defRPr sz="2000">
                <a:solidFill>
                  <a:srgbClr val="FFFFFF"/>
                </a:solidFill>
              </a:defRPr>
            </a:lvl2pPr>
            <a:lvl3pPr marL="1191756" indent="0">
              <a:buFontTx/>
              <a:buNone/>
              <a:tabLst/>
              <a:defRPr sz="2000">
                <a:solidFill>
                  <a:srgbClr val="FFFFFF"/>
                </a:solidFill>
              </a:defRPr>
            </a:lvl3pPr>
            <a:lvl4pPr marL="1787634" indent="0">
              <a:buFontTx/>
              <a:buNone/>
              <a:tabLst/>
              <a:defRPr sz="2000">
                <a:solidFill>
                  <a:srgbClr val="FFFFFF"/>
                </a:solidFill>
              </a:defRPr>
            </a:lvl4pPr>
            <a:lvl5pPr marL="2383439" indent="0">
              <a:buFontTx/>
              <a:buNone/>
              <a:tabLst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44986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2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507B7B89-86EE-455A-B432-461829FC9BB9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6" y="6106421"/>
            <a:ext cx="2099310" cy="530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73B7-6E52-4096-856A-408C15E0B713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9" y="276455"/>
            <a:ext cx="1141649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1" y="1613656"/>
            <a:ext cx="5723456" cy="4282789"/>
          </a:xfrm>
        </p:spPr>
        <p:txBody>
          <a:bodyPr>
            <a:normAutofit/>
          </a:bodyPr>
          <a:lstStyle>
            <a:lvl1pPr>
              <a:defRPr sz="2900">
                <a:solidFill>
                  <a:srgbClr val="191A16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191A16"/>
                </a:solidFill>
                <a:latin typeface="Arial"/>
                <a:cs typeface="Arial"/>
              </a:defRPr>
            </a:lvl2pPr>
            <a:lvl3pPr>
              <a:defRPr sz="2100">
                <a:solidFill>
                  <a:srgbClr val="191A16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191A16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191A1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5" y="1618349"/>
            <a:ext cx="5294076" cy="4295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_WHIT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73B7-6E52-4096-856A-408C15E0B713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9" y="276455"/>
            <a:ext cx="1141649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096001" y="1613656"/>
            <a:ext cx="5723456" cy="4282789"/>
          </a:xfrm>
        </p:spPr>
        <p:txBody>
          <a:bodyPr>
            <a:normAutofit/>
          </a:bodyPr>
          <a:lstStyle>
            <a:lvl1pPr>
              <a:defRPr sz="2900">
                <a:solidFill>
                  <a:srgbClr val="191A16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191A16"/>
                </a:solidFill>
                <a:latin typeface="Arial"/>
                <a:cs typeface="Arial"/>
              </a:defRPr>
            </a:lvl2pPr>
            <a:lvl3pPr>
              <a:defRPr sz="2100">
                <a:solidFill>
                  <a:srgbClr val="191A16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rgbClr val="191A16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rgbClr val="191A1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79915" y="1618349"/>
            <a:ext cx="5294076" cy="4295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12" y="610568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colour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57203"/>
            <a:ext cx="2461864" cy="1815881"/>
          </a:xfrm>
          <a:solidFill>
            <a:schemeClr val="accent2"/>
          </a:solidFill>
        </p:spPr>
        <p:txBody>
          <a:bodyPr lIns="130239" tIns="86864" anchor="t">
            <a:normAutofit/>
          </a:bodyPr>
          <a:lstStyle>
            <a:lvl1pPr>
              <a:lnSpc>
                <a:spcPct val="90000"/>
              </a:lnSpc>
              <a:defRPr sz="2900" b="0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CA5A-2780-4429-AA04-E148E27329D9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10592" y="345004"/>
            <a:ext cx="4253719" cy="5551231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6" y="2307372"/>
            <a:ext cx="2461864" cy="3467151"/>
          </a:xfrm>
          <a:solidFill>
            <a:schemeClr val="accent2"/>
          </a:solidFill>
        </p:spPr>
        <p:txBody>
          <a:bodyPr lIns="130239" tIns="86864" anchor="t">
            <a:normAutofit/>
          </a:bodyPr>
          <a:lstStyle>
            <a:lvl1pPr marL="0" indent="0">
              <a:buNone/>
              <a:defRPr sz="1700">
                <a:solidFill>
                  <a:schemeClr val="bg2"/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rgbClr val="FFFFFF"/>
                </a:solidFill>
              </a:defRPr>
            </a:lvl2pPr>
            <a:lvl3pPr marL="1191752" indent="0">
              <a:buNone/>
              <a:defRPr>
                <a:solidFill>
                  <a:srgbClr val="FFFFFF"/>
                </a:solidFill>
              </a:defRPr>
            </a:lvl3pPr>
            <a:lvl4pPr marL="1787634" indent="0">
              <a:buNone/>
              <a:defRPr>
                <a:solidFill>
                  <a:srgbClr val="FFFFFF"/>
                </a:solidFill>
              </a:defRPr>
            </a:lvl4pPr>
            <a:lvl5pPr marL="23834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7441230" y="345004"/>
            <a:ext cx="4253719" cy="5551231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FC062-55E8-4A04-BDA7-B1529F14758B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78986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13"/>
          <p:cNvSpPr>
            <a:spLocks noGrp="1"/>
          </p:cNvSpPr>
          <p:nvPr>
            <p:ph sz="quarter" idx="34"/>
          </p:nvPr>
        </p:nvSpPr>
        <p:spPr>
          <a:xfrm>
            <a:off x="391241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35"/>
          </p:nvPr>
        </p:nvSpPr>
        <p:spPr>
          <a:xfrm>
            <a:off x="391241" y="376202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Content Placeholder 13"/>
          <p:cNvSpPr>
            <a:spLocks noGrp="1"/>
          </p:cNvSpPr>
          <p:nvPr>
            <p:ph sz="quarter" idx="36"/>
          </p:nvPr>
        </p:nvSpPr>
        <p:spPr>
          <a:xfrm>
            <a:off x="391241" y="4924568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009EE8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7"/>
          </p:nvPr>
        </p:nvSpPr>
        <p:spPr>
          <a:xfrm>
            <a:off x="4258292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13"/>
          <p:cNvSpPr>
            <a:spLocks noGrp="1"/>
          </p:cNvSpPr>
          <p:nvPr>
            <p:ph sz="quarter" idx="38"/>
          </p:nvPr>
        </p:nvSpPr>
        <p:spPr>
          <a:xfrm>
            <a:off x="4270544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9"/>
          </p:nvPr>
        </p:nvSpPr>
        <p:spPr>
          <a:xfrm>
            <a:off x="4270544" y="376202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Content Placeholder 13"/>
          <p:cNvSpPr>
            <a:spLocks noGrp="1"/>
          </p:cNvSpPr>
          <p:nvPr>
            <p:ph sz="quarter" idx="40"/>
          </p:nvPr>
        </p:nvSpPr>
        <p:spPr>
          <a:xfrm>
            <a:off x="4270544" y="4924568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13"/>
          <p:cNvSpPr>
            <a:spLocks noGrp="1"/>
          </p:cNvSpPr>
          <p:nvPr>
            <p:ph sz="quarter" idx="41"/>
          </p:nvPr>
        </p:nvSpPr>
        <p:spPr>
          <a:xfrm>
            <a:off x="8102505" y="1452893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Content Placeholder 13"/>
          <p:cNvSpPr>
            <a:spLocks noGrp="1"/>
          </p:cNvSpPr>
          <p:nvPr>
            <p:ph sz="quarter" idx="42"/>
          </p:nvPr>
        </p:nvSpPr>
        <p:spPr>
          <a:xfrm>
            <a:off x="8114757" y="2589816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Content Placeholder 13"/>
          <p:cNvSpPr>
            <a:spLocks noGrp="1"/>
          </p:cNvSpPr>
          <p:nvPr>
            <p:ph sz="quarter" idx="43"/>
          </p:nvPr>
        </p:nvSpPr>
        <p:spPr>
          <a:xfrm>
            <a:off x="8114757" y="3762024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Content Placeholder 13"/>
          <p:cNvSpPr>
            <a:spLocks noGrp="1"/>
          </p:cNvSpPr>
          <p:nvPr>
            <p:ph sz="quarter" idx="44"/>
          </p:nvPr>
        </p:nvSpPr>
        <p:spPr>
          <a:xfrm>
            <a:off x="8114757" y="4924568"/>
            <a:ext cx="3711019" cy="100278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0" name="Picture 1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B00A-CBC3-4BF6-B5EB-DC4C130C09AD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8" y="1438543"/>
            <a:ext cx="11426709" cy="445545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6" y="4813885"/>
            <a:ext cx="11428404" cy="1078787"/>
          </a:xfrm>
          <a:solidFill>
            <a:srgbClr val="191A16">
              <a:alpha val="69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669E-F334-4983-9B74-E7623E11BF61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8" y="1743119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982" y="4658305"/>
            <a:ext cx="3660708" cy="1078787"/>
          </a:xfrm>
          <a:solidFill>
            <a:srgbClr val="191A16">
              <a:alpha val="69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7985" y="1743119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25573" y="4658305"/>
            <a:ext cx="3659819" cy="1078787"/>
          </a:xfrm>
          <a:solidFill>
            <a:srgbClr val="191A16">
              <a:alpha val="69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60701" y="1743119"/>
            <a:ext cx="3656739" cy="39902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56783" y="4658305"/>
            <a:ext cx="3659191" cy="1078787"/>
          </a:xfrm>
          <a:solidFill>
            <a:srgbClr val="191A16">
              <a:alpha val="69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49"/>
            <a:ext cx="11435867" cy="1164944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 b="0" i="0" cap="none">
                <a:solidFill>
                  <a:srgbClr val="009EE8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3" name="Picture 12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C2B7-EA9A-4E0A-AD0C-41FC0C0C0E52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03101" y="2038177"/>
            <a:ext cx="3617901" cy="1668040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0"/>
          </p:nvPr>
        </p:nvSpPr>
        <p:spPr>
          <a:xfrm>
            <a:off x="4281960" y="2038177"/>
            <a:ext cx="3605853" cy="1668040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13"/>
          <p:cNvSpPr>
            <a:spLocks noGrp="1"/>
          </p:cNvSpPr>
          <p:nvPr>
            <p:ph sz="quarter" idx="22"/>
          </p:nvPr>
        </p:nvSpPr>
        <p:spPr>
          <a:xfrm>
            <a:off x="403101" y="4276857"/>
            <a:ext cx="3617901" cy="165581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4"/>
          </p:nvPr>
        </p:nvSpPr>
        <p:spPr>
          <a:xfrm>
            <a:off x="4281960" y="4276857"/>
            <a:ext cx="3605853" cy="165581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" name="Content Placeholder 13"/>
          <p:cNvSpPr>
            <a:spLocks noGrp="1"/>
          </p:cNvSpPr>
          <p:nvPr>
            <p:ph sz="quarter" idx="26"/>
          </p:nvPr>
        </p:nvSpPr>
        <p:spPr>
          <a:xfrm>
            <a:off x="8148763" y="2038177"/>
            <a:ext cx="3651468" cy="1668040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13"/>
          <p:cNvSpPr>
            <a:spLocks noGrp="1"/>
          </p:cNvSpPr>
          <p:nvPr>
            <p:ph sz="quarter" idx="28"/>
          </p:nvPr>
        </p:nvSpPr>
        <p:spPr>
          <a:xfrm>
            <a:off x="8148763" y="4276857"/>
            <a:ext cx="3651468" cy="1655811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595878" indent="0">
              <a:buNone/>
              <a:defRPr sz="1500"/>
            </a:lvl2pPr>
            <a:lvl3pPr marL="1191752" indent="0">
              <a:buNone/>
              <a:defRPr sz="1300"/>
            </a:lvl3pPr>
            <a:lvl4pPr marL="1787634" indent="0">
              <a:buNone/>
              <a:defRPr sz="1300"/>
            </a:lvl4pPr>
            <a:lvl5pPr marL="2383439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96644" y="3893724"/>
            <a:ext cx="3631263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282217" y="3893724"/>
            <a:ext cx="3619171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47981" y="3893724"/>
            <a:ext cx="3664952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96644" y="1669904"/>
            <a:ext cx="3631263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282217" y="1669904"/>
            <a:ext cx="3619171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147981" y="1669904"/>
            <a:ext cx="3664952" cy="377727"/>
          </a:xfrm>
          <a:solidFill>
            <a:schemeClr val="accent2"/>
          </a:solidFill>
          <a:ln>
            <a:noFill/>
          </a:ln>
        </p:spPr>
        <p:txBody>
          <a:bodyPr lIns="130239" rIns="130239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95878" indent="0">
              <a:buNone/>
              <a:defRPr sz="2000"/>
            </a:lvl2pPr>
            <a:lvl3pPr marL="1191752" indent="0">
              <a:buNone/>
              <a:defRPr sz="2000"/>
            </a:lvl3pPr>
            <a:lvl4pPr marL="1787634" indent="0">
              <a:buNone/>
              <a:defRPr sz="2000"/>
            </a:lvl4pPr>
            <a:lvl5pPr marL="2383439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55"/>
            <a:ext cx="11435867" cy="116507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21" name="Picture 20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3840-5F27-4EBE-8E17-1848AB8AB4D4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8667" y="1668301"/>
            <a:ext cx="3632336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7008" y="2968868"/>
            <a:ext cx="3636279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36896" y="1668301"/>
            <a:ext cx="3647824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134496" y="2968868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272575" y="1668301"/>
            <a:ext cx="3638972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268549" y="2968868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" y="3900405"/>
            <a:ext cx="3632336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86971" y="5200972"/>
            <a:ext cx="3634032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36896" y="3900405"/>
            <a:ext cx="3647824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134496" y="5200972"/>
            <a:ext cx="3650896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72575" y="3900405"/>
            <a:ext cx="3638972" cy="20157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268549" y="5200972"/>
            <a:ext cx="3641411" cy="726389"/>
          </a:xfrm>
          <a:solidFill>
            <a:srgbClr val="191A16">
              <a:alpha val="70000"/>
            </a:srgbClr>
          </a:solidFill>
        </p:spPr>
        <p:txBody>
          <a:bodyPr lIns="173730" tIns="117270"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595878" indent="0">
              <a:buNone/>
              <a:defRPr/>
            </a:lvl2pPr>
            <a:lvl3pPr marL="1191752" indent="0">
              <a:buNone/>
              <a:defRPr/>
            </a:lvl3pPr>
            <a:lvl4pPr marL="1787634" indent="0">
              <a:buNone/>
              <a:defRPr/>
            </a:lvl4pPr>
            <a:lvl5pPr marL="2383439" indent="0">
              <a:buNone/>
              <a:defRPr/>
            </a:lvl5pPr>
          </a:lstStyle>
          <a:p>
            <a:pPr lvl="0"/>
            <a:r>
              <a:rPr lang="fi-FI" dirty="0" err="1"/>
              <a:t>Text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83937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pic>
        <p:nvPicPr>
          <p:cNvPr id="19" name="Picture 18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/ six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277200"/>
            <a:ext cx="11433600" cy="1166400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defRPr sz="4800" b="0" i="0" cap="none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DCD8-96B4-44D5-B6E3-7DCD74217564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12024" y="4386541"/>
            <a:ext cx="5807529" cy="1315793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83934" y="4379242"/>
            <a:ext cx="5459851" cy="1323095"/>
          </a:xfrm>
          <a:solidFill>
            <a:srgbClr val="FEEA0A"/>
          </a:solidFill>
        </p:spPr>
        <p:txBody>
          <a:bodyPr lIns="260556" tIns="169382" rIns="173730" anchor="t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rgbClr val="FFFFFF"/>
                </a:solidFill>
              </a:defRPr>
            </a:lvl2pPr>
            <a:lvl3pPr marL="1191752" indent="0">
              <a:buNone/>
              <a:defRPr>
                <a:solidFill>
                  <a:srgbClr val="FFFFFF"/>
                </a:solidFill>
              </a:defRPr>
            </a:lvl3pPr>
            <a:lvl4pPr marL="1787634" indent="0">
              <a:buNone/>
              <a:defRPr>
                <a:solidFill>
                  <a:srgbClr val="FFFFFF"/>
                </a:solidFill>
              </a:defRPr>
            </a:lvl4pPr>
            <a:lvl5pPr marL="23834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6012024" y="2903231"/>
            <a:ext cx="5807529" cy="1315793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3934" y="2895920"/>
            <a:ext cx="5459851" cy="1323095"/>
          </a:xfrm>
          <a:solidFill>
            <a:srgbClr val="FEEA0A"/>
          </a:solidFill>
        </p:spPr>
        <p:txBody>
          <a:bodyPr lIns="260556" tIns="169382" rIns="173730" anchor="t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rgbClr val="FFFFFF"/>
                </a:solidFill>
              </a:defRPr>
            </a:lvl2pPr>
            <a:lvl3pPr marL="1191752" indent="0">
              <a:buNone/>
              <a:defRPr>
                <a:solidFill>
                  <a:srgbClr val="FFFFFF"/>
                </a:solidFill>
              </a:defRPr>
            </a:lvl3pPr>
            <a:lvl4pPr marL="1787634" indent="0">
              <a:buNone/>
              <a:defRPr>
                <a:solidFill>
                  <a:srgbClr val="FFFFFF"/>
                </a:solidFill>
              </a:defRPr>
            </a:lvl4pPr>
            <a:lvl5pPr marL="23834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/>
          </p:nvPr>
        </p:nvSpPr>
        <p:spPr>
          <a:xfrm>
            <a:off x="6012024" y="1424831"/>
            <a:ext cx="5807529" cy="1315793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7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83934" y="1417500"/>
            <a:ext cx="5459851" cy="1323095"/>
          </a:xfrm>
          <a:solidFill>
            <a:srgbClr val="FEEA0A"/>
          </a:solidFill>
        </p:spPr>
        <p:txBody>
          <a:bodyPr lIns="260556" tIns="169382" rIns="173730" anchor="t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595878" indent="0">
              <a:buNone/>
              <a:defRPr>
                <a:solidFill>
                  <a:srgbClr val="FFFFFF"/>
                </a:solidFill>
              </a:defRPr>
            </a:lvl2pPr>
            <a:lvl3pPr marL="1191752" indent="0">
              <a:buNone/>
              <a:defRPr>
                <a:solidFill>
                  <a:srgbClr val="FFFFFF"/>
                </a:solidFill>
              </a:defRPr>
            </a:lvl3pPr>
            <a:lvl4pPr marL="1787634" indent="0">
              <a:buNone/>
              <a:defRPr>
                <a:solidFill>
                  <a:srgbClr val="FFFFFF"/>
                </a:solidFill>
              </a:defRPr>
            </a:lvl4pPr>
            <a:lvl5pPr marL="23834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OTK_Mdm_Horiz_NBlu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0" y="6106505"/>
            <a:ext cx="2062223" cy="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257F-5CF4-4E25-93A7-1179259AB05F}" type="datetime1">
              <a:rPr lang="en-US" smtClean="0">
                <a:solidFill>
                  <a:srgbClr val="848A8C"/>
                </a:solidFill>
              </a:rPr>
              <a:pPr/>
              <a:t>11/23/2017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311" tIns="55156" rIns="110311" bIns="55156" rtlCol="0" anchor="ctr"/>
          <a:lstStyle/>
          <a:p>
            <a:pPr algn="ctr" defTabSz="595881"/>
            <a:endParaRPr lang="en-US" sz="23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7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08A1BA6E-44B8-4B8A-860D-D1D6DE2C9577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sv-SE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75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86" y="-58427"/>
            <a:ext cx="12366660" cy="69927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76000" y="432001"/>
            <a:ext cx="6316800" cy="1470025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90000"/>
              </a:lnSpc>
              <a:defRPr sz="5500" b="0" spc="-50">
                <a:solidFill>
                  <a:schemeClr val="bg1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1" y="3918601"/>
            <a:ext cx="4843380" cy="1685425"/>
          </a:xfrm>
        </p:spPr>
        <p:txBody>
          <a:bodyPr lIns="0">
            <a:normAutofit/>
          </a:bodyPr>
          <a:lstStyle>
            <a:lvl1pPr marL="0" indent="0" algn="l">
              <a:lnSpc>
                <a:spcPct val="70000"/>
              </a:lnSpc>
              <a:buNone/>
              <a:defRPr sz="2000" spc="0">
                <a:solidFill>
                  <a:srgbClr val="FFFFFF"/>
                </a:solidFill>
                <a:latin typeface="+mj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5" y="5812968"/>
            <a:ext cx="390508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1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dark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6000" y="432001"/>
            <a:ext cx="6316800" cy="1470025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90000"/>
              </a:lnSpc>
              <a:defRPr sz="5500" b="0" spc="-50">
                <a:solidFill>
                  <a:schemeClr val="bg1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76001" y="3918600"/>
            <a:ext cx="4843380" cy="1685425"/>
          </a:xfrm>
        </p:spPr>
        <p:txBody>
          <a:bodyPr lIns="0">
            <a:normAutofit/>
          </a:bodyPr>
          <a:lstStyle>
            <a:lvl1pPr marL="0" indent="0" algn="l">
              <a:lnSpc>
                <a:spcPct val="70000"/>
              </a:lnSpc>
              <a:buNone/>
              <a:defRPr sz="2000" spc="0">
                <a:solidFill>
                  <a:srgbClr val="FFFFFF"/>
                </a:solidFill>
                <a:latin typeface="+mj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5" y="5812968"/>
            <a:ext cx="390508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2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light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6000" y="432001"/>
            <a:ext cx="6316800" cy="1470025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90000"/>
              </a:lnSpc>
              <a:defRPr sz="5500" b="0" spc="-50">
                <a:solidFill>
                  <a:srgbClr val="006AAC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76001" y="3918601"/>
            <a:ext cx="4843380" cy="1685425"/>
          </a:xfrm>
        </p:spPr>
        <p:txBody>
          <a:bodyPr lIns="0">
            <a:normAutofit/>
          </a:bodyPr>
          <a:lstStyle>
            <a:lvl1pPr marL="0" indent="0" algn="l">
              <a:lnSpc>
                <a:spcPct val="70000"/>
              </a:lnSpc>
              <a:buNone/>
              <a:defRPr sz="2000" spc="0">
                <a:solidFill>
                  <a:schemeClr val="tx2"/>
                </a:solidFill>
                <a:latin typeface="+mj-lt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5" y="5812968"/>
            <a:ext cx="390508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95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79999" y="3312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79999" y="1709998"/>
            <a:ext cx="11232000" cy="43236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000" spc="0">
                <a:solidFill>
                  <a:srgbClr val="FFFFFF"/>
                </a:solidFill>
                <a:latin typeface="+mj-lt"/>
                <a:cs typeface="Franklin Gothic Medium"/>
              </a:defRPr>
            </a:lvl1pPr>
            <a:lvl2pPr marL="914400" indent="-457200">
              <a:lnSpc>
                <a:spcPct val="150000"/>
              </a:lnSpc>
              <a:buFont typeface="+mj-lt"/>
              <a:buAutoNum type="arabicPeriod"/>
              <a:defRPr sz="2000" spc="0">
                <a:solidFill>
                  <a:srgbClr val="FFFFFF"/>
                </a:solidFill>
                <a:latin typeface="+mj-lt"/>
                <a:cs typeface="Franklin Gothic Medium"/>
              </a:defRPr>
            </a:lvl2pPr>
            <a:lvl3pPr marL="1257300" indent="-342900">
              <a:lnSpc>
                <a:spcPct val="150000"/>
              </a:lnSpc>
              <a:buFont typeface="+mj-lt"/>
              <a:buAutoNum type="arabicPeriod"/>
              <a:defRPr sz="1800" spc="0">
                <a:solidFill>
                  <a:srgbClr val="FFFFFF"/>
                </a:solidFill>
                <a:latin typeface="+mj-lt"/>
                <a:cs typeface="Franklin Gothic Medium"/>
              </a:defRPr>
            </a:lvl3pPr>
            <a:lvl4pPr marL="1714500" indent="-342900">
              <a:lnSpc>
                <a:spcPct val="150000"/>
              </a:lnSpc>
              <a:buFont typeface="+mj-lt"/>
              <a:buAutoNum type="arabicPeriod"/>
              <a:defRPr sz="1600" spc="0">
                <a:solidFill>
                  <a:srgbClr val="FFFFFF"/>
                </a:solidFill>
                <a:latin typeface="+mj-lt"/>
                <a:cs typeface="Franklin Gothic Medium"/>
              </a:defRPr>
            </a:lvl4pPr>
            <a:lvl5pPr marL="2171700" indent="-342900">
              <a:lnSpc>
                <a:spcPct val="150000"/>
              </a:lnSpc>
              <a:buFont typeface="+mj-lt"/>
              <a:buAutoNum type="arabicPeriod"/>
              <a:defRPr sz="1600" spc="0">
                <a:solidFill>
                  <a:srgbClr val="FFFFFF"/>
                </a:solidFill>
                <a:latin typeface="+mj-lt"/>
                <a:cs typeface="Franklin Gothic Medium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7D23DAF7-CEE7-AD4D-8C93-3B35E8E3E9A4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3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80000" y="1710001"/>
            <a:ext cx="11232000" cy="43244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7D23DAF7-CEE7-AD4D-8C93-3B35E8E3E9A4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0" y="1711575"/>
            <a:ext cx="5496000" cy="4323600"/>
          </a:xfrm>
        </p:spPr>
        <p:txBody>
          <a:bodyPr lIns="0" tIns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6216000" y="1711575"/>
            <a:ext cx="5496000" cy="4323600"/>
          </a:xfrm>
        </p:spPr>
        <p:txBody>
          <a:bodyPr lIns="0" tIns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B03D04A4-8D5D-1940-BC6A-09BCA187B3D5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5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0" y="2110462"/>
            <a:ext cx="5496000" cy="3923987"/>
          </a:xfrm>
        </p:spPr>
        <p:txBody>
          <a:bodyPr lIns="108000" tIns="4680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000" y="1708401"/>
            <a:ext cx="5496000" cy="402059"/>
          </a:xfrm>
          <a:solidFill>
            <a:srgbClr val="006AAC"/>
          </a:solidFill>
          <a:ln>
            <a:noFill/>
          </a:ln>
        </p:spPr>
        <p:txBody>
          <a:bodyPr lIns="108000" tIns="0" anchor="ctr" anchorCtr="0">
            <a:noAutofit/>
          </a:bodyPr>
          <a:lstStyle>
            <a:lvl1pPr marL="0" indent="0">
              <a:buNone/>
              <a:defRPr sz="2200" b="1" spc="-20">
                <a:solidFill>
                  <a:schemeClr val="bg1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6216000" y="2110462"/>
            <a:ext cx="5496000" cy="3923987"/>
          </a:xfrm>
        </p:spPr>
        <p:txBody>
          <a:bodyPr lIns="10800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216000" y="1708401"/>
            <a:ext cx="5496000" cy="402059"/>
          </a:xfrm>
          <a:solidFill>
            <a:srgbClr val="006AAC"/>
          </a:solidFill>
        </p:spPr>
        <p:txBody>
          <a:bodyPr anchor="b">
            <a:noAutofit/>
          </a:bodyPr>
          <a:lstStyle>
            <a:lvl1pPr marL="0" indent="0">
              <a:buNone/>
              <a:defRPr sz="2200" b="1" spc="-20">
                <a:solidFill>
                  <a:schemeClr val="bg1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F00FEDF3-2D52-CE48-98C5-BA01AC6464AD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0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80000" y="3964800"/>
            <a:ext cx="11232000" cy="207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480000" y="1710000"/>
            <a:ext cx="11232000" cy="207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14E70CA4-10A3-5443-B658-1808BAA02931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2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109728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80000" y="1711575"/>
            <a:ext cx="5496000" cy="4323600"/>
          </a:xfrm>
        </p:spPr>
        <p:txBody>
          <a:bodyPr lIns="0" tIns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19709140-C4F8-5740-859B-0009A649B84C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6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030400" y="331200"/>
            <a:ext cx="3681600" cy="276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030400" y="3281598"/>
            <a:ext cx="3681600" cy="275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80000" y="1709999"/>
            <a:ext cx="3168000" cy="43236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3168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>
            <a:lvl1pPr>
              <a:defRPr sz="450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128000" y="331200"/>
            <a:ext cx="3681600" cy="276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28000" y="3281598"/>
            <a:ext cx="3681600" cy="2752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563C5A6A-D00B-7549-8221-B96D72833794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44986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5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50C3AE13-BCDB-40E6-B45A-A60E4B77A268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OTK_Mdm_Horiz_NRed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73" y="6106422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8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000667" y="331200"/>
            <a:ext cx="3681600" cy="276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024000" y="3272399"/>
            <a:ext cx="3681600" cy="276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80000" y="1709999"/>
            <a:ext cx="7040667" cy="43236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7040667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>
            <a:lvl1pPr>
              <a:defRPr sz="450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308A072A-52B1-B341-A570-4A2720DE9044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18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7276800" cy="1101600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>
              <a:defRPr sz="4500" b="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36800" y="331200"/>
            <a:ext cx="3566533" cy="2691400"/>
          </a:xfrm>
          <a:solidFill>
            <a:schemeClr val="tx1"/>
          </a:solidFill>
          <a:ln>
            <a:noFill/>
          </a:ln>
        </p:spPr>
        <p:txBody>
          <a:bodyPr wrap="square" lIns="216000" tIns="144000" rIns="216000" bIns="216000" anchor="t" anchorCtr="0">
            <a:noAutofit/>
          </a:bodyPr>
          <a:lstStyle>
            <a:lvl1pPr marL="0" indent="0" algn="r">
              <a:buNone/>
              <a:defRPr sz="1600" b="1" spc="-20">
                <a:solidFill>
                  <a:schemeClr val="bg1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0000" y="1711575"/>
            <a:ext cx="7276800" cy="4323600"/>
          </a:xfrm>
        </p:spPr>
        <p:txBody>
          <a:bodyPr lIns="0" tIns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spc="0" baseline="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2159FA0B-44E4-084C-BD68-822836BB04AC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16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083" y="432002"/>
            <a:ext cx="6740916" cy="5601597"/>
          </a:xfrm>
        </p:spPr>
        <p:txBody>
          <a:bodyPr lIns="0" t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 spc="0">
                <a:latin typeface="+mn-lt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spc="0">
                <a:latin typeface="+mn-lt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spc="0">
                <a:latin typeface="+mn-lt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spc="0">
                <a:latin typeface="+mn-lt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spc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80" normalizeH="0" baseline="0" noProof="0" dirty="0">
                <a:ln>
                  <a:noFill/>
                </a:ln>
                <a:solidFill>
                  <a:srgbClr val="21231E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1" y="1609926"/>
            <a:ext cx="4011084" cy="4423672"/>
          </a:xfrm>
        </p:spPr>
        <p:txBody>
          <a:bodyPr lIns="0" tIns="46800"/>
          <a:lstStyle>
            <a:lvl1pPr marL="0" indent="0">
              <a:buNone/>
              <a:defRPr sz="1400" spc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0001" y="432000"/>
            <a:ext cx="4011084" cy="1162050"/>
          </a:xfrm>
        </p:spPr>
        <p:txBody>
          <a:bodyPr lIns="0" tIns="0" anchor="t" anchorCtr="0"/>
          <a:lstStyle>
            <a:lvl1pPr algn="l">
              <a:defRPr sz="2000" b="0" spc="-20">
                <a:solidFill>
                  <a:schemeClr val="tx2"/>
                </a:solidFill>
                <a:latin typeface="+mj-lt"/>
                <a:cs typeface="Franklin Gothic Medium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C12C3E1B-93D8-1946-892F-51BAB887172E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7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102933" y="331200"/>
            <a:ext cx="7603200" cy="570239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480000" y="1709999"/>
            <a:ext cx="3168000" cy="43236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3168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>
            <a:lvl1pPr>
              <a:defRPr sz="450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8513B7A1-48FC-754D-A5ED-14E573F49664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03359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Drag </a:t>
            </a:r>
            <a:r>
              <a:rPr lang="fi-FI" dirty="0" err="1"/>
              <a:t>picture</a:t>
            </a:r>
            <a:r>
              <a:rPr lang="fi-FI" dirty="0"/>
              <a:t> to </a:t>
            </a:r>
            <a:r>
              <a:rPr lang="fi-FI" dirty="0" err="1"/>
              <a:t>placeholder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7248000" cy="1101600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>
              <a:defRPr sz="4500" b="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8000" y="331200"/>
            <a:ext cx="3504000" cy="5270400"/>
          </a:xfr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lIns="216000" tIns="144000" rIns="216000" bIns="216000" anchor="t" anchorCtr="0">
            <a:noAutofit/>
          </a:bodyPr>
          <a:lstStyle>
            <a:lvl1pPr marL="0" indent="0" algn="l">
              <a:buNone/>
              <a:defRPr sz="1600" b="1" spc="-20">
                <a:solidFill>
                  <a:schemeClr val="tx2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4FBD26BB-22EC-DB47-A31A-AE0BA5588D07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5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7248000" cy="1101600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>
              <a:defRPr sz="4500" b="0">
                <a:solidFill>
                  <a:schemeClr val="accent3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8000" y="331200"/>
            <a:ext cx="3504000" cy="5270400"/>
          </a:xfrm>
          <a:solidFill>
            <a:schemeClr val="accent3">
              <a:alpha val="63000"/>
            </a:schemeClr>
          </a:solidFill>
          <a:ln>
            <a:noFill/>
          </a:ln>
        </p:spPr>
        <p:txBody>
          <a:bodyPr wrap="square" lIns="216000" tIns="144000" rIns="216000" bIns="216000" anchor="t" anchorCtr="0">
            <a:noAutofit/>
          </a:bodyPr>
          <a:lstStyle>
            <a:lvl1pPr marL="0" indent="0" algn="l">
              <a:buNone/>
              <a:defRPr sz="1600" b="1" spc="-20">
                <a:solidFill>
                  <a:srgbClr val="FFFFFF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4412E01-67D3-3A41-9063-B3E31FAE5E29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8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0000" y="331200"/>
            <a:ext cx="7248000" cy="1101600"/>
          </a:xfrm>
          <a:prstGeom prst="rect">
            <a:avLst/>
          </a:prstGeom>
          <a:noFill/>
        </p:spPr>
        <p:txBody>
          <a:bodyPr vert="horz" lIns="0" tIns="0" rIns="91440" bIns="45720" rtlCol="0" anchor="ctr">
            <a:noAutofit/>
          </a:bodyPr>
          <a:lstStyle>
            <a:lvl1pPr>
              <a:defRPr sz="4500" b="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08000" y="331200"/>
            <a:ext cx="3504000" cy="5270400"/>
          </a:xfrm>
          <a:solidFill>
            <a:schemeClr val="accent4">
              <a:alpha val="30000"/>
            </a:schemeClr>
          </a:solidFill>
          <a:ln>
            <a:noFill/>
          </a:ln>
        </p:spPr>
        <p:txBody>
          <a:bodyPr wrap="square" lIns="216000" tIns="144000" rIns="216000" bIns="216000" anchor="t" anchorCtr="0">
            <a:noAutofit/>
          </a:bodyPr>
          <a:lstStyle>
            <a:lvl1pPr marL="0" indent="0" algn="l">
              <a:buNone/>
              <a:defRPr sz="1600" b="1" spc="-20">
                <a:solidFill>
                  <a:schemeClr val="tx2"/>
                </a:solidFill>
                <a:latin typeface="+mj-lt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8BA839E3-537D-B747-A5D0-E62F30F66C7F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291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2FAD4B9C-FB5C-714F-B6DB-AA84D20DBAD5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5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BBD18573-647E-1642-865D-114D36E4E288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81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006AAC"/>
                </a:solidFill>
              </a:defRPr>
            </a:lvl1pPr>
          </a:lstStyle>
          <a:p>
            <a:fld id="{BBD18573-647E-1642-865D-114D36E4E288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006AAC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7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+mj-lt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CEB6CCFB-8ACD-4685-ABA6-AFCB06563B45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sv-SE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6033287"/>
            <a:ext cx="3826072" cy="824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885" tIns="41443" rIns="82885" bIns="41443" rtlCol="0" anchor="ctr"/>
          <a:lstStyle/>
          <a:p>
            <a:pPr algn="ctr"/>
            <a:endParaRPr lang="en-US" sz="1700" b="0" i="0" dirty="0">
              <a:latin typeface="Arial Regular" charset="0"/>
            </a:endParaRPr>
          </a:p>
        </p:txBody>
      </p:sp>
      <p:pic>
        <p:nvPicPr>
          <p:cNvPr id="8" name="Picture 7" descr="OTK_Mdm_Horiz_White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00" y="610560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62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EF9AF96F-6DC7-0B4D-B451-FC2465370D2F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19CA6138-F3C6-E141-AF70-BCBB6B0872C6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title, Speaker name – Confidential information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873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7FEE66A0-3A66-FC42-857D-B7FF3EFE706A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742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C0DFDA53-9020-BC47-96B3-DB25FE67D630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4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29E4E7BD-2374-264B-B725-23FF055140E8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98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0D1EAD09-E80C-7A49-84CF-AF36F2CF65AC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9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01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BBE2460F-C8E3-5B4F-9966-75236FDEE523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1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chemeClr val="tx2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2118BE7F-C87A-984C-B5B1-ACB6438B4FC1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4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,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006AAC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279A262-7408-904E-AD09-CB30AFA9BA1C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25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,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A62DF46-A071-5C47-9B46-FD12AC100181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gre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6" y="344986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3"/>
                </a:solidFill>
                <a:latin typeface="+mj-lt"/>
                <a:cs typeface="Arial Regular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5E73DA34-FBF9-406D-B6BC-8B2606A873B0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OTK_Mdm_Horiz_CGreen_RGB_DARK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72" y="6106420"/>
            <a:ext cx="209931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14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A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76000" y="432000"/>
            <a:ext cx="6720000" cy="1987200"/>
          </a:xfrm>
        </p:spPr>
        <p:txBody>
          <a:bodyPr lIns="0" tIns="0" anchor="t" anchorCtr="0">
            <a:noAutofit/>
          </a:bodyPr>
          <a:lstStyle>
            <a:lvl1pPr algn="l">
              <a:lnSpc>
                <a:spcPct val="80000"/>
              </a:lnSpc>
              <a:defRPr sz="5500" spc="-5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8157094" y="6263300"/>
            <a:ext cx="2734388" cy="365125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5AD18914-5DF3-8146-BC9E-576C02AC3EDB}" type="datetime1">
              <a:rPr lang="en-US" smtClean="0"/>
              <a:t>11/23/2017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6267" y="6265250"/>
            <a:ext cx="4160827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1482" y="6263300"/>
            <a:ext cx="820519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CBF27E-D053-C74A-B954-71FACCE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0" y="6265251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16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254000"/>
            <a:ext cx="11404723" cy="1166400"/>
          </a:xfrm>
        </p:spPr>
        <p:txBody>
          <a:bodyPr anchor="t" anchorCtr="0">
            <a:noAutofit/>
          </a:bodyPr>
          <a:lstStyle>
            <a:lvl1pPr>
              <a:lnSpc>
                <a:spcPts val="3800"/>
              </a:lnSpc>
              <a:defRPr sz="3600" b="0" i="0" kern="3600" cap="none" spc="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821016" y="6284968"/>
            <a:ext cx="1233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5076" y="6284968"/>
            <a:ext cx="453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206" y="6284968"/>
            <a:ext cx="6095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040DF-D5A7-4B1B-AEF8-7CC745769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88468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bulle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333" y="254000"/>
            <a:ext cx="11404723" cy="1166400"/>
          </a:xfrm>
        </p:spPr>
        <p:txBody>
          <a:bodyPr anchor="t" anchorCtr="0">
            <a:noAutofit/>
          </a:bodyPr>
          <a:lstStyle>
            <a:lvl1pPr>
              <a:lnSpc>
                <a:spcPts val="3800"/>
              </a:lnSpc>
              <a:defRPr sz="3600" b="0" i="0" kern="3600" cap="none" spc="0">
                <a:solidFill>
                  <a:srgbClr val="FFFFFF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821016" y="6284968"/>
            <a:ext cx="1233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5076" y="6284968"/>
            <a:ext cx="453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206" y="6284968"/>
            <a:ext cx="6095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C5653-D61F-4797-8575-9B62ED403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88468"/>
            <a:ext cx="1980329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3140" y="1574816"/>
            <a:ext cx="11436351" cy="4389951"/>
          </a:xfrm>
        </p:spPr>
        <p:txBody>
          <a:bodyPr>
            <a:normAutofit/>
          </a:bodyPr>
          <a:lstStyle>
            <a:lvl1pPr algn="l" defTabSz="44703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900" b="0" i="0" kern="1200" noProof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726491" indent="-279432" algn="l" defTabSz="44703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900" b="0" i="0" kern="1200" noProof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algn="l" defTabSz="44703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900" b="0" i="0" kern="1200" noProof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564753" indent="-223545" algn="l" defTabSz="44703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buSzPct val="75000"/>
              <a:buFont typeface="Courier New" panose="02070309020205020404" pitchFamily="49" charset="0"/>
              <a:buChar char="o"/>
              <a:defRPr lang="fi-FI" sz="1900" b="0" i="0" kern="1200" noProof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algn="l" defTabSz="447031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544"/>
              </a:spcAft>
              <a:defRPr lang="fi-FI" sz="1900" b="0" i="0" kern="1200" noProof="0" dirty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7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pic>
        <p:nvPicPr>
          <p:cNvPr id="10" name="Picture 9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16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/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937" y="276449"/>
            <a:ext cx="11435867" cy="1166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 cap="none">
                <a:solidFill>
                  <a:srgbClr val="009EE8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156776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rgbClr val="848A8C"/>
                </a:solidFill>
              </a:rPr>
              <a:t>February 2014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14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7" y="344995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  <p:pic>
        <p:nvPicPr>
          <p:cNvPr id="9" name="Picture 8" descr="OTK_Mdm_Horiz_NBlu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16" y="610642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473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/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sv-SE"/>
              <a:t>Company presentation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857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TK_Mdm_Horiz_NRed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31" y="6106423"/>
            <a:ext cx="2799080" cy="53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7" y="344995"/>
            <a:ext cx="11435867" cy="5482697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accent5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fi-FI">
                <a:solidFill>
                  <a:srgbClr val="848A8C"/>
                </a:solidFill>
              </a:rPr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>
                <a:solidFill>
                  <a:srgbClr val="848A8C"/>
                </a:solidFill>
              </a:rPr>
              <a:pPr/>
              <a:t>‹#›</a:t>
            </a:fld>
            <a:endParaRPr lang="fi-FI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86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/ red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935" y="345600"/>
            <a:ext cx="11433600" cy="548280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100" b="0" i="0" cap="none" spc="-136">
                <a:solidFill>
                  <a:schemeClr val="bg1"/>
                </a:solidFill>
                <a:latin typeface="ITC Franklin Gothic Book"/>
                <a:cs typeface="ITC Franklin Gothic Book"/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fi-FI"/>
              <a:t>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sv-SE"/>
              <a:t>Company presentation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3" y="6033346"/>
            <a:ext cx="3826072" cy="824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793" tIns="41442" rIns="82793" bIns="41442" rtlCol="0" anchor="ctr"/>
          <a:lstStyle/>
          <a:p>
            <a:pPr algn="ctr" defTabSz="44703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OTK_Mdm_Horiz_White_RGB_DARK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00" y="6105603"/>
            <a:ext cx="2799080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1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240718E-41FA-4761-86B3-4AC825A180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19082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36" y="276449"/>
            <a:ext cx="11435867" cy="116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36" y="1540934"/>
            <a:ext cx="11435867" cy="4355280"/>
          </a:xfrm>
          <a:prstGeom prst="rect">
            <a:avLst/>
          </a:prstGeom>
        </p:spPr>
        <p:txBody>
          <a:bodyPr vert="horz" lIns="0" tIns="44758" rIns="0" bIns="44758" rtlCol="0" anchor="t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1017" y="6284970"/>
            <a:ext cx="1233587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fld id="{12A3DD21-5983-4647-93F7-DDF92A176554}" type="datetime1">
              <a:rPr lang="en-US" smtClean="0"/>
              <a:pPr/>
              <a:t>11/23/2017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5077" y="6284970"/>
            <a:ext cx="4533371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TITLE / SPEAKER /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0207" y="6284970"/>
            <a:ext cx="609599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4033" r:id="rId2"/>
    <p:sldLayoutId id="2147484035" r:id="rId3"/>
    <p:sldLayoutId id="2147484032" r:id="rId4"/>
    <p:sldLayoutId id="2147483688" r:id="rId5"/>
    <p:sldLayoutId id="2147484028" r:id="rId6"/>
    <p:sldLayoutId id="2147483717" r:id="rId7"/>
    <p:sldLayoutId id="2147484027" r:id="rId8"/>
    <p:sldLayoutId id="2147483718" r:id="rId9"/>
    <p:sldLayoutId id="2147484026" r:id="rId10"/>
    <p:sldLayoutId id="2147483742" r:id="rId11"/>
    <p:sldLayoutId id="2147484030" r:id="rId12"/>
    <p:sldLayoutId id="2147484023" r:id="rId13"/>
    <p:sldLayoutId id="2147484024" r:id="rId14"/>
    <p:sldLayoutId id="2147483712" r:id="rId15"/>
    <p:sldLayoutId id="2147484000" r:id="rId16"/>
    <p:sldLayoutId id="2147483730" r:id="rId17"/>
    <p:sldLayoutId id="2147483727" r:id="rId18"/>
    <p:sldLayoutId id="2147483732" r:id="rId19"/>
    <p:sldLayoutId id="2147483728" r:id="rId20"/>
    <p:sldLayoutId id="2147483731" r:id="rId21"/>
    <p:sldLayoutId id="2147483729" r:id="rId22"/>
    <p:sldLayoutId id="2147484004" r:id="rId23"/>
    <p:sldLayoutId id="2147484008" r:id="rId24"/>
    <p:sldLayoutId id="2147483733" r:id="rId25"/>
    <p:sldLayoutId id="2147483704" r:id="rId26"/>
  </p:sldLayoutIdLst>
  <p:hf hdr="0" ftr="0"/>
  <p:txStyles>
    <p:titleStyle>
      <a:lvl1pPr algn="l" defTabSz="447571" rtl="0" eaLnBrk="1" latinLnBrk="0" hangingPunct="1">
        <a:spcBef>
          <a:spcPct val="0"/>
        </a:spcBef>
        <a:buNone/>
        <a:defRPr sz="3600" b="0" i="0" kern="1200" spc="0">
          <a:solidFill>
            <a:schemeClr val="accent2"/>
          </a:solidFill>
          <a:latin typeface="+mj-lt"/>
          <a:ea typeface="+mj-ea"/>
          <a:cs typeface="Arial Regular" charset="0"/>
        </a:defRPr>
      </a:lvl1pPr>
    </p:titleStyle>
    <p:bodyStyle>
      <a:lvl1pPr marL="335678" indent="-335678" algn="l" defTabSz="447571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27300" indent="-279732" algn="l" defTabSz="447571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18925" indent="-223785" algn="l" defTabSz="447571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66493" indent="-223785" algn="l" defTabSz="447571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14063" indent="-223785" algn="l" defTabSz="447571" rtl="0" eaLnBrk="1" latinLnBrk="0" hangingPunct="1">
        <a:spcBef>
          <a:spcPct val="20000"/>
        </a:spcBef>
        <a:spcAft>
          <a:spcPts val="544"/>
        </a:spcAft>
        <a:buFont typeface="Arial"/>
        <a:buChar char="»"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461634" indent="-223785" algn="l" defTabSz="4475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202" indent="-223785" algn="l" defTabSz="4475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771" indent="-223785" algn="l" defTabSz="4475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340" indent="-223785" algn="l" defTabSz="4475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71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38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708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279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851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418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987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557" algn="l" defTabSz="4475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37" y="276449"/>
            <a:ext cx="11435867" cy="116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37" y="1557871"/>
            <a:ext cx="11435867" cy="4402665"/>
          </a:xfrm>
          <a:prstGeom prst="rect">
            <a:avLst/>
          </a:prstGeom>
        </p:spPr>
        <p:txBody>
          <a:bodyPr vert="horz" lIns="0" tIns="59596" rIns="0" bIns="59596" rtlCol="0"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1017" y="6248308"/>
            <a:ext cx="1233587" cy="365125"/>
          </a:xfrm>
          <a:prstGeom prst="rect">
            <a:avLst/>
          </a:prstGeom>
        </p:spPr>
        <p:txBody>
          <a:bodyPr vert="horz" lIns="119192" tIns="59596" rIns="119192" bIns="59596" rtlCol="0" anchor="ctr"/>
          <a:lstStyle>
            <a:lvl1pPr algn="r">
              <a:defRPr sz="9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595881"/>
            <a:fld id="{285A71A5-3A5C-41B1-849E-AF74CD878374}" type="datetime1">
              <a:rPr lang="en-US" smtClean="0">
                <a:solidFill>
                  <a:srgbClr val="848A8C"/>
                </a:solidFill>
              </a:rPr>
              <a:pPr defTabSz="595881"/>
              <a:t>11/23/2017</a:t>
            </a:fld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5077" y="6248308"/>
            <a:ext cx="4533371" cy="365125"/>
          </a:xfrm>
          <a:prstGeom prst="rect">
            <a:avLst/>
          </a:prstGeom>
        </p:spPr>
        <p:txBody>
          <a:bodyPr vert="horz" lIns="119192" tIns="59596" rIns="119192" bIns="59596" rtlCol="0" anchor="ctr"/>
          <a:lstStyle>
            <a:lvl1pPr algn="r">
              <a:defRPr sz="9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595881"/>
            <a:r>
              <a:rPr lang="en-US">
                <a:solidFill>
                  <a:srgbClr val="848A8C"/>
                </a:solidFill>
              </a:rPr>
              <a:t>TITLE / SPEAKER / CONFIDENTIAL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0291" y="6248308"/>
            <a:ext cx="609599" cy="365125"/>
          </a:xfrm>
          <a:prstGeom prst="rect">
            <a:avLst/>
          </a:prstGeom>
        </p:spPr>
        <p:txBody>
          <a:bodyPr vert="horz" lIns="119192" tIns="59596" rIns="119192" bIns="59596" rtlCol="0" anchor="ctr"/>
          <a:lstStyle>
            <a:lvl1pPr algn="r">
              <a:defRPr sz="9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595881"/>
            <a:fld id="{DC4FA5F9-085A-C542-B101-F4EC4335D76F}" type="slidenum">
              <a:rPr lang="fi-FI" smtClean="0">
                <a:solidFill>
                  <a:srgbClr val="848A8C"/>
                </a:solidFill>
              </a:rPr>
              <a:pPr defTabSz="595881"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  <p:sldLayoutId id="2147484120" r:id="rId20"/>
    <p:sldLayoutId id="2147484121" r:id="rId21"/>
    <p:sldLayoutId id="2147484122" r:id="rId22"/>
    <p:sldLayoutId id="2147484123" r:id="rId23"/>
    <p:sldLayoutId id="2147484124" r:id="rId24"/>
    <p:sldLayoutId id="2147484125" r:id="rId25"/>
    <p:sldLayoutId id="2147484126" r:id="rId26"/>
    <p:sldLayoutId id="2147484127" r:id="rId27"/>
    <p:sldLayoutId id="2147484128" r:id="rId28"/>
    <p:sldLayoutId id="2147484129" r:id="rId29"/>
    <p:sldLayoutId id="2147484130" r:id="rId30"/>
    <p:sldLayoutId id="2147484131" r:id="rId31"/>
    <p:sldLayoutId id="2147484132" r:id="rId32"/>
    <p:sldLayoutId id="2147484133" r:id="rId33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 ftr="0"/>
  <p:txStyles>
    <p:titleStyle>
      <a:lvl1pPr algn="l" defTabSz="595881" rtl="0" eaLnBrk="1" latinLnBrk="0" hangingPunct="1">
        <a:spcBef>
          <a:spcPct val="0"/>
        </a:spcBef>
        <a:buNone/>
        <a:defRPr sz="4800" b="0" i="0" kern="1200">
          <a:solidFill>
            <a:schemeClr val="accent2"/>
          </a:solidFill>
          <a:latin typeface="Arial" panose="020B0604020202020204" pitchFamily="34" charset="0"/>
          <a:ea typeface="+mj-ea"/>
          <a:cs typeface="Arial"/>
        </a:defRPr>
      </a:lvl1pPr>
    </p:titleStyle>
    <p:bodyStyle>
      <a:lvl1pPr marL="446851" indent="-446851" algn="l" defTabSz="595881" rtl="0" eaLnBrk="1" latinLnBrk="0" hangingPunct="1">
        <a:spcBef>
          <a:spcPct val="20000"/>
        </a:spcBef>
        <a:spcAft>
          <a:spcPts val="725"/>
        </a:spcAft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68293" indent="-372415" algn="l" defTabSz="595881" rtl="0" eaLnBrk="1" latinLnBrk="0" hangingPunct="1">
        <a:spcBef>
          <a:spcPct val="20000"/>
        </a:spcBef>
        <a:spcAft>
          <a:spcPts val="725"/>
        </a:spcAft>
        <a:buSzPct val="75000"/>
        <a:buFont typeface="Courier New" panose="02070309020205020404" pitchFamily="49" charset="0"/>
        <a:buChar char="o"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489660" indent="-297903" algn="l" defTabSz="595881" rtl="0" eaLnBrk="1" latinLnBrk="0" hangingPunct="1">
        <a:spcBef>
          <a:spcPct val="20000"/>
        </a:spcBef>
        <a:spcAft>
          <a:spcPts val="725"/>
        </a:spcAft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085537" indent="-297903" algn="l" defTabSz="595881" rtl="0" eaLnBrk="1" latinLnBrk="0" hangingPunct="1">
        <a:spcBef>
          <a:spcPct val="20000"/>
        </a:spcBef>
        <a:spcAft>
          <a:spcPts val="725"/>
        </a:spcAft>
        <a:buSzPct val="75000"/>
        <a:buFont typeface="Courier New" panose="02070309020205020404" pitchFamily="49" charset="0"/>
        <a:buChar char="o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681417" indent="-297903" algn="l" defTabSz="595881" rtl="0" eaLnBrk="1" latinLnBrk="0" hangingPunct="1">
        <a:spcBef>
          <a:spcPct val="20000"/>
        </a:spcBef>
        <a:spcAft>
          <a:spcPts val="725"/>
        </a:spcAft>
        <a:buFont typeface="Arial"/>
        <a:buChar char="»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277261" indent="-297903" algn="l" defTabSz="59588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174" indent="-297903" algn="l" defTabSz="59588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468975" indent="-297903" algn="l" defTabSz="59588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064853" indent="-297903" algn="l" defTabSz="59588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881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1752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634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3439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9326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5197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71076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6879" algn="l" defTabSz="59588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330400"/>
            <a:ext cx="11232000" cy="110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711309"/>
            <a:ext cx="11232000" cy="432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400" y="6264001"/>
            <a:ext cx="4161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rgbClr val="006AAC"/>
                </a:solidFill>
                <a:latin typeface="+mn-lt"/>
              </a:defRPr>
            </a:lvl1pPr>
          </a:lstStyle>
          <a:p>
            <a:r>
              <a:rPr lang="en-US"/>
              <a:t>Presentation title, Speaker name – Confidential information </a:t>
            </a:r>
            <a:endParaRPr lang="en-US" dirty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1200" y="6264001"/>
            <a:ext cx="820800" cy="365125"/>
          </a:xfrm>
          <a:prstGeom prst="rect">
            <a:avLst/>
          </a:prstGeom>
        </p:spPr>
        <p:txBody>
          <a:bodyPr rIns="0" anchor="ctr"/>
          <a:lstStyle>
            <a:lvl1pPr algn="r">
              <a:defRPr sz="900">
                <a:solidFill>
                  <a:srgbClr val="006AAC"/>
                </a:solidFill>
                <a:latin typeface="+mn-lt"/>
                <a:cs typeface="Franklin Gothic Book"/>
              </a:defRPr>
            </a:lvl1pPr>
          </a:lstStyle>
          <a:p>
            <a:fld id="{9A5892F6-1964-E241-AADA-9F1484A1DB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2"/>
          </p:nvPr>
        </p:nvSpPr>
        <p:spPr>
          <a:xfrm>
            <a:off x="8155200" y="6264001"/>
            <a:ext cx="27360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006AAC"/>
                </a:solidFill>
                <a:latin typeface="+mn-lt"/>
                <a:cs typeface="Franklin Gothic Book"/>
              </a:defRPr>
            </a:lvl1pPr>
          </a:lstStyle>
          <a:p>
            <a:fld id="{75AE6C24-A8E2-694C-A5FB-D081FED306DD}" type="datetime1">
              <a:rPr lang="en-US" smtClean="0"/>
              <a:pPr/>
              <a:t>11/23/2017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88" r:id="rId20"/>
    <p:sldLayoutId id="2147484189" r:id="rId21"/>
    <p:sldLayoutId id="2147484190" r:id="rId22"/>
    <p:sldLayoutId id="2147484191" r:id="rId23"/>
    <p:sldLayoutId id="2147484192" r:id="rId24"/>
    <p:sldLayoutId id="2147484193" r:id="rId25"/>
    <p:sldLayoutId id="2147484194" r:id="rId26"/>
    <p:sldLayoutId id="2147484195" r:id="rId27"/>
    <p:sldLayoutId id="2147484196" r:id="rId28"/>
    <p:sldLayoutId id="2147484197" r:id="rId29"/>
    <p:sldLayoutId id="2147484198" r:id="rId30"/>
    <p:sldLayoutId id="2147484199" r:id="rId31"/>
    <p:sldLayoutId id="2147484200" r:id="rId32"/>
    <p:sldLayoutId id="2147484201" r:id="rId33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0" kern="1200" spc="-50">
          <a:solidFill>
            <a:schemeClr val="tx2"/>
          </a:solidFill>
          <a:latin typeface="+mn-lt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spc="0">
          <a:solidFill>
            <a:srgbClr val="21231E"/>
          </a:solidFill>
          <a:latin typeface="+mn-lt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 spc="0">
          <a:solidFill>
            <a:srgbClr val="21231E"/>
          </a:solidFill>
          <a:latin typeface="+mn-lt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spc="0">
          <a:solidFill>
            <a:srgbClr val="21231E"/>
          </a:solidFill>
          <a:latin typeface="+mn-lt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spc="0">
          <a:solidFill>
            <a:srgbClr val="21231E"/>
          </a:solidFill>
          <a:latin typeface="+mn-lt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spc="0">
          <a:solidFill>
            <a:srgbClr val="21231E"/>
          </a:solidFill>
          <a:latin typeface="+mn-lt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37" y="276449"/>
            <a:ext cx="11435867" cy="116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37" y="1540935"/>
            <a:ext cx="11435867" cy="4355280"/>
          </a:xfrm>
          <a:prstGeom prst="rect">
            <a:avLst/>
          </a:prstGeom>
        </p:spPr>
        <p:txBody>
          <a:bodyPr vert="horz" lIns="0" tIns="44758" rIns="0" bIns="44758" rtlCol="0" anchor="t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1017" y="6284972"/>
            <a:ext cx="1233587" cy="365125"/>
          </a:xfrm>
          <a:prstGeom prst="rect">
            <a:avLst/>
          </a:prstGeom>
        </p:spPr>
        <p:txBody>
          <a:bodyPr vert="horz" lIns="89424" tIns="44758" rIns="89424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pPr defTabSz="447031"/>
            <a:r>
              <a:rPr lang="fi-FI">
                <a:solidFill>
                  <a:srgbClr val="848A8C"/>
                </a:solidFill>
              </a:rPr>
              <a:t>February 2014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5077" y="6284972"/>
            <a:ext cx="4533371" cy="365125"/>
          </a:xfrm>
          <a:prstGeom prst="rect">
            <a:avLst/>
          </a:prstGeom>
        </p:spPr>
        <p:txBody>
          <a:bodyPr vert="horz" lIns="89424" tIns="44758" rIns="89424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pPr defTabSz="447031"/>
            <a:r>
              <a:rPr lang="en-US">
                <a:solidFill>
                  <a:srgbClr val="848A8C"/>
                </a:solidFill>
              </a:rPr>
              <a:t>Company presentation</a:t>
            </a:r>
            <a:endParaRPr lang="fi-FI" dirty="0">
              <a:solidFill>
                <a:srgbClr val="848A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0269" y="6284972"/>
            <a:ext cx="609599" cy="365125"/>
          </a:xfrm>
          <a:prstGeom prst="rect">
            <a:avLst/>
          </a:prstGeom>
        </p:spPr>
        <p:txBody>
          <a:bodyPr vert="horz" lIns="89424" tIns="44758" rIns="89424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pPr defTabSz="447031"/>
            <a:fld id="{DC4FA5F9-085A-C542-B101-F4EC4335D76F}" type="slidenum">
              <a:rPr lang="fi-FI" smtClean="0">
                <a:solidFill>
                  <a:srgbClr val="848A8C"/>
                </a:solidFill>
              </a:rPr>
              <a:pPr defTabSz="447031"/>
              <a:t>‹#›</a:t>
            </a:fld>
            <a:endParaRPr lang="fi-FI" dirty="0">
              <a:solidFill>
                <a:srgbClr val="8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1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  <p:sldLayoutId id="2147484222" r:id="rId20"/>
    <p:sldLayoutId id="2147484223" r:id="rId21"/>
    <p:sldLayoutId id="2147484224" r:id="rId22"/>
    <p:sldLayoutId id="2147484225" r:id="rId23"/>
  </p:sldLayoutIdLst>
  <p:hf hdr="0"/>
  <p:txStyles>
    <p:titleStyle>
      <a:lvl1pPr algn="l" defTabSz="447031" rtl="0" eaLnBrk="1" latinLnBrk="0" hangingPunct="1">
        <a:spcBef>
          <a:spcPct val="0"/>
        </a:spcBef>
        <a:buNone/>
        <a:defRPr sz="3600" b="0" i="0" kern="1200">
          <a:solidFill>
            <a:schemeClr val="accent2"/>
          </a:solidFill>
          <a:latin typeface="Franklin Gothic Book"/>
          <a:ea typeface="+mj-ea"/>
          <a:cs typeface="Franklin Gothic Book"/>
        </a:defRPr>
      </a:lvl1pPr>
    </p:titleStyle>
    <p:bodyStyle>
      <a:lvl1pPr marL="335318" indent="-335318" algn="l" defTabSz="447031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9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26491" indent="-279432" algn="l" defTabSz="447031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17665" indent="-223545" algn="l" defTabSz="447031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5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564753" indent="-223545" algn="l" defTabSz="447031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3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11812" indent="-223545" algn="l" defTabSz="447031" rtl="0" eaLnBrk="1" latinLnBrk="0" hangingPunct="1">
        <a:spcBef>
          <a:spcPct val="20000"/>
        </a:spcBef>
        <a:spcAft>
          <a:spcPts val="544"/>
        </a:spcAft>
        <a:buFont typeface="Arial"/>
        <a:buChar char="»"/>
        <a:defRPr sz="13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458875" indent="-223545" algn="l" defTabSz="4470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5962" indent="-223545" algn="l" defTabSz="4470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991" indent="-223545" algn="l" defTabSz="4470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080" indent="-223545" algn="l" defTabSz="4470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31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48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08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298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331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418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476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537" algn="l" defTabSz="4470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935" y="276449"/>
            <a:ext cx="11435867" cy="1166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35" y="1540934"/>
            <a:ext cx="11435867" cy="4355280"/>
          </a:xfrm>
          <a:prstGeom prst="rect">
            <a:avLst/>
          </a:prstGeom>
        </p:spPr>
        <p:txBody>
          <a:bodyPr vert="horz" lIns="0" tIns="44758" rIns="0" bIns="44758" rtlCol="0"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1016" y="6284968"/>
            <a:ext cx="1233587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r>
              <a:rPr lang="fi-FI"/>
              <a:t>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5076" y="6284968"/>
            <a:ext cx="4533371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0206" y="6284968"/>
            <a:ext cx="609599" cy="365125"/>
          </a:xfrm>
          <a:prstGeom prst="rect">
            <a:avLst/>
          </a:prstGeom>
        </p:spPr>
        <p:txBody>
          <a:bodyPr vert="horz" lIns="89516" tIns="44758" rIns="89516" bIns="44758" rtlCol="0" anchor="ctr"/>
          <a:lstStyle>
            <a:lvl1pPr algn="r">
              <a:defRPr sz="800" b="0" i="0">
                <a:solidFill>
                  <a:schemeClr val="tx2"/>
                </a:solidFill>
                <a:latin typeface="Arial Regular" charset="0"/>
                <a:cs typeface="Arial Regular" charset="0"/>
              </a:defRPr>
            </a:lvl1pPr>
          </a:lstStyle>
          <a:p>
            <a:fld id="{DC4FA5F9-085A-C542-B101-F4EC4335D7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35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</p:sldLayoutIdLst>
  <p:hf hdr="0" ftr="0"/>
  <p:txStyles>
    <p:titleStyle>
      <a:lvl1pPr algn="l" defTabSz="447582" rtl="0" eaLnBrk="1" latinLnBrk="0" hangingPunct="1">
        <a:spcBef>
          <a:spcPct val="0"/>
        </a:spcBef>
        <a:buNone/>
        <a:defRPr sz="3600" b="0" i="0" kern="1200">
          <a:solidFill>
            <a:schemeClr val="accent2"/>
          </a:solidFill>
          <a:latin typeface="+mj-lt"/>
          <a:ea typeface="+mj-ea"/>
          <a:cs typeface="Arial Regular" charset="0"/>
        </a:defRPr>
      </a:lvl1pPr>
    </p:titleStyle>
    <p:bodyStyle>
      <a:lvl1pPr marL="335686" indent="-335686" algn="l" defTabSz="447582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800" b="0" i="0" kern="1200">
          <a:solidFill>
            <a:schemeClr val="tx1"/>
          </a:solidFill>
          <a:latin typeface="Arial Regular" charset="0"/>
          <a:ea typeface="+mn-ea"/>
          <a:cs typeface="Arial Regular" charset="0"/>
        </a:defRPr>
      </a:lvl1pPr>
      <a:lvl2pPr marL="727318" indent="-279738" algn="l" defTabSz="447582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Arial Regular" charset="0"/>
          <a:ea typeface="+mn-ea"/>
          <a:cs typeface="Arial Regular" charset="0"/>
        </a:defRPr>
      </a:lvl2pPr>
      <a:lvl3pPr marL="1118953" indent="-223791" algn="l" defTabSz="447582" rtl="0" eaLnBrk="1" latinLnBrk="0" hangingPunct="1">
        <a:spcBef>
          <a:spcPct val="20000"/>
        </a:spcBef>
        <a:spcAft>
          <a:spcPts val="544"/>
        </a:spcAft>
        <a:buFont typeface="Arial"/>
        <a:buChar char="•"/>
        <a:defRPr sz="1500" b="0" i="0" kern="1200">
          <a:solidFill>
            <a:schemeClr val="tx1"/>
          </a:solidFill>
          <a:latin typeface="Arial Regular" charset="0"/>
          <a:ea typeface="+mn-ea"/>
          <a:cs typeface="Arial Regular" charset="0"/>
        </a:defRPr>
      </a:lvl3pPr>
      <a:lvl4pPr marL="1566532" indent="-223791" algn="l" defTabSz="447582" rtl="0" eaLnBrk="1" latinLnBrk="0" hangingPunct="1">
        <a:spcBef>
          <a:spcPct val="20000"/>
        </a:spcBef>
        <a:spcAft>
          <a:spcPts val="544"/>
        </a:spcAft>
        <a:buFont typeface="Courier New" panose="02070309020205020404" pitchFamily="49" charset="0"/>
        <a:buChar char="o"/>
        <a:defRPr sz="1300" b="0" i="0" kern="1200">
          <a:solidFill>
            <a:schemeClr val="tx1"/>
          </a:solidFill>
          <a:latin typeface="Arial Regular" charset="0"/>
          <a:ea typeface="+mn-ea"/>
          <a:cs typeface="Arial Regular" charset="0"/>
        </a:defRPr>
      </a:lvl4pPr>
      <a:lvl5pPr marL="2014113" indent="-223791" algn="l" defTabSz="447582" rtl="0" eaLnBrk="1" latinLnBrk="0" hangingPunct="1">
        <a:spcBef>
          <a:spcPct val="20000"/>
        </a:spcBef>
        <a:spcAft>
          <a:spcPts val="544"/>
        </a:spcAft>
        <a:buFont typeface="Arial"/>
        <a:buChar char="»"/>
        <a:defRPr sz="1300" b="0" i="0" kern="1200">
          <a:solidFill>
            <a:schemeClr val="tx1"/>
          </a:solidFill>
          <a:latin typeface="Arial Regular" charset="0"/>
          <a:ea typeface="+mn-ea"/>
          <a:cs typeface="Arial Regular" charset="0"/>
        </a:defRPr>
      </a:lvl5pPr>
      <a:lvl6pPr marL="2461696" indent="-223791" algn="l" defTabSz="447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275" indent="-223791" algn="l" defTabSz="447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855" indent="-223791" algn="l" defTabSz="447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435" indent="-223791" algn="l" defTabSz="447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82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60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741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324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906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485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065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646" algn="l" defTabSz="4475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3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 charset="0"/>
                <a:ea typeface="+mn-ea"/>
              </a:rPr>
              <a:t>2017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FA5F9-085A-C542-B101-F4EC4335D76F}" type="slidenum"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 charset="0"/>
              <a:ea typeface="+mn-ea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2EF7E73-D0BB-4B29-86D9-9D8067606633}"/>
              </a:ext>
            </a:extLst>
          </p:cNvPr>
          <p:cNvSpPr txBox="1">
            <a:spLocks/>
          </p:cNvSpPr>
          <p:nvPr/>
        </p:nvSpPr>
        <p:spPr>
          <a:xfrm>
            <a:off x="0" y="1412400"/>
            <a:ext cx="10706100" cy="14832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l" defTabSz="447582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3600" cap="none" spc="0">
                <a:solidFill>
                  <a:srgbClr val="FFFFFF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marL="266700">
              <a:lnSpc>
                <a:spcPct val="100000"/>
              </a:lnSpc>
            </a:pPr>
            <a:r>
              <a:rPr lang="fi-FI" sz="7100" dirty="0"/>
              <a:t>Outokumpu ja energiaverotus</a:t>
            </a:r>
            <a:br>
              <a:rPr lang="fi-FI" sz="5400" dirty="0"/>
            </a:br>
            <a:r>
              <a:rPr lang="fi-FI" sz="4000" dirty="0">
                <a:solidFill>
                  <a:schemeClr val="accent6"/>
                </a:solidFill>
              </a:rPr>
              <a:t>Kestävä kehitys ja teollisuuden kilpailukyky turvattava</a:t>
            </a:r>
            <a:endParaRPr lang="fi-FI" sz="5400" dirty="0">
              <a:solidFill>
                <a:schemeClr val="accent6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D3250FB-4399-4A2E-9D38-8404F6E310D3}"/>
              </a:ext>
            </a:extLst>
          </p:cNvPr>
          <p:cNvSpPr txBox="1">
            <a:spLocks/>
          </p:cNvSpPr>
          <p:nvPr/>
        </p:nvSpPr>
        <p:spPr>
          <a:xfrm>
            <a:off x="290615" y="3824318"/>
            <a:ext cx="6301733" cy="2460650"/>
          </a:xfrm>
          <a:prstGeom prst="rect">
            <a:avLst/>
          </a:prstGeom>
        </p:spPr>
        <p:txBody>
          <a:bodyPr/>
          <a:lstStyle>
            <a:lvl1pPr marL="335678" indent="-335678" algn="l" defTabSz="447571" rtl="0" eaLnBrk="1" latinLnBrk="0" hangingPunct="1">
              <a:spcBef>
                <a:spcPct val="20000"/>
              </a:spcBef>
              <a:spcAft>
                <a:spcPts val="544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300" indent="-279732" algn="l" defTabSz="447571" rtl="0" eaLnBrk="1" latinLnBrk="0" hangingPunct="1">
              <a:spcBef>
                <a:spcPct val="20000"/>
              </a:spcBef>
              <a:spcAft>
                <a:spcPts val="544"/>
              </a:spcAft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8925" indent="-223785" algn="l" defTabSz="447571" rtl="0" eaLnBrk="1" latinLnBrk="0" hangingPunct="1">
              <a:spcBef>
                <a:spcPct val="20000"/>
              </a:spcBef>
              <a:spcAft>
                <a:spcPts val="544"/>
              </a:spcAft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493" indent="-223785" algn="l" defTabSz="447571" rtl="0" eaLnBrk="1" latinLnBrk="0" hangingPunct="1">
              <a:spcBef>
                <a:spcPct val="20000"/>
              </a:spcBef>
              <a:spcAft>
                <a:spcPts val="544"/>
              </a:spcAft>
              <a:buFont typeface="Courier New" panose="02070309020205020404" pitchFamily="49" charset="0"/>
              <a:buChar char="o"/>
              <a:defRPr sz="1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4063" indent="-223785" algn="l" defTabSz="447571" rtl="0" eaLnBrk="1" latinLnBrk="0" hangingPunct="1">
              <a:spcBef>
                <a:spcPct val="20000"/>
              </a:spcBef>
              <a:spcAft>
                <a:spcPts val="544"/>
              </a:spcAft>
              <a:buFont typeface="Arial"/>
              <a:buChar char="»"/>
              <a:defRPr sz="1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61634" indent="-223785" algn="l" defTabSz="4475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9202" indent="-223785" algn="l" defTabSz="4475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6771" indent="-223785" algn="l" defTabSz="4475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340" indent="-223785" algn="l" defTabSz="4475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b="1" dirty="0">
                <a:solidFill>
                  <a:schemeClr val="bg1"/>
                </a:solidFill>
              </a:rPr>
              <a:t>Kari Tuutti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1"/>
                </a:solidFill>
              </a:rPr>
              <a:t>Yksikönjohtaja, Long Products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chemeClr val="bg1"/>
                </a:solidFill>
              </a:rPr>
              <a:t>Outokumpu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29. Marraskuuta 2017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2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9BFA7ED-871C-4526-AF9A-7D9469474F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251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5C3352-2900-4FA2-9F96-ED31351D98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4"/>
            <a:ext cx="12192000" cy="68648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85FA0-1425-4701-9FA8-6DB6FA33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118E-2093-4C06-BFC4-5B8FAF2DEAE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FC6A4-2347-425C-87A4-1D98D1AE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2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7AC4E-8F0E-4D40-BA09-0DD78285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6" y="181563"/>
            <a:ext cx="11435867" cy="116640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Outokummun liiketoiminta perustuu kierrätystalouteen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2800" dirty="0">
                <a:solidFill>
                  <a:schemeClr val="accent6"/>
                </a:solidFill>
              </a:rPr>
              <a:t>Suomen energiaverotuksella keskeinen rooli kilpailukyvyssämme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F6B3D-99CF-4085-BA93-35D961286AB1}"/>
              </a:ext>
            </a:extLst>
          </p:cNvPr>
          <p:cNvSpPr txBox="1"/>
          <p:nvPr/>
        </p:nvSpPr>
        <p:spPr>
          <a:xfrm>
            <a:off x="498764" y="2364321"/>
            <a:ext cx="2411700" cy="2270740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44000" tIns="72000" rIns="144000" rtlCol="0" anchor="ctr">
            <a:noAutofit/>
          </a:bodyPr>
          <a:lstStyle/>
          <a:p>
            <a:pPr lvl="0">
              <a:defRPr/>
            </a:pPr>
            <a:r>
              <a:rPr lang="fi-FI" sz="1800" dirty="0">
                <a:solidFill>
                  <a:schemeClr val="accent2"/>
                </a:solidFill>
                <a:ea typeface="Arial Black" charset="0"/>
                <a:cs typeface="Arial" panose="020B0604020202020204" pitchFamily="34" charset="0"/>
              </a:rPr>
              <a:t>Teräksellämme on pienin hiilijalanjälki maailmassa.</a:t>
            </a:r>
          </a:p>
          <a:p>
            <a:pPr lvl="0">
              <a:defRPr/>
            </a:pPr>
            <a:r>
              <a:rPr lang="fi-FI" sz="1800" dirty="0">
                <a:solidFill>
                  <a:schemeClr val="accent2"/>
                </a:solidFill>
                <a:ea typeface="Arial Black" charset="0"/>
                <a:cs typeface="Arial" panose="020B0604020202020204" pitchFamily="34" charset="0"/>
              </a:rPr>
              <a:t>Olemme  investoineet ympäristöön 450 M€ 15 vuodessa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ACB19-3910-427B-804D-1E212F2530A9}"/>
              </a:ext>
            </a:extLst>
          </p:cNvPr>
          <p:cNvSpPr txBox="1"/>
          <p:nvPr/>
        </p:nvSpPr>
        <p:spPr>
          <a:xfrm>
            <a:off x="3484317" y="2364321"/>
            <a:ext cx="2286000" cy="2270739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44000" tIns="72000" rIns="144000" rtlCol="0" anchor="ctr">
            <a:noAutofit/>
          </a:bodyPr>
          <a:lstStyle/>
          <a:p>
            <a:pPr marR="0" lvl="0" algn="l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dirty="0">
                <a:ln>
                  <a:noFill/>
                </a:ln>
                <a:solidFill>
                  <a:srgbClr val="009EE8"/>
                </a:solidFill>
                <a:effectLst/>
                <a:uLnTx/>
                <a:uFillTx/>
                <a:ea typeface="Arial Black" charset="0"/>
                <a:cs typeface="Arial" panose="020B0604020202020204" pitchFamily="34" charset="0"/>
              </a:rPr>
              <a:t>Toimimme maailmanlaajuisilla teräsmarkkinoilla erittäin tiukassa hintakilpailussa</a:t>
            </a:r>
          </a:p>
          <a:p>
            <a:pPr marR="0" lvl="0" algn="l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800" b="0" i="0" u="none" strike="noStrike" kern="1200" cap="none" spc="0" normalizeH="0" baseline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F68BD-72DC-40EF-811D-5A5567CFCEFD}"/>
              </a:ext>
            </a:extLst>
          </p:cNvPr>
          <p:cNvSpPr txBox="1"/>
          <p:nvPr/>
        </p:nvSpPr>
        <p:spPr>
          <a:xfrm>
            <a:off x="6344170" y="2364321"/>
            <a:ext cx="2286000" cy="2270739"/>
          </a:xfrm>
          <a:prstGeom prst="rect">
            <a:avLst/>
          </a:prstGeom>
          <a:solidFill>
            <a:schemeClr val="accent4">
              <a:alpha val="85000"/>
            </a:schemeClr>
          </a:solidFill>
          <a:ln w="12700">
            <a:noFill/>
          </a:ln>
        </p:spPr>
        <p:txBody>
          <a:bodyPr wrap="square" lIns="108000" tIns="72000" rIns="108000" rtlCol="0" anchor="ctr">
            <a:noAutofit/>
          </a:bodyPr>
          <a:lstStyle/>
          <a:p>
            <a:pPr lvl="0" algn="ctr"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 Black" charset="0"/>
                <a:cs typeface="Arial"/>
              </a:rPr>
              <a:t>Suomen energia- verotuksen tulee mahdollistaa </a:t>
            </a:r>
            <a:r>
              <a:rPr lang="fi-FI" sz="1800" dirty="0">
                <a:solidFill>
                  <a:schemeClr val="bg1"/>
                </a:solidFill>
                <a:ea typeface="Arial Black" charset="0"/>
                <a:cs typeface="Arial"/>
              </a:rPr>
              <a:t>vientiteollisuudelle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 Black" charset="0"/>
                <a:cs typeface="Arial"/>
              </a:rPr>
              <a:t>tasapuolinen</a:t>
            </a:r>
            <a:r>
              <a:rPr lang="fi-FI" sz="1800" dirty="0">
                <a:solidFill>
                  <a:schemeClr val="bg1"/>
                </a:solidFill>
                <a:ea typeface="Arial Black" charset="0"/>
                <a:cs typeface="Arial"/>
              </a:rPr>
              <a:t> kilpailuasetelma</a:t>
            </a:r>
          </a:p>
        </p:txBody>
      </p:sp>
      <p:sp>
        <p:nvSpPr>
          <p:cNvPr id="13" name="Right Arrow 77">
            <a:extLst>
              <a:ext uri="{FF2B5EF4-FFF2-40B4-BE49-F238E27FC236}">
                <a16:creationId xmlns:a16="http://schemas.microsoft.com/office/drawing/2014/main" id="{C6ACC9C2-A06F-4F1E-AD19-FD362CEBCF4A}"/>
              </a:ext>
            </a:extLst>
          </p:cNvPr>
          <p:cNvSpPr/>
          <p:nvPr/>
        </p:nvSpPr>
        <p:spPr>
          <a:xfrm>
            <a:off x="3053556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ight Arrow 77">
            <a:extLst>
              <a:ext uri="{FF2B5EF4-FFF2-40B4-BE49-F238E27FC236}">
                <a16:creationId xmlns:a16="http://schemas.microsoft.com/office/drawing/2014/main" id="{C60474A9-61C8-477E-93A9-DFBA686F1E18}"/>
              </a:ext>
            </a:extLst>
          </p:cNvPr>
          <p:cNvSpPr/>
          <p:nvPr/>
        </p:nvSpPr>
        <p:spPr>
          <a:xfrm>
            <a:off x="5902788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3F8CE-DB66-4BF5-83B9-15D24E25AA00}"/>
              </a:ext>
            </a:extLst>
          </p:cNvPr>
          <p:cNvSpPr txBox="1"/>
          <p:nvPr/>
        </p:nvSpPr>
        <p:spPr>
          <a:xfrm>
            <a:off x="9049925" y="2395649"/>
            <a:ext cx="2769877" cy="2524705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>
              <a:defRPr/>
            </a:pP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420978F-13E1-43EF-9DE0-E453286B0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375622"/>
              </p:ext>
            </p:extLst>
          </p:nvPr>
        </p:nvGraphicFramePr>
        <p:xfrm>
          <a:off x="9204023" y="2602926"/>
          <a:ext cx="2523690" cy="242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D8C7968-BC6F-4F20-9CB7-254C716833D8}"/>
              </a:ext>
            </a:extLst>
          </p:cNvPr>
          <p:cNvSpPr txBox="1"/>
          <p:nvPr/>
        </p:nvSpPr>
        <p:spPr>
          <a:xfrm>
            <a:off x="9101066" y="2404802"/>
            <a:ext cx="271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Franklin Gothic Book" panose="020B0503020102020204" pitchFamily="34" charset="0"/>
              </a:rPr>
              <a:t>Ruostumattoman teräksen  hiilijalanjälki *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DE466B-CD73-45AE-9A96-6D82E27B34DD}"/>
              </a:ext>
            </a:extLst>
          </p:cNvPr>
          <p:cNvSpPr/>
          <p:nvPr/>
        </p:nvSpPr>
        <p:spPr>
          <a:xfrm>
            <a:off x="498764" y="5029200"/>
            <a:ext cx="2411699" cy="77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5475" algn="r"/>
            <a:r>
              <a:rPr lang="fi-FI" sz="1200" dirty="0">
                <a:solidFill>
                  <a:schemeClr val="tx1"/>
                </a:solidFill>
              </a:rPr>
              <a:t>Outokummun teräksen kierrätyssisältö </a:t>
            </a:r>
            <a:br>
              <a:rPr lang="fi-FI" sz="1200" dirty="0">
                <a:solidFill>
                  <a:schemeClr val="tx1"/>
                </a:solidFill>
              </a:rPr>
            </a:br>
            <a:r>
              <a:rPr lang="fi-FI" sz="1200" dirty="0">
                <a:solidFill>
                  <a:schemeClr val="tx1"/>
                </a:solidFill>
              </a:rPr>
              <a:t>on 85-90% </a:t>
            </a:r>
          </a:p>
        </p:txBody>
      </p:sp>
      <p:pic>
        <p:nvPicPr>
          <p:cNvPr id="18" name="Picture 2" descr="recycle 2 icon">
            <a:extLst>
              <a:ext uri="{FF2B5EF4-FFF2-40B4-BE49-F238E27FC236}">
                <a16:creationId xmlns:a16="http://schemas.microsoft.com/office/drawing/2014/main" id="{B36CF5C9-B078-4CD2-800B-0CF40406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92" y="51283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120C0F-D8C2-4CE0-A5A9-7595F520FB75}"/>
              </a:ext>
            </a:extLst>
          </p:cNvPr>
          <p:cNvSpPr txBox="1"/>
          <p:nvPr/>
        </p:nvSpPr>
        <p:spPr>
          <a:xfrm rot="16200000">
            <a:off x="8835149" y="3504609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/>
              <a:t>Indeksi</a:t>
            </a:r>
            <a:endParaRPr lang="en-GB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73123-71B2-4D80-9BAE-320BF9084BC2}"/>
              </a:ext>
            </a:extLst>
          </p:cNvPr>
          <p:cNvSpPr txBox="1"/>
          <p:nvPr/>
        </p:nvSpPr>
        <p:spPr>
          <a:xfrm>
            <a:off x="4225637" y="6342318"/>
            <a:ext cx="315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* </a:t>
            </a:r>
            <a:r>
              <a:rPr lang="en-GB" sz="1400" dirty="0" err="1">
                <a:solidFill>
                  <a:schemeClr val="bg1"/>
                </a:solidFill>
              </a:rPr>
              <a:t>Lähde</a:t>
            </a:r>
            <a:r>
              <a:rPr lang="en-GB" sz="1400" dirty="0">
                <a:solidFill>
                  <a:schemeClr val="bg1"/>
                </a:solidFill>
              </a:rPr>
              <a:t>: Outokumpu, Eurofer </a:t>
            </a:r>
            <a:r>
              <a:rPr lang="en-GB" sz="1400" dirty="0" err="1">
                <a:solidFill>
                  <a:schemeClr val="bg1"/>
                </a:solidFill>
              </a:rPr>
              <a:t>ja</a:t>
            </a:r>
            <a:r>
              <a:rPr lang="en-GB" sz="1400" dirty="0">
                <a:solidFill>
                  <a:schemeClr val="bg1"/>
                </a:solidFill>
              </a:rPr>
              <a:t> ISSF</a:t>
            </a:r>
          </a:p>
        </p:txBody>
      </p:sp>
    </p:spTree>
    <p:extLst>
      <p:ext uri="{BB962C8B-B14F-4D97-AF65-F5344CB8AC3E}">
        <p14:creationId xmlns:p14="http://schemas.microsoft.com/office/powerpoint/2010/main" val="384426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Graphic spid="16" grpId="0">
        <p:bldAsOne/>
      </p:bldGraphic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9BFA7ED-871C-4526-AF9A-7D9469474F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9BFA7ED-871C-4526-AF9A-7D9469474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5C3352-2900-4FA2-9F96-ED31351D9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48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85FA0-1425-4701-9FA8-6DB6FA33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118E-2093-4C06-BFC4-5B8FAF2DEAEF}" type="datetime1">
              <a:rPr lang="en-US" noProof="0" smtClean="0"/>
              <a:pPr/>
              <a:t>11/23/2017</a:t>
            </a:fld>
            <a:endParaRPr lang="fi-FI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FC6A4-2347-425C-87A4-1D98D1AE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A5F9-085A-C542-B101-F4EC4335D76F}" type="slidenum">
              <a:rPr lang="fi-FI" noProof="0" smtClean="0"/>
              <a:pPr/>
              <a:t>3</a:t>
            </a:fld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7AC4E-8F0E-4D40-BA09-0DD78285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Energiaintensiivisten yritysten energiaveron palautus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on elintärkeä teollisuuden kilpailukyvylle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014BD-2D53-4159-B9C0-69492AD35DC1}"/>
              </a:ext>
            </a:extLst>
          </p:cNvPr>
          <p:cNvSpPr txBox="1"/>
          <p:nvPr/>
        </p:nvSpPr>
        <p:spPr>
          <a:xfrm>
            <a:off x="624464" y="2313992"/>
            <a:ext cx="2286000" cy="2202849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>
              <a:defRPr/>
            </a:pPr>
            <a:r>
              <a:rPr lang="fi-FI" sz="1800" dirty="0">
                <a:solidFill>
                  <a:schemeClr val="accent2"/>
                </a:solidFill>
              </a:rPr>
              <a:t>Energiaverojen palautus- tai vastaava järjestelmä on käytössä kaikissa kilpailijamaissa</a:t>
            </a:r>
            <a:endParaRPr lang="en-US" sz="1800" dirty="0">
              <a:solidFill>
                <a:schemeClr val="accent2"/>
              </a:solidFill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0E04C-0FB2-484D-86FC-C67B74CDCDBD}"/>
              </a:ext>
            </a:extLst>
          </p:cNvPr>
          <p:cNvSpPr txBox="1"/>
          <p:nvPr/>
        </p:nvSpPr>
        <p:spPr>
          <a:xfrm>
            <a:off x="3484317" y="2313992"/>
            <a:ext cx="2286000" cy="2202849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>
              <a:defRPr/>
            </a:pPr>
            <a:r>
              <a:rPr lang="fi-FI" sz="1800" dirty="0">
                <a:solidFill>
                  <a:srgbClr val="009EE8"/>
                </a:solidFill>
                <a:ea typeface="Arial Black" charset="0"/>
                <a:cs typeface="Arial" panose="020B0604020202020204" pitchFamily="34" charset="0"/>
              </a:rPr>
              <a:t>Tärkeimmissä kilpailijamaissa sähkövero on Suomea (€2/MWh) merkittävästi alempi (€0,5/MWh)</a:t>
            </a:r>
            <a:endParaRPr lang="en-US" sz="1800" dirty="0">
              <a:solidFill>
                <a:srgbClr val="009EE8"/>
              </a:solidFill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4D2993-14AB-4597-AB9F-98D82A9A9BBC}"/>
              </a:ext>
            </a:extLst>
          </p:cNvPr>
          <p:cNvSpPr txBox="1"/>
          <p:nvPr/>
        </p:nvSpPr>
        <p:spPr>
          <a:xfrm>
            <a:off x="6344169" y="2313992"/>
            <a:ext cx="2523383" cy="2202849"/>
          </a:xfrm>
          <a:prstGeom prst="rect">
            <a:avLst/>
          </a:prstGeom>
          <a:solidFill>
            <a:schemeClr val="accent4">
              <a:alpha val="85000"/>
            </a:scheme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 algn="ctr">
              <a:defRPr/>
            </a:pPr>
            <a:r>
              <a:rPr lang="fi-FI" sz="1800" dirty="0">
                <a:solidFill>
                  <a:srgbClr val="FFFFFF"/>
                </a:solidFill>
                <a:ea typeface="Arial Black" charset="0"/>
                <a:cs typeface="Arial"/>
              </a:rPr>
              <a:t>Palautusjärjestelmän poisto pakottaisi Outokummun merkittäviin kustannusten leikkauksiin ja tuotannon siirtoon</a:t>
            </a:r>
            <a:endParaRPr lang="en-US" sz="1800" dirty="0">
              <a:solidFill>
                <a:srgbClr val="FFFFFF"/>
              </a:solidFill>
              <a:ea typeface="Arial Black" charset="0"/>
              <a:cs typeface="Arial"/>
            </a:endParaRPr>
          </a:p>
        </p:txBody>
      </p:sp>
      <p:sp>
        <p:nvSpPr>
          <p:cNvPr id="18" name="Right Arrow 77">
            <a:extLst>
              <a:ext uri="{FF2B5EF4-FFF2-40B4-BE49-F238E27FC236}">
                <a16:creationId xmlns:a16="http://schemas.microsoft.com/office/drawing/2014/main" id="{B3D35727-CBBA-4407-8327-0BCAEA7C88D6}"/>
              </a:ext>
            </a:extLst>
          </p:cNvPr>
          <p:cNvSpPr/>
          <p:nvPr/>
        </p:nvSpPr>
        <p:spPr>
          <a:xfrm>
            <a:off x="3053556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Right Arrow 77">
            <a:extLst>
              <a:ext uri="{FF2B5EF4-FFF2-40B4-BE49-F238E27FC236}">
                <a16:creationId xmlns:a16="http://schemas.microsoft.com/office/drawing/2014/main" id="{EF9E4650-C5BA-4493-8D7B-DC9A8B91A42E}"/>
              </a:ext>
            </a:extLst>
          </p:cNvPr>
          <p:cNvSpPr/>
          <p:nvPr/>
        </p:nvSpPr>
        <p:spPr>
          <a:xfrm>
            <a:off x="5902788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6688F1-9983-478B-8BF3-EE1548127A8A}"/>
              </a:ext>
            </a:extLst>
          </p:cNvPr>
          <p:cNvGrpSpPr/>
          <p:nvPr/>
        </p:nvGrpSpPr>
        <p:grpSpPr>
          <a:xfrm>
            <a:off x="9049924" y="2313992"/>
            <a:ext cx="2769877" cy="2537926"/>
            <a:chOff x="9049924" y="2313992"/>
            <a:chExt cx="2769877" cy="253792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76A493-9997-4900-A7F9-98E6DE0B8558}"/>
                </a:ext>
              </a:extLst>
            </p:cNvPr>
            <p:cNvSpPr txBox="1"/>
            <p:nvPr/>
          </p:nvSpPr>
          <p:spPr>
            <a:xfrm>
              <a:off x="9049924" y="2313992"/>
              <a:ext cx="2769877" cy="2537926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12700">
              <a:noFill/>
            </a:ln>
          </p:spPr>
          <p:txBody>
            <a:bodyPr wrap="square" lIns="180000" tIns="72000" rIns="180000" rtlCol="0" anchor="ctr">
              <a:noAutofit/>
            </a:bodyPr>
            <a:lstStyle/>
            <a:p>
              <a:pPr lvl="0">
                <a:defRPr/>
              </a:pPr>
              <a:endPara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90B3595-3ED0-4F9E-BD81-DF97C8CE5C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748495"/>
                </p:ext>
              </p:extLst>
            </p:nvPr>
          </p:nvGraphicFramePr>
          <p:xfrm>
            <a:off x="9254633" y="2602926"/>
            <a:ext cx="2473079" cy="2118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D95140-1F57-4293-854A-1171B9114E51}"/>
                </a:ext>
              </a:extLst>
            </p:cNvPr>
            <p:cNvSpPr txBox="1"/>
            <p:nvPr/>
          </p:nvSpPr>
          <p:spPr>
            <a:xfrm>
              <a:off x="9101066" y="2404802"/>
              <a:ext cx="2718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/>
                <a:t>Outokummun lopullinen sähkövero Suomessa ja Ruotsissa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E5D5EF-1B60-406E-ACC1-129BF44152F2}"/>
                </a:ext>
              </a:extLst>
            </p:cNvPr>
            <p:cNvSpPr txBox="1"/>
            <p:nvPr/>
          </p:nvSpPr>
          <p:spPr>
            <a:xfrm rot="16200000">
              <a:off x="8700199" y="3496100"/>
              <a:ext cx="995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Euroa</a:t>
              </a:r>
              <a:r>
                <a:rPr lang="en-GB" sz="1200" dirty="0"/>
                <a:t>/MWh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69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82400" y="6248405"/>
            <a:ext cx="609600" cy="364067"/>
          </a:xfrm>
        </p:spPr>
        <p:txBody>
          <a:bodyPr/>
          <a:lstStyle/>
          <a:p>
            <a:pPr marL="0" marR="0" lvl="0" indent="0" algn="r" defTabSz="4468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FA5F9-085A-C542-B101-F4EC4335D76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848A8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468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848A8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11264465" y="6383408"/>
            <a:ext cx="609599" cy="365125"/>
          </a:xfrm>
          <a:prstGeom prst="rect">
            <a:avLst/>
          </a:prstGeom>
        </p:spPr>
        <p:txBody>
          <a:bodyPr lIns="91338" tIns="45718" rIns="91338" bIns="45718"/>
          <a:lstStyle>
            <a:defPPr>
              <a:defRPr lang="en-US"/>
            </a:defPPr>
            <a:lvl1pPr marL="0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3608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174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0641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4350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7579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1285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04824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48490" algn="l" defTabSz="443608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43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903CF-D8A3-134D-B90C-CD4835607655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436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3A63917-C452-4B23-BB63-3135FE29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6" y="276449"/>
            <a:ext cx="11435867" cy="1166400"/>
          </a:xfrm>
        </p:spPr>
        <p:txBody>
          <a:bodyPr/>
          <a:lstStyle/>
          <a:p>
            <a:r>
              <a:rPr lang="fi-FI" sz="4000" dirty="0">
                <a:solidFill>
                  <a:schemeClr val="accent2"/>
                </a:solidFill>
                <a:latin typeface="+mj-lt"/>
              </a:rPr>
              <a:t>Päästökaupan sähkökompensaatio on EU-direktiivin mukainen kilpailuhaitan poisto – ei tuki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BF72F-19DC-4C6C-8600-BF6E9AD4F631}"/>
              </a:ext>
            </a:extLst>
          </p:cNvPr>
          <p:cNvSpPr txBox="1"/>
          <p:nvPr/>
        </p:nvSpPr>
        <p:spPr>
          <a:xfrm>
            <a:off x="624464" y="2404803"/>
            <a:ext cx="2286000" cy="2112038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>
              <a:defRPr/>
            </a:pPr>
            <a:r>
              <a:rPr lang="fi-FI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EU-päästökaupan lisäkustannukset Outokummulle €15-30 miljoonaa vuodessa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BB183-822A-4547-9E11-96A73C7A3CED}"/>
              </a:ext>
            </a:extLst>
          </p:cNvPr>
          <p:cNvSpPr txBox="1"/>
          <p:nvPr/>
        </p:nvSpPr>
        <p:spPr>
          <a:xfrm>
            <a:off x="3612652" y="2404802"/>
            <a:ext cx="2501813" cy="2112039"/>
          </a:xfrm>
          <a:prstGeom prst="rect">
            <a:avLst/>
          </a:prstGeom>
          <a:solidFill>
            <a:srgbClr val="FFFFFF">
              <a:alpha val="85000"/>
            </a:srgb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>
              <a:defRPr/>
            </a:pPr>
            <a:r>
              <a:rPr lang="fi-FI" sz="1800" dirty="0">
                <a:solidFill>
                  <a:srgbClr val="009EE8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Sähkökompensaatio on EU:n säätämä kilpailuhäiriön poistomekanismi, jota tulee noudattaa kaikissa EU-maissa</a:t>
            </a:r>
            <a:endParaRPr lang="en-US" sz="1800" dirty="0">
              <a:solidFill>
                <a:srgbClr val="009EE8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5C24CC-0FD6-41AA-A735-6ABD82A5E3CE}"/>
              </a:ext>
            </a:extLst>
          </p:cNvPr>
          <p:cNvSpPr txBox="1"/>
          <p:nvPr/>
        </p:nvSpPr>
        <p:spPr>
          <a:xfrm>
            <a:off x="7148324" y="2451542"/>
            <a:ext cx="3487591" cy="2111504"/>
          </a:xfrm>
          <a:prstGeom prst="rect">
            <a:avLst/>
          </a:prstGeom>
          <a:solidFill>
            <a:schemeClr val="accent4">
              <a:alpha val="85000"/>
            </a:schemeClr>
          </a:solidFill>
          <a:ln w="12700">
            <a:noFill/>
          </a:ln>
        </p:spPr>
        <p:txBody>
          <a:bodyPr wrap="square" lIns="180000" tIns="72000" rIns="180000" rtlCol="0" anchor="ctr">
            <a:noAutofit/>
          </a:bodyPr>
          <a:lstStyle/>
          <a:p>
            <a:pPr lvl="0" algn="ctr">
              <a:defRPr/>
            </a:pPr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Ilmastonmuutoksen näkökulmasta Outokummun tuotannon säilyminen Suomessa on globaali ekoteko, jolla vähennetään CO</a:t>
            </a:r>
            <a:r>
              <a:rPr lang="fi-FI" sz="2000" baseline="-25000" dirty="0">
                <a:solidFill>
                  <a:srgbClr val="FFFFF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2-</a:t>
            </a:r>
            <a:r>
              <a:rPr lang="fi-FI" sz="2000" dirty="0">
                <a:solidFill>
                  <a:srgbClr val="FFFFFF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päästöjä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19" name="Right Arrow 77">
            <a:extLst>
              <a:ext uri="{FF2B5EF4-FFF2-40B4-BE49-F238E27FC236}">
                <a16:creationId xmlns:a16="http://schemas.microsoft.com/office/drawing/2014/main" id="{A37639CA-7731-40DC-A31D-572D044F95BC}"/>
              </a:ext>
            </a:extLst>
          </p:cNvPr>
          <p:cNvSpPr/>
          <p:nvPr/>
        </p:nvSpPr>
        <p:spPr>
          <a:xfrm>
            <a:off x="3101682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Right Arrow 77">
            <a:extLst>
              <a:ext uri="{FF2B5EF4-FFF2-40B4-BE49-F238E27FC236}">
                <a16:creationId xmlns:a16="http://schemas.microsoft.com/office/drawing/2014/main" id="{E88098FC-E227-4127-8FC4-30DF05A0123D}"/>
              </a:ext>
            </a:extLst>
          </p:cNvPr>
          <p:cNvSpPr/>
          <p:nvPr/>
        </p:nvSpPr>
        <p:spPr>
          <a:xfrm>
            <a:off x="6357344" y="3257653"/>
            <a:ext cx="326575" cy="388030"/>
          </a:xfrm>
          <a:prstGeom prst="rightArrow">
            <a:avLst/>
          </a:prstGeom>
          <a:noFill/>
          <a:ln w="28575" cap="rnd" cmpd="sng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7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AEF85-54E4-4136-B335-5A06AF031936}"/>
              </a:ext>
            </a:extLst>
          </p:cNvPr>
          <p:cNvSpPr/>
          <p:nvPr/>
        </p:nvSpPr>
        <p:spPr>
          <a:xfrm>
            <a:off x="624464" y="5029200"/>
            <a:ext cx="2285999" cy="774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Suomen nykykompensaatio on vain 50% EU:n mahdollistamasta kompensaatiosta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823E8-5C94-4982-AB44-F07E16815AF0}"/>
              </a:ext>
            </a:extLst>
          </p:cNvPr>
          <p:cNvSpPr/>
          <p:nvPr/>
        </p:nvSpPr>
        <p:spPr>
          <a:xfrm>
            <a:off x="7148324" y="5029199"/>
            <a:ext cx="3487591" cy="774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Valtioneuvosto teettää vuonna 2018 selvityksen yritystukien vaikutuksista globaaliin kilpailukykyyn </a:t>
            </a:r>
          </a:p>
        </p:txBody>
      </p:sp>
    </p:spTree>
    <p:extLst>
      <p:ext uri="{BB962C8B-B14F-4D97-AF65-F5344CB8AC3E}">
        <p14:creationId xmlns:p14="http://schemas.microsoft.com/office/powerpoint/2010/main" val="45709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nkat\Desktop\Logomuutos\new logos\Medium\Horizontal\Uncolored_White\OTK_Mdm_Horiz_White_RGB_DARKbg_PromiceDlin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2" y="2079919"/>
            <a:ext cx="8286751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2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</a:rPr>
              <a:t>2017</a:t>
            </a:r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975DD-94B2-4C93-A5F6-137EB0299515}" type="slidenum">
              <a:rPr kumimoji="0" lang="fi-FI" sz="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312E0B9-0096-4AA8-AFA8-7F37109C9888}"/>
              </a:ext>
            </a:extLst>
          </p:cNvPr>
          <p:cNvSpPr txBox="1">
            <a:spLocks/>
          </p:cNvSpPr>
          <p:nvPr/>
        </p:nvSpPr>
        <p:spPr>
          <a:xfrm>
            <a:off x="488951" y="243769"/>
            <a:ext cx="8623553" cy="11959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3600" cap="none" spc="0">
                <a:solidFill>
                  <a:srgbClr val="FFFFFF"/>
                </a:soli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fi-FI" dirty="0">
                <a:solidFill>
                  <a:srgbClr val="009EE8"/>
                </a:solidFill>
              </a:rPr>
              <a:t>Vahva globaali toimija ja </a:t>
            </a:r>
            <a:br>
              <a:rPr lang="fi-FI" dirty="0">
                <a:solidFill>
                  <a:srgbClr val="009EE8"/>
                </a:solidFill>
              </a:rPr>
            </a:br>
            <a:r>
              <a:rPr lang="fi-FI" dirty="0">
                <a:solidFill>
                  <a:srgbClr val="009EE8"/>
                </a:solidFill>
              </a:rPr>
              <a:t>suomalaisen hyvinvoinnin tukipilari</a:t>
            </a:r>
            <a:endParaRPr kumimoji="0" lang="fi-FI" sz="3600" b="0" i="0" u="none" strike="noStrike" kern="3600" cap="none" spc="0" normalizeH="0" baseline="0" noProof="0" dirty="0">
              <a:ln>
                <a:noFill/>
              </a:ln>
              <a:solidFill>
                <a:srgbClr val="009EE8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87C23EF-0E15-4472-BB34-D26C5EDE2AF5}"/>
              </a:ext>
            </a:extLst>
          </p:cNvPr>
          <p:cNvSpPr txBox="1">
            <a:spLocks/>
          </p:cNvSpPr>
          <p:nvPr/>
        </p:nvSpPr>
        <p:spPr>
          <a:xfrm>
            <a:off x="6092187" y="2021660"/>
            <a:ext cx="5460568" cy="34761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144000" rIns="14400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fi-FI" sz="2000" b="1" dirty="0">
                <a:solidFill>
                  <a:schemeClr val="accent2"/>
                </a:solidFill>
              </a:rPr>
              <a:t>Outokumpu Suomessa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2 500 omaa työntekijää, yhteensä noin 9 000 suoraa ja välillistä työpaikkaa Suomessa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Terässulatto, kylmä- ja kuumavalssaamo Torniossa, kromikaivos Kemissä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~ 95 % lopputuotteista vientiin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Tornion tehtaat on Euroopan suurin kierrätyskeskus: raaka-aineesta 87 % on kierrätettyä terästä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Tornion terästuotteilla maailman pienin hiilijalanjälki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Outokummulla on Suomessa noin 60 000 yksityistä osakkeenomistajaa</a:t>
            </a:r>
            <a:endParaRPr lang="fi-FI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A9EE96-B30E-45D2-8444-3CD13C2AF84D}"/>
              </a:ext>
            </a:extLst>
          </p:cNvPr>
          <p:cNvSpPr txBox="1">
            <a:spLocks/>
          </p:cNvSpPr>
          <p:nvPr/>
        </p:nvSpPr>
        <p:spPr>
          <a:xfrm>
            <a:off x="383939" y="2021660"/>
            <a:ext cx="5449385" cy="34761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144000" rIns="14400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spc="0">
                <a:solidFill>
                  <a:srgbClr val="21231E"/>
                </a:solidFill>
                <a:latin typeface="+mn-lt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fi-FI" sz="2000" b="1" dirty="0">
                <a:solidFill>
                  <a:schemeClr val="accent2"/>
                </a:solidFill>
              </a:rPr>
              <a:t>Outokumpu globaalisti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Maailman johtavia ruostumattoman teräksen valmistaja 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Liikevaihto 5,7 miljardia euroa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Ruostumattoman teräksen toimitukset 2,5 mrd tonnia vuosittain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Henkilöstöä 10 300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Toimintaa yli 30 maassa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Tuotantoa Suomessa, Ruotsissa, Saksassa, Isossa-</a:t>
            </a:r>
            <a:r>
              <a:rPr lang="fi-FI" sz="1600" dirty="0" err="1"/>
              <a:t>Britannissa</a:t>
            </a:r>
            <a:r>
              <a:rPr lang="fi-FI" sz="1600" dirty="0"/>
              <a:t>, USA:ssa ja Meksikossa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Listattu </a:t>
            </a:r>
            <a:r>
              <a:rPr lang="fi-FI" sz="1600" dirty="0" err="1"/>
              <a:t>Nasdaq</a:t>
            </a:r>
            <a:r>
              <a:rPr lang="fi-FI" sz="1600" dirty="0"/>
              <a:t> Helsingissä, markkina-arvo 3,2 €mrd</a:t>
            </a:r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endParaRPr lang="fi-FI" sz="1600" dirty="0"/>
          </a:p>
          <a:p>
            <a:pPr marL="354013" indent="-354013">
              <a:spcBef>
                <a:spcPts val="0"/>
              </a:spcBef>
              <a:spcAft>
                <a:spcPts val="600"/>
              </a:spcAft>
            </a:pPr>
            <a:endParaRPr lang="fi-FI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3594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utokumpu 2013">
  <a:themeElements>
    <a:clrScheme name="Custom 1">
      <a:dk1>
        <a:srgbClr val="191A16"/>
      </a:dk1>
      <a:lt1>
        <a:sysClr val="window" lastClr="FFFFFF"/>
      </a:lt1>
      <a:dk2>
        <a:srgbClr val="848A8C"/>
      </a:dk2>
      <a:lt2>
        <a:srgbClr val="FFFFFF"/>
      </a:lt2>
      <a:accent1>
        <a:srgbClr val="007EC2"/>
      </a:accent1>
      <a:accent2>
        <a:srgbClr val="009EE8"/>
      </a:accent2>
      <a:accent3>
        <a:srgbClr val="00965F"/>
      </a:accent3>
      <a:accent4>
        <a:srgbClr val="FF7C00"/>
      </a:accent4>
      <a:accent5>
        <a:srgbClr val="E40134"/>
      </a:accent5>
      <a:accent6>
        <a:srgbClr val="FFEE00"/>
      </a:accent6>
      <a:hlink>
        <a:srgbClr val="2D2D23"/>
      </a:hlink>
      <a:folHlink>
        <a:srgbClr val="A5A9AB"/>
      </a:folHlink>
    </a:clrScheme>
    <a:fontScheme name="Outokumpu 2016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8D4299F-34BB-4AB0-A8BD-2CD5DD116C1B}" vid="{D9515331-46F6-4791-8DF0-FCAE1DA54425}"/>
    </a:ext>
  </a:extLst>
</a:theme>
</file>

<file path=ppt/theme/theme2.xml><?xml version="1.0" encoding="utf-8"?>
<a:theme xmlns:a="http://schemas.openxmlformats.org/drawingml/2006/main" name="17_16-9_outokumpu">
  <a:themeElements>
    <a:clrScheme name="Custom 1">
      <a:dk1>
        <a:srgbClr val="191A16"/>
      </a:dk1>
      <a:lt1>
        <a:sysClr val="window" lastClr="FFFFFF"/>
      </a:lt1>
      <a:dk2>
        <a:srgbClr val="848A8C"/>
      </a:dk2>
      <a:lt2>
        <a:srgbClr val="FFFFFF"/>
      </a:lt2>
      <a:accent1>
        <a:srgbClr val="007EC2"/>
      </a:accent1>
      <a:accent2>
        <a:srgbClr val="009EE8"/>
      </a:accent2>
      <a:accent3>
        <a:srgbClr val="00965F"/>
      </a:accent3>
      <a:accent4>
        <a:srgbClr val="FF7C00"/>
      </a:accent4>
      <a:accent5>
        <a:srgbClr val="E40134"/>
      </a:accent5>
      <a:accent6>
        <a:srgbClr val="FFEE00"/>
      </a:accent6>
      <a:hlink>
        <a:srgbClr val="2D2D23"/>
      </a:hlink>
      <a:folHlink>
        <a:srgbClr val="A5A9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mo Template.potx" id="{8A834E87-166A-421D-A2A2-7411E002594A}" vid="{3BA7CE80-4FF1-4F9D-B4D2-EE9CB13D3655}"/>
    </a:ext>
  </a:extLst>
</a:theme>
</file>

<file path=ppt/theme/theme3.xml><?xml version="1.0" encoding="utf-8"?>
<a:theme xmlns:a="http://schemas.openxmlformats.org/drawingml/2006/main" name="Office Theme">
  <a:themeElements>
    <a:clrScheme name="Custom 6">
      <a:dk1>
        <a:srgbClr val="21231E"/>
      </a:dk1>
      <a:lt1>
        <a:sysClr val="window" lastClr="FFFFFF"/>
      </a:lt1>
      <a:dk2>
        <a:srgbClr val="006AAC"/>
      </a:dk2>
      <a:lt2>
        <a:srgbClr val="CACCCD"/>
      </a:lt2>
      <a:accent1>
        <a:srgbClr val="008AE2"/>
      </a:accent1>
      <a:accent2>
        <a:srgbClr val="008F4A"/>
      </a:accent2>
      <a:accent3>
        <a:srgbClr val="FF6601"/>
      </a:accent3>
      <a:accent4>
        <a:srgbClr val="848A8C"/>
      </a:accent4>
      <a:accent5>
        <a:srgbClr val="E40134"/>
      </a:accent5>
      <a:accent6>
        <a:srgbClr val="FFED00"/>
      </a:accent6>
      <a:hlink>
        <a:srgbClr val="008AE2"/>
      </a:hlink>
      <a:folHlink>
        <a:srgbClr val="848A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Franklin Gothic Book"/>
            <a:cs typeface="Franklin Gothic 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utokumpu 2013">
  <a:themeElements>
    <a:clrScheme name="Custom 1">
      <a:dk1>
        <a:srgbClr val="191A16"/>
      </a:dk1>
      <a:lt1>
        <a:sysClr val="window" lastClr="FFFFFF"/>
      </a:lt1>
      <a:dk2>
        <a:srgbClr val="848A8C"/>
      </a:dk2>
      <a:lt2>
        <a:srgbClr val="FFFFFF"/>
      </a:lt2>
      <a:accent1>
        <a:srgbClr val="007EC2"/>
      </a:accent1>
      <a:accent2>
        <a:srgbClr val="009EE8"/>
      </a:accent2>
      <a:accent3>
        <a:srgbClr val="00965F"/>
      </a:accent3>
      <a:accent4>
        <a:srgbClr val="FF7C00"/>
      </a:accent4>
      <a:accent5>
        <a:srgbClr val="E40134"/>
      </a:accent5>
      <a:accent6>
        <a:srgbClr val="FFEE00"/>
      </a:accent6>
      <a:hlink>
        <a:srgbClr val="2D2D23"/>
      </a:hlink>
      <a:folHlink>
        <a:srgbClr val="A5A9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460DE224-1C9D-4771-9F19-55C9945F3A8F}" vid="{7B7570E5-C642-4EA4-B8FF-C7C4A2EFD51C}"/>
    </a:ext>
  </a:extLst>
</a:theme>
</file>

<file path=ppt/theme/theme5.xml><?xml version="1.0" encoding="utf-8"?>
<a:theme xmlns:a="http://schemas.openxmlformats.org/drawingml/2006/main" name="Outokumpu_2016_4_3">
  <a:themeElements>
    <a:clrScheme name="Custom 1">
      <a:dk1>
        <a:srgbClr val="191A16"/>
      </a:dk1>
      <a:lt1>
        <a:sysClr val="window" lastClr="FFFFFF"/>
      </a:lt1>
      <a:dk2>
        <a:srgbClr val="848A8C"/>
      </a:dk2>
      <a:lt2>
        <a:srgbClr val="FFFFFF"/>
      </a:lt2>
      <a:accent1>
        <a:srgbClr val="007EC2"/>
      </a:accent1>
      <a:accent2>
        <a:srgbClr val="009EE8"/>
      </a:accent2>
      <a:accent3>
        <a:srgbClr val="00965F"/>
      </a:accent3>
      <a:accent4>
        <a:srgbClr val="FF7C00"/>
      </a:accent4>
      <a:accent5>
        <a:srgbClr val="E40134"/>
      </a:accent5>
      <a:accent6>
        <a:srgbClr val="FFEE00"/>
      </a:accent6>
      <a:hlink>
        <a:srgbClr val="2D2D23"/>
      </a:hlink>
      <a:folHlink>
        <a:srgbClr val="A5A9AB"/>
      </a:folHlink>
    </a:clrScheme>
    <a:fontScheme name="Outokumpu 2016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7368E97-D033-493B-BE6E-F1F3FE243191}" vid="{B64D91F9-995D-4402-9F29-E2CA9D8F561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Outokumpu template 16_9</Template>
  <TotalTime>0</TotalTime>
  <Words>310</Words>
  <Application>Microsoft Office PowerPoint</Application>
  <PresentationFormat>Widescreen</PresentationFormat>
  <Paragraphs>60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Arial Black</vt:lpstr>
      <vt:lpstr>Arial Regular</vt:lpstr>
      <vt:lpstr>Calibri</vt:lpstr>
      <vt:lpstr>Courier New</vt:lpstr>
      <vt:lpstr>Franklin Gothic Book</vt:lpstr>
      <vt:lpstr>Franklin Gothic Medium</vt:lpstr>
      <vt:lpstr>Gotham Book</vt:lpstr>
      <vt:lpstr>ITC Franklin Gothic Book</vt:lpstr>
      <vt:lpstr>Outokumpu 2013</vt:lpstr>
      <vt:lpstr>17_16-9_outokumpu</vt:lpstr>
      <vt:lpstr>Office Theme</vt:lpstr>
      <vt:lpstr>1_Outokumpu 2013</vt:lpstr>
      <vt:lpstr>Outokumpu_2016_4_3</vt:lpstr>
      <vt:lpstr>think-cell Slide</vt:lpstr>
      <vt:lpstr>PowerPoint Presentation</vt:lpstr>
      <vt:lpstr>Outokummun liiketoiminta perustuu kierrätystalouteen Suomen energiaverotuksella keskeinen rooli kilpailukyvyssämme</vt:lpstr>
      <vt:lpstr>Energiaintensiivisten yritysten energiaveron palautus  on elintärkeä teollisuuden kilpailukyvylle</vt:lpstr>
      <vt:lpstr>Päästökaupan sähkökompensaatio on EU-direktiivin mukainen kilpailuhaitan poisto – ei tuki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2017-11-22T07:51:40Z</dcterms:created>
  <dcterms:modified xsi:type="dcterms:W3CDTF">2017-11-23T21:52:46Z</dcterms:modified>
</cp:coreProperties>
</file>