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031B-9179-071F-3B3F-888D0260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68D76-60E5-ED48-3769-14DAF45A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4D7-8783-4C2C-BFFB-395F7A582425}" type="datetimeFigureOut">
              <a:rPr lang="en-FI" smtClean="0"/>
              <a:t>02/11/2023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C5B1E-A8FA-C945-A7E0-47A1D0E5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329DB-E5E6-DC53-B5D8-C4B13E8A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40C8B-C4D8-4C7C-A158-A7A3CAD9D27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2077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E83DC-3181-7DE1-ACF1-65A96219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033A-C750-BE2F-F564-5CCDEFFB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5D2B-BB17-C0A6-68D8-57779132D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44D7-8783-4C2C-BFFB-395F7A582425}" type="datetimeFigureOut">
              <a:rPr lang="en-FI" smtClean="0"/>
              <a:t>02/11/2023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762B8-B3DF-D5A9-75A2-11456B293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8EC63-9FF4-61F5-53D6-E52F6069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0C8B-C4D8-4C7C-A158-A7A3CAD9D27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5929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6A117E-83C6-ED9F-744B-75EE27B4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Maaperäpilotti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0D774-ECDF-CBC3-4A2E-CE3512012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0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DEFA3-2D7F-BB75-5899-27C50817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TP2: 2. Ilmastokriittisyys asiantuntija-arviona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24EEA-25A5-D921-BCA5-64BE24B56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1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4A1CA-B29D-E91E-BA95-DA818B19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D2606E-B1E1-E9FE-2E74-09F845A3D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4B2150-5826-A71C-AA9A-B824153A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 2: Yhteenveto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1D010-0BDD-0C87-28A9-74765AD2C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99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3F792-7F79-C6BC-6AA4-0515257A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TP3: Tiedontuotanto-menetelmien pilotointi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A7A3E-06CD-F89D-C83C-27E57562DE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99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982BC2-77FB-66B8-D6BE-64B4D8BD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TP3 Pilotti 1 Pintamaalaji: Maalajikartan tietosisältö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B00D6-4478-AC29-5ADD-36FE803799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5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0E2FA5-D948-2831-3409-4D5EC49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Pilotti 1: Opetusaineistot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5DB1F-E308-502D-FF52-6BD66F365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C9D46A-39C5-7712-41C6-01CBFD605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Pilotti 1: Kaukokartoitusaineistot</a:t>
            </a: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EAFEA-CC80-1184-CD41-F843D7DE3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7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BE239E-D8DC-D259-601F-98C3FA57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CE9133-DB1C-58B6-1906-CEF58DBA9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54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AE6BA4-AE4F-773D-FF20-DC055468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Pilotti 1: Maalajiluokittelun tulokset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5C600-A5F5-D3B7-E91A-7E2F16C33E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9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019512-6855-730B-DA1D-8173424B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Pilotti 1: Piirrevalintatulokset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623DE-C5A1-E447-9A19-D431B3F41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9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E06436-D7A4-0624-D694-9D41945E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Tausta: Tieto-ohjelman työpajojen tulos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61481-163D-7F19-77DF-2DC4F5774A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0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0115E0-0250-190C-E60E-405B561C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Koneoppimisella voidaan luoda koko Suomen kattava 1:20 000 maaperäkartta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F46C5-0CD8-ECE2-8BC8-68978F1CB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01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9B3ABC-FC29-68FD-499D-65F58A28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TP3 Pilotti 1: Yhteenveto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82B17-D9AC-BF40-6D16-AF18DF0FA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7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B1D47E-51C3-57B1-220D-E22ABBA0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TP3 Pilotti 2 Kerrospaksuus: Menetelmä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A3A76-DEE7-D64C-A2EF-059969780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2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0AF6D-EE0B-EEA5-E6F4-7EE764E3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Pilotti 2: Kerrospaksuus: Geofysiikan aineistot (Kaustinen)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18EB2-2B7B-7613-5AB5-AB49B78FAB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2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D7213F4-6711-C8AF-DBFB-3ABDC9B0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Pilotti 2: Kerrospaksuus: Tulokset 1/2 (Kaustinen)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F354A-AA3A-C7B2-D9B8-50B9D4984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0A0CB0-F1FD-1C14-853A-5A22B129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TP3 Pilotti 2: Yhteenveto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61AA3-41AF-EE31-4783-101C991FE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8D01A-0C46-9043-1275-2C988EB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TP3: Kustannusarviot pilotoitujen maaperätietojen tuottamiselle koko Suomen alueelle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6AFB2-3D3C-2488-963B-6482A5916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43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B91ABE-0239-2AEB-5922-841BEAA1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Geofysikaalinen SM-matalalentoaineisto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98781-F401-E396-9147-3C7A106A2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5162DC-796E-616A-2D51-EB0699C13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TP4: Ehdotus TOIMINTAMALLISTA Maankäyttösektorin</a:t>
            </a:r>
            <a:br>
              <a:rPr lang="en-US"/>
            </a:br>
            <a:r>
              <a:rPr lang="en-US"/>
              <a:t>maaperätietojen tuottamiseksi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6D807-B090-C8AF-2F9C-3A12C455DC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3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2B279-3C31-8344-F0F6-7356158B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TP4: Ehdotus TOIMINTAMALLISTA Maankäyttösektorin maaperätietojen tuottamiseksi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2E5A4F-886D-5484-5D91-7051D54F6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5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9D1FE4-32C1-8AF9-078D-D1C98645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Tausta: Tieto-ohjelman työpajojen tulos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446BC-3CBE-CF01-184D-02B22B19D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19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37FF26-8611-5955-C8C8-DE150073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Suomen maaperätieto on päivitettävä yhdessä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10A3-D55D-FB72-894B-06B3E10D2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9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6C57C1-E36C-4226-3B42-0679CF09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Kiitos!</a:t>
            </a:r>
            <a:br>
              <a:rPr lang="en-US" sz="3600"/>
            </a:br>
            <a:br>
              <a:rPr lang="en-US"/>
            </a:br>
            <a:r>
              <a:rPr lang="en-US" sz="2800"/>
              <a:t>maarit.middleton@gtk.fi</a:t>
            </a:r>
            <a:endParaRPr lang="en-FI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4F2DAB-14A6-E88C-F273-A3862B6E65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9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7C1B62-074F-6FD9-F1AA-70CE0072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TP2: 3. Käytäntöön soveltuvuus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AD837-57BE-3120-D49B-963D11B521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FC8D58-C269-A69D-6DAA-7F94BEEE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r>
              <a:rPr lang="fi-FI" b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4. Tiedon tuotannon tehokkuus</a:t>
            </a:r>
            <a:endParaRPr lang="en-FI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0000C-F6E2-799A-306E-B399F4A522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17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BD35-A799-C629-56C4-2E0FD618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5. Tuotantokustannukset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12077-A942-7678-6CD6-3C2DAFC9D2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A4C22-ADDA-9059-68BA-C98DABC8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Projektin päätavoite</a:t>
            </a:r>
            <a:endParaRPr lang="en-FI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E5A55-221E-CE6F-D2A6-1E80AA0356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BA9486-CBB9-7A05-2954-09F2903D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Maaperäpilotin ratkaisut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19DB8-BD24-3F5D-B8CB-610312501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3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D99B5E-A6A5-17FD-B3B2-D1EF6F77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TP1 Kyselytutkimuksen tulokset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7D657-0736-C315-682C-0F76704C9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CA13B8-2261-DBA3-E44F-5C0935EE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TP1 tulokset: Haastattelut</a:t>
            </a:r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CD693-2F30-1816-98B3-C5FAED693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9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79938B-2634-1B77-A39C-07013174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TP2: </a:t>
            </a:r>
            <a:r>
              <a:rPr lang="fi-FI"/>
              <a:t>Tietotarpeiden ja tiedontuotanto-menetelmien vertailu ja menetelmäkehitys / Maarit</a:t>
            </a:r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0929BF-7C90-4B83-53BE-8B7AF6F01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22962C-63D0-0BAA-8863-38F3DA56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TP2: 1. Kriittisyyden arvotus</a:t>
            </a:r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AD4CA-7BF8-FB6D-8C4B-41EBEB2DA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Widescreen</PresentationFormat>
  <Paragraphs>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Maaperäpilotti</vt:lpstr>
      <vt:lpstr>Tausta: Tieto-ohjelman työpajojen tulos</vt:lpstr>
      <vt:lpstr>Tausta: Tieto-ohjelman työpajojen tulos</vt:lpstr>
      <vt:lpstr>Projektin päätavoite</vt:lpstr>
      <vt:lpstr>Maaperäpilotin ratkaisut</vt:lpstr>
      <vt:lpstr>TP1 Kyselytutkimuksen tulokset</vt:lpstr>
      <vt:lpstr>TP1 tulokset: Haastattelut</vt:lpstr>
      <vt:lpstr>TP2: Tietotarpeiden ja tiedontuotanto-menetelmien vertailu ja menetelmäkehitys / Maarit</vt:lpstr>
      <vt:lpstr>TP2: 1. Kriittisyyden arvotus</vt:lpstr>
      <vt:lpstr>TP2: 2. Ilmastokriittisyys asiantuntija-arviona</vt:lpstr>
      <vt:lpstr>PowerPoint Presentation</vt:lpstr>
      <vt:lpstr>TP 2: Yhteenveto</vt:lpstr>
      <vt:lpstr>TP3: Tiedontuotanto-menetelmien pilotointi</vt:lpstr>
      <vt:lpstr>TP3 Pilotti 1 Pintamaalaji: Maalajikartan tietosisältö</vt:lpstr>
      <vt:lpstr>Pilotti 1: Opetusaineistot</vt:lpstr>
      <vt:lpstr>Pilotti 1: Kaukokartoitusaineistot</vt:lpstr>
      <vt:lpstr>PowerPoint Presentation</vt:lpstr>
      <vt:lpstr>Pilotti 1: Maalajiluokittelun tulokset</vt:lpstr>
      <vt:lpstr>Pilotti 1: Piirrevalintatulokset</vt:lpstr>
      <vt:lpstr>Koneoppimisella voidaan luoda koko Suomen kattava 1:20 000 maaperäkartta</vt:lpstr>
      <vt:lpstr>TP3 Pilotti 1: Yhteenveto</vt:lpstr>
      <vt:lpstr>TP3 Pilotti 2 Kerrospaksuus: Menetelmä</vt:lpstr>
      <vt:lpstr>Pilotti 2: Kerrospaksuus: Geofysiikan aineistot (Kaustinen)</vt:lpstr>
      <vt:lpstr>Pilotti 2: Kerrospaksuus: Tulokset 1/2 (Kaustinen)</vt:lpstr>
      <vt:lpstr>TP3 Pilotti 2: Yhteenveto</vt:lpstr>
      <vt:lpstr>TP3: Kustannusarviot pilotoitujen maaperätietojen tuottamiselle koko Suomen alueelle</vt:lpstr>
      <vt:lpstr>Geofysikaalinen SM-matalalentoaineisto</vt:lpstr>
      <vt:lpstr>TP4: Ehdotus TOIMINTAMALLISTA Maankäyttösektorin maaperätietojen tuottamiseksi</vt:lpstr>
      <vt:lpstr>TP4: Ehdotus TOIMINTAMALLISTA Maankäyttösektorin maaperätietojen tuottamiseksi</vt:lpstr>
      <vt:lpstr>Suomen maaperätieto on päivitettävä yhdessä</vt:lpstr>
      <vt:lpstr>Kiitos!  maarit.middleton@gtk.fi</vt:lpstr>
      <vt:lpstr>TP2: 3. Käytäntöön soveltuvuus</vt:lpstr>
      <vt:lpstr>4. Tiedon tuotannon tehokkuus</vt:lpstr>
      <vt:lpstr>5. Tuotantokustannukset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Maaperäpilotti</dc:title>
  <dc:creator>Middleton Maarit (GTK)</dc:creator>
  <cp:lastModifiedBy>Middleton Maarit (GTK)</cp:lastModifiedBy>
  <cp:revision>1</cp:revision>
  <dcterms:created xsi:type="dcterms:W3CDTF">2023-11-02T13:04:15Z</dcterms:created>
  <dcterms:modified xsi:type="dcterms:W3CDTF">2023-11-02T13:04:15Z</dcterms:modified>
</cp:coreProperties>
</file>