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2" r:id="rId3"/>
    <p:sldMasterId id="2147483707" r:id="rId4"/>
    <p:sldMasterId id="2147483724" r:id="rId5"/>
  </p:sldMasterIdLst>
  <p:notesMasterIdLst>
    <p:notesMasterId r:id="rId24"/>
  </p:notesMasterIdLst>
  <p:sldIdLst>
    <p:sldId id="256" r:id="rId6"/>
    <p:sldId id="699" r:id="rId7"/>
    <p:sldId id="703" r:id="rId8"/>
    <p:sldId id="691" r:id="rId9"/>
    <p:sldId id="700" r:id="rId10"/>
    <p:sldId id="708" r:id="rId11"/>
    <p:sldId id="702" r:id="rId12"/>
    <p:sldId id="707" r:id="rId13"/>
    <p:sldId id="709" r:id="rId14"/>
    <p:sldId id="273" r:id="rId15"/>
    <p:sldId id="710" r:id="rId16"/>
    <p:sldId id="264" r:id="rId17"/>
    <p:sldId id="712" r:id="rId18"/>
    <p:sldId id="714" r:id="rId19"/>
    <p:sldId id="721" r:id="rId20"/>
    <p:sldId id="717" r:id="rId21"/>
    <p:sldId id="716" r:id="rId22"/>
    <p:sldId id="697" r:id="rId2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E8A"/>
    <a:srgbClr val="9FD0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02" autoAdjust="0"/>
    <p:restoredTop sz="73469" autoAdjust="0"/>
  </p:normalViewPr>
  <p:slideViewPr>
    <p:cSldViewPr snapToGrid="0">
      <p:cViewPr varScale="1">
        <p:scale>
          <a:sx n="98" d="100"/>
          <a:sy n="98" d="100"/>
        </p:scale>
        <p:origin x="1384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ikkopeltoniemi/Downloads/Luke_Met_Mhoitoty_07_20220314-11000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/>
              <a:t>Clear-cut</a:t>
            </a:r>
            <a:r>
              <a:rPr lang="fi-FI" baseline="0"/>
              <a:t> area in Southern Finland, ha</a:t>
            </a:r>
            <a:endParaRPr lang="fi-FI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Luke_Met_Mhoitoty_07!$G$3:$R$3</c:f>
              <c:strCach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strCache>
            </c:strRef>
          </c:cat>
          <c:val>
            <c:numRef>
              <c:f>Luke_Met_Mhoitoty_07!$G$45:$R$45</c:f>
              <c:numCache>
                <c:formatCode>0</c:formatCode>
                <c:ptCount val="12"/>
                <c:pt idx="0">
                  <c:v>58622</c:v>
                </c:pt>
                <c:pt idx="1">
                  <c:v>100549</c:v>
                </c:pt>
                <c:pt idx="2">
                  <c:v>67240</c:v>
                </c:pt>
                <c:pt idx="3">
                  <c:v>73075</c:v>
                </c:pt>
                <c:pt idx="4">
                  <c:v>97044</c:v>
                </c:pt>
                <c:pt idx="5">
                  <c:v>95053</c:v>
                </c:pt>
                <c:pt idx="6">
                  <c:v>88733</c:v>
                </c:pt>
                <c:pt idx="7">
                  <c:v>100522</c:v>
                </c:pt>
                <c:pt idx="8">
                  <c:v>106364</c:v>
                </c:pt>
                <c:pt idx="9">
                  <c:v>124308</c:v>
                </c:pt>
                <c:pt idx="10">
                  <c:v>80045</c:v>
                </c:pt>
                <c:pt idx="11">
                  <c:v>97373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57-3B48-A725-50684A5766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54144624"/>
        <c:axId val="1084221600"/>
      </c:barChart>
      <c:catAx>
        <c:axId val="1154144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084221600"/>
        <c:crosses val="autoZero"/>
        <c:auto val="1"/>
        <c:lblAlgn val="ctr"/>
        <c:lblOffset val="100"/>
        <c:noMultiLvlLbl val="0"/>
      </c:catAx>
      <c:valAx>
        <c:axId val="1084221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154144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91F95-897A-431E-9F8C-8CF6BFAE769A}" type="datetimeFigureOut">
              <a:rPr lang="fi-FI" smtClean="0"/>
              <a:t>2.11.2023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725C2A-4C3A-4305-921E-1B61B72147D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0553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1) </a:t>
            </a:r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factors</a:t>
            </a:r>
            <a:r>
              <a:rPr lang="fi-FI" dirty="0"/>
              <a:t> </a:t>
            </a:r>
            <a:r>
              <a:rPr lang="fi-FI" dirty="0" err="1"/>
              <a:t>contribute</a:t>
            </a:r>
            <a:r>
              <a:rPr lang="fi-FI" dirty="0"/>
              <a:t> to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root-rot</a:t>
            </a:r>
            <a:r>
              <a:rPr lang="fi-FI" dirty="0"/>
              <a:t> </a:t>
            </a:r>
            <a:r>
              <a:rPr lang="fi-FI" dirty="0" err="1"/>
              <a:t>problem</a:t>
            </a:r>
            <a:r>
              <a:rPr lang="fi-FI" dirty="0"/>
              <a:t>?</a:t>
            </a:r>
          </a:p>
          <a:p>
            <a:r>
              <a:rPr lang="fi-FI" dirty="0"/>
              <a:t>2a) </a:t>
            </a:r>
            <a:r>
              <a:rPr lang="fi-FI" dirty="0" err="1"/>
              <a:t>Where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risk</a:t>
            </a:r>
            <a:r>
              <a:rPr lang="fi-FI" dirty="0"/>
              <a:t> </a:t>
            </a:r>
            <a:r>
              <a:rPr lang="fi-FI" dirty="0" err="1"/>
              <a:t>areas</a:t>
            </a:r>
            <a:r>
              <a:rPr lang="fi-FI" dirty="0"/>
              <a:t> of </a:t>
            </a:r>
            <a:r>
              <a:rPr lang="fi-FI" dirty="0" err="1"/>
              <a:t>root-rot</a:t>
            </a:r>
            <a:r>
              <a:rPr lang="fi-FI" dirty="0"/>
              <a:t>?</a:t>
            </a:r>
          </a:p>
          <a:p>
            <a:r>
              <a:rPr lang="fi-FI" dirty="0"/>
              <a:t>2b) How to </a:t>
            </a:r>
            <a:r>
              <a:rPr lang="fi-FI" dirty="0" err="1"/>
              <a:t>plan</a:t>
            </a:r>
            <a:r>
              <a:rPr lang="fi-FI" dirty="0"/>
              <a:t> </a:t>
            </a:r>
            <a:r>
              <a:rPr lang="fi-FI" dirty="0" err="1"/>
              <a:t>control</a:t>
            </a:r>
            <a:r>
              <a:rPr lang="fi-FI" dirty="0"/>
              <a:t> </a:t>
            </a:r>
            <a:r>
              <a:rPr lang="fi-FI" dirty="0" err="1"/>
              <a:t>measures</a:t>
            </a:r>
            <a:r>
              <a:rPr lang="fi-FI" dirty="0"/>
              <a:t>?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25C2A-4C3A-4305-921E-1B61B72147D8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74005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Lahotieto voitaisiin tallentaa, kuten myös mahdolliset (torjunta)toimenpiteet</a:t>
            </a:r>
          </a:p>
          <a:p>
            <a:pPr marL="1028700" lvl="1" indent="-342900"/>
            <a:r>
              <a:rPr lang="fi-FI" dirty="0"/>
              <a:t>Periytyisi tilavaihdoksissa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Ja jaettaisiin mahdollisimman avoimesti</a:t>
            </a:r>
          </a:p>
          <a:p>
            <a:pPr marL="1028700" lvl="1" indent="-342900"/>
            <a:r>
              <a:rPr lang="fi-FI" dirty="0"/>
              <a:t>Useita tiedon käyttäjiä: metsäpalveluyritykset, taimituottajat, viranomaiset, jne.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25C2A-4C3A-4305-921E-1B61B72147D8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0102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– metsänomistajan syytä olla kiinnostunut tiedosta</a:t>
            </a:r>
          </a:p>
          <a:p>
            <a:r>
              <a:rPr lang="fi-FI" dirty="0">
                <a:sym typeface="Wingdings" pitchFamily="2" charset="2"/>
              </a:rPr>
              <a:t> </a:t>
            </a:r>
            <a:r>
              <a:rPr lang="fi-FI" dirty="0"/>
              <a:t>Tiedon avoin jakelu ei tällä hetkellä mahdollista</a:t>
            </a:r>
          </a:p>
          <a:p>
            <a:pPr marL="1028700" lvl="1" indent="-342900"/>
            <a:r>
              <a:rPr lang="fi-FI" dirty="0"/>
              <a:t>Useita tapoja toteuttaa dataan ja juurikääpään liittyviä palveluita, mm. tiedon jakelun ja avoimuuden osalta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25C2A-4C3A-4305-921E-1B61B72147D8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860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Avoin palvelujen tuottaminen mahdollisuutena</a:t>
            </a:r>
          </a:p>
          <a:p>
            <a:pPr marL="1485900" lvl="2" indent="-342900"/>
            <a:r>
              <a:rPr lang="fi-FI" dirty="0"/>
              <a:t>Neuvojat</a:t>
            </a:r>
          </a:p>
          <a:p>
            <a:pPr marL="1485900" lvl="2" indent="-342900"/>
            <a:r>
              <a:rPr lang="fi-FI" dirty="0"/>
              <a:t>Metsäpalveluyritykset</a:t>
            </a:r>
          </a:p>
          <a:p>
            <a:pPr marL="1485900" lvl="2" indent="-342900"/>
            <a:r>
              <a:rPr lang="fi-FI" dirty="0"/>
              <a:t>Taimituotanto ja –logistiikka, ja -kauppa</a:t>
            </a:r>
          </a:p>
          <a:p>
            <a:pPr marL="1485900" lvl="2" indent="-342900"/>
            <a:r>
              <a:rPr lang="fi-FI" dirty="0"/>
              <a:t>Luontopalvelut, hiilipalvelut</a:t>
            </a:r>
          </a:p>
          <a:p>
            <a:pPr marL="1485900" lvl="2" indent="-342900"/>
            <a:r>
              <a:rPr lang="fi-FI" dirty="0"/>
              <a:t>Vakuusarvo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Tiedon epäsymmetria, jos tieto rajoitettua: kuka tietää metsän juurikääpätilanteesta ja miten se vaikuttaa metsätilojen ja puukauppojen arvotukseen?</a:t>
            </a:r>
            <a:endParaRPr lang="fi-FI" b="1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25C2A-4C3A-4305-921E-1B61B72147D8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3571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25C2A-4C3A-4305-921E-1B61B72147D8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6522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>
                <a:ea typeface="ＭＳ Ｐゴシック"/>
                <a:cs typeface="Calibri"/>
              </a:rPr>
              <a:t>Tässä kaavioissa on kuvattu nyt työpakettikohtainen rakenne hankkeelle</a:t>
            </a:r>
            <a:endParaRPr lang="en-US" dirty="0"/>
          </a:p>
          <a:p>
            <a:r>
              <a:rPr lang="fi-FI" dirty="0">
                <a:ea typeface="ＭＳ Ｐゴシック"/>
                <a:cs typeface="Calibri"/>
              </a:rPr>
              <a:t>Ensimmäinen oranssi työpaketti on Metsätehon vetämä TP ja se laatii </a:t>
            </a:r>
            <a:r>
              <a:rPr lang="fi-FI" dirty="0" err="1">
                <a:ea typeface="ＭＳ Ｐゴシック"/>
                <a:cs typeface="Calibri"/>
              </a:rPr>
              <a:t>laatii</a:t>
            </a:r>
            <a:r>
              <a:rPr lang="fi-FI" dirty="0">
                <a:ea typeface="ＭＳ Ｐゴシック"/>
                <a:cs typeface="Calibri"/>
              </a:rPr>
              <a:t> pelisäännöt hakkuukonetietojen käytölle, jotka ovat pääsääntöisesti puun ostajan omaisuutta.  Tässä tehdään aktiivista sidosryhmätyötä aiheesta. </a:t>
            </a:r>
            <a:r>
              <a:rPr lang="fi-FI" dirty="0" err="1">
                <a:ea typeface="ＭＳ Ｐゴシック"/>
                <a:cs typeface="Calibri"/>
              </a:rPr>
              <a:t>Lisäkti</a:t>
            </a:r>
            <a:r>
              <a:rPr lang="fi-FI" dirty="0">
                <a:ea typeface="ＭＳ Ｐゴシック"/>
                <a:cs typeface="Calibri"/>
              </a:rPr>
              <a:t> työpaketti laatii menetelmän tunnistaa laho hakkuukonedatasta.</a:t>
            </a:r>
          </a:p>
          <a:p>
            <a:r>
              <a:rPr lang="fi-FI" dirty="0">
                <a:ea typeface="ＭＳ Ｐゴシック"/>
                <a:cs typeface="Calibri"/>
              </a:rPr>
              <a:t>Seuraavissa työpaketissa, sinisessä ja harmaassa on tarkoitus hyödyntää hakkuukonetietoa </a:t>
            </a:r>
            <a:r>
              <a:rPr lang="fi-FI" dirty="0" err="1">
                <a:ea typeface="ＭＳ Ｐゴシック"/>
                <a:cs typeface="Calibri"/>
              </a:rPr>
              <a:t>jayhdistää</a:t>
            </a:r>
            <a:r>
              <a:rPr lang="fi-FI" dirty="0">
                <a:ea typeface="ＭＳ Ｐゴシック"/>
                <a:cs typeface="Calibri"/>
              </a:rPr>
              <a:t> se </a:t>
            </a:r>
            <a:r>
              <a:rPr lang="fi-FI" dirty="0" err="1">
                <a:ea typeface="ＭＳ Ｐゴシック"/>
                <a:cs typeface="Calibri"/>
              </a:rPr>
              <a:t>muuhn</a:t>
            </a:r>
            <a:r>
              <a:rPr lang="fi-FI" dirty="0">
                <a:ea typeface="ＭＳ Ｐゴシック"/>
                <a:cs typeface="Calibri"/>
              </a:rPr>
              <a:t> metsätietoon ja laatia riskikartta juurikäävän esiintymisestä </a:t>
            </a:r>
            <a:r>
              <a:rPr lang="fi-FI" dirty="0" err="1">
                <a:ea typeface="ＭＳ Ｐゴシック"/>
                <a:cs typeface="Calibri"/>
              </a:rPr>
              <a:t>suomesa</a:t>
            </a:r>
            <a:r>
              <a:rPr lang="fi-FI" dirty="0">
                <a:ea typeface="ＭＳ Ｐゴシック"/>
                <a:cs typeface="Calibri"/>
              </a:rPr>
              <a:t>. </a:t>
            </a:r>
          </a:p>
          <a:p>
            <a:r>
              <a:rPr lang="fi-FI" dirty="0">
                <a:ea typeface="ＭＳ Ｐゴシック"/>
                <a:cs typeface="Calibri"/>
              </a:rPr>
              <a:t>Harmaassa työpaketissa taas laaditaan metsikkötasolla </a:t>
            </a:r>
            <a:r>
              <a:rPr lang="fi-FI" dirty="0" err="1">
                <a:ea typeface="ＭＳ Ｐゴシック"/>
                <a:cs typeface="Calibri"/>
              </a:rPr>
              <a:t>mentelmä</a:t>
            </a:r>
            <a:r>
              <a:rPr lang="fi-FI" dirty="0">
                <a:ea typeface="ＭＳ Ｐゴシック"/>
                <a:cs typeface="Calibri"/>
              </a:rPr>
              <a:t> ja </a:t>
            </a:r>
            <a:r>
              <a:rPr lang="fi-FI" dirty="0" err="1">
                <a:ea typeface="ＭＳ Ｐゴシック"/>
                <a:cs typeface="Calibri"/>
              </a:rPr>
              <a:t>sousitus</a:t>
            </a:r>
            <a:r>
              <a:rPr lang="fi-FI" dirty="0">
                <a:ea typeface="ＭＳ Ｐゴシック"/>
                <a:cs typeface="Calibri"/>
              </a:rPr>
              <a:t> kasvatusmenetelmän ja torjunnan suunnittelusta mm. Metsikkömallinnukseen ja taloudelliseen analyysiin sekä koneoppimiseen perustuen</a:t>
            </a:r>
          </a:p>
          <a:p>
            <a:r>
              <a:rPr lang="fi-FI" dirty="0">
                <a:ea typeface="ＭＳ Ｐゴシック"/>
                <a:cs typeface="Calibri"/>
              </a:rPr>
              <a:t>Viimeisessä työpaketissa...</a:t>
            </a:r>
          </a:p>
          <a:p>
            <a:endParaRPr lang="fi-FI" dirty="0">
              <a:ea typeface="ＭＳ Ｐゴシック"/>
              <a:cs typeface="Calibri"/>
            </a:endParaRPr>
          </a:p>
          <a:p>
            <a:endParaRPr lang="fi-FI" dirty="0">
              <a:ea typeface="ＭＳ Ｐゴシック"/>
              <a:cs typeface="Calibri"/>
            </a:endParaRPr>
          </a:p>
          <a:p>
            <a:endParaRPr lang="fi-FI" dirty="0">
              <a:ea typeface="ＭＳ Ｐゴシック"/>
              <a:cs typeface="Calibri"/>
            </a:endParaRPr>
          </a:p>
          <a:p>
            <a:endParaRPr lang="fi-FI" dirty="0">
              <a:ea typeface="ＭＳ Ｐゴシック"/>
              <a:cs typeface="Calibri"/>
            </a:endParaRPr>
          </a:p>
          <a:p>
            <a:r>
              <a:rPr lang="fi-FI" sz="1200" dirty="0" err="1">
                <a:ea typeface="ＭＳ Ｐゴシック"/>
                <a:cs typeface="Calibri"/>
              </a:rPr>
              <a:t>Hankkeessä</a:t>
            </a:r>
            <a:r>
              <a:rPr lang="fi-FI" sz="1200" dirty="0">
                <a:ea typeface="ＭＳ Ｐゴシック"/>
                <a:cs typeface="Calibri"/>
              </a:rPr>
              <a:t> </a:t>
            </a:r>
            <a:r>
              <a:rPr lang="fi-FI" sz="1200" dirty="0" err="1">
                <a:ea typeface="ＭＳ Ｐゴシック"/>
                <a:cs typeface="Calibri"/>
              </a:rPr>
              <a:t>kehitään</a:t>
            </a:r>
            <a:r>
              <a:rPr lang="fi-FI" sz="1200" dirty="0">
                <a:ea typeface="ＭＳ Ｐゴシック"/>
                <a:cs typeface="Calibri"/>
              </a:rPr>
              <a:t> toimintamalli juurikääpään liittyvän riski- ja torjuntatiedon viemisestä käytäntöön, jossa sitä voidaan soveltaa mm. metsänomistajaneuvonnassa, viranomaistoiminnassa tai sähköisissä palveluissa. Kehittää tähän liittyvä teknisen ratkaisun suunnitelma ja palvelukuvaus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6CDA21-3817-418E-B9BD-A5154CD872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309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Testattu kolmessa metsikössä, tulokset positiivisia. Monituhokohteet vaikeimpia. </a:t>
            </a:r>
          </a:p>
          <a:p>
            <a:endParaRPr lang="fi-FI" dirty="0"/>
          </a:p>
          <a:p>
            <a:r>
              <a:rPr lang="fi-FI" dirty="0"/>
              <a:t>Tulevaisuudessa: sijaintitieto tarkkenee, konekuski todennäköisesti kirjaa lahon jokaiselle hakatulle puulle </a:t>
            </a:r>
            <a:r>
              <a:rPr lang="fi-FI" dirty="0">
                <a:sym typeface="Wingdings" pitchFamily="2" charset="2"/>
              </a:rPr>
              <a:t> algoritmia ei tarvita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25C2A-4C3A-4305-921E-1B61B72147D8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6756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25C2A-4C3A-4305-921E-1B61B72147D8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3609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25C2A-4C3A-4305-921E-1B61B72147D8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506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Suomessa hakataan </a:t>
            </a:r>
            <a:r>
              <a:rPr lang="fi-FI" dirty="0" err="1"/>
              <a:t>keskim</a:t>
            </a:r>
            <a:r>
              <a:rPr lang="fi-FI" dirty="0"/>
              <a:t> 80 000 ha kuusikoita vuodessa</a:t>
            </a:r>
          </a:p>
          <a:p>
            <a:r>
              <a:rPr lang="fi-FI" dirty="0"/>
              <a:t>Myös entistä parempaa tietoa maiseman ja lähiympäristön vaikutuksesta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25C2A-4C3A-4305-921E-1B61B72147D8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1813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28700" lvl="1" indent="-342900"/>
            <a:r>
              <a:rPr lang="fi-FI" dirty="0"/>
              <a:t>Miten juurikääpä ilmenee metsässä: pinta-alaosuus; </a:t>
            </a:r>
            <a:r>
              <a:rPr lang="fi-FI" dirty="0" err="1"/>
              <a:t>laikuttuneisuus</a:t>
            </a:r>
            <a:r>
              <a:rPr lang="fi-FI" dirty="0"/>
              <a:t> vai tasaisesti?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25C2A-4C3A-4305-921E-1B61B72147D8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3343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Voidaan vertailla eri kasvatusvaihtoehtojen kannattavuutta</a:t>
            </a:r>
          </a:p>
          <a:p>
            <a:pPr marL="228600" indent="-228600">
              <a:buAutoNum type="arabicPeriod"/>
            </a:pPr>
            <a:r>
              <a:rPr lang="fi-FI" dirty="0"/>
              <a:t>Mänty koko kuviolle</a:t>
            </a:r>
          </a:p>
          <a:p>
            <a:pPr marL="228600" indent="-228600">
              <a:buAutoNum type="arabicPeriod"/>
            </a:pPr>
            <a:r>
              <a:rPr lang="fi-FI" dirty="0"/>
              <a:t>Mänty juurikääpäalueelle, kuusi terveelle alueelle</a:t>
            </a:r>
          </a:p>
          <a:p>
            <a:pPr marL="228600" indent="-228600">
              <a:buAutoNum type="arabicPeriod"/>
            </a:pPr>
            <a:r>
              <a:rPr lang="fi-FI" dirty="0"/>
              <a:t>8. Kuusta koko alueelle – joka antaa silti paremman tuloksen kuin pelkkä koivikko</a:t>
            </a:r>
          </a:p>
          <a:p>
            <a:pPr marL="228600" indent="-228600">
              <a:buAutoNum type="arabicPeriod"/>
            </a:pPr>
            <a:r>
              <a:rPr lang="fi-FI" dirty="0"/>
              <a:t>(männyn heikkoa laatua </a:t>
            </a:r>
            <a:r>
              <a:rPr lang="fi-FI" dirty="0" err="1"/>
              <a:t>OMT:llä</a:t>
            </a:r>
            <a:r>
              <a:rPr lang="fi-FI" dirty="0"/>
              <a:t> ei huomioitu)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25C2A-4C3A-4305-921E-1B61B72147D8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5502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E4A8B4-391A-4168-8396-5E9B5ABA0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4224" y="2036192"/>
            <a:ext cx="4022225" cy="2903494"/>
          </a:xfrm>
        </p:spPr>
        <p:txBody>
          <a:bodyPr anchor="b">
            <a:normAutofit/>
          </a:bodyPr>
          <a:lstStyle>
            <a:lvl1pPr algn="l">
              <a:defRPr sz="4000" b="1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2CEB6E3-6FFE-4679-85ED-C53932D04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4224" y="5250802"/>
            <a:ext cx="4022225" cy="74371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7" name="Kuvan paikkamerkki 19">
            <a:extLst>
              <a:ext uri="{FF2B5EF4-FFF2-40B4-BE49-F238E27FC236}">
                <a16:creationId xmlns:a16="http://schemas.microsoft.com/office/drawing/2014/main" id="{64FABF65-AE4E-3473-F585-FF8B78E6F6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46936" y="-2974"/>
            <a:ext cx="6455589" cy="6875989"/>
          </a:xfrm>
          <a:custGeom>
            <a:avLst/>
            <a:gdLst>
              <a:gd name="connsiteX0" fmla="*/ 0 w 3431705"/>
              <a:gd name="connsiteY0" fmla="*/ 0 h 6858000"/>
              <a:gd name="connsiteX1" fmla="*/ 3431705 w 3431705"/>
              <a:gd name="connsiteY1" fmla="*/ 0 h 6858000"/>
              <a:gd name="connsiteX2" fmla="*/ 3431705 w 3431705"/>
              <a:gd name="connsiteY2" fmla="*/ 6858000 h 6858000"/>
              <a:gd name="connsiteX3" fmla="*/ 0 w 3431705"/>
              <a:gd name="connsiteY3" fmla="*/ 6858000 h 6858000"/>
              <a:gd name="connsiteX4" fmla="*/ 0 w 3431705"/>
              <a:gd name="connsiteY4" fmla="*/ 0 h 6858000"/>
              <a:gd name="connsiteX0" fmla="*/ 3157 w 3434862"/>
              <a:gd name="connsiteY0" fmla="*/ 0 h 6858000"/>
              <a:gd name="connsiteX1" fmla="*/ 3434862 w 3434862"/>
              <a:gd name="connsiteY1" fmla="*/ 0 h 6858000"/>
              <a:gd name="connsiteX2" fmla="*/ 3434862 w 3434862"/>
              <a:gd name="connsiteY2" fmla="*/ 6858000 h 6858000"/>
              <a:gd name="connsiteX3" fmla="*/ 3157 w 3434862"/>
              <a:gd name="connsiteY3" fmla="*/ 6858000 h 6858000"/>
              <a:gd name="connsiteX4" fmla="*/ 0 w 3434862"/>
              <a:gd name="connsiteY4" fmla="*/ 3124200 h 6858000"/>
              <a:gd name="connsiteX5" fmla="*/ 3157 w 3434862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758837 w 4190542"/>
              <a:gd name="connsiteY0" fmla="*/ 0 h 6858000"/>
              <a:gd name="connsiteX1" fmla="*/ 4190542 w 4190542"/>
              <a:gd name="connsiteY1" fmla="*/ 0 h 6858000"/>
              <a:gd name="connsiteX2" fmla="*/ 4190542 w 4190542"/>
              <a:gd name="connsiteY2" fmla="*/ 6858000 h 6858000"/>
              <a:gd name="connsiteX3" fmla="*/ 758837 w 4190542"/>
              <a:gd name="connsiteY3" fmla="*/ 6858000 h 6858000"/>
              <a:gd name="connsiteX4" fmla="*/ 0 w 4190542"/>
              <a:gd name="connsiteY4" fmla="*/ 3548525 h 6858000"/>
              <a:gd name="connsiteX5" fmla="*/ 758837 w 4190542"/>
              <a:gd name="connsiteY5" fmla="*/ 0 h 6858000"/>
              <a:gd name="connsiteX0" fmla="*/ 647519 w 4079224"/>
              <a:gd name="connsiteY0" fmla="*/ 0 h 6858000"/>
              <a:gd name="connsiteX1" fmla="*/ 4079224 w 4079224"/>
              <a:gd name="connsiteY1" fmla="*/ 0 h 6858000"/>
              <a:gd name="connsiteX2" fmla="*/ 4079224 w 4079224"/>
              <a:gd name="connsiteY2" fmla="*/ 6858000 h 6858000"/>
              <a:gd name="connsiteX3" fmla="*/ 647519 w 4079224"/>
              <a:gd name="connsiteY3" fmla="*/ 6858000 h 6858000"/>
              <a:gd name="connsiteX4" fmla="*/ 0 w 4079224"/>
              <a:gd name="connsiteY4" fmla="*/ 3528647 h 6858000"/>
              <a:gd name="connsiteX5" fmla="*/ 647519 w 4079224"/>
              <a:gd name="connsiteY5" fmla="*/ 0 h 6858000"/>
              <a:gd name="connsiteX0" fmla="*/ 648002 w 4079707"/>
              <a:gd name="connsiteY0" fmla="*/ 0 h 6858000"/>
              <a:gd name="connsiteX1" fmla="*/ 4079707 w 4079707"/>
              <a:gd name="connsiteY1" fmla="*/ 0 h 6858000"/>
              <a:gd name="connsiteX2" fmla="*/ 4079707 w 4079707"/>
              <a:gd name="connsiteY2" fmla="*/ 6858000 h 6858000"/>
              <a:gd name="connsiteX3" fmla="*/ 648002 w 4079707"/>
              <a:gd name="connsiteY3" fmla="*/ 6858000 h 6858000"/>
              <a:gd name="connsiteX4" fmla="*/ 483 w 4079707"/>
              <a:gd name="connsiteY4" fmla="*/ 3528647 h 6858000"/>
              <a:gd name="connsiteX5" fmla="*/ 648002 w 4079707"/>
              <a:gd name="connsiteY5" fmla="*/ 0 h 6858000"/>
              <a:gd name="connsiteX0" fmla="*/ 647524 w 4079229"/>
              <a:gd name="connsiteY0" fmla="*/ 0 h 6858000"/>
              <a:gd name="connsiteX1" fmla="*/ 4079229 w 4079229"/>
              <a:gd name="connsiteY1" fmla="*/ 0 h 6858000"/>
              <a:gd name="connsiteX2" fmla="*/ 4079229 w 4079229"/>
              <a:gd name="connsiteY2" fmla="*/ 6858000 h 6858000"/>
              <a:gd name="connsiteX3" fmla="*/ 647524 w 4079229"/>
              <a:gd name="connsiteY3" fmla="*/ 6858000 h 6858000"/>
              <a:gd name="connsiteX4" fmla="*/ 5 w 4079229"/>
              <a:gd name="connsiteY4" fmla="*/ 3528647 h 6858000"/>
              <a:gd name="connsiteX5" fmla="*/ 647524 w 4079229"/>
              <a:gd name="connsiteY5" fmla="*/ 0 h 6858000"/>
              <a:gd name="connsiteX0" fmla="*/ 655474 w 4087179"/>
              <a:gd name="connsiteY0" fmla="*/ 0 h 6858000"/>
              <a:gd name="connsiteX1" fmla="*/ 4087179 w 4087179"/>
              <a:gd name="connsiteY1" fmla="*/ 0 h 6858000"/>
              <a:gd name="connsiteX2" fmla="*/ 4087179 w 4087179"/>
              <a:gd name="connsiteY2" fmla="*/ 6858000 h 6858000"/>
              <a:gd name="connsiteX3" fmla="*/ 655474 w 4087179"/>
              <a:gd name="connsiteY3" fmla="*/ 6858000 h 6858000"/>
              <a:gd name="connsiteX4" fmla="*/ 4 w 4087179"/>
              <a:gd name="connsiteY4" fmla="*/ 3405402 h 6858000"/>
              <a:gd name="connsiteX5" fmla="*/ 655474 w 4087179"/>
              <a:gd name="connsiteY5" fmla="*/ 0 h 6858000"/>
              <a:gd name="connsiteX0" fmla="*/ 655836 w 4087541"/>
              <a:gd name="connsiteY0" fmla="*/ 0 h 6858000"/>
              <a:gd name="connsiteX1" fmla="*/ 4087541 w 4087541"/>
              <a:gd name="connsiteY1" fmla="*/ 0 h 6858000"/>
              <a:gd name="connsiteX2" fmla="*/ 4087541 w 4087541"/>
              <a:gd name="connsiteY2" fmla="*/ 6858000 h 6858000"/>
              <a:gd name="connsiteX3" fmla="*/ 655836 w 4087541"/>
              <a:gd name="connsiteY3" fmla="*/ 6858000 h 6858000"/>
              <a:gd name="connsiteX4" fmla="*/ 366 w 4087541"/>
              <a:gd name="connsiteY4" fmla="*/ 3405402 h 6858000"/>
              <a:gd name="connsiteX5" fmla="*/ 655836 w 4087541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6086309"/>
              <a:gd name="connsiteY0" fmla="*/ 4483 h 6862483"/>
              <a:gd name="connsiteX1" fmla="*/ 6086309 w 6086309"/>
              <a:gd name="connsiteY1" fmla="*/ 0 h 6862483"/>
              <a:gd name="connsiteX2" fmla="*/ 4087180 w 6086309"/>
              <a:gd name="connsiteY2" fmla="*/ 6862483 h 6862483"/>
              <a:gd name="connsiteX3" fmla="*/ 655475 w 6086309"/>
              <a:gd name="connsiteY3" fmla="*/ 6862483 h 6862483"/>
              <a:gd name="connsiteX4" fmla="*/ 5 w 6086309"/>
              <a:gd name="connsiteY4" fmla="*/ 3409885 h 6862483"/>
              <a:gd name="connsiteX5" fmla="*/ 655475 w 6086309"/>
              <a:gd name="connsiteY5" fmla="*/ 4483 h 6862483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0 w 6086305"/>
              <a:gd name="connsiteY0" fmla="*/ 4483 h 6866965"/>
              <a:gd name="connsiteX1" fmla="*/ 6086304 w 6086305"/>
              <a:gd name="connsiteY1" fmla="*/ 0 h 6866965"/>
              <a:gd name="connsiteX2" fmla="*/ 6086305 w 6086305"/>
              <a:gd name="connsiteY2" fmla="*/ 6866965 h 6866965"/>
              <a:gd name="connsiteX3" fmla="*/ 655470 w 6086305"/>
              <a:gd name="connsiteY3" fmla="*/ 6862483 h 6866965"/>
              <a:gd name="connsiteX4" fmla="*/ 0 w 6086305"/>
              <a:gd name="connsiteY4" fmla="*/ 3409885 h 6866965"/>
              <a:gd name="connsiteX5" fmla="*/ 655470 w 6086305"/>
              <a:gd name="connsiteY5" fmla="*/ 4483 h 6866965"/>
              <a:gd name="connsiteX0" fmla="*/ 655470 w 6086305"/>
              <a:gd name="connsiteY0" fmla="*/ 0 h 6862482"/>
              <a:gd name="connsiteX1" fmla="*/ 3836880 w 6086305"/>
              <a:gd name="connsiteY1" fmla="*/ 13744 h 6862482"/>
              <a:gd name="connsiteX2" fmla="*/ 6086305 w 6086305"/>
              <a:gd name="connsiteY2" fmla="*/ 6862482 h 6862482"/>
              <a:gd name="connsiteX3" fmla="*/ 655470 w 6086305"/>
              <a:gd name="connsiteY3" fmla="*/ 6858000 h 6862482"/>
              <a:gd name="connsiteX4" fmla="*/ 0 w 6086305"/>
              <a:gd name="connsiteY4" fmla="*/ 3405402 h 6862482"/>
              <a:gd name="connsiteX5" fmla="*/ 655470 w 6086305"/>
              <a:gd name="connsiteY5" fmla="*/ 0 h 6862482"/>
              <a:gd name="connsiteX0" fmla="*/ 655470 w 3864313"/>
              <a:gd name="connsiteY0" fmla="*/ 0 h 6862482"/>
              <a:gd name="connsiteX1" fmla="*/ 3836880 w 3864313"/>
              <a:gd name="connsiteY1" fmla="*/ 13744 h 6862482"/>
              <a:gd name="connsiteX2" fmla="*/ 3864313 w 3864313"/>
              <a:gd name="connsiteY2" fmla="*/ 6862482 h 6862482"/>
              <a:gd name="connsiteX3" fmla="*/ 655470 w 3864313"/>
              <a:gd name="connsiteY3" fmla="*/ 6858000 h 6862482"/>
              <a:gd name="connsiteX4" fmla="*/ 0 w 3864313"/>
              <a:gd name="connsiteY4" fmla="*/ 3405402 h 6862482"/>
              <a:gd name="connsiteX5" fmla="*/ 655470 w 3864313"/>
              <a:gd name="connsiteY5" fmla="*/ 0 h 6862482"/>
              <a:gd name="connsiteX0" fmla="*/ 72639 w 5518655"/>
              <a:gd name="connsiteY0" fmla="*/ 12800 h 6848738"/>
              <a:gd name="connsiteX1" fmla="*/ 5491222 w 5518655"/>
              <a:gd name="connsiteY1" fmla="*/ 0 h 6848738"/>
              <a:gd name="connsiteX2" fmla="*/ 5518655 w 5518655"/>
              <a:gd name="connsiteY2" fmla="*/ 6848738 h 6848738"/>
              <a:gd name="connsiteX3" fmla="*/ 2309812 w 5518655"/>
              <a:gd name="connsiteY3" fmla="*/ 6844256 h 6848738"/>
              <a:gd name="connsiteX4" fmla="*/ 1654342 w 5518655"/>
              <a:gd name="connsiteY4" fmla="*/ 3391658 h 6848738"/>
              <a:gd name="connsiteX5" fmla="*/ 72639 w 5518655"/>
              <a:gd name="connsiteY5" fmla="*/ 12800 h 6848738"/>
              <a:gd name="connsiteX0" fmla="*/ 66096 w 5512112"/>
              <a:gd name="connsiteY0" fmla="*/ 12800 h 6853104"/>
              <a:gd name="connsiteX1" fmla="*/ 5484679 w 5512112"/>
              <a:gd name="connsiteY1" fmla="*/ 0 h 6853104"/>
              <a:gd name="connsiteX2" fmla="*/ 5512112 w 5512112"/>
              <a:gd name="connsiteY2" fmla="*/ 6848738 h 6853104"/>
              <a:gd name="connsiteX3" fmla="*/ 1087028 w 5512112"/>
              <a:gd name="connsiteY3" fmla="*/ 6853104 h 6853104"/>
              <a:gd name="connsiteX4" fmla="*/ 1647799 w 5512112"/>
              <a:gd name="connsiteY4" fmla="*/ 3391658 h 6853104"/>
              <a:gd name="connsiteX5" fmla="*/ 66096 w 5512112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40792 w 6486808"/>
              <a:gd name="connsiteY0" fmla="*/ 12800 h 6853104"/>
              <a:gd name="connsiteX1" fmla="*/ 6459375 w 6486808"/>
              <a:gd name="connsiteY1" fmla="*/ 0 h 6853104"/>
              <a:gd name="connsiteX2" fmla="*/ 6486808 w 6486808"/>
              <a:gd name="connsiteY2" fmla="*/ 6848738 h 6853104"/>
              <a:gd name="connsiteX3" fmla="*/ 2061724 w 6486808"/>
              <a:gd name="connsiteY3" fmla="*/ 6853104 h 6853104"/>
              <a:gd name="connsiteX4" fmla="*/ 30215 w 6486808"/>
              <a:gd name="connsiteY4" fmla="*/ 3099669 h 6853104"/>
              <a:gd name="connsiteX5" fmla="*/ 1040792 w 6486808"/>
              <a:gd name="connsiteY5" fmla="*/ 12800 h 6853104"/>
              <a:gd name="connsiteX0" fmla="*/ 1011865 w 6457881"/>
              <a:gd name="connsiteY0" fmla="*/ 12800 h 6853104"/>
              <a:gd name="connsiteX1" fmla="*/ 6430448 w 6457881"/>
              <a:gd name="connsiteY1" fmla="*/ 0 h 6853104"/>
              <a:gd name="connsiteX2" fmla="*/ 6457881 w 6457881"/>
              <a:gd name="connsiteY2" fmla="*/ 6848738 h 6853104"/>
              <a:gd name="connsiteX3" fmla="*/ 2032797 w 6457881"/>
              <a:gd name="connsiteY3" fmla="*/ 6853104 h 6853104"/>
              <a:gd name="connsiteX4" fmla="*/ 1288 w 6457881"/>
              <a:gd name="connsiteY4" fmla="*/ 3099669 h 6853104"/>
              <a:gd name="connsiteX5" fmla="*/ 1011865 w 6457881"/>
              <a:gd name="connsiteY5" fmla="*/ 12800 h 6853104"/>
              <a:gd name="connsiteX0" fmla="*/ 1020718 w 6466734"/>
              <a:gd name="connsiteY0" fmla="*/ 12800 h 6853104"/>
              <a:gd name="connsiteX1" fmla="*/ 6439301 w 6466734"/>
              <a:gd name="connsiteY1" fmla="*/ 0 h 6853104"/>
              <a:gd name="connsiteX2" fmla="*/ 6466734 w 6466734"/>
              <a:gd name="connsiteY2" fmla="*/ 6848738 h 6853104"/>
              <a:gd name="connsiteX3" fmla="*/ 2041650 w 6466734"/>
              <a:gd name="connsiteY3" fmla="*/ 6853104 h 6853104"/>
              <a:gd name="connsiteX4" fmla="*/ 1263 w 6466734"/>
              <a:gd name="connsiteY4" fmla="*/ 2975795 h 6853104"/>
              <a:gd name="connsiteX5" fmla="*/ 1020718 w 6466734"/>
              <a:gd name="connsiteY5" fmla="*/ 12800 h 6853104"/>
              <a:gd name="connsiteX0" fmla="*/ 1019459 w 6465475"/>
              <a:gd name="connsiteY0" fmla="*/ 12800 h 6853104"/>
              <a:gd name="connsiteX1" fmla="*/ 6438042 w 6465475"/>
              <a:gd name="connsiteY1" fmla="*/ 0 h 6853104"/>
              <a:gd name="connsiteX2" fmla="*/ 6465475 w 6465475"/>
              <a:gd name="connsiteY2" fmla="*/ 6848738 h 6853104"/>
              <a:gd name="connsiteX3" fmla="*/ 2040391 w 6465475"/>
              <a:gd name="connsiteY3" fmla="*/ 6853104 h 6853104"/>
              <a:gd name="connsiteX4" fmla="*/ 4 w 6465475"/>
              <a:gd name="connsiteY4" fmla="*/ 2975795 h 6853104"/>
              <a:gd name="connsiteX5" fmla="*/ 1019459 w 6465475"/>
              <a:gd name="connsiteY5" fmla="*/ 12800 h 6853104"/>
              <a:gd name="connsiteX0" fmla="*/ 1021568 w 6467584"/>
              <a:gd name="connsiteY0" fmla="*/ 12800 h 6853104"/>
              <a:gd name="connsiteX1" fmla="*/ 6440151 w 6467584"/>
              <a:gd name="connsiteY1" fmla="*/ 0 h 6853104"/>
              <a:gd name="connsiteX2" fmla="*/ 6467584 w 6467584"/>
              <a:gd name="connsiteY2" fmla="*/ 6848738 h 6853104"/>
              <a:gd name="connsiteX3" fmla="*/ 2042500 w 6467584"/>
              <a:gd name="connsiteY3" fmla="*/ 6853104 h 6853104"/>
              <a:gd name="connsiteX4" fmla="*/ 2113 w 6467584"/>
              <a:gd name="connsiteY4" fmla="*/ 2975795 h 6853104"/>
              <a:gd name="connsiteX5" fmla="*/ 1021568 w 646758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12486 w 6458502"/>
              <a:gd name="connsiteY0" fmla="*/ 12800 h 6853104"/>
              <a:gd name="connsiteX1" fmla="*/ 6431069 w 6458502"/>
              <a:gd name="connsiteY1" fmla="*/ 0 h 6853104"/>
              <a:gd name="connsiteX2" fmla="*/ 6458502 w 6458502"/>
              <a:gd name="connsiteY2" fmla="*/ 6848738 h 6853104"/>
              <a:gd name="connsiteX3" fmla="*/ 2148828 w 6458502"/>
              <a:gd name="connsiteY3" fmla="*/ 6853104 h 6853104"/>
              <a:gd name="connsiteX4" fmla="*/ 37419 w 6458502"/>
              <a:gd name="connsiteY4" fmla="*/ 3515530 h 6853104"/>
              <a:gd name="connsiteX5" fmla="*/ 1012486 w 6458502"/>
              <a:gd name="connsiteY5" fmla="*/ 12800 h 6853104"/>
              <a:gd name="connsiteX0" fmla="*/ 990687 w 6436703"/>
              <a:gd name="connsiteY0" fmla="*/ 12800 h 6853104"/>
              <a:gd name="connsiteX1" fmla="*/ 6409270 w 6436703"/>
              <a:gd name="connsiteY1" fmla="*/ 0 h 6853104"/>
              <a:gd name="connsiteX2" fmla="*/ 6436703 w 6436703"/>
              <a:gd name="connsiteY2" fmla="*/ 6848738 h 6853104"/>
              <a:gd name="connsiteX3" fmla="*/ 2127029 w 6436703"/>
              <a:gd name="connsiteY3" fmla="*/ 6853104 h 6853104"/>
              <a:gd name="connsiteX4" fmla="*/ 15620 w 6436703"/>
              <a:gd name="connsiteY4" fmla="*/ 3515530 h 6853104"/>
              <a:gd name="connsiteX5" fmla="*/ 990687 w 6436703"/>
              <a:gd name="connsiteY5" fmla="*/ 12800 h 6853104"/>
              <a:gd name="connsiteX0" fmla="*/ 1016653 w 6462669"/>
              <a:gd name="connsiteY0" fmla="*/ 12800 h 6853104"/>
              <a:gd name="connsiteX1" fmla="*/ 6435236 w 6462669"/>
              <a:gd name="connsiteY1" fmla="*/ 0 h 6853104"/>
              <a:gd name="connsiteX2" fmla="*/ 6462669 w 6462669"/>
              <a:gd name="connsiteY2" fmla="*/ 6848738 h 6853104"/>
              <a:gd name="connsiteX3" fmla="*/ 2152995 w 6462669"/>
              <a:gd name="connsiteY3" fmla="*/ 6853104 h 6853104"/>
              <a:gd name="connsiteX4" fmla="*/ 14953 w 6462669"/>
              <a:gd name="connsiteY4" fmla="*/ 3108517 h 6853104"/>
              <a:gd name="connsiteX5" fmla="*/ 1016653 w 6462669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9349 w 6455365"/>
              <a:gd name="connsiteY0" fmla="*/ 12800 h 6853104"/>
              <a:gd name="connsiteX1" fmla="*/ 6427932 w 6455365"/>
              <a:gd name="connsiteY1" fmla="*/ 0 h 6853104"/>
              <a:gd name="connsiteX2" fmla="*/ 6455365 w 6455365"/>
              <a:gd name="connsiteY2" fmla="*/ 6848738 h 6853104"/>
              <a:gd name="connsiteX3" fmla="*/ 2145691 w 6455365"/>
              <a:gd name="connsiteY3" fmla="*/ 6853104 h 6853104"/>
              <a:gd name="connsiteX4" fmla="*/ 7649 w 6455365"/>
              <a:gd name="connsiteY4" fmla="*/ 3108517 h 6853104"/>
              <a:gd name="connsiteX5" fmla="*/ 1009349 w 6455365"/>
              <a:gd name="connsiteY5" fmla="*/ 12800 h 6853104"/>
              <a:gd name="connsiteX0" fmla="*/ 1010436 w 6456452"/>
              <a:gd name="connsiteY0" fmla="*/ 12800 h 6853104"/>
              <a:gd name="connsiteX1" fmla="*/ 6429019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10436 w 6456452"/>
              <a:gd name="connsiteY0" fmla="*/ 12800 h 6853104"/>
              <a:gd name="connsiteX1" fmla="*/ 6446774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03404 w 6449420"/>
              <a:gd name="connsiteY0" fmla="*/ 12800 h 6853104"/>
              <a:gd name="connsiteX1" fmla="*/ 6439742 w 6449420"/>
              <a:gd name="connsiteY1" fmla="*/ 0 h 6853104"/>
              <a:gd name="connsiteX2" fmla="*/ 6449420 w 6449420"/>
              <a:gd name="connsiteY2" fmla="*/ 6848738 h 6853104"/>
              <a:gd name="connsiteX3" fmla="*/ 2139746 w 6449420"/>
              <a:gd name="connsiteY3" fmla="*/ 6853104 h 6853104"/>
              <a:gd name="connsiteX4" fmla="*/ 1704 w 6449420"/>
              <a:gd name="connsiteY4" fmla="*/ 3108517 h 6853104"/>
              <a:gd name="connsiteX5" fmla="*/ 1003404 w 6449420"/>
              <a:gd name="connsiteY5" fmla="*/ 12800 h 6853104"/>
              <a:gd name="connsiteX0" fmla="*/ 252471 w 5698487"/>
              <a:gd name="connsiteY0" fmla="*/ 12800 h 6853104"/>
              <a:gd name="connsiteX1" fmla="*/ 5688809 w 5698487"/>
              <a:gd name="connsiteY1" fmla="*/ 0 h 6853104"/>
              <a:gd name="connsiteX2" fmla="*/ 5698487 w 5698487"/>
              <a:gd name="connsiteY2" fmla="*/ 6848738 h 6853104"/>
              <a:gd name="connsiteX3" fmla="*/ 1388813 w 5698487"/>
              <a:gd name="connsiteY3" fmla="*/ 6853104 h 6853104"/>
              <a:gd name="connsiteX4" fmla="*/ 252471 w 5698487"/>
              <a:gd name="connsiteY4" fmla="*/ 12800 h 6853104"/>
              <a:gd name="connsiteX0" fmla="*/ 976752 w 6422768"/>
              <a:gd name="connsiteY0" fmla="*/ 12800 h 6853104"/>
              <a:gd name="connsiteX1" fmla="*/ 6413090 w 6422768"/>
              <a:gd name="connsiteY1" fmla="*/ 0 h 6853104"/>
              <a:gd name="connsiteX2" fmla="*/ 6422768 w 6422768"/>
              <a:gd name="connsiteY2" fmla="*/ 6848738 h 6853104"/>
              <a:gd name="connsiteX3" fmla="*/ 2113094 w 6422768"/>
              <a:gd name="connsiteY3" fmla="*/ 6853104 h 6853104"/>
              <a:gd name="connsiteX4" fmla="*/ 976752 w 6422768"/>
              <a:gd name="connsiteY4" fmla="*/ 12800 h 6853104"/>
              <a:gd name="connsiteX0" fmla="*/ 1037564 w 6483580"/>
              <a:gd name="connsiteY0" fmla="*/ 12800 h 6853104"/>
              <a:gd name="connsiteX1" fmla="*/ 6473902 w 6483580"/>
              <a:gd name="connsiteY1" fmla="*/ 0 h 6853104"/>
              <a:gd name="connsiteX2" fmla="*/ 6483580 w 6483580"/>
              <a:gd name="connsiteY2" fmla="*/ 6848738 h 6853104"/>
              <a:gd name="connsiteX3" fmla="*/ 2173906 w 6483580"/>
              <a:gd name="connsiteY3" fmla="*/ 6853104 h 6853104"/>
              <a:gd name="connsiteX4" fmla="*/ 1037564 w 6483580"/>
              <a:gd name="connsiteY4" fmla="*/ 12800 h 6853104"/>
              <a:gd name="connsiteX0" fmla="*/ 1010329 w 6456345"/>
              <a:gd name="connsiteY0" fmla="*/ 12800 h 6853104"/>
              <a:gd name="connsiteX1" fmla="*/ 6446667 w 6456345"/>
              <a:gd name="connsiteY1" fmla="*/ 0 h 6853104"/>
              <a:gd name="connsiteX2" fmla="*/ 6456345 w 6456345"/>
              <a:gd name="connsiteY2" fmla="*/ 6848738 h 6853104"/>
              <a:gd name="connsiteX3" fmla="*/ 2146671 w 6456345"/>
              <a:gd name="connsiteY3" fmla="*/ 6853104 h 6853104"/>
              <a:gd name="connsiteX4" fmla="*/ 1010329 w 6456345"/>
              <a:gd name="connsiteY4" fmla="*/ 12800 h 6853104"/>
              <a:gd name="connsiteX0" fmla="*/ 1042634 w 6426506"/>
              <a:gd name="connsiteY0" fmla="*/ 12800 h 6853104"/>
              <a:gd name="connsiteX1" fmla="*/ 6416828 w 6426506"/>
              <a:gd name="connsiteY1" fmla="*/ 0 h 6853104"/>
              <a:gd name="connsiteX2" fmla="*/ 6426506 w 6426506"/>
              <a:gd name="connsiteY2" fmla="*/ 6848738 h 6853104"/>
              <a:gd name="connsiteX3" fmla="*/ 2116832 w 6426506"/>
              <a:gd name="connsiteY3" fmla="*/ 6853104 h 6853104"/>
              <a:gd name="connsiteX4" fmla="*/ 1042634 w 6426506"/>
              <a:gd name="connsiteY4" fmla="*/ 12800 h 6853104"/>
              <a:gd name="connsiteX0" fmla="*/ 1074957 w 6458829"/>
              <a:gd name="connsiteY0" fmla="*/ 12800 h 6853104"/>
              <a:gd name="connsiteX1" fmla="*/ 6449151 w 6458829"/>
              <a:gd name="connsiteY1" fmla="*/ 0 h 6853104"/>
              <a:gd name="connsiteX2" fmla="*/ 6458829 w 6458829"/>
              <a:gd name="connsiteY2" fmla="*/ 6848738 h 6853104"/>
              <a:gd name="connsiteX3" fmla="*/ 2149155 w 6458829"/>
              <a:gd name="connsiteY3" fmla="*/ 6853104 h 6853104"/>
              <a:gd name="connsiteX4" fmla="*/ 1074957 w 6458829"/>
              <a:gd name="connsiteY4" fmla="*/ 12800 h 6853104"/>
              <a:gd name="connsiteX0" fmla="*/ 1088793 w 6472665"/>
              <a:gd name="connsiteY0" fmla="*/ 12800 h 6853104"/>
              <a:gd name="connsiteX1" fmla="*/ 6462987 w 6472665"/>
              <a:gd name="connsiteY1" fmla="*/ 0 h 6853104"/>
              <a:gd name="connsiteX2" fmla="*/ 6472665 w 6472665"/>
              <a:gd name="connsiteY2" fmla="*/ 6848738 h 6853104"/>
              <a:gd name="connsiteX3" fmla="*/ 2136358 w 6472665"/>
              <a:gd name="connsiteY3" fmla="*/ 6853104 h 6853104"/>
              <a:gd name="connsiteX4" fmla="*/ 1088793 w 6472665"/>
              <a:gd name="connsiteY4" fmla="*/ 12800 h 6853104"/>
              <a:gd name="connsiteX0" fmla="*/ 1078539 w 6462411"/>
              <a:gd name="connsiteY0" fmla="*/ 12800 h 6853104"/>
              <a:gd name="connsiteX1" fmla="*/ 6452733 w 6462411"/>
              <a:gd name="connsiteY1" fmla="*/ 0 h 6853104"/>
              <a:gd name="connsiteX2" fmla="*/ 6462411 w 6462411"/>
              <a:gd name="connsiteY2" fmla="*/ 6848738 h 6853104"/>
              <a:gd name="connsiteX3" fmla="*/ 2126104 w 6462411"/>
              <a:gd name="connsiteY3" fmla="*/ 6853104 h 6853104"/>
              <a:gd name="connsiteX4" fmla="*/ 1078539 w 6462411"/>
              <a:gd name="connsiteY4" fmla="*/ 12800 h 6853104"/>
              <a:gd name="connsiteX0" fmla="*/ 1071717 w 6455589"/>
              <a:gd name="connsiteY0" fmla="*/ 12800 h 6853104"/>
              <a:gd name="connsiteX1" fmla="*/ 6445911 w 6455589"/>
              <a:gd name="connsiteY1" fmla="*/ 0 h 6853104"/>
              <a:gd name="connsiteX2" fmla="*/ 6455589 w 6455589"/>
              <a:gd name="connsiteY2" fmla="*/ 6848738 h 6853104"/>
              <a:gd name="connsiteX3" fmla="*/ 2119282 w 6455589"/>
              <a:gd name="connsiteY3" fmla="*/ 6853104 h 6853104"/>
              <a:gd name="connsiteX4" fmla="*/ 1071717 w 6455589"/>
              <a:gd name="connsiteY4" fmla="*/ 12800 h 685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5589" h="6853104">
                <a:moveTo>
                  <a:pt x="1071717" y="12800"/>
                </a:moveTo>
                <a:lnTo>
                  <a:pt x="6445911" y="0"/>
                </a:lnTo>
                <a:cubicBezTo>
                  <a:pt x="6445911" y="2288988"/>
                  <a:pt x="6455589" y="4559750"/>
                  <a:pt x="6455589" y="6848738"/>
                </a:cubicBezTo>
                <a:lnTo>
                  <a:pt x="2119282" y="6853104"/>
                </a:lnTo>
                <a:cubicBezTo>
                  <a:pt x="-1158726" y="4554678"/>
                  <a:pt x="97599" y="960325"/>
                  <a:pt x="1071717" y="1280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Picture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6C3E993-8156-9B96-32E2-C8F44DAAC5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6273" y="570392"/>
            <a:ext cx="1467562" cy="128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08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012415A-DB9B-42E4-A5C3-97EE87347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21" y="502285"/>
            <a:ext cx="11114202" cy="960559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D403B99-7888-4784-B215-C78ED4857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7E4F826-9079-4B80-8F0D-7B637F388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Susanne Suvanto, 31.8.2023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10F81C7-8E9F-4520-82EE-B8DE027F9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5B13B-25DF-4FAF-8E4E-F9C761B2CC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0518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7DA29C8-FE36-4248-8630-ADFA5D46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B0696F0-FF2E-4CAF-9818-CA9A6F913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Susanne Suvanto, 31.8.2023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1663301-08FF-4402-94AD-D7317C7EB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5B13B-25DF-4FAF-8E4E-F9C761B2CC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61216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column whit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59" y="275167"/>
            <a:ext cx="11263085" cy="114300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1163836" y="6420104"/>
            <a:ext cx="0" cy="434152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6"/>
          <p:cNvSpPr txBox="1">
            <a:spLocks/>
          </p:cNvSpPr>
          <p:nvPr userDrawn="1"/>
        </p:nvSpPr>
        <p:spPr>
          <a:xfrm>
            <a:off x="11229238" y="6434533"/>
            <a:ext cx="596900" cy="288000"/>
          </a:xfrm>
          <a:prstGeom prst="rect">
            <a:avLst/>
          </a:prstGeom>
        </p:spPr>
        <p:txBody>
          <a:bodyPr bIns="0"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z="1333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sz="1333" dirty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5850091-DE91-4ABD-940A-0370198AC971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464459" y="1614154"/>
            <a:ext cx="11263085" cy="43675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50" indent="-380981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25" indent="-304784">
              <a:buFont typeface="Segoe UI" panose="020B0502040204020203" pitchFamily="34" charset="0"/>
              <a:buChar char="‒"/>
              <a:defRPr sz="2133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493" indent="-304784">
              <a:buFont typeface="Segoe UI" panose="020B0502040204020203" pitchFamily="34" charset="0"/>
              <a:buChar char="‐"/>
              <a:defRPr sz="1867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8E268E-E269-4F8A-B127-81C11B561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58663" y="6241897"/>
            <a:ext cx="2847637" cy="494352"/>
            <a:chOff x="343996" y="4687773"/>
            <a:chExt cx="2135728" cy="370764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61DF26C4-8C3F-4AD1-AFE3-01F7870316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996" y="4859339"/>
              <a:ext cx="100142" cy="162730"/>
            </a:xfrm>
            <a:custGeom>
              <a:avLst/>
              <a:gdLst>
                <a:gd name="T0" fmla="*/ 0 w 57"/>
                <a:gd name="T1" fmla="*/ 0 h 92"/>
                <a:gd name="T2" fmla="*/ 0 w 57"/>
                <a:gd name="T3" fmla="*/ 73 h 92"/>
                <a:gd name="T4" fmla="*/ 21 w 57"/>
                <a:gd name="T5" fmla="*/ 92 h 92"/>
                <a:gd name="T6" fmla="*/ 57 w 57"/>
                <a:gd name="T7" fmla="*/ 91 h 92"/>
                <a:gd name="T8" fmla="*/ 56 w 57"/>
                <a:gd name="T9" fmla="*/ 78 h 92"/>
                <a:gd name="T10" fmla="*/ 24 w 57"/>
                <a:gd name="T11" fmla="*/ 78 h 92"/>
                <a:gd name="T12" fmla="*/ 18 w 57"/>
                <a:gd name="T13" fmla="*/ 76 h 92"/>
                <a:gd name="T14" fmla="*/ 17 w 57"/>
                <a:gd name="T15" fmla="*/ 71 h 92"/>
                <a:gd name="T16" fmla="*/ 17 w 57"/>
                <a:gd name="T17" fmla="*/ 0 h 92"/>
                <a:gd name="T18" fmla="*/ 0 w 57"/>
                <a:gd name="T1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92">
                  <a:moveTo>
                    <a:pt x="0" y="0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86"/>
                    <a:pt x="7" y="92"/>
                    <a:pt x="21" y="92"/>
                  </a:cubicBezTo>
                  <a:cubicBezTo>
                    <a:pt x="36" y="92"/>
                    <a:pt x="48" y="92"/>
                    <a:pt x="57" y="91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2" y="78"/>
                    <a:pt x="19" y="78"/>
                    <a:pt x="18" y="76"/>
                  </a:cubicBezTo>
                  <a:cubicBezTo>
                    <a:pt x="17" y="75"/>
                    <a:pt x="17" y="73"/>
                    <a:pt x="17" y="71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29925221-C0A1-477C-A41F-96328C2A4B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1501" y="4906465"/>
              <a:ext cx="105296" cy="118550"/>
            </a:xfrm>
            <a:custGeom>
              <a:avLst/>
              <a:gdLst>
                <a:gd name="T0" fmla="*/ 44 w 60"/>
                <a:gd name="T1" fmla="*/ 0 h 67"/>
                <a:gd name="T2" fmla="*/ 44 w 60"/>
                <a:gd name="T3" fmla="*/ 46 h 67"/>
                <a:gd name="T4" fmla="*/ 25 w 60"/>
                <a:gd name="T5" fmla="*/ 53 h 67"/>
                <a:gd name="T6" fmla="*/ 18 w 60"/>
                <a:gd name="T7" fmla="*/ 51 h 67"/>
                <a:gd name="T8" fmla="*/ 17 w 60"/>
                <a:gd name="T9" fmla="*/ 44 h 67"/>
                <a:gd name="T10" fmla="*/ 17 w 60"/>
                <a:gd name="T11" fmla="*/ 0 h 67"/>
                <a:gd name="T12" fmla="*/ 0 w 60"/>
                <a:gd name="T13" fmla="*/ 0 h 67"/>
                <a:gd name="T14" fmla="*/ 0 w 60"/>
                <a:gd name="T15" fmla="*/ 49 h 67"/>
                <a:gd name="T16" fmla="*/ 18 w 60"/>
                <a:gd name="T17" fmla="*/ 67 h 67"/>
                <a:gd name="T18" fmla="*/ 46 w 60"/>
                <a:gd name="T19" fmla="*/ 56 h 67"/>
                <a:gd name="T20" fmla="*/ 47 w 60"/>
                <a:gd name="T21" fmla="*/ 65 h 67"/>
                <a:gd name="T22" fmla="*/ 60 w 60"/>
                <a:gd name="T23" fmla="*/ 65 h 67"/>
                <a:gd name="T24" fmla="*/ 60 w 60"/>
                <a:gd name="T25" fmla="*/ 0 h 67"/>
                <a:gd name="T26" fmla="*/ 44 w 60"/>
                <a:gd name="T2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67">
                  <a:moveTo>
                    <a:pt x="44" y="0"/>
                  </a:moveTo>
                  <a:cubicBezTo>
                    <a:pt x="44" y="46"/>
                    <a:pt x="44" y="46"/>
                    <a:pt x="44" y="46"/>
                  </a:cubicBezTo>
                  <a:cubicBezTo>
                    <a:pt x="35" y="51"/>
                    <a:pt x="29" y="53"/>
                    <a:pt x="25" y="53"/>
                  </a:cubicBezTo>
                  <a:cubicBezTo>
                    <a:pt x="21" y="53"/>
                    <a:pt x="19" y="52"/>
                    <a:pt x="18" y="51"/>
                  </a:cubicBezTo>
                  <a:cubicBezTo>
                    <a:pt x="17" y="50"/>
                    <a:pt x="16" y="47"/>
                    <a:pt x="17" y="4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1"/>
                    <a:pt x="6" y="67"/>
                    <a:pt x="18" y="67"/>
                  </a:cubicBezTo>
                  <a:cubicBezTo>
                    <a:pt x="27" y="67"/>
                    <a:pt x="36" y="63"/>
                    <a:pt x="46" y="56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60" y="65"/>
                    <a:pt x="60" y="65"/>
                    <a:pt x="60" y="65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E4FE8B61-9A22-4058-8C75-EB33D77712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150" y="4859339"/>
              <a:ext cx="106769" cy="162730"/>
            </a:xfrm>
            <a:custGeom>
              <a:avLst/>
              <a:gdLst>
                <a:gd name="T0" fmla="*/ 43 w 61"/>
                <a:gd name="T1" fmla="*/ 92 h 92"/>
                <a:gd name="T2" fmla="*/ 61 w 61"/>
                <a:gd name="T3" fmla="*/ 92 h 92"/>
                <a:gd name="T4" fmla="*/ 41 w 61"/>
                <a:gd name="T5" fmla="*/ 62 h 92"/>
                <a:gd name="T6" fmla="*/ 35 w 61"/>
                <a:gd name="T7" fmla="*/ 56 h 92"/>
                <a:gd name="T8" fmla="*/ 35 w 61"/>
                <a:gd name="T9" fmla="*/ 55 h 92"/>
                <a:gd name="T10" fmla="*/ 41 w 61"/>
                <a:gd name="T11" fmla="*/ 50 h 92"/>
                <a:gd name="T12" fmla="*/ 59 w 61"/>
                <a:gd name="T13" fmla="*/ 27 h 92"/>
                <a:gd name="T14" fmla="*/ 41 w 61"/>
                <a:gd name="T15" fmla="*/ 27 h 92"/>
                <a:gd name="T16" fmla="*/ 23 w 61"/>
                <a:gd name="T17" fmla="*/ 50 h 92"/>
                <a:gd name="T18" fmla="*/ 16 w 61"/>
                <a:gd name="T19" fmla="*/ 50 h 92"/>
                <a:gd name="T20" fmla="*/ 17 w 61"/>
                <a:gd name="T21" fmla="*/ 39 h 92"/>
                <a:gd name="T22" fmla="*/ 17 w 61"/>
                <a:gd name="T23" fmla="*/ 0 h 92"/>
                <a:gd name="T24" fmla="*/ 0 w 61"/>
                <a:gd name="T25" fmla="*/ 0 h 92"/>
                <a:gd name="T26" fmla="*/ 0 w 61"/>
                <a:gd name="T27" fmla="*/ 92 h 92"/>
                <a:gd name="T28" fmla="*/ 16 w 61"/>
                <a:gd name="T29" fmla="*/ 92 h 92"/>
                <a:gd name="T30" fmla="*/ 16 w 61"/>
                <a:gd name="T31" fmla="*/ 71 h 92"/>
                <a:gd name="T32" fmla="*/ 16 w 61"/>
                <a:gd name="T33" fmla="*/ 61 h 92"/>
                <a:gd name="T34" fmla="*/ 23 w 61"/>
                <a:gd name="T35" fmla="*/ 61 h 92"/>
                <a:gd name="T36" fmla="*/ 43 w 61"/>
                <a:gd name="T3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92">
                  <a:moveTo>
                    <a:pt x="43" y="92"/>
                  </a:moveTo>
                  <a:cubicBezTo>
                    <a:pt x="61" y="92"/>
                    <a:pt x="61" y="92"/>
                    <a:pt x="61" y="9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39" y="59"/>
                    <a:pt x="37" y="57"/>
                    <a:pt x="35" y="56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7" y="54"/>
                    <a:pt x="39" y="52"/>
                    <a:pt x="41" y="50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47"/>
                    <a:pt x="17" y="43"/>
                    <a:pt x="17" y="3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9"/>
                    <a:pt x="16" y="65"/>
                    <a:pt x="16" y="61"/>
                  </a:cubicBezTo>
                  <a:cubicBezTo>
                    <a:pt x="23" y="61"/>
                    <a:pt x="23" y="61"/>
                    <a:pt x="23" y="61"/>
                  </a:cubicBezTo>
                  <a:lnTo>
                    <a:pt x="43" y="92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1751F85-F1E2-4FC8-AF8A-CD1E9B2EAD5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81237" y="4903519"/>
              <a:ext cx="107505" cy="121496"/>
            </a:xfrm>
            <a:custGeom>
              <a:avLst/>
              <a:gdLst>
                <a:gd name="T0" fmla="*/ 61 w 61"/>
                <a:gd name="T1" fmla="*/ 23 h 69"/>
                <a:gd name="T2" fmla="*/ 54 w 61"/>
                <a:gd name="T3" fmla="*/ 6 h 69"/>
                <a:gd name="T4" fmla="*/ 31 w 61"/>
                <a:gd name="T5" fmla="*/ 0 h 69"/>
                <a:gd name="T6" fmla="*/ 7 w 61"/>
                <a:gd name="T7" fmla="*/ 8 h 69"/>
                <a:gd name="T8" fmla="*/ 0 w 61"/>
                <a:gd name="T9" fmla="*/ 34 h 69"/>
                <a:gd name="T10" fmla="*/ 7 w 61"/>
                <a:gd name="T11" fmla="*/ 61 h 69"/>
                <a:gd name="T12" fmla="*/ 32 w 61"/>
                <a:gd name="T13" fmla="*/ 69 h 69"/>
                <a:gd name="T14" fmla="*/ 59 w 61"/>
                <a:gd name="T15" fmla="*/ 64 h 69"/>
                <a:gd name="T16" fmla="*/ 58 w 61"/>
                <a:gd name="T17" fmla="*/ 54 h 69"/>
                <a:gd name="T18" fmla="*/ 34 w 61"/>
                <a:gd name="T19" fmla="*/ 55 h 69"/>
                <a:gd name="T20" fmla="*/ 22 w 61"/>
                <a:gd name="T21" fmla="*/ 53 h 69"/>
                <a:gd name="T22" fmla="*/ 17 w 61"/>
                <a:gd name="T23" fmla="*/ 41 h 69"/>
                <a:gd name="T24" fmla="*/ 44 w 61"/>
                <a:gd name="T25" fmla="*/ 41 h 69"/>
                <a:gd name="T26" fmla="*/ 61 w 61"/>
                <a:gd name="T27" fmla="*/ 23 h 69"/>
                <a:gd name="T28" fmla="*/ 45 w 61"/>
                <a:gd name="T29" fmla="*/ 22 h 69"/>
                <a:gd name="T30" fmla="*/ 39 w 61"/>
                <a:gd name="T31" fmla="*/ 30 h 69"/>
                <a:gd name="T32" fmla="*/ 17 w 61"/>
                <a:gd name="T33" fmla="*/ 30 h 69"/>
                <a:gd name="T34" fmla="*/ 20 w 61"/>
                <a:gd name="T35" fmla="*/ 16 h 69"/>
                <a:gd name="T36" fmla="*/ 32 w 61"/>
                <a:gd name="T37" fmla="*/ 13 h 69"/>
                <a:gd name="T38" fmla="*/ 42 w 61"/>
                <a:gd name="T39" fmla="*/ 15 h 69"/>
                <a:gd name="T40" fmla="*/ 45 w 61"/>
                <a:gd name="T41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1" h="69">
                  <a:moveTo>
                    <a:pt x="61" y="23"/>
                  </a:moveTo>
                  <a:cubicBezTo>
                    <a:pt x="61" y="15"/>
                    <a:pt x="59" y="9"/>
                    <a:pt x="54" y="6"/>
                  </a:cubicBezTo>
                  <a:cubicBezTo>
                    <a:pt x="49" y="2"/>
                    <a:pt x="42" y="0"/>
                    <a:pt x="31" y="0"/>
                  </a:cubicBezTo>
                  <a:cubicBezTo>
                    <a:pt x="20" y="0"/>
                    <a:pt x="12" y="3"/>
                    <a:pt x="7" y="8"/>
                  </a:cubicBezTo>
                  <a:cubicBezTo>
                    <a:pt x="2" y="13"/>
                    <a:pt x="0" y="22"/>
                    <a:pt x="0" y="34"/>
                  </a:cubicBezTo>
                  <a:cubicBezTo>
                    <a:pt x="0" y="47"/>
                    <a:pt x="2" y="55"/>
                    <a:pt x="7" y="61"/>
                  </a:cubicBezTo>
                  <a:cubicBezTo>
                    <a:pt x="12" y="66"/>
                    <a:pt x="21" y="69"/>
                    <a:pt x="32" y="69"/>
                  </a:cubicBezTo>
                  <a:cubicBezTo>
                    <a:pt x="44" y="69"/>
                    <a:pt x="53" y="67"/>
                    <a:pt x="59" y="6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49" y="55"/>
                    <a:pt x="41" y="55"/>
                    <a:pt x="34" y="55"/>
                  </a:cubicBezTo>
                  <a:cubicBezTo>
                    <a:pt x="29" y="55"/>
                    <a:pt x="24" y="54"/>
                    <a:pt x="22" y="53"/>
                  </a:cubicBezTo>
                  <a:cubicBezTo>
                    <a:pt x="19" y="51"/>
                    <a:pt x="18" y="47"/>
                    <a:pt x="17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5" y="41"/>
                    <a:pt x="61" y="35"/>
                    <a:pt x="61" y="23"/>
                  </a:cubicBezTo>
                  <a:moveTo>
                    <a:pt x="45" y="22"/>
                  </a:moveTo>
                  <a:cubicBezTo>
                    <a:pt x="45" y="27"/>
                    <a:pt x="43" y="30"/>
                    <a:pt x="39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3"/>
                    <a:pt x="18" y="19"/>
                    <a:pt x="20" y="16"/>
                  </a:cubicBezTo>
                  <a:cubicBezTo>
                    <a:pt x="22" y="14"/>
                    <a:pt x="26" y="13"/>
                    <a:pt x="32" y="13"/>
                  </a:cubicBezTo>
                  <a:cubicBezTo>
                    <a:pt x="37" y="13"/>
                    <a:pt x="40" y="13"/>
                    <a:pt x="42" y="15"/>
                  </a:cubicBezTo>
                  <a:cubicBezTo>
                    <a:pt x="44" y="16"/>
                    <a:pt x="45" y="19"/>
                    <a:pt x="45" y="22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85C3A9DC-020B-44B2-9652-BBE10C7495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3803" y="4687773"/>
              <a:ext cx="219428" cy="204701"/>
            </a:xfrm>
            <a:custGeom>
              <a:avLst/>
              <a:gdLst>
                <a:gd name="T0" fmla="*/ 65 w 125"/>
                <a:gd name="T1" fmla="*/ 1 h 116"/>
                <a:gd name="T2" fmla="*/ 0 w 125"/>
                <a:gd name="T3" fmla="*/ 44 h 116"/>
                <a:gd name="T4" fmla="*/ 13 w 125"/>
                <a:gd name="T5" fmla="*/ 76 h 116"/>
                <a:gd name="T6" fmla="*/ 39 w 125"/>
                <a:gd name="T7" fmla="*/ 91 h 116"/>
                <a:gd name="T8" fmla="*/ 39 w 125"/>
                <a:gd name="T9" fmla="*/ 91 h 116"/>
                <a:gd name="T10" fmla="*/ 39 w 125"/>
                <a:gd name="T11" fmla="*/ 92 h 116"/>
                <a:gd name="T12" fmla="*/ 39 w 125"/>
                <a:gd name="T13" fmla="*/ 92 h 116"/>
                <a:gd name="T14" fmla="*/ 21 w 125"/>
                <a:gd name="T15" fmla="*/ 116 h 116"/>
                <a:gd name="T16" fmla="*/ 30 w 125"/>
                <a:gd name="T17" fmla="*/ 116 h 116"/>
                <a:gd name="T18" fmla="*/ 66 w 125"/>
                <a:gd name="T19" fmla="*/ 95 h 116"/>
                <a:gd name="T20" fmla="*/ 124 w 125"/>
                <a:gd name="T21" fmla="*/ 49 h 116"/>
                <a:gd name="T22" fmla="*/ 65 w 125"/>
                <a:gd name="T23" fmla="*/ 1 h 116"/>
                <a:gd name="T24" fmla="*/ 82 w 125"/>
                <a:gd name="T25" fmla="*/ 77 h 116"/>
                <a:gd name="T26" fmla="*/ 52 w 125"/>
                <a:gd name="T27" fmla="*/ 85 h 116"/>
                <a:gd name="T28" fmla="*/ 70 w 125"/>
                <a:gd name="T29" fmla="*/ 56 h 116"/>
                <a:gd name="T30" fmla="*/ 68 w 125"/>
                <a:gd name="T31" fmla="*/ 56 h 116"/>
                <a:gd name="T32" fmla="*/ 41 w 125"/>
                <a:gd name="T33" fmla="*/ 83 h 116"/>
                <a:gd name="T34" fmla="*/ 32 w 125"/>
                <a:gd name="T35" fmla="*/ 78 h 116"/>
                <a:gd name="T36" fmla="*/ 35 w 125"/>
                <a:gd name="T37" fmla="*/ 29 h 116"/>
                <a:gd name="T38" fmla="*/ 75 w 125"/>
                <a:gd name="T39" fmla="*/ 19 h 116"/>
                <a:gd name="T40" fmla="*/ 99 w 125"/>
                <a:gd name="T41" fmla="*/ 16 h 116"/>
                <a:gd name="T42" fmla="*/ 82 w 125"/>
                <a:gd name="T43" fmla="*/ 7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5" h="116">
                  <a:moveTo>
                    <a:pt x="65" y="1"/>
                  </a:moveTo>
                  <a:cubicBezTo>
                    <a:pt x="30" y="0"/>
                    <a:pt x="1" y="19"/>
                    <a:pt x="0" y="44"/>
                  </a:cubicBezTo>
                  <a:cubicBezTo>
                    <a:pt x="0" y="56"/>
                    <a:pt x="3" y="67"/>
                    <a:pt x="13" y="76"/>
                  </a:cubicBezTo>
                  <a:cubicBezTo>
                    <a:pt x="26" y="89"/>
                    <a:pt x="39" y="91"/>
                    <a:pt x="39" y="91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8" y="93"/>
                    <a:pt x="21" y="116"/>
                    <a:pt x="21" y="116"/>
                  </a:cubicBezTo>
                  <a:cubicBezTo>
                    <a:pt x="30" y="116"/>
                    <a:pt x="30" y="116"/>
                    <a:pt x="30" y="116"/>
                  </a:cubicBezTo>
                  <a:cubicBezTo>
                    <a:pt x="39" y="109"/>
                    <a:pt x="60" y="95"/>
                    <a:pt x="66" y="95"/>
                  </a:cubicBezTo>
                  <a:cubicBezTo>
                    <a:pt x="104" y="94"/>
                    <a:pt x="124" y="70"/>
                    <a:pt x="124" y="49"/>
                  </a:cubicBezTo>
                  <a:cubicBezTo>
                    <a:pt x="125" y="24"/>
                    <a:pt x="100" y="3"/>
                    <a:pt x="65" y="1"/>
                  </a:cubicBezTo>
                  <a:close/>
                  <a:moveTo>
                    <a:pt x="82" y="77"/>
                  </a:moveTo>
                  <a:cubicBezTo>
                    <a:pt x="74" y="83"/>
                    <a:pt x="62" y="86"/>
                    <a:pt x="52" y="85"/>
                  </a:cubicBezTo>
                  <a:cubicBezTo>
                    <a:pt x="60" y="71"/>
                    <a:pt x="70" y="56"/>
                    <a:pt x="70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5" y="59"/>
                    <a:pt x="52" y="69"/>
                    <a:pt x="41" y="83"/>
                  </a:cubicBezTo>
                  <a:cubicBezTo>
                    <a:pt x="37" y="82"/>
                    <a:pt x="34" y="80"/>
                    <a:pt x="32" y="78"/>
                  </a:cubicBezTo>
                  <a:cubicBezTo>
                    <a:pt x="17" y="65"/>
                    <a:pt x="20" y="41"/>
                    <a:pt x="35" y="29"/>
                  </a:cubicBezTo>
                  <a:cubicBezTo>
                    <a:pt x="47" y="19"/>
                    <a:pt x="62" y="19"/>
                    <a:pt x="75" y="19"/>
                  </a:cubicBezTo>
                  <a:cubicBezTo>
                    <a:pt x="89" y="19"/>
                    <a:pt x="99" y="16"/>
                    <a:pt x="99" y="16"/>
                  </a:cubicBezTo>
                  <a:cubicBezTo>
                    <a:pt x="99" y="16"/>
                    <a:pt x="108" y="56"/>
                    <a:pt x="82" y="77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CD21988-C58B-4869-A7FC-3D074B3DE6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698" y="4885868"/>
              <a:ext cx="1554026" cy="172669"/>
            </a:xfrm>
            <a:prstGeom prst="rect">
              <a:avLst/>
            </a:prstGeom>
          </p:spPr>
        </p:pic>
      </p:grpSp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B2015789-2DE7-4B52-9246-F07FAEA21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3542" y="6118579"/>
            <a:ext cx="6312807" cy="603956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333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33" name="Date Placeholder 2">
            <a:extLst>
              <a:ext uri="{FF2B5EF4-FFF2-40B4-BE49-F238E27FC236}">
                <a16:creationId xmlns:a16="http://schemas.microsoft.com/office/drawing/2014/main" id="{AB50C04F-328B-42FC-A7CA-F18550BF4B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69004" y="6457049"/>
            <a:ext cx="1062081" cy="26548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333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2.11.2023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25834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E4A8B4-391A-4168-8396-5E9B5ABA0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274" y="1478280"/>
            <a:ext cx="4022225" cy="3855720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7" name="Kuvan paikkamerkki 19">
            <a:extLst>
              <a:ext uri="{FF2B5EF4-FFF2-40B4-BE49-F238E27FC236}">
                <a16:creationId xmlns:a16="http://schemas.microsoft.com/office/drawing/2014/main" id="{A89B9699-12A3-E1DA-071C-6FE05676374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46936" y="-2974"/>
            <a:ext cx="6455589" cy="6875989"/>
          </a:xfrm>
          <a:custGeom>
            <a:avLst/>
            <a:gdLst>
              <a:gd name="connsiteX0" fmla="*/ 0 w 3431705"/>
              <a:gd name="connsiteY0" fmla="*/ 0 h 6858000"/>
              <a:gd name="connsiteX1" fmla="*/ 3431705 w 3431705"/>
              <a:gd name="connsiteY1" fmla="*/ 0 h 6858000"/>
              <a:gd name="connsiteX2" fmla="*/ 3431705 w 3431705"/>
              <a:gd name="connsiteY2" fmla="*/ 6858000 h 6858000"/>
              <a:gd name="connsiteX3" fmla="*/ 0 w 3431705"/>
              <a:gd name="connsiteY3" fmla="*/ 6858000 h 6858000"/>
              <a:gd name="connsiteX4" fmla="*/ 0 w 3431705"/>
              <a:gd name="connsiteY4" fmla="*/ 0 h 6858000"/>
              <a:gd name="connsiteX0" fmla="*/ 3157 w 3434862"/>
              <a:gd name="connsiteY0" fmla="*/ 0 h 6858000"/>
              <a:gd name="connsiteX1" fmla="*/ 3434862 w 3434862"/>
              <a:gd name="connsiteY1" fmla="*/ 0 h 6858000"/>
              <a:gd name="connsiteX2" fmla="*/ 3434862 w 3434862"/>
              <a:gd name="connsiteY2" fmla="*/ 6858000 h 6858000"/>
              <a:gd name="connsiteX3" fmla="*/ 3157 w 3434862"/>
              <a:gd name="connsiteY3" fmla="*/ 6858000 h 6858000"/>
              <a:gd name="connsiteX4" fmla="*/ 0 w 3434862"/>
              <a:gd name="connsiteY4" fmla="*/ 3124200 h 6858000"/>
              <a:gd name="connsiteX5" fmla="*/ 3157 w 3434862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758837 w 4190542"/>
              <a:gd name="connsiteY0" fmla="*/ 0 h 6858000"/>
              <a:gd name="connsiteX1" fmla="*/ 4190542 w 4190542"/>
              <a:gd name="connsiteY1" fmla="*/ 0 h 6858000"/>
              <a:gd name="connsiteX2" fmla="*/ 4190542 w 4190542"/>
              <a:gd name="connsiteY2" fmla="*/ 6858000 h 6858000"/>
              <a:gd name="connsiteX3" fmla="*/ 758837 w 4190542"/>
              <a:gd name="connsiteY3" fmla="*/ 6858000 h 6858000"/>
              <a:gd name="connsiteX4" fmla="*/ 0 w 4190542"/>
              <a:gd name="connsiteY4" fmla="*/ 3548525 h 6858000"/>
              <a:gd name="connsiteX5" fmla="*/ 758837 w 4190542"/>
              <a:gd name="connsiteY5" fmla="*/ 0 h 6858000"/>
              <a:gd name="connsiteX0" fmla="*/ 647519 w 4079224"/>
              <a:gd name="connsiteY0" fmla="*/ 0 h 6858000"/>
              <a:gd name="connsiteX1" fmla="*/ 4079224 w 4079224"/>
              <a:gd name="connsiteY1" fmla="*/ 0 h 6858000"/>
              <a:gd name="connsiteX2" fmla="*/ 4079224 w 4079224"/>
              <a:gd name="connsiteY2" fmla="*/ 6858000 h 6858000"/>
              <a:gd name="connsiteX3" fmla="*/ 647519 w 4079224"/>
              <a:gd name="connsiteY3" fmla="*/ 6858000 h 6858000"/>
              <a:gd name="connsiteX4" fmla="*/ 0 w 4079224"/>
              <a:gd name="connsiteY4" fmla="*/ 3528647 h 6858000"/>
              <a:gd name="connsiteX5" fmla="*/ 647519 w 4079224"/>
              <a:gd name="connsiteY5" fmla="*/ 0 h 6858000"/>
              <a:gd name="connsiteX0" fmla="*/ 648002 w 4079707"/>
              <a:gd name="connsiteY0" fmla="*/ 0 h 6858000"/>
              <a:gd name="connsiteX1" fmla="*/ 4079707 w 4079707"/>
              <a:gd name="connsiteY1" fmla="*/ 0 h 6858000"/>
              <a:gd name="connsiteX2" fmla="*/ 4079707 w 4079707"/>
              <a:gd name="connsiteY2" fmla="*/ 6858000 h 6858000"/>
              <a:gd name="connsiteX3" fmla="*/ 648002 w 4079707"/>
              <a:gd name="connsiteY3" fmla="*/ 6858000 h 6858000"/>
              <a:gd name="connsiteX4" fmla="*/ 483 w 4079707"/>
              <a:gd name="connsiteY4" fmla="*/ 3528647 h 6858000"/>
              <a:gd name="connsiteX5" fmla="*/ 648002 w 4079707"/>
              <a:gd name="connsiteY5" fmla="*/ 0 h 6858000"/>
              <a:gd name="connsiteX0" fmla="*/ 647524 w 4079229"/>
              <a:gd name="connsiteY0" fmla="*/ 0 h 6858000"/>
              <a:gd name="connsiteX1" fmla="*/ 4079229 w 4079229"/>
              <a:gd name="connsiteY1" fmla="*/ 0 h 6858000"/>
              <a:gd name="connsiteX2" fmla="*/ 4079229 w 4079229"/>
              <a:gd name="connsiteY2" fmla="*/ 6858000 h 6858000"/>
              <a:gd name="connsiteX3" fmla="*/ 647524 w 4079229"/>
              <a:gd name="connsiteY3" fmla="*/ 6858000 h 6858000"/>
              <a:gd name="connsiteX4" fmla="*/ 5 w 4079229"/>
              <a:gd name="connsiteY4" fmla="*/ 3528647 h 6858000"/>
              <a:gd name="connsiteX5" fmla="*/ 647524 w 4079229"/>
              <a:gd name="connsiteY5" fmla="*/ 0 h 6858000"/>
              <a:gd name="connsiteX0" fmla="*/ 655474 w 4087179"/>
              <a:gd name="connsiteY0" fmla="*/ 0 h 6858000"/>
              <a:gd name="connsiteX1" fmla="*/ 4087179 w 4087179"/>
              <a:gd name="connsiteY1" fmla="*/ 0 h 6858000"/>
              <a:gd name="connsiteX2" fmla="*/ 4087179 w 4087179"/>
              <a:gd name="connsiteY2" fmla="*/ 6858000 h 6858000"/>
              <a:gd name="connsiteX3" fmla="*/ 655474 w 4087179"/>
              <a:gd name="connsiteY3" fmla="*/ 6858000 h 6858000"/>
              <a:gd name="connsiteX4" fmla="*/ 4 w 4087179"/>
              <a:gd name="connsiteY4" fmla="*/ 3405402 h 6858000"/>
              <a:gd name="connsiteX5" fmla="*/ 655474 w 4087179"/>
              <a:gd name="connsiteY5" fmla="*/ 0 h 6858000"/>
              <a:gd name="connsiteX0" fmla="*/ 655836 w 4087541"/>
              <a:gd name="connsiteY0" fmla="*/ 0 h 6858000"/>
              <a:gd name="connsiteX1" fmla="*/ 4087541 w 4087541"/>
              <a:gd name="connsiteY1" fmla="*/ 0 h 6858000"/>
              <a:gd name="connsiteX2" fmla="*/ 4087541 w 4087541"/>
              <a:gd name="connsiteY2" fmla="*/ 6858000 h 6858000"/>
              <a:gd name="connsiteX3" fmla="*/ 655836 w 4087541"/>
              <a:gd name="connsiteY3" fmla="*/ 6858000 h 6858000"/>
              <a:gd name="connsiteX4" fmla="*/ 366 w 4087541"/>
              <a:gd name="connsiteY4" fmla="*/ 3405402 h 6858000"/>
              <a:gd name="connsiteX5" fmla="*/ 655836 w 4087541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6086309"/>
              <a:gd name="connsiteY0" fmla="*/ 4483 h 6862483"/>
              <a:gd name="connsiteX1" fmla="*/ 6086309 w 6086309"/>
              <a:gd name="connsiteY1" fmla="*/ 0 h 6862483"/>
              <a:gd name="connsiteX2" fmla="*/ 4087180 w 6086309"/>
              <a:gd name="connsiteY2" fmla="*/ 6862483 h 6862483"/>
              <a:gd name="connsiteX3" fmla="*/ 655475 w 6086309"/>
              <a:gd name="connsiteY3" fmla="*/ 6862483 h 6862483"/>
              <a:gd name="connsiteX4" fmla="*/ 5 w 6086309"/>
              <a:gd name="connsiteY4" fmla="*/ 3409885 h 6862483"/>
              <a:gd name="connsiteX5" fmla="*/ 655475 w 6086309"/>
              <a:gd name="connsiteY5" fmla="*/ 4483 h 6862483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0 w 6086305"/>
              <a:gd name="connsiteY0" fmla="*/ 4483 h 6866965"/>
              <a:gd name="connsiteX1" fmla="*/ 6086304 w 6086305"/>
              <a:gd name="connsiteY1" fmla="*/ 0 h 6866965"/>
              <a:gd name="connsiteX2" fmla="*/ 6086305 w 6086305"/>
              <a:gd name="connsiteY2" fmla="*/ 6866965 h 6866965"/>
              <a:gd name="connsiteX3" fmla="*/ 655470 w 6086305"/>
              <a:gd name="connsiteY3" fmla="*/ 6862483 h 6866965"/>
              <a:gd name="connsiteX4" fmla="*/ 0 w 6086305"/>
              <a:gd name="connsiteY4" fmla="*/ 3409885 h 6866965"/>
              <a:gd name="connsiteX5" fmla="*/ 655470 w 6086305"/>
              <a:gd name="connsiteY5" fmla="*/ 4483 h 6866965"/>
              <a:gd name="connsiteX0" fmla="*/ 655470 w 6086305"/>
              <a:gd name="connsiteY0" fmla="*/ 0 h 6862482"/>
              <a:gd name="connsiteX1" fmla="*/ 3836880 w 6086305"/>
              <a:gd name="connsiteY1" fmla="*/ 13744 h 6862482"/>
              <a:gd name="connsiteX2" fmla="*/ 6086305 w 6086305"/>
              <a:gd name="connsiteY2" fmla="*/ 6862482 h 6862482"/>
              <a:gd name="connsiteX3" fmla="*/ 655470 w 6086305"/>
              <a:gd name="connsiteY3" fmla="*/ 6858000 h 6862482"/>
              <a:gd name="connsiteX4" fmla="*/ 0 w 6086305"/>
              <a:gd name="connsiteY4" fmla="*/ 3405402 h 6862482"/>
              <a:gd name="connsiteX5" fmla="*/ 655470 w 6086305"/>
              <a:gd name="connsiteY5" fmla="*/ 0 h 6862482"/>
              <a:gd name="connsiteX0" fmla="*/ 655470 w 3864313"/>
              <a:gd name="connsiteY0" fmla="*/ 0 h 6862482"/>
              <a:gd name="connsiteX1" fmla="*/ 3836880 w 3864313"/>
              <a:gd name="connsiteY1" fmla="*/ 13744 h 6862482"/>
              <a:gd name="connsiteX2" fmla="*/ 3864313 w 3864313"/>
              <a:gd name="connsiteY2" fmla="*/ 6862482 h 6862482"/>
              <a:gd name="connsiteX3" fmla="*/ 655470 w 3864313"/>
              <a:gd name="connsiteY3" fmla="*/ 6858000 h 6862482"/>
              <a:gd name="connsiteX4" fmla="*/ 0 w 3864313"/>
              <a:gd name="connsiteY4" fmla="*/ 3405402 h 6862482"/>
              <a:gd name="connsiteX5" fmla="*/ 655470 w 3864313"/>
              <a:gd name="connsiteY5" fmla="*/ 0 h 6862482"/>
              <a:gd name="connsiteX0" fmla="*/ 72639 w 5518655"/>
              <a:gd name="connsiteY0" fmla="*/ 12800 h 6848738"/>
              <a:gd name="connsiteX1" fmla="*/ 5491222 w 5518655"/>
              <a:gd name="connsiteY1" fmla="*/ 0 h 6848738"/>
              <a:gd name="connsiteX2" fmla="*/ 5518655 w 5518655"/>
              <a:gd name="connsiteY2" fmla="*/ 6848738 h 6848738"/>
              <a:gd name="connsiteX3" fmla="*/ 2309812 w 5518655"/>
              <a:gd name="connsiteY3" fmla="*/ 6844256 h 6848738"/>
              <a:gd name="connsiteX4" fmla="*/ 1654342 w 5518655"/>
              <a:gd name="connsiteY4" fmla="*/ 3391658 h 6848738"/>
              <a:gd name="connsiteX5" fmla="*/ 72639 w 5518655"/>
              <a:gd name="connsiteY5" fmla="*/ 12800 h 6848738"/>
              <a:gd name="connsiteX0" fmla="*/ 66096 w 5512112"/>
              <a:gd name="connsiteY0" fmla="*/ 12800 h 6853104"/>
              <a:gd name="connsiteX1" fmla="*/ 5484679 w 5512112"/>
              <a:gd name="connsiteY1" fmla="*/ 0 h 6853104"/>
              <a:gd name="connsiteX2" fmla="*/ 5512112 w 5512112"/>
              <a:gd name="connsiteY2" fmla="*/ 6848738 h 6853104"/>
              <a:gd name="connsiteX3" fmla="*/ 1087028 w 5512112"/>
              <a:gd name="connsiteY3" fmla="*/ 6853104 h 6853104"/>
              <a:gd name="connsiteX4" fmla="*/ 1647799 w 5512112"/>
              <a:gd name="connsiteY4" fmla="*/ 3391658 h 6853104"/>
              <a:gd name="connsiteX5" fmla="*/ 66096 w 5512112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40792 w 6486808"/>
              <a:gd name="connsiteY0" fmla="*/ 12800 h 6853104"/>
              <a:gd name="connsiteX1" fmla="*/ 6459375 w 6486808"/>
              <a:gd name="connsiteY1" fmla="*/ 0 h 6853104"/>
              <a:gd name="connsiteX2" fmla="*/ 6486808 w 6486808"/>
              <a:gd name="connsiteY2" fmla="*/ 6848738 h 6853104"/>
              <a:gd name="connsiteX3" fmla="*/ 2061724 w 6486808"/>
              <a:gd name="connsiteY3" fmla="*/ 6853104 h 6853104"/>
              <a:gd name="connsiteX4" fmla="*/ 30215 w 6486808"/>
              <a:gd name="connsiteY4" fmla="*/ 3099669 h 6853104"/>
              <a:gd name="connsiteX5" fmla="*/ 1040792 w 6486808"/>
              <a:gd name="connsiteY5" fmla="*/ 12800 h 6853104"/>
              <a:gd name="connsiteX0" fmla="*/ 1011865 w 6457881"/>
              <a:gd name="connsiteY0" fmla="*/ 12800 h 6853104"/>
              <a:gd name="connsiteX1" fmla="*/ 6430448 w 6457881"/>
              <a:gd name="connsiteY1" fmla="*/ 0 h 6853104"/>
              <a:gd name="connsiteX2" fmla="*/ 6457881 w 6457881"/>
              <a:gd name="connsiteY2" fmla="*/ 6848738 h 6853104"/>
              <a:gd name="connsiteX3" fmla="*/ 2032797 w 6457881"/>
              <a:gd name="connsiteY3" fmla="*/ 6853104 h 6853104"/>
              <a:gd name="connsiteX4" fmla="*/ 1288 w 6457881"/>
              <a:gd name="connsiteY4" fmla="*/ 3099669 h 6853104"/>
              <a:gd name="connsiteX5" fmla="*/ 1011865 w 6457881"/>
              <a:gd name="connsiteY5" fmla="*/ 12800 h 6853104"/>
              <a:gd name="connsiteX0" fmla="*/ 1020718 w 6466734"/>
              <a:gd name="connsiteY0" fmla="*/ 12800 h 6853104"/>
              <a:gd name="connsiteX1" fmla="*/ 6439301 w 6466734"/>
              <a:gd name="connsiteY1" fmla="*/ 0 h 6853104"/>
              <a:gd name="connsiteX2" fmla="*/ 6466734 w 6466734"/>
              <a:gd name="connsiteY2" fmla="*/ 6848738 h 6853104"/>
              <a:gd name="connsiteX3" fmla="*/ 2041650 w 6466734"/>
              <a:gd name="connsiteY3" fmla="*/ 6853104 h 6853104"/>
              <a:gd name="connsiteX4" fmla="*/ 1263 w 6466734"/>
              <a:gd name="connsiteY4" fmla="*/ 2975795 h 6853104"/>
              <a:gd name="connsiteX5" fmla="*/ 1020718 w 6466734"/>
              <a:gd name="connsiteY5" fmla="*/ 12800 h 6853104"/>
              <a:gd name="connsiteX0" fmla="*/ 1019459 w 6465475"/>
              <a:gd name="connsiteY0" fmla="*/ 12800 h 6853104"/>
              <a:gd name="connsiteX1" fmla="*/ 6438042 w 6465475"/>
              <a:gd name="connsiteY1" fmla="*/ 0 h 6853104"/>
              <a:gd name="connsiteX2" fmla="*/ 6465475 w 6465475"/>
              <a:gd name="connsiteY2" fmla="*/ 6848738 h 6853104"/>
              <a:gd name="connsiteX3" fmla="*/ 2040391 w 6465475"/>
              <a:gd name="connsiteY3" fmla="*/ 6853104 h 6853104"/>
              <a:gd name="connsiteX4" fmla="*/ 4 w 6465475"/>
              <a:gd name="connsiteY4" fmla="*/ 2975795 h 6853104"/>
              <a:gd name="connsiteX5" fmla="*/ 1019459 w 6465475"/>
              <a:gd name="connsiteY5" fmla="*/ 12800 h 6853104"/>
              <a:gd name="connsiteX0" fmla="*/ 1021568 w 6467584"/>
              <a:gd name="connsiteY0" fmla="*/ 12800 h 6853104"/>
              <a:gd name="connsiteX1" fmla="*/ 6440151 w 6467584"/>
              <a:gd name="connsiteY1" fmla="*/ 0 h 6853104"/>
              <a:gd name="connsiteX2" fmla="*/ 6467584 w 6467584"/>
              <a:gd name="connsiteY2" fmla="*/ 6848738 h 6853104"/>
              <a:gd name="connsiteX3" fmla="*/ 2042500 w 6467584"/>
              <a:gd name="connsiteY3" fmla="*/ 6853104 h 6853104"/>
              <a:gd name="connsiteX4" fmla="*/ 2113 w 6467584"/>
              <a:gd name="connsiteY4" fmla="*/ 2975795 h 6853104"/>
              <a:gd name="connsiteX5" fmla="*/ 1021568 w 646758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12486 w 6458502"/>
              <a:gd name="connsiteY0" fmla="*/ 12800 h 6853104"/>
              <a:gd name="connsiteX1" fmla="*/ 6431069 w 6458502"/>
              <a:gd name="connsiteY1" fmla="*/ 0 h 6853104"/>
              <a:gd name="connsiteX2" fmla="*/ 6458502 w 6458502"/>
              <a:gd name="connsiteY2" fmla="*/ 6848738 h 6853104"/>
              <a:gd name="connsiteX3" fmla="*/ 2148828 w 6458502"/>
              <a:gd name="connsiteY3" fmla="*/ 6853104 h 6853104"/>
              <a:gd name="connsiteX4" fmla="*/ 37419 w 6458502"/>
              <a:gd name="connsiteY4" fmla="*/ 3515530 h 6853104"/>
              <a:gd name="connsiteX5" fmla="*/ 1012486 w 6458502"/>
              <a:gd name="connsiteY5" fmla="*/ 12800 h 6853104"/>
              <a:gd name="connsiteX0" fmla="*/ 990687 w 6436703"/>
              <a:gd name="connsiteY0" fmla="*/ 12800 h 6853104"/>
              <a:gd name="connsiteX1" fmla="*/ 6409270 w 6436703"/>
              <a:gd name="connsiteY1" fmla="*/ 0 h 6853104"/>
              <a:gd name="connsiteX2" fmla="*/ 6436703 w 6436703"/>
              <a:gd name="connsiteY2" fmla="*/ 6848738 h 6853104"/>
              <a:gd name="connsiteX3" fmla="*/ 2127029 w 6436703"/>
              <a:gd name="connsiteY3" fmla="*/ 6853104 h 6853104"/>
              <a:gd name="connsiteX4" fmla="*/ 15620 w 6436703"/>
              <a:gd name="connsiteY4" fmla="*/ 3515530 h 6853104"/>
              <a:gd name="connsiteX5" fmla="*/ 990687 w 6436703"/>
              <a:gd name="connsiteY5" fmla="*/ 12800 h 6853104"/>
              <a:gd name="connsiteX0" fmla="*/ 1016653 w 6462669"/>
              <a:gd name="connsiteY0" fmla="*/ 12800 h 6853104"/>
              <a:gd name="connsiteX1" fmla="*/ 6435236 w 6462669"/>
              <a:gd name="connsiteY1" fmla="*/ 0 h 6853104"/>
              <a:gd name="connsiteX2" fmla="*/ 6462669 w 6462669"/>
              <a:gd name="connsiteY2" fmla="*/ 6848738 h 6853104"/>
              <a:gd name="connsiteX3" fmla="*/ 2152995 w 6462669"/>
              <a:gd name="connsiteY3" fmla="*/ 6853104 h 6853104"/>
              <a:gd name="connsiteX4" fmla="*/ 14953 w 6462669"/>
              <a:gd name="connsiteY4" fmla="*/ 3108517 h 6853104"/>
              <a:gd name="connsiteX5" fmla="*/ 1016653 w 6462669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9349 w 6455365"/>
              <a:gd name="connsiteY0" fmla="*/ 12800 h 6853104"/>
              <a:gd name="connsiteX1" fmla="*/ 6427932 w 6455365"/>
              <a:gd name="connsiteY1" fmla="*/ 0 h 6853104"/>
              <a:gd name="connsiteX2" fmla="*/ 6455365 w 6455365"/>
              <a:gd name="connsiteY2" fmla="*/ 6848738 h 6853104"/>
              <a:gd name="connsiteX3" fmla="*/ 2145691 w 6455365"/>
              <a:gd name="connsiteY3" fmla="*/ 6853104 h 6853104"/>
              <a:gd name="connsiteX4" fmla="*/ 7649 w 6455365"/>
              <a:gd name="connsiteY4" fmla="*/ 3108517 h 6853104"/>
              <a:gd name="connsiteX5" fmla="*/ 1009349 w 6455365"/>
              <a:gd name="connsiteY5" fmla="*/ 12800 h 6853104"/>
              <a:gd name="connsiteX0" fmla="*/ 1010436 w 6456452"/>
              <a:gd name="connsiteY0" fmla="*/ 12800 h 6853104"/>
              <a:gd name="connsiteX1" fmla="*/ 6429019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10436 w 6456452"/>
              <a:gd name="connsiteY0" fmla="*/ 12800 h 6853104"/>
              <a:gd name="connsiteX1" fmla="*/ 6446774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03404 w 6449420"/>
              <a:gd name="connsiteY0" fmla="*/ 12800 h 6853104"/>
              <a:gd name="connsiteX1" fmla="*/ 6439742 w 6449420"/>
              <a:gd name="connsiteY1" fmla="*/ 0 h 6853104"/>
              <a:gd name="connsiteX2" fmla="*/ 6449420 w 6449420"/>
              <a:gd name="connsiteY2" fmla="*/ 6848738 h 6853104"/>
              <a:gd name="connsiteX3" fmla="*/ 2139746 w 6449420"/>
              <a:gd name="connsiteY3" fmla="*/ 6853104 h 6853104"/>
              <a:gd name="connsiteX4" fmla="*/ 1704 w 6449420"/>
              <a:gd name="connsiteY4" fmla="*/ 3108517 h 6853104"/>
              <a:gd name="connsiteX5" fmla="*/ 1003404 w 6449420"/>
              <a:gd name="connsiteY5" fmla="*/ 12800 h 6853104"/>
              <a:gd name="connsiteX0" fmla="*/ 252471 w 5698487"/>
              <a:gd name="connsiteY0" fmla="*/ 12800 h 6853104"/>
              <a:gd name="connsiteX1" fmla="*/ 5688809 w 5698487"/>
              <a:gd name="connsiteY1" fmla="*/ 0 h 6853104"/>
              <a:gd name="connsiteX2" fmla="*/ 5698487 w 5698487"/>
              <a:gd name="connsiteY2" fmla="*/ 6848738 h 6853104"/>
              <a:gd name="connsiteX3" fmla="*/ 1388813 w 5698487"/>
              <a:gd name="connsiteY3" fmla="*/ 6853104 h 6853104"/>
              <a:gd name="connsiteX4" fmla="*/ 252471 w 5698487"/>
              <a:gd name="connsiteY4" fmla="*/ 12800 h 6853104"/>
              <a:gd name="connsiteX0" fmla="*/ 976752 w 6422768"/>
              <a:gd name="connsiteY0" fmla="*/ 12800 h 6853104"/>
              <a:gd name="connsiteX1" fmla="*/ 6413090 w 6422768"/>
              <a:gd name="connsiteY1" fmla="*/ 0 h 6853104"/>
              <a:gd name="connsiteX2" fmla="*/ 6422768 w 6422768"/>
              <a:gd name="connsiteY2" fmla="*/ 6848738 h 6853104"/>
              <a:gd name="connsiteX3" fmla="*/ 2113094 w 6422768"/>
              <a:gd name="connsiteY3" fmla="*/ 6853104 h 6853104"/>
              <a:gd name="connsiteX4" fmla="*/ 976752 w 6422768"/>
              <a:gd name="connsiteY4" fmla="*/ 12800 h 6853104"/>
              <a:gd name="connsiteX0" fmla="*/ 1037564 w 6483580"/>
              <a:gd name="connsiteY0" fmla="*/ 12800 h 6853104"/>
              <a:gd name="connsiteX1" fmla="*/ 6473902 w 6483580"/>
              <a:gd name="connsiteY1" fmla="*/ 0 h 6853104"/>
              <a:gd name="connsiteX2" fmla="*/ 6483580 w 6483580"/>
              <a:gd name="connsiteY2" fmla="*/ 6848738 h 6853104"/>
              <a:gd name="connsiteX3" fmla="*/ 2173906 w 6483580"/>
              <a:gd name="connsiteY3" fmla="*/ 6853104 h 6853104"/>
              <a:gd name="connsiteX4" fmla="*/ 1037564 w 6483580"/>
              <a:gd name="connsiteY4" fmla="*/ 12800 h 6853104"/>
              <a:gd name="connsiteX0" fmla="*/ 1010329 w 6456345"/>
              <a:gd name="connsiteY0" fmla="*/ 12800 h 6853104"/>
              <a:gd name="connsiteX1" fmla="*/ 6446667 w 6456345"/>
              <a:gd name="connsiteY1" fmla="*/ 0 h 6853104"/>
              <a:gd name="connsiteX2" fmla="*/ 6456345 w 6456345"/>
              <a:gd name="connsiteY2" fmla="*/ 6848738 h 6853104"/>
              <a:gd name="connsiteX3" fmla="*/ 2146671 w 6456345"/>
              <a:gd name="connsiteY3" fmla="*/ 6853104 h 6853104"/>
              <a:gd name="connsiteX4" fmla="*/ 1010329 w 6456345"/>
              <a:gd name="connsiteY4" fmla="*/ 12800 h 6853104"/>
              <a:gd name="connsiteX0" fmla="*/ 1042634 w 6426506"/>
              <a:gd name="connsiteY0" fmla="*/ 12800 h 6853104"/>
              <a:gd name="connsiteX1" fmla="*/ 6416828 w 6426506"/>
              <a:gd name="connsiteY1" fmla="*/ 0 h 6853104"/>
              <a:gd name="connsiteX2" fmla="*/ 6426506 w 6426506"/>
              <a:gd name="connsiteY2" fmla="*/ 6848738 h 6853104"/>
              <a:gd name="connsiteX3" fmla="*/ 2116832 w 6426506"/>
              <a:gd name="connsiteY3" fmla="*/ 6853104 h 6853104"/>
              <a:gd name="connsiteX4" fmla="*/ 1042634 w 6426506"/>
              <a:gd name="connsiteY4" fmla="*/ 12800 h 6853104"/>
              <a:gd name="connsiteX0" fmla="*/ 1074957 w 6458829"/>
              <a:gd name="connsiteY0" fmla="*/ 12800 h 6853104"/>
              <a:gd name="connsiteX1" fmla="*/ 6449151 w 6458829"/>
              <a:gd name="connsiteY1" fmla="*/ 0 h 6853104"/>
              <a:gd name="connsiteX2" fmla="*/ 6458829 w 6458829"/>
              <a:gd name="connsiteY2" fmla="*/ 6848738 h 6853104"/>
              <a:gd name="connsiteX3" fmla="*/ 2149155 w 6458829"/>
              <a:gd name="connsiteY3" fmla="*/ 6853104 h 6853104"/>
              <a:gd name="connsiteX4" fmla="*/ 1074957 w 6458829"/>
              <a:gd name="connsiteY4" fmla="*/ 12800 h 6853104"/>
              <a:gd name="connsiteX0" fmla="*/ 1088793 w 6472665"/>
              <a:gd name="connsiteY0" fmla="*/ 12800 h 6853104"/>
              <a:gd name="connsiteX1" fmla="*/ 6462987 w 6472665"/>
              <a:gd name="connsiteY1" fmla="*/ 0 h 6853104"/>
              <a:gd name="connsiteX2" fmla="*/ 6472665 w 6472665"/>
              <a:gd name="connsiteY2" fmla="*/ 6848738 h 6853104"/>
              <a:gd name="connsiteX3" fmla="*/ 2136358 w 6472665"/>
              <a:gd name="connsiteY3" fmla="*/ 6853104 h 6853104"/>
              <a:gd name="connsiteX4" fmla="*/ 1088793 w 6472665"/>
              <a:gd name="connsiteY4" fmla="*/ 12800 h 6853104"/>
              <a:gd name="connsiteX0" fmla="*/ 1078539 w 6462411"/>
              <a:gd name="connsiteY0" fmla="*/ 12800 h 6853104"/>
              <a:gd name="connsiteX1" fmla="*/ 6452733 w 6462411"/>
              <a:gd name="connsiteY1" fmla="*/ 0 h 6853104"/>
              <a:gd name="connsiteX2" fmla="*/ 6462411 w 6462411"/>
              <a:gd name="connsiteY2" fmla="*/ 6848738 h 6853104"/>
              <a:gd name="connsiteX3" fmla="*/ 2126104 w 6462411"/>
              <a:gd name="connsiteY3" fmla="*/ 6853104 h 6853104"/>
              <a:gd name="connsiteX4" fmla="*/ 1078539 w 6462411"/>
              <a:gd name="connsiteY4" fmla="*/ 12800 h 6853104"/>
              <a:gd name="connsiteX0" fmla="*/ 1071717 w 6455589"/>
              <a:gd name="connsiteY0" fmla="*/ 12800 h 6853104"/>
              <a:gd name="connsiteX1" fmla="*/ 6445911 w 6455589"/>
              <a:gd name="connsiteY1" fmla="*/ 0 h 6853104"/>
              <a:gd name="connsiteX2" fmla="*/ 6455589 w 6455589"/>
              <a:gd name="connsiteY2" fmla="*/ 6848738 h 6853104"/>
              <a:gd name="connsiteX3" fmla="*/ 2119282 w 6455589"/>
              <a:gd name="connsiteY3" fmla="*/ 6853104 h 6853104"/>
              <a:gd name="connsiteX4" fmla="*/ 1071717 w 6455589"/>
              <a:gd name="connsiteY4" fmla="*/ 12800 h 685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5589" h="6853104">
                <a:moveTo>
                  <a:pt x="1071717" y="12800"/>
                </a:moveTo>
                <a:lnTo>
                  <a:pt x="6445911" y="0"/>
                </a:lnTo>
                <a:cubicBezTo>
                  <a:pt x="6445911" y="2288988"/>
                  <a:pt x="6455589" y="4559750"/>
                  <a:pt x="6455589" y="6848738"/>
                </a:cubicBezTo>
                <a:lnTo>
                  <a:pt x="2119282" y="6853104"/>
                </a:lnTo>
                <a:cubicBezTo>
                  <a:pt x="-1158726" y="4554678"/>
                  <a:pt x="97599" y="960325"/>
                  <a:pt x="1071717" y="1280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Picture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99D3424-6D9C-D94E-94DE-531B93D2A4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681" y="6208549"/>
            <a:ext cx="4183148" cy="4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26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E4A8B4-391A-4168-8396-5E9B5ABA0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274" y="1478280"/>
            <a:ext cx="4022225" cy="3855720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5" name="Kuvan paikkamerkki 19">
            <a:extLst>
              <a:ext uri="{FF2B5EF4-FFF2-40B4-BE49-F238E27FC236}">
                <a16:creationId xmlns:a16="http://schemas.microsoft.com/office/drawing/2014/main" id="{DDC108F1-371D-49CA-7FB0-56B7DFB5079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46936" y="-12565"/>
            <a:ext cx="6455589" cy="6875989"/>
          </a:xfrm>
          <a:custGeom>
            <a:avLst/>
            <a:gdLst>
              <a:gd name="connsiteX0" fmla="*/ 0 w 3431705"/>
              <a:gd name="connsiteY0" fmla="*/ 0 h 6858000"/>
              <a:gd name="connsiteX1" fmla="*/ 3431705 w 3431705"/>
              <a:gd name="connsiteY1" fmla="*/ 0 h 6858000"/>
              <a:gd name="connsiteX2" fmla="*/ 3431705 w 3431705"/>
              <a:gd name="connsiteY2" fmla="*/ 6858000 h 6858000"/>
              <a:gd name="connsiteX3" fmla="*/ 0 w 3431705"/>
              <a:gd name="connsiteY3" fmla="*/ 6858000 h 6858000"/>
              <a:gd name="connsiteX4" fmla="*/ 0 w 3431705"/>
              <a:gd name="connsiteY4" fmla="*/ 0 h 6858000"/>
              <a:gd name="connsiteX0" fmla="*/ 3157 w 3434862"/>
              <a:gd name="connsiteY0" fmla="*/ 0 h 6858000"/>
              <a:gd name="connsiteX1" fmla="*/ 3434862 w 3434862"/>
              <a:gd name="connsiteY1" fmla="*/ 0 h 6858000"/>
              <a:gd name="connsiteX2" fmla="*/ 3434862 w 3434862"/>
              <a:gd name="connsiteY2" fmla="*/ 6858000 h 6858000"/>
              <a:gd name="connsiteX3" fmla="*/ 3157 w 3434862"/>
              <a:gd name="connsiteY3" fmla="*/ 6858000 h 6858000"/>
              <a:gd name="connsiteX4" fmla="*/ 0 w 3434862"/>
              <a:gd name="connsiteY4" fmla="*/ 3124200 h 6858000"/>
              <a:gd name="connsiteX5" fmla="*/ 3157 w 3434862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758837 w 4190542"/>
              <a:gd name="connsiteY0" fmla="*/ 0 h 6858000"/>
              <a:gd name="connsiteX1" fmla="*/ 4190542 w 4190542"/>
              <a:gd name="connsiteY1" fmla="*/ 0 h 6858000"/>
              <a:gd name="connsiteX2" fmla="*/ 4190542 w 4190542"/>
              <a:gd name="connsiteY2" fmla="*/ 6858000 h 6858000"/>
              <a:gd name="connsiteX3" fmla="*/ 758837 w 4190542"/>
              <a:gd name="connsiteY3" fmla="*/ 6858000 h 6858000"/>
              <a:gd name="connsiteX4" fmla="*/ 0 w 4190542"/>
              <a:gd name="connsiteY4" fmla="*/ 3548525 h 6858000"/>
              <a:gd name="connsiteX5" fmla="*/ 758837 w 4190542"/>
              <a:gd name="connsiteY5" fmla="*/ 0 h 6858000"/>
              <a:gd name="connsiteX0" fmla="*/ 647519 w 4079224"/>
              <a:gd name="connsiteY0" fmla="*/ 0 h 6858000"/>
              <a:gd name="connsiteX1" fmla="*/ 4079224 w 4079224"/>
              <a:gd name="connsiteY1" fmla="*/ 0 h 6858000"/>
              <a:gd name="connsiteX2" fmla="*/ 4079224 w 4079224"/>
              <a:gd name="connsiteY2" fmla="*/ 6858000 h 6858000"/>
              <a:gd name="connsiteX3" fmla="*/ 647519 w 4079224"/>
              <a:gd name="connsiteY3" fmla="*/ 6858000 h 6858000"/>
              <a:gd name="connsiteX4" fmla="*/ 0 w 4079224"/>
              <a:gd name="connsiteY4" fmla="*/ 3528647 h 6858000"/>
              <a:gd name="connsiteX5" fmla="*/ 647519 w 4079224"/>
              <a:gd name="connsiteY5" fmla="*/ 0 h 6858000"/>
              <a:gd name="connsiteX0" fmla="*/ 648002 w 4079707"/>
              <a:gd name="connsiteY0" fmla="*/ 0 h 6858000"/>
              <a:gd name="connsiteX1" fmla="*/ 4079707 w 4079707"/>
              <a:gd name="connsiteY1" fmla="*/ 0 h 6858000"/>
              <a:gd name="connsiteX2" fmla="*/ 4079707 w 4079707"/>
              <a:gd name="connsiteY2" fmla="*/ 6858000 h 6858000"/>
              <a:gd name="connsiteX3" fmla="*/ 648002 w 4079707"/>
              <a:gd name="connsiteY3" fmla="*/ 6858000 h 6858000"/>
              <a:gd name="connsiteX4" fmla="*/ 483 w 4079707"/>
              <a:gd name="connsiteY4" fmla="*/ 3528647 h 6858000"/>
              <a:gd name="connsiteX5" fmla="*/ 648002 w 4079707"/>
              <a:gd name="connsiteY5" fmla="*/ 0 h 6858000"/>
              <a:gd name="connsiteX0" fmla="*/ 647524 w 4079229"/>
              <a:gd name="connsiteY0" fmla="*/ 0 h 6858000"/>
              <a:gd name="connsiteX1" fmla="*/ 4079229 w 4079229"/>
              <a:gd name="connsiteY1" fmla="*/ 0 h 6858000"/>
              <a:gd name="connsiteX2" fmla="*/ 4079229 w 4079229"/>
              <a:gd name="connsiteY2" fmla="*/ 6858000 h 6858000"/>
              <a:gd name="connsiteX3" fmla="*/ 647524 w 4079229"/>
              <a:gd name="connsiteY3" fmla="*/ 6858000 h 6858000"/>
              <a:gd name="connsiteX4" fmla="*/ 5 w 4079229"/>
              <a:gd name="connsiteY4" fmla="*/ 3528647 h 6858000"/>
              <a:gd name="connsiteX5" fmla="*/ 647524 w 4079229"/>
              <a:gd name="connsiteY5" fmla="*/ 0 h 6858000"/>
              <a:gd name="connsiteX0" fmla="*/ 655474 w 4087179"/>
              <a:gd name="connsiteY0" fmla="*/ 0 h 6858000"/>
              <a:gd name="connsiteX1" fmla="*/ 4087179 w 4087179"/>
              <a:gd name="connsiteY1" fmla="*/ 0 h 6858000"/>
              <a:gd name="connsiteX2" fmla="*/ 4087179 w 4087179"/>
              <a:gd name="connsiteY2" fmla="*/ 6858000 h 6858000"/>
              <a:gd name="connsiteX3" fmla="*/ 655474 w 4087179"/>
              <a:gd name="connsiteY3" fmla="*/ 6858000 h 6858000"/>
              <a:gd name="connsiteX4" fmla="*/ 4 w 4087179"/>
              <a:gd name="connsiteY4" fmla="*/ 3405402 h 6858000"/>
              <a:gd name="connsiteX5" fmla="*/ 655474 w 4087179"/>
              <a:gd name="connsiteY5" fmla="*/ 0 h 6858000"/>
              <a:gd name="connsiteX0" fmla="*/ 655836 w 4087541"/>
              <a:gd name="connsiteY0" fmla="*/ 0 h 6858000"/>
              <a:gd name="connsiteX1" fmla="*/ 4087541 w 4087541"/>
              <a:gd name="connsiteY1" fmla="*/ 0 h 6858000"/>
              <a:gd name="connsiteX2" fmla="*/ 4087541 w 4087541"/>
              <a:gd name="connsiteY2" fmla="*/ 6858000 h 6858000"/>
              <a:gd name="connsiteX3" fmla="*/ 655836 w 4087541"/>
              <a:gd name="connsiteY3" fmla="*/ 6858000 h 6858000"/>
              <a:gd name="connsiteX4" fmla="*/ 366 w 4087541"/>
              <a:gd name="connsiteY4" fmla="*/ 3405402 h 6858000"/>
              <a:gd name="connsiteX5" fmla="*/ 655836 w 4087541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6086309"/>
              <a:gd name="connsiteY0" fmla="*/ 4483 h 6862483"/>
              <a:gd name="connsiteX1" fmla="*/ 6086309 w 6086309"/>
              <a:gd name="connsiteY1" fmla="*/ 0 h 6862483"/>
              <a:gd name="connsiteX2" fmla="*/ 4087180 w 6086309"/>
              <a:gd name="connsiteY2" fmla="*/ 6862483 h 6862483"/>
              <a:gd name="connsiteX3" fmla="*/ 655475 w 6086309"/>
              <a:gd name="connsiteY3" fmla="*/ 6862483 h 6862483"/>
              <a:gd name="connsiteX4" fmla="*/ 5 w 6086309"/>
              <a:gd name="connsiteY4" fmla="*/ 3409885 h 6862483"/>
              <a:gd name="connsiteX5" fmla="*/ 655475 w 6086309"/>
              <a:gd name="connsiteY5" fmla="*/ 4483 h 6862483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0 w 6086305"/>
              <a:gd name="connsiteY0" fmla="*/ 4483 h 6866965"/>
              <a:gd name="connsiteX1" fmla="*/ 6086304 w 6086305"/>
              <a:gd name="connsiteY1" fmla="*/ 0 h 6866965"/>
              <a:gd name="connsiteX2" fmla="*/ 6086305 w 6086305"/>
              <a:gd name="connsiteY2" fmla="*/ 6866965 h 6866965"/>
              <a:gd name="connsiteX3" fmla="*/ 655470 w 6086305"/>
              <a:gd name="connsiteY3" fmla="*/ 6862483 h 6866965"/>
              <a:gd name="connsiteX4" fmla="*/ 0 w 6086305"/>
              <a:gd name="connsiteY4" fmla="*/ 3409885 h 6866965"/>
              <a:gd name="connsiteX5" fmla="*/ 655470 w 6086305"/>
              <a:gd name="connsiteY5" fmla="*/ 4483 h 6866965"/>
              <a:gd name="connsiteX0" fmla="*/ 655470 w 6086305"/>
              <a:gd name="connsiteY0" fmla="*/ 0 h 6862482"/>
              <a:gd name="connsiteX1" fmla="*/ 3836880 w 6086305"/>
              <a:gd name="connsiteY1" fmla="*/ 13744 h 6862482"/>
              <a:gd name="connsiteX2" fmla="*/ 6086305 w 6086305"/>
              <a:gd name="connsiteY2" fmla="*/ 6862482 h 6862482"/>
              <a:gd name="connsiteX3" fmla="*/ 655470 w 6086305"/>
              <a:gd name="connsiteY3" fmla="*/ 6858000 h 6862482"/>
              <a:gd name="connsiteX4" fmla="*/ 0 w 6086305"/>
              <a:gd name="connsiteY4" fmla="*/ 3405402 h 6862482"/>
              <a:gd name="connsiteX5" fmla="*/ 655470 w 6086305"/>
              <a:gd name="connsiteY5" fmla="*/ 0 h 6862482"/>
              <a:gd name="connsiteX0" fmla="*/ 655470 w 3864313"/>
              <a:gd name="connsiteY0" fmla="*/ 0 h 6862482"/>
              <a:gd name="connsiteX1" fmla="*/ 3836880 w 3864313"/>
              <a:gd name="connsiteY1" fmla="*/ 13744 h 6862482"/>
              <a:gd name="connsiteX2" fmla="*/ 3864313 w 3864313"/>
              <a:gd name="connsiteY2" fmla="*/ 6862482 h 6862482"/>
              <a:gd name="connsiteX3" fmla="*/ 655470 w 3864313"/>
              <a:gd name="connsiteY3" fmla="*/ 6858000 h 6862482"/>
              <a:gd name="connsiteX4" fmla="*/ 0 w 3864313"/>
              <a:gd name="connsiteY4" fmla="*/ 3405402 h 6862482"/>
              <a:gd name="connsiteX5" fmla="*/ 655470 w 3864313"/>
              <a:gd name="connsiteY5" fmla="*/ 0 h 6862482"/>
              <a:gd name="connsiteX0" fmla="*/ 72639 w 5518655"/>
              <a:gd name="connsiteY0" fmla="*/ 12800 h 6848738"/>
              <a:gd name="connsiteX1" fmla="*/ 5491222 w 5518655"/>
              <a:gd name="connsiteY1" fmla="*/ 0 h 6848738"/>
              <a:gd name="connsiteX2" fmla="*/ 5518655 w 5518655"/>
              <a:gd name="connsiteY2" fmla="*/ 6848738 h 6848738"/>
              <a:gd name="connsiteX3" fmla="*/ 2309812 w 5518655"/>
              <a:gd name="connsiteY3" fmla="*/ 6844256 h 6848738"/>
              <a:gd name="connsiteX4" fmla="*/ 1654342 w 5518655"/>
              <a:gd name="connsiteY4" fmla="*/ 3391658 h 6848738"/>
              <a:gd name="connsiteX5" fmla="*/ 72639 w 5518655"/>
              <a:gd name="connsiteY5" fmla="*/ 12800 h 6848738"/>
              <a:gd name="connsiteX0" fmla="*/ 66096 w 5512112"/>
              <a:gd name="connsiteY0" fmla="*/ 12800 h 6853104"/>
              <a:gd name="connsiteX1" fmla="*/ 5484679 w 5512112"/>
              <a:gd name="connsiteY1" fmla="*/ 0 h 6853104"/>
              <a:gd name="connsiteX2" fmla="*/ 5512112 w 5512112"/>
              <a:gd name="connsiteY2" fmla="*/ 6848738 h 6853104"/>
              <a:gd name="connsiteX3" fmla="*/ 1087028 w 5512112"/>
              <a:gd name="connsiteY3" fmla="*/ 6853104 h 6853104"/>
              <a:gd name="connsiteX4" fmla="*/ 1647799 w 5512112"/>
              <a:gd name="connsiteY4" fmla="*/ 3391658 h 6853104"/>
              <a:gd name="connsiteX5" fmla="*/ 66096 w 5512112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40792 w 6486808"/>
              <a:gd name="connsiteY0" fmla="*/ 12800 h 6853104"/>
              <a:gd name="connsiteX1" fmla="*/ 6459375 w 6486808"/>
              <a:gd name="connsiteY1" fmla="*/ 0 h 6853104"/>
              <a:gd name="connsiteX2" fmla="*/ 6486808 w 6486808"/>
              <a:gd name="connsiteY2" fmla="*/ 6848738 h 6853104"/>
              <a:gd name="connsiteX3" fmla="*/ 2061724 w 6486808"/>
              <a:gd name="connsiteY3" fmla="*/ 6853104 h 6853104"/>
              <a:gd name="connsiteX4" fmla="*/ 30215 w 6486808"/>
              <a:gd name="connsiteY4" fmla="*/ 3099669 h 6853104"/>
              <a:gd name="connsiteX5" fmla="*/ 1040792 w 6486808"/>
              <a:gd name="connsiteY5" fmla="*/ 12800 h 6853104"/>
              <a:gd name="connsiteX0" fmla="*/ 1011865 w 6457881"/>
              <a:gd name="connsiteY0" fmla="*/ 12800 h 6853104"/>
              <a:gd name="connsiteX1" fmla="*/ 6430448 w 6457881"/>
              <a:gd name="connsiteY1" fmla="*/ 0 h 6853104"/>
              <a:gd name="connsiteX2" fmla="*/ 6457881 w 6457881"/>
              <a:gd name="connsiteY2" fmla="*/ 6848738 h 6853104"/>
              <a:gd name="connsiteX3" fmla="*/ 2032797 w 6457881"/>
              <a:gd name="connsiteY3" fmla="*/ 6853104 h 6853104"/>
              <a:gd name="connsiteX4" fmla="*/ 1288 w 6457881"/>
              <a:gd name="connsiteY4" fmla="*/ 3099669 h 6853104"/>
              <a:gd name="connsiteX5" fmla="*/ 1011865 w 6457881"/>
              <a:gd name="connsiteY5" fmla="*/ 12800 h 6853104"/>
              <a:gd name="connsiteX0" fmla="*/ 1020718 w 6466734"/>
              <a:gd name="connsiteY0" fmla="*/ 12800 h 6853104"/>
              <a:gd name="connsiteX1" fmla="*/ 6439301 w 6466734"/>
              <a:gd name="connsiteY1" fmla="*/ 0 h 6853104"/>
              <a:gd name="connsiteX2" fmla="*/ 6466734 w 6466734"/>
              <a:gd name="connsiteY2" fmla="*/ 6848738 h 6853104"/>
              <a:gd name="connsiteX3" fmla="*/ 2041650 w 6466734"/>
              <a:gd name="connsiteY3" fmla="*/ 6853104 h 6853104"/>
              <a:gd name="connsiteX4" fmla="*/ 1263 w 6466734"/>
              <a:gd name="connsiteY4" fmla="*/ 2975795 h 6853104"/>
              <a:gd name="connsiteX5" fmla="*/ 1020718 w 6466734"/>
              <a:gd name="connsiteY5" fmla="*/ 12800 h 6853104"/>
              <a:gd name="connsiteX0" fmla="*/ 1019459 w 6465475"/>
              <a:gd name="connsiteY0" fmla="*/ 12800 h 6853104"/>
              <a:gd name="connsiteX1" fmla="*/ 6438042 w 6465475"/>
              <a:gd name="connsiteY1" fmla="*/ 0 h 6853104"/>
              <a:gd name="connsiteX2" fmla="*/ 6465475 w 6465475"/>
              <a:gd name="connsiteY2" fmla="*/ 6848738 h 6853104"/>
              <a:gd name="connsiteX3" fmla="*/ 2040391 w 6465475"/>
              <a:gd name="connsiteY3" fmla="*/ 6853104 h 6853104"/>
              <a:gd name="connsiteX4" fmla="*/ 4 w 6465475"/>
              <a:gd name="connsiteY4" fmla="*/ 2975795 h 6853104"/>
              <a:gd name="connsiteX5" fmla="*/ 1019459 w 6465475"/>
              <a:gd name="connsiteY5" fmla="*/ 12800 h 6853104"/>
              <a:gd name="connsiteX0" fmla="*/ 1021568 w 6467584"/>
              <a:gd name="connsiteY0" fmla="*/ 12800 h 6853104"/>
              <a:gd name="connsiteX1" fmla="*/ 6440151 w 6467584"/>
              <a:gd name="connsiteY1" fmla="*/ 0 h 6853104"/>
              <a:gd name="connsiteX2" fmla="*/ 6467584 w 6467584"/>
              <a:gd name="connsiteY2" fmla="*/ 6848738 h 6853104"/>
              <a:gd name="connsiteX3" fmla="*/ 2042500 w 6467584"/>
              <a:gd name="connsiteY3" fmla="*/ 6853104 h 6853104"/>
              <a:gd name="connsiteX4" fmla="*/ 2113 w 6467584"/>
              <a:gd name="connsiteY4" fmla="*/ 2975795 h 6853104"/>
              <a:gd name="connsiteX5" fmla="*/ 1021568 w 646758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12486 w 6458502"/>
              <a:gd name="connsiteY0" fmla="*/ 12800 h 6853104"/>
              <a:gd name="connsiteX1" fmla="*/ 6431069 w 6458502"/>
              <a:gd name="connsiteY1" fmla="*/ 0 h 6853104"/>
              <a:gd name="connsiteX2" fmla="*/ 6458502 w 6458502"/>
              <a:gd name="connsiteY2" fmla="*/ 6848738 h 6853104"/>
              <a:gd name="connsiteX3" fmla="*/ 2148828 w 6458502"/>
              <a:gd name="connsiteY3" fmla="*/ 6853104 h 6853104"/>
              <a:gd name="connsiteX4" fmla="*/ 37419 w 6458502"/>
              <a:gd name="connsiteY4" fmla="*/ 3515530 h 6853104"/>
              <a:gd name="connsiteX5" fmla="*/ 1012486 w 6458502"/>
              <a:gd name="connsiteY5" fmla="*/ 12800 h 6853104"/>
              <a:gd name="connsiteX0" fmla="*/ 990687 w 6436703"/>
              <a:gd name="connsiteY0" fmla="*/ 12800 h 6853104"/>
              <a:gd name="connsiteX1" fmla="*/ 6409270 w 6436703"/>
              <a:gd name="connsiteY1" fmla="*/ 0 h 6853104"/>
              <a:gd name="connsiteX2" fmla="*/ 6436703 w 6436703"/>
              <a:gd name="connsiteY2" fmla="*/ 6848738 h 6853104"/>
              <a:gd name="connsiteX3" fmla="*/ 2127029 w 6436703"/>
              <a:gd name="connsiteY3" fmla="*/ 6853104 h 6853104"/>
              <a:gd name="connsiteX4" fmla="*/ 15620 w 6436703"/>
              <a:gd name="connsiteY4" fmla="*/ 3515530 h 6853104"/>
              <a:gd name="connsiteX5" fmla="*/ 990687 w 6436703"/>
              <a:gd name="connsiteY5" fmla="*/ 12800 h 6853104"/>
              <a:gd name="connsiteX0" fmla="*/ 1016653 w 6462669"/>
              <a:gd name="connsiteY0" fmla="*/ 12800 h 6853104"/>
              <a:gd name="connsiteX1" fmla="*/ 6435236 w 6462669"/>
              <a:gd name="connsiteY1" fmla="*/ 0 h 6853104"/>
              <a:gd name="connsiteX2" fmla="*/ 6462669 w 6462669"/>
              <a:gd name="connsiteY2" fmla="*/ 6848738 h 6853104"/>
              <a:gd name="connsiteX3" fmla="*/ 2152995 w 6462669"/>
              <a:gd name="connsiteY3" fmla="*/ 6853104 h 6853104"/>
              <a:gd name="connsiteX4" fmla="*/ 14953 w 6462669"/>
              <a:gd name="connsiteY4" fmla="*/ 3108517 h 6853104"/>
              <a:gd name="connsiteX5" fmla="*/ 1016653 w 6462669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9349 w 6455365"/>
              <a:gd name="connsiteY0" fmla="*/ 12800 h 6853104"/>
              <a:gd name="connsiteX1" fmla="*/ 6427932 w 6455365"/>
              <a:gd name="connsiteY1" fmla="*/ 0 h 6853104"/>
              <a:gd name="connsiteX2" fmla="*/ 6455365 w 6455365"/>
              <a:gd name="connsiteY2" fmla="*/ 6848738 h 6853104"/>
              <a:gd name="connsiteX3" fmla="*/ 2145691 w 6455365"/>
              <a:gd name="connsiteY3" fmla="*/ 6853104 h 6853104"/>
              <a:gd name="connsiteX4" fmla="*/ 7649 w 6455365"/>
              <a:gd name="connsiteY4" fmla="*/ 3108517 h 6853104"/>
              <a:gd name="connsiteX5" fmla="*/ 1009349 w 6455365"/>
              <a:gd name="connsiteY5" fmla="*/ 12800 h 6853104"/>
              <a:gd name="connsiteX0" fmla="*/ 1010436 w 6456452"/>
              <a:gd name="connsiteY0" fmla="*/ 12800 h 6853104"/>
              <a:gd name="connsiteX1" fmla="*/ 6429019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10436 w 6456452"/>
              <a:gd name="connsiteY0" fmla="*/ 12800 h 6853104"/>
              <a:gd name="connsiteX1" fmla="*/ 6446774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03404 w 6449420"/>
              <a:gd name="connsiteY0" fmla="*/ 12800 h 6853104"/>
              <a:gd name="connsiteX1" fmla="*/ 6439742 w 6449420"/>
              <a:gd name="connsiteY1" fmla="*/ 0 h 6853104"/>
              <a:gd name="connsiteX2" fmla="*/ 6449420 w 6449420"/>
              <a:gd name="connsiteY2" fmla="*/ 6848738 h 6853104"/>
              <a:gd name="connsiteX3" fmla="*/ 2139746 w 6449420"/>
              <a:gd name="connsiteY3" fmla="*/ 6853104 h 6853104"/>
              <a:gd name="connsiteX4" fmla="*/ 1704 w 6449420"/>
              <a:gd name="connsiteY4" fmla="*/ 3108517 h 6853104"/>
              <a:gd name="connsiteX5" fmla="*/ 1003404 w 6449420"/>
              <a:gd name="connsiteY5" fmla="*/ 12800 h 6853104"/>
              <a:gd name="connsiteX0" fmla="*/ 252471 w 5698487"/>
              <a:gd name="connsiteY0" fmla="*/ 12800 h 6853104"/>
              <a:gd name="connsiteX1" fmla="*/ 5688809 w 5698487"/>
              <a:gd name="connsiteY1" fmla="*/ 0 h 6853104"/>
              <a:gd name="connsiteX2" fmla="*/ 5698487 w 5698487"/>
              <a:gd name="connsiteY2" fmla="*/ 6848738 h 6853104"/>
              <a:gd name="connsiteX3" fmla="*/ 1388813 w 5698487"/>
              <a:gd name="connsiteY3" fmla="*/ 6853104 h 6853104"/>
              <a:gd name="connsiteX4" fmla="*/ 252471 w 5698487"/>
              <a:gd name="connsiteY4" fmla="*/ 12800 h 6853104"/>
              <a:gd name="connsiteX0" fmla="*/ 976752 w 6422768"/>
              <a:gd name="connsiteY0" fmla="*/ 12800 h 6853104"/>
              <a:gd name="connsiteX1" fmla="*/ 6413090 w 6422768"/>
              <a:gd name="connsiteY1" fmla="*/ 0 h 6853104"/>
              <a:gd name="connsiteX2" fmla="*/ 6422768 w 6422768"/>
              <a:gd name="connsiteY2" fmla="*/ 6848738 h 6853104"/>
              <a:gd name="connsiteX3" fmla="*/ 2113094 w 6422768"/>
              <a:gd name="connsiteY3" fmla="*/ 6853104 h 6853104"/>
              <a:gd name="connsiteX4" fmla="*/ 976752 w 6422768"/>
              <a:gd name="connsiteY4" fmla="*/ 12800 h 6853104"/>
              <a:gd name="connsiteX0" fmla="*/ 1037564 w 6483580"/>
              <a:gd name="connsiteY0" fmla="*/ 12800 h 6853104"/>
              <a:gd name="connsiteX1" fmla="*/ 6473902 w 6483580"/>
              <a:gd name="connsiteY1" fmla="*/ 0 h 6853104"/>
              <a:gd name="connsiteX2" fmla="*/ 6483580 w 6483580"/>
              <a:gd name="connsiteY2" fmla="*/ 6848738 h 6853104"/>
              <a:gd name="connsiteX3" fmla="*/ 2173906 w 6483580"/>
              <a:gd name="connsiteY3" fmla="*/ 6853104 h 6853104"/>
              <a:gd name="connsiteX4" fmla="*/ 1037564 w 6483580"/>
              <a:gd name="connsiteY4" fmla="*/ 12800 h 6853104"/>
              <a:gd name="connsiteX0" fmla="*/ 1010329 w 6456345"/>
              <a:gd name="connsiteY0" fmla="*/ 12800 h 6853104"/>
              <a:gd name="connsiteX1" fmla="*/ 6446667 w 6456345"/>
              <a:gd name="connsiteY1" fmla="*/ 0 h 6853104"/>
              <a:gd name="connsiteX2" fmla="*/ 6456345 w 6456345"/>
              <a:gd name="connsiteY2" fmla="*/ 6848738 h 6853104"/>
              <a:gd name="connsiteX3" fmla="*/ 2146671 w 6456345"/>
              <a:gd name="connsiteY3" fmla="*/ 6853104 h 6853104"/>
              <a:gd name="connsiteX4" fmla="*/ 1010329 w 6456345"/>
              <a:gd name="connsiteY4" fmla="*/ 12800 h 6853104"/>
              <a:gd name="connsiteX0" fmla="*/ 1042634 w 6426506"/>
              <a:gd name="connsiteY0" fmla="*/ 12800 h 6853104"/>
              <a:gd name="connsiteX1" fmla="*/ 6416828 w 6426506"/>
              <a:gd name="connsiteY1" fmla="*/ 0 h 6853104"/>
              <a:gd name="connsiteX2" fmla="*/ 6426506 w 6426506"/>
              <a:gd name="connsiteY2" fmla="*/ 6848738 h 6853104"/>
              <a:gd name="connsiteX3" fmla="*/ 2116832 w 6426506"/>
              <a:gd name="connsiteY3" fmla="*/ 6853104 h 6853104"/>
              <a:gd name="connsiteX4" fmla="*/ 1042634 w 6426506"/>
              <a:gd name="connsiteY4" fmla="*/ 12800 h 6853104"/>
              <a:gd name="connsiteX0" fmla="*/ 1074957 w 6458829"/>
              <a:gd name="connsiteY0" fmla="*/ 12800 h 6853104"/>
              <a:gd name="connsiteX1" fmla="*/ 6449151 w 6458829"/>
              <a:gd name="connsiteY1" fmla="*/ 0 h 6853104"/>
              <a:gd name="connsiteX2" fmla="*/ 6458829 w 6458829"/>
              <a:gd name="connsiteY2" fmla="*/ 6848738 h 6853104"/>
              <a:gd name="connsiteX3" fmla="*/ 2149155 w 6458829"/>
              <a:gd name="connsiteY3" fmla="*/ 6853104 h 6853104"/>
              <a:gd name="connsiteX4" fmla="*/ 1074957 w 6458829"/>
              <a:gd name="connsiteY4" fmla="*/ 12800 h 6853104"/>
              <a:gd name="connsiteX0" fmla="*/ 1088793 w 6472665"/>
              <a:gd name="connsiteY0" fmla="*/ 12800 h 6853104"/>
              <a:gd name="connsiteX1" fmla="*/ 6462987 w 6472665"/>
              <a:gd name="connsiteY1" fmla="*/ 0 h 6853104"/>
              <a:gd name="connsiteX2" fmla="*/ 6472665 w 6472665"/>
              <a:gd name="connsiteY2" fmla="*/ 6848738 h 6853104"/>
              <a:gd name="connsiteX3" fmla="*/ 2136358 w 6472665"/>
              <a:gd name="connsiteY3" fmla="*/ 6853104 h 6853104"/>
              <a:gd name="connsiteX4" fmla="*/ 1088793 w 6472665"/>
              <a:gd name="connsiteY4" fmla="*/ 12800 h 6853104"/>
              <a:gd name="connsiteX0" fmla="*/ 1078539 w 6462411"/>
              <a:gd name="connsiteY0" fmla="*/ 12800 h 6853104"/>
              <a:gd name="connsiteX1" fmla="*/ 6452733 w 6462411"/>
              <a:gd name="connsiteY1" fmla="*/ 0 h 6853104"/>
              <a:gd name="connsiteX2" fmla="*/ 6462411 w 6462411"/>
              <a:gd name="connsiteY2" fmla="*/ 6848738 h 6853104"/>
              <a:gd name="connsiteX3" fmla="*/ 2126104 w 6462411"/>
              <a:gd name="connsiteY3" fmla="*/ 6853104 h 6853104"/>
              <a:gd name="connsiteX4" fmla="*/ 1078539 w 6462411"/>
              <a:gd name="connsiteY4" fmla="*/ 12800 h 6853104"/>
              <a:gd name="connsiteX0" fmla="*/ 1071717 w 6455589"/>
              <a:gd name="connsiteY0" fmla="*/ 12800 h 6853104"/>
              <a:gd name="connsiteX1" fmla="*/ 6445911 w 6455589"/>
              <a:gd name="connsiteY1" fmla="*/ 0 h 6853104"/>
              <a:gd name="connsiteX2" fmla="*/ 6455589 w 6455589"/>
              <a:gd name="connsiteY2" fmla="*/ 6848738 h 6853104"/>
              <a:gd name="connsiteX3" fmla="*/ 2119282 w 6455589"/>
              <a:gd name="connsiteY3" fmla="*/ 6853104 h 6853104"/>
              <a:gd name="connsiteX4" fmla="*/ 1071717 w 6455589"/>
              <a:gd name="connsiteY4" fmla="*/ 12800 h 685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5589" h="6853104">
                <a:moveTo>
                  <a:pt x="1071717" y="12800"/>
                </a:moveTo>
                <a:lnTo>
                  <a:pt x="6445911" y="0"/>
                </a:lnTo>
                <a:cubicBezTo>
                  <a:pt x="6445911" y="2288988"/>
                  <a:pt x="6455589" y="4559750"/>
                  <a:pt x="6455589" y="6848738"/>
                </a:cubicBezTo>
                <a:lnTo>
                  <a:pt x="2119282" y="6853104"/>
                </a:lnTo>
                <a:cubicBezTo>
                  <a:pt x="-1158726" y="4554678"/>
                  <a:pt x="97599" y="960325"/>
                  <a:pt x="1071717" y="1280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Picture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6E24D9E-7ED9-D811-6446-E6586A96F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681" y="6208549"/>
            <a:ext cx="4183148" cy="4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76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E4A8B4-391A-4168-8396-5E9B5ABA0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274" y="1478280"/>
            <a:ext cx="4022225" cy="3855720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5" name="Kuvan paikkamerkki 19">
            <a:extLst>
              <a:ext uri="{FF2B5EF4-FFF2-40B4-BE49-F238E27FC236}">
                <a16:creationId xmlns:a16="http://schemas.microsoft.com/office/drawing/2014/main" id="{D0120839-346F-63F6-959A-B6C321E3E7C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46936" y="-12565"/>
            <a:ext cx="6455589" cy="6875989"/>
          </a:xfrm>
          <a:custGeom>
            <a:avLst/>
            <a:gdLst>
              <a:gd name="connsiteX0" fmla="*/ 0 w 3431705"/>
              <a:gd name="connsiteY0" fmla="*/ 0 h 6858000"/>
              <a:gd name="connsiteX1" fmla="*/ 3431705 w 3431705"/>
              <a:gd name="connsiteY1" fmla="*/ 0 h 6858000"/>
              <a:gd name="connsiteX2" fmla="*/ 3431705 w 3431705"/>
              <a:gd name="connsiteY2" fmla="*/ 6858000 h 6858000"/>
              <a:gd name="connsiteX3" fmla="*/ 0 w 3431705"/>
              <a:gd name="connsiteY3" fmla="*/ 6858000 h 6858000"/>
              <a:gd name="connsiteX4" fmla="*/ 0 w 3431705"/>
              <a:gd name="connsiteY4" fmla="*/ 0 h 6858000"/>
              <a:gd name="connsiteX0" fmla="*/ 3157 w 3434862"/>
              <a:gd name="connsiteY0" fmla="*/ 0 h 6858000"/>
              <a:gd name="connsiteX1" fmla="*/ 3434862 w 3434862"/>
              <a:gd name="connsiteY1" fmla="*/ 0 h 6858000"/>
              <a:gd name="connsiteX2" fmla="*/ 3434862 w 3434862"/>
              <a:gd name="connsiteY2" fmla="*/ 6858000 h 6858000"/>
              <a:gd name="connsiteX3" fmla="*/ 3157 w 3434862"/>
              <a:gd name="connsiteY3" fmla="*/ 6858000 h 6858000"/>
              <a:gd name="connsiteX4" fmla="*/ 0 w 3434862"/>
              <a:gd name="connsiteY4" fmla="*/ 3124200 h 6858000"/>
              <a:gd name="connsiteX5" fmla="*/ 3157 w 3434862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758837 w 4190542"/>
              <a:gd name="connsiteY0" fmla="*/ 0 h 6858000"/>
              <a:gd name="connsiteX1" fmla="*/ 4190542 w 4190542"/>
              <a:gd name="connsiteY1" fmla="*/ 0 h 6858000"/>
              <a:gd name="connsiteX2" fmla="*/ 4190542 w 4190542"/>
              <a:gd name="connsiteY2" fmla="*/ 6858000 h 6858000"/>
              <a:gd name="connsiteX3" fmla="*/ 758837 w 4190542"/>
              <a:gd name="connsiteY3" fmla="*/ 6858000 h 6858000"/>
              <a:gd name="connsiteX4" fmla="*/ 0 w 4190542"/>
              <a:gd name="connsiteY4" fmla="*/ 3548525 h 6858000"/>
              <a:gd name="connsiteX5" fmla="*/ 758837 w 4190542"/>
              <a:gd name="connsiteY5" fmla="*/ 0 h 6858000"/>
              <a:gd name="connsiteX0" fmla="*/ 647519 w 4079224"/>
              <a:gd name="connsiteY0" fmla="*/ 0 h 6858000"/>
              <a:gd name="connsiteX1" fmla="*/ 4079224 w 4079224"/>
              <a:gd name="connsiteY1" fmla="*/ 0 h 6858000"/>
              <a:gd name="connsiteX2" fmla="*/ 4079224 w 4079224"/>
              <a:gd name="connsiteY2" fmla="*/ 6858000 h 6858000"/>
              <a:gd name="connsiteX3" fmla="*/ 647519 w 4079224"/>
              <a:gd name="connsiteY3" fmla="*/ 6858000 h 6858000"/>
              <a:gd name="connsiteX4" fmla="*/ 0 w 4079224"/>
              <a:gd name="connsiteY4" fmla="*/ 3528647 h 6858000"/>
              <a:gd name="connsiteX5" fmla="*/ 647519 w 4079224"/>
              <a:gd name="connsiteY5" fmla="*/ 0 h 6858000"/>
              <a:gd name="connsiteX0" fmla="*/ 648002 w 4079707"/>
              <a:gd name="connsiteY0" fmla="*/ 0 h 6858000"/>
              <a:gd name="connsiteX1" fmla="*/ 4079707 w 4079707"/>
              <a:gd name="connsiteY1" fmla="*/ 0 h 6858000"/>
              <a:gd name="connsiteX2" fmla="*/ 4079707 w 4079707"/>
              <a:gd name="connsiteY2" fmla="*/ 6858000 h 6858000"/>
              <a:gd name="connsiteX3" fmla="*/ 648002 w 4079707"/>
              <a:gd name="connsiteY3" fmla="*/ 6858000 h 6858000"/>
              <a:gd name="connsiteX4" fmla="*/ 483 w 4079707"/>
              <a:gd name="connsiteY4" fmla="*/ 3528647 h 6858000"/>
              <a:gd name="connsiteX5" fmla="*/ 648002 w 4079707"/>
              <a:gd name="connsiteY5" fmla="*/ 0 h 6858000"/>
              <a:gd name="connsiteX0" fmla="*/ 647524 w 4079229"/>
              <a:gd name="connsiteY0" fmla="*/ 0 h 6858000"/>
              <a:gd name="connsiteX1" fmla="*/ 4079229 w 4079229"/>
              <a:gd name="connsiteY1" fmla="*/ 0 h 6858000"/>
              <a:gd name="connsiteX2" fmla="*/ 4079229 w 4079229"/>
              <a:gd name="connsiteY2" fmla="*/ 6858000 h 6858000"/>
              <a:gd name="connsiteX3" fmla="*/ 647524 w 4079229"/>
              <a:gd name="connsiteY3" fmla="*/ 6858000 h 6858000"/>
              <a:gd name="connsiteX4" fmla="*/ 5 w 4079229"/>
              <a:gd name="connsiteY4" fmla="*/ 3528647 h 6858000"/>
              <a:gd name="connsiteX5" fmla="*/ 647524 w 4079229"/>
              <a:gd name="connsiteY5" fmla="*/ 0 h 6858000"/>
              <a:gd name="connsiteX0" fmla="*/ 655474 w 4087179"/>
              <a:gd name="connsiteY0" fmla="*/ 0 h 6858000"/>
              <a:gd name="connsiteX1" fmla="*/ 4087179 w 4087179"/>
              <a:gd name="connsiteY1" fmla="*/ 0 h 6858000"/>
              <a:gd name="connsiteX2" fmla="*/ 4087179 w 4087179"/>
              <a:gd name="connsiteY2" fmla="*/ 6858000 h 6858000"/>
              <a:gd name="connsiteX3" fmla="*/ 655474 w 4087179"/>
              <a:gd name="connsiteY3" fmla="*/ 6858000 h 6858000"/>
              <a:gd name="connsiteX4" fmla="*/ 4 w 4087179"/>
              <a:gd name="connsiteY4" fmla="*/ 3405402 h 6858000"/>
              <a:gd name="connsiteX5" fmla="*/ 655474 w 4087179"/>
              <a:gd name="connsiteY5" fmla="*/ 0 h 6858000"/>
              <a:gd name="connsiteX0" fmla="*/ 655836 w 4087541"/>
              <a:gd name="connsiteY0" fmla="*/ 0 h 6858000"/>
              <a:gd name="connsiteX1" fmla="*/ 4087541 w 4087541"/>
              <a:gd name="connsiteY1" fmla="*/ 0 h 6858000"/>
              <a:gd name="connsiteX2" fmla="*/ 4087541 w 4087541"/>
              <a:gd name="connsiteY2" fmla="*/ 6858000 h 6858000"/>
              <a:gd name="connsiteX3" fmla="*/ 655836 w 4087541"/>
              <a:gd name="connsiteY3" fmla="*/ 6858000 h 6858000"/>
              <a:gd name="connsiteX4" fmla="*/ 366 w 4087541"/>
              <a:gd name="connsiteY4" fmla="*/ 3405402 h 6858000"/>
              <a:gd name="connsiteX5" fmla="*/ 655836 w 4087541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6086309"/>
              <a:gd name="connsiteY0" fmla="*/ 4483 h 6862483"/>
              <a:gd name="connsiteX1" fmla="*/ 6086309 w 6086309"/>
              <a:gd name="connsiteY1" fmla="*/ 0 h 6862483"/>
              <a:gd name="connsiteX2" fmla="*/ 4087180 w 6086309"/>
              <a:gd name="connsiteY2" fmla="*/ 6862483 h 6862483"/>
              <a:gd name="connsiteX3" fmla="*/ 655475 w 6086309"/>
              <a:gd name="connsiteY3" fmla="*/ 6862483 h 6862483"/>
              <a:gd name="connsiteX4" fmla="*/ 5 w 6086309"/>
              <a:gd name="connsiteY4" fmla="*/ 3409885 h 6862483"/>
              <a:gd name="connsiteX5" fmla="*/ 655475 w 6086309"/>
              <a:gd name="connsiteY5" fmla="*/ 4483 h 6862483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0 w 6086305"/>
              <a:gd name="connsiteY0" fmla="*/ 4483 h 6866965"/>
              <a:gd name="connsiteX1" fmla="*/ 6086304 w 6086305"/>
              <a:gd name="connsiteY1" fmla="*/ 0 h 6866965"/>
              <a:gd name="connsiteX2" fmla="*/ 6086305 w 6086305"/>
              <a:gd name="connsiteY2" fmla="*/ 6866965 h 6866965"/>
              <a:gd name="connsiteX3" fmla="*/ 655470 w 6086305"/>
              <a:gd name="connsiteY3" fmla="*/ 6862483 h 6866965"/>
              <a:gd name="connsiteX4" fmla="*/ 0 w 6086305"/>
              <a:gd name="connsiteY4" fmla="*/ 3409885 h 6866965"/>
              <a:gd name="connsiteX5" fmla="*/ 655470 w 6086305"/>
              <a:gd name="connsiteY5" fmla="*/ 4483 h 6866965"/>
              <a:gd name="connsiteX0" fmla="*/ 655470 w 6086305"/>
              <a:gd name="connsiteY0" fmla="*/ 0 h 6862482"/>
              <a:gd name="connsiteX1" fmla="*/ 3836880 w 6086305"/>
              <a:gd name="connsiteY1" fmla="*/ 13744 h 6862482"/>
              <a:gd name="connsiteX2" fmla="*/ 6086305 w 6086305"/>
              <a:gd name="connsiteY2" fmla="*/ 6862482 h 6862482"/>
              <a:gd name="connsiteX3" fmla="*/ 655470 w 6086305"/>
              <a:gd name="connsiteY3" fmla="*/ 6858000 h 6862482"/>
              <a:gd name="connsiteX4" fmla="*/ 0 w 6086305"/>
              <a:gd name="connsiteY4" fmla="*/ 3405402 h 6862482"/>
              <a:gd name="connsiteX5" fmla="*/ 655470 w 6086305"/>
              <a:gd name="connsiteY5" fmla="*/ 0 h 6862482"/>
              <a:gd name="connsiteX0" fmla="*/ 655470 w 3864313"/>
              <a:gd name="connsiteY0" fmla="*/ 0 h 6862482"/>
              <a:gd name="connsiteX1" fmla="*/ 3836880 w 3864313"/>
              <a:gd name="connsiteY1" fmla="*/ 13744 h 6862482"/>
              <a:gd name="connsiteX2" fmla="*/ 3864313 w 3864313"/>
              <a:gd name="connsiteY2" fmla="*/ 6862482 h 6862482"/>
              <a:gd name="connsiteX3" fmla="*/ 655470 w 3864313"/>
              <a:gd name="connsiteY3" fmla="*/ 6858000 h 6862482"/>
              <a:gd name="connsiteX4" fmla="*/ 0 w 3864313"/>
              <a:gd name="connsiteY4" fmla="*/ 3405402 h 6862482"/>
              <a:gd name="connsiteX5" fmla="*/ 655470 w 3864313"/>
              <a:gd name="connsiteY5" fmla="*/ 0 h 6862482"/>
              <a:gd name="connsiteX0" fmla="*/ 72639 w 5518655"/>
              <a:gd name="connsiteY0" fmla="*/ 12800 h 6848738"/>
              <a:gd name="connsiteX1" fmla="*/ 5491222 w 5518655"/>
              <a:gd name="connsiteY1" fmla="*/ 0 h 6848738"/>
              <a:gd name="connsiteX2" fmla="*/ 5518655 w 5518655"/>
              <a:gd name="connsiteY2" fmla="*/ 6848738 h 6848738"/>
              <a:gd name="connsiteX3" fmla="*/ 2309812 w 5518655"/>
              <a:gd name="connsiteY3" fmla="*/ 6844256 h 6848738"/>
              <a:gd name="connsiteX4" fmla="*/ 1654342 w 5518655"/>
              <a:gd name="connsiteY4" fmla="*/ 3391658 h 6848738"/>
              <a:gd name="connsiteX5" fmla="*/ 72639 w 5518655"/>
              <a:gd name="connsiteY5" fmla="*/ 12800 h 6848738"/>
              <a:gd name="connsiteX0" fmla="*/ 66096 w 5512112"/>
              <a:gd name="connsiteY0" fmla="*/ 12800 h 6853104"/>
              <a:gd name="connsiteX1" fmla="*/ 5484679 w 5512112"/>
              <a:gd name="connsiteY1" fmla="*/ 0 h 6853104"/>
              <a:gd name="connsiteX2" fmla="*/ 5512112 w 5512112"/>
              <a:gd name="connsiteY2" fmla="*/ 6848738 h 6853104"/>
              <a:gd name="connsiteX3" fmla="*/ 1087028 w 5512112"/>
              <a:gd name="connsiteY3" fmla="*/ 6853104 h 6853104"/>
              <a:gd name="connsiteX4" fmla="*/ 1647799 w 5512112"/>
              <a:gd name="connsiteY4" fmla="*/ 3391658 h 6853104"/>
              <a:gd name="connsiteX5" fmla="*/ 66096 w 5512112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40792 w 6486808"/>
              <a:gd name="connsiteY0" fmla="*/ 12800 h 6853104"/>
              <a:gd name="connsiteX1" fmla="*/ 6459375 w 6486808"/>
              <a:gd name="connsiteY1" fmla="*/ 0 h 6853104"/>
              <a:gd name="connsiteX2" fmla="*/ 6486808 w 6486808"/>
              <a:gd name="connsiteY2" fmla="*/ 6848738 h 6853104"/>
              <a:gd name="connsiteX3" fmla="*/ 2061724 w 6486808"/>
              <a:gd name="connsiteY3" fmla="*/ 6853104 h 6853104"/>
              <a:gd name="connsiteX4" fmla="*/ 30215 w 6486808"/>
              <a:gd name="connsiteY4" fmla="*/ 3099669 h 6853104"/>
              <a:gd name="connsiteX5" fmla="*/ 1040792 w 6486808"/>
              <a:gd name="connsiteY5" fmla="*/ 12800 h 6853104"/>
              <a:gd name="connsiteX0" fmla="*/ 1011865 w 6457881"/>
              <a:gd name="connsiteY0" fmla="*/ 12800 h 6853104"/>
              <a:gd name="connsiteX1" fmla="*/ 6430448 w 6457881"/>
              <a:gd name="connsiteY1" fmla="*/ 0 h 6853104"/>
              <a:gd name="connsiteX2" fmla="*/ 6457881 w 6457881"/>
              <a:gd name="connsiteY2" fmla="*/ 6848738 h 6853104"/>
              <a:gd name="connsiteX3" fmla="*/ 2032797 w 6457881"/>
              <a:gd name="connsiteY3" fmla="*/ 6853104 h 6853104"/>
              <a:gd name="connsiteX4" fmla="*/ 1288 w 6457881"/>
              <a:gd name="connsiteY4" fmla="*/ 3099669 h 6853104"/>
              <a:gd name="connsiteX5" fmla="*/ 1011865 w 6457881"/>
              <a:gd name="connsiteY5" fmla="*/ 12800 h 6853104"/>
              <a:gd name="connsiteX0" fmla="*/ 1020718 w 6466734"/>
              <a:gd name="connsiteY0" fmla="*/ 12800 h 6853104"/>
              <a:gd name="connsiteX1" fmla="*/ 6439301 w 6466734"/>
              <a:gd name="connsiteY1" fmla="*/ 0 h 6853104"/>
              <a:gd name="connsiteX2" fmla="*/ 6466734 w 6466734"/>
              <a:gd name="connsiteY2" fmla="*/ 6848738 h 6853104"/>
              <a:gd name="connsiteX3" fmla="*/ 2041650 w 6466734"/>
              <a:gd name="connsiteY3" fmla="*/ 6853104 h 6853104"/>
              <a:gd name="connsiteX4" fmla="*/ 1263 w 6466734"/>
              <a:gd name="connsiteY4" fmla="*/ 2975795 h 6853104"/>
              <a:gd name="connsiteX5" fmla="*/ 1020718 w 6466734"/>
              <a:gd name="connsiteY5" fmla="*/ 12800 h 6853104"/>
              <a:gd name="connsiteX0" fmla="*/ 1019459 w 6465475"/>
              <a:gd name="connsiteY0" fmla="*/ 12800 h 6853104"/>
              <a:gd name="connsiteX1" fmla="*/ 6438042 w 6465475"/>
              <a:gd name="connsiteY1" fmla="*/ 0 h 6853104"/>
              <a:gd name="connsiteX2" fmla="*/ 6465475 w 6465475"/>
              <a:gd name="connsiteY2" fmla="*/ 6848738 h 6853104"/>
              <a:gd name="connsiteX3" fmla="*/ 2040391 w 6465475"/>
              <a:gd name="connsiteY3" fmla="*/ 6853104 h 6853104"/>
              <a:gd name="connsiteX4" fmla="*/ 4 w 6465475"/>
              <a:gd name="connsiteY4" fmla="*/ 2975795 h 6853104"/>
              <a:gd name="connsiteX5" fmla="*/ 1019459 w 6465475"/>
              <a:gd name="connsiteY5" fmla="*/ 12800 h 6853104"/>
              <a:gd name="connsiteX0" fmla="*/ 1021568 w 6467584"/>
              <a:gd name="connsiteY0" fmla="*/ 12800 h 6853104"/>
              <a:gd name="connsiteX1" fmla="*/ 6440151 w 6467584"/>
              <a:gd name="connsiteY1" fmla="*/ 0 h 6853104"/>
              <a:gd name="connsiteX2" fmla="*/ 6467584 w 6467584"/>
              <a:gd name="connsiteY2" fmla="*/ 6848738 h 6853104"/>
              <a:gd name="connsiteX3" fmla="*/ 2042500 w 6467584"/>
              <a:gd name="connsiteY3" fmla="*/ 6853104 h 6853104"/>
              <a:gd name="connsiteX4" fmla="*/ 2113 w 6467584"/>
              <a:gd name="connsiteY4" fmla="*/ 2975795 h 6853104"/>
              <a:gd name="connsiteX5" fmla="*/ 1021568 w 646758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12486 w 6458502"/>
              <a:gd name="connsiteY0" fmla="*/ 12800 h 6853104"/>
              <a:gd name="connsiteX1" fmla="*/ 6431069 w 6458502"/>
              <a:gd name="connsiteY1" fmla="*/ 0 h 6853104"/>
              <a:gd name="connsiteX2" fmla="*/ 6458502 w 6458502"/>
              <a:gd name="connsiteY2" fmla="*/ 6848738 h 6853104"/>
              <a:gd name="connsiteX3" fmla="*/ 2148828 w 6458502"/>
              <a:gd name="connsiteY3" fmla="*/ 6853104 h 6853104"/>
              <a:gd name="connsiteX4" fmla="*/ 37419 w 6458502"/>
              <a:gd name="connsiteY4" fmla="*/ 3515530 h 6853104"/>
              <a:gd name="connsiteX5" fmla="*/ 1012486 w 6458502"/>
              <a:gd name="connsiteY5" fmla="*/ 12800 h 6853104"/>
              <a:gd name="connsiteX0" fmla="*/ 990687 w 6436703"/>
              <a:gd name="connsiteY0" fmla="*/ 12800 h 6853104"/>
              <a:gd name="connsiteX1" fmla="*/ 6409270 w 6436703"/>
              <a:gd name="connsiteY1" fmla="*/ 0 h 6853104"/>
              <a:gd name="connsiteX2" fmla="*/ 6436703 w 6436703"/>
              <a:gd name="connsiteY2" fmla="*/ 6848738 h 6853104"/>
              <a:gd name="connsiteX3" fmla="*/ 2127029 w 6436703"/>
              <a:gd name="connsiteY3" fmla="*/ 6853104 h 6853104"/>
              <a:gd name="connsiteX4" fmla="*/ 15620 w 6436703"/>
              <a:gd name="connsiteY4" fmla="*/ 3515530 h 6853104"/>
              <a:gd name="connsiteX5" fmla="*/ 990687 w 6436703"/>
              <a:gd name="connsiteY5" fmla="*/ 12800 h 6853104"/>
              <a:gd name="connsiteX0" fmla="*/ 1016653 w 6462669"/>
              <a:gd name="connsiteY0" fmla="*/ 12800 h 6853104"/>
              <a:gd name="connsiteX1" fmla="*/ 6435236 w 6462669"/>
              <a:gd name="connsiteY1" fmla="*/ 0 h 6853104"/>
              <a:gd name="connsiteX2" fmla="*/ 6462669 w 6462669"/>
              <a:gd name="connsiteY2" fmla="*/ 6848738 h 6853104"/>
              <a:gd name="connsiteX3" fmla="*/ 2152995 w 6462669"/>
              <a:gd name="connsiteY3" fmla="*/ 6853104 h 6853104"/>
              <a:gd name="connsiteX4" fmla="*/ 14953 w 6462669"/>
              <a:gd name="connsiteY4" fmla="*/ 3108517 h 6853104"/>
              <a:gd name="connsiteX5" fmla="*/ 1016653 w 6462669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9349 w 6455365"/>
              <a:gd name="connsiteY0" fmla="*/ 12800 h 6853104"/>
              <a:gd name="connsiteX1" fmla="*/ 6427932 w 6455365"/>
              <a:gd name="connsiteY1" fmla="*/ 0 h 6853104"/>
              <a:gd name="connsiteX2" fmla="*/ 6455365 w 6455365"/>
              <a:gd name="connsiteY2" fmla="*/ 6848738 h 6853104"/>
              <a:gd name="connsiteX3" fmla="*/ 2145691 w 6455365"/>
              <a:gd name="connsiteY3" fmla="*/ 6853104 h 6853104"/>
              <a:gd name="connsiteX4" fmla="*/ 7649 w 6455365"/>
              <a:gd name="connsiteY4" fmla="*/ 3108517 h 6853104"/>
              <a:gd name="connsiteX5" fmla="*/ 1009349 w 6455365"/>
              <a:gd name="connsiteY5" fmla="*/ 12800 h 6853104"/>
              <a:gd name="connsiteX0" fmla="*/ 1010436 w 6456452"/>
              <a:gd name="connsiteY0" fmla="*/ 12800 h 6853104"/>
              <a:gd name="connsiteX1" fmla="*/ 6429019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10436 w 6456452"/>
              <a:gd name="connsiteY0" fmla="*/ 12800 h 6853104"/>
              <a:gd name="connsiteX1" fmla="*/ 6446774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03404 w 6449420"/>
              <a:gd name="connsiteY0" fmla="*/ 12800 h 6853104"/>
              <a:gd name="connsiteX1" fmla="*/ 6439742 w 6449420"/>
              <a:gd name="connsiteY1" fmla="*/ 0 h 6853104"/>
              <a:gd name="connsiteX2" fmla="*/ 6449420 w 6449420"/>
              <a:gd name="connsiteY2" fmla="*/ 6848738 h 6853104"/>
              <a:gd name="connsiteX3" fmla="*/ 2139746 w 6449420"/>
              <a:gd name="connsiteY3" fmla="*/ 6853104 h 6853104"/>
              <a:gd name="connsiteX4" fmla="*/ 1704 w 6449420"/>
              <a:gd name="connsiteY4" fmla="*/ 3108517 h 6853104"/>
              <a:gd name="connsiteX5" fmla="*/ 1003404 w 6449420"/>
              <a:gd name="connsiteY5" fmla="*/ 12800 h 6853104"/>
              <a:gd name="connsiteX0" fmla="*/ 252471 w 5698487"/>
              <a:gd name="connsiteY0" fmla="*/ 12800 h 6853104"/>
              <a:gd name="connsiteX1" fmla="*/ 5688809 w 5698487"/>
              <a:gd name="connsiteY1" fmla="*/ 0 h 6853104"/>
              <a:gd name="connsiteX2" fmla="*/ 5698487 w 5698487"/>
              <a:gd name="connsiteY2" fmla="*/ 6848738 h 6853104"/>
              <a:gd name="connsiteX3" fmla="*/ 1388813 w 5698487"/>
              <a:gd name="connsiteY3" fmla="*/ 6853104 h 6853104"/>
              <a:gd name="connsiteX4" fmla="*/ 252471 w 5698487"/>
              <a:gd name="connsiteY4" fmla="*/ 12800 h 6853104"/>
              <a:gd name="connsiteX0" fmla="*/ 976752 w 6422768"/>
              <a:gd name="connsiteY0" fmla="*/ 12800 h 6853104"/>
              <a:gd name="connsiteX1" fmla="*/ 6413090 w 6422768"/>
              <a:gd name="connsiteY1" fmla="*/ 0 h 6853104"/>
              <a:gd name="connsiteX2" fmla="*/ 6422768 w 6422768"/>
              <a:gd name="connsiteY2" fmla="*/ 6848738 h 6853104"/>
              <a:gd name="connsiteX3" fmla="*/ 2113094 w 6422768"/>
              <a:gd name="connsiteY3" fmla="*/ 6853104 h 6853104"/>
              <a:gd name="connsiteX4" fmla="*/ 976752 w 6422768"/>
              <a:gd name="connsiteY4" fmla="*/ 12800 h 6853104"/>
              <a:gd name="connsiteX0" fmla="*/ 1037564 w 6483580"/>
              <a:gd name="connsiteY0" fmla="*/ 12800 h 6853104"/>
              <a:gd name="connsiteX1" fmla="*/ 6473902 w 6483580"/>
              <a:gd name="connsiteY1" fmla="*/ 0 h 6853104"/>
              <a:gd name="connsiteX2" fmla="*/ 6483580 w 6483580"/>
              <a:gd name="connsiteY2" fmla="*/ 6848738 h 6853104"/>
              <a:gd name="connsiteX3" fmla="*/ 2173906 w 6483580"/>
              <a:gd name="connsiteY3" fmla="*/ 6853104 h 6853104"/>
              <a:gd name="connsiteX4" fmla="*/ 1037564 w 6483580"/>
              <a:gd name="connsiteY4" fmla="*/ 12800 h 6853104"/>
              <a:gd name="connsiteX0" fmla="*/ 1010329 w 6456345"/>
              <a:gd name="connsiteY0" fmla="*/ 12800 h 6853104"/>
              <a:gd name="connsiteX1" fmla="*/ 6446667 w 6456345"/>
              <a:gd name="connsiteY1" fmla="*/ 0 h 6853104"/>
              <a:gd name="connsiteX2" fmla="*/ 6456345 w 6456345"/>
              <a:gd name="connsiteY2" fmla="*/ 6848738 h 6853104"/>
              <a:gd name="connsiteX3" fmla="*/ 2146671 w 6456345"/>
              <a:gd name="connsiteY3" fmla="*/ 6853104 h 6853104"/>
              <a:gd name="connsiteX4" fmla="*/ 1010329 w 6456345"/>
              <a:gd name="connsiteY4" fmla="*/ 12800 h 6853104"/>
              <a:gd name="connsiteX0" fmla="*/ 1042634 w 6426506"/>
              <a:gd name="connsiteY0" fmla="*/ 12800 h 6853104"/>
              <a:gd name="connsiteX1" fmla="*/ 6416828 w 6426506"/>
              <a:gd name="connsiteY1" fmla="*/ 0 h 6853104"/>
              <a:gd name="connsiteX2" fmla="*/ 6426506 w 6426506"/>
              <a:gd name="connsiteY2" fmla="*/ 6848738 h 6853104"/>
              <a:gd name="connsiteX3" fmla="*/ 2116832 w 6426506"/>
              <a:gd name="connsiteY3" fmla="*/ 6853104 h 6853104"/>
              <a:gd name="connsiteX4" fmla="*/ 1042634 w 6426506"/>
              <a:gd name="connsiteY4" fmla="*/ 12800 h 6853104"/>
              <a:gd name="connsiteX0" fmla="*/ 1074957 w 6458829"/>
              <a:gd name="connsiteY0" fmla="*/ 12800 h 6853104"/>
              <a:gd name="connsiteX1" fmla="*/ 6449151 w 6458829"/>
              <a:gd name="connsiteY1" fmla="*/ 0 h 6853104"/>
              <a:gd name="connsiteX2" fmla="*/ 6458829 w 6458829"/>
              <a:gd name="connsiteY2" fmla="*/ 6848738 h 6853104"/>
              <a:gd name="connsiteX3" fmla="*/ 2149155 w 6458829"/>
              <a:gd name="connsiteY3" fmla="*/ 6853104 h 6853104"/>
              <a:gd name="connsiteX4" fmla="*/ 1074957 w 6458829"/>
              <a:gd name="connsiteY4" fmla="*/ 12800 h 6853104"/>
              <a:gd name="connsiteX0" fmla="*/ 1088793 w 6472665"/>
              <a:gd name="connsiteY0" fmla="*/ 12800 h 6853104"/>
              <a:gd name="connsiteX1" fmla="*/ 6462987 w 6472665"/>
              <a:gd name="connsiteY1" fmla="*/ 0 h 6853104"/>
              <a:gd name="connsiteX2" fmla="*/ 6472665 w 6472665"/>
              <a:gd name="connsiteY2" fmla="*/ 6848738 h 6853104"/>
              <a:gd name="connsiteX3" fmla="*/ 2136358 w 6472665"/>
              <a:gd name="connsiteY3" fmla="*/ 6853104 h 6853104"/>
              <a:gd name="connsiteX4" fmla="*/ 1088793 w 6472665"/>
              <a:gd name="connsiteY4" fmla="*/ 12800 h 6853104"/>
              <a:gd name="connsiteX0" fmla="*/ 1078539 w 6462411"/>
              <a:gd name="connsiteY0" fmla="*/ 12800 h 6853104"/>
              <a:gd name="connsiteX1" fmla="*/ 6452733 w 6462411"/>
              <a:gd name="connsiteY1" fmla="*/ 0 h 6853104"/>
              <a:gd name="connsiteX2" fmla="*/ 6462411 w 6462411"/>
              <a:gd name="connsiteY2" fmla="*/ 6848738 h 6853104"/>
              <a:gd name="connsiteX3" fmla="*/ 2126104 w 6462411"/>
              <a:gd name="connsiteY3" fmla="*/ 6853104 h 6853104"/>
              <a:gd name="connsiteX4" fmla="*/ 1078539 w 6462411"/>
              <a:gd name="connsiteY4" fmla="*/ 12800 h 6853104"/>
              <a:gd name="connsiteX0" fmla="*/ 1071717 w 6455589"/>
              <a:gd name="connsiteY0" fmla="*/ 12800 h 6853104"/>
              <a:gd name="connsiteX1" fmla="*/ 6445911 w 6455589"/>
              <a:gd name="connsiteY1" fmla="*/ 0 h 6853104"/>
              <a:gd name="connsiteX2" fmla="*/ 6455589 w 6455589"/>
              <a:gd name="connsiteY2" fmla="*/ 6848738 h 6853104"/>
              <a:gd name="connsiteX3" fmla="*/ 2119282 w 6455589"/>
              <a:gd name="connsiteY3" fmla="*/ 6853104 h 6853104"/>
              <a:gd name="connsiteX4" fmla="*/ 1071717 w 6455589"/>
              <a:gd name="connsiteY4" fmla="*/ 12800 h 685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5589" h="6853104">
                <a:moveTo>
                  <a:pt x="1071717" y="12800"/>
                </a:moveTo>
                <a:lnTo>
                  <a:pt x="6445911" y="0"/>
                </a:lnTo>
                <a:cubicBezTo>
                  <a:pt x="6445911" y="2288988"/>
                  <a:pt x="6455589" y="4559750"/>
                  <a:pt x="6455589" y="6848738"/>
                </a:cubicBezTo>
                <a:lnTo>
                  <a:pt x="2119282" y="6853104"/>
                </a:lnTo>
                <a:cubicBezTo>
                  <a:pt x="-1158726" y="4554678"/>
                  <a:pt x="97599" y="960325"/>
                  <a:pt x="1071717" y="1280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Picture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8F09971-CF15-3C4C-011D-CE5FD8CC88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681" y="6208549"/>
            <a:ext cx="4183148" cy="4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86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E4A8B4-391A-4168-8396-5E9B5ABA0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274" y="1478280"/>
            <a:ext cx="4022225" cy="3855720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5" name="Kuvan paikkamerkki 19">
            <a:extLst>
              <a:ext uri="{FF2B5EF4-FFF2-40B4-BE49-F238E27FC236}">
                <a16:creationId xmlns:a16="http://schemas.microsoft.com/office/drawing/2014/main" id="{D7AFCF0F-65BD-489D-0DB3-0CEC0D92D09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46936" y="-12565"/>
            <a:ext cx="6455589" cy="6875989"/>
          </a:xfrm>
          <a:custGeom>
            <a:avLst/>
            <a:gdLst>
              <a:gd name="connsiteX0" fmla="*/ 0 w 3431705"/>
              <a:gd name="connsiteY0" fmla="*/ 0 h 6858000"/>
              <a:gd name="connsiteX1" fmla="*/ 3431705 w 3431705"/>
              <a:gd name="connsiteY1" fmla="*/ 0 h 6858000"/>
              <a:gd name="connsiteX2" fmla="*/ 3431705 w 3431705"/>
              <a:gd name="connsiteY2" fmla="*/ 6858000 h 6858000"/>
              <a:gd name="connsiteX3" fmla="*/ 0 w 3431705"/>
              <a:gd name="connsiteY3" fmla="*/ 6858000 h 6858000"/>
              <a:gd name="connsiteX4" fmla="*/ 0 w 3431705"/>
              <a:gd name="connsiteY4" fmla="*/ 0 h 6858000"/>
              <a:gd name="connsiteX0" fmla="*/ 3157 w 3434862"/>
              <a:gd name="connsiteY0" fmla="*/ 0 h 6858000"/>
              <a:gd name="connsiteX1" fmla="*/ 3434862 w 3434862"/>
              <a:gd name="connsiteY1" fmla="*/ 0 h 6858000"/>
              <a:gd name="connsiteX2" fmla="*/ 3434862 w 3434862"/>
              <a:gd name="connsiteY2" fmla="*/ 6858000 h 6858000"/>
              <a:gd name="connsiteX3" fmla="*/ 3157 w 3434862"/>
              <a:gd name="connsiteY3" fmla="*/ 6858000 h 6858000"/>
              <a:gd name="connsiteX4" fmla="*/ 0 w 3434862"/>
              <a:gd name="connsiteY4" fmla="*/ 3124200 h 6858000"/>
              <a:gd name="connsiteX5" fmla="*/ 3157 w 3434862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758837 w 4190542"/>
              <a:gd name="connsiteY0" fmla="*/ 0 h 6858000"/>
              <a:gd name="connsiteX1" fmla="*/ 4190542 w 4190542"/>
              <a:gd name="connsiteY1" fmla="*/ 0 h 6858000"/>
              <a:gd name="connsiteX2" fmla="*/ 4190542 w 4190542"/>
              <a:gd name="connsiteY2" fmla="*/ 6858000 h 6858000"/>
              <a:gd name="connsiteX3" fmla="*/ 758837 w 4190542"/>
              <a:gd name="connsiteY3" fmla="*/ 6858000 h 6858000"/>
              <a:gd name="connsiteX4" fmla="*/ 0 w 4190542"/>
              <a:gd name="connsiteY4" fmla="*/ 3548525 h 6858000"/>
              <a:gd name="connsiteX5" fmla="*/ 758837 w 4190542"/>
              <a:gd name="connsiteY5" fmla="*/ 0 h 6858000"/>
              <a:gd name="connsiteX0" fmla="*/ 647519 w 4079224"/>
              <a:gd name="connsiteY0" fmla="*/ 0 h 6858000"/>
              <a:gd name="connsiteX1" fmla="*/ 4079224 w 4079224"/>
              <a:gd name="connsiteY1" fmla="*/ 0 h 6858000"/>
              <a:gd name="connsiteX2" fmla="*/ 4079224 w 4079224"/>
              <a:gd name="connsiteY2" fmla="*/ 6858000 h 6858000"/>
              <a:gd name="connsiteX3" fmla="*/ 647519 w 4079224"/>
              <a:gd name="connsiteY3" fmla="*/ 6858000 h 6858000"/>
              <a:gd name="connsiteX4" fmla="*/ 0 w 4079224"/>
              <a:gd name="connsiteY4" fmla="*/ 3528647 h 6858000"/>
              <a:gd name="connsiteX5" fmla="*/ 647519 w 4079224"/>
              <a:gd name="connsiteY5" fmla="*/ 0 h 6858000"/>
              <a:gd name="connsiteX0" fmla="*/ 648002 w 4079707"/>
              <a:gd name="connsiteY0" fmla="*/ 0 h 6858000"/>
              <a:gd name="connsiteX1" fmla="*/ 4079707 w 4079707"/>
              <a:gd name="connsiteY1" fmla="*/ 0 h 6858000"/>
              <a:gd name="connsiteX2" fmla="*/ 4079707 w 4079707"/>
              <a:gd name="connsiteY2" fmla="*/ 6858000 h 6858000"/>
              <a:gd name="connsiteX3" fmla="*/ 648002 w 4079707"/>
              <a:gd name="connsiteY3" fmla="*/ 6858000 h 6858000"/>
              <a:gd name="connsiteX4" fmla="*/ 483 w 4079707"/>
              <a:gd name="connsiteY4" fmla="*/ 3528647 h 6858000"/>
              <a:gd name="connsiteX5" fmla="*/ 648002 w 4079707"/>
              <a:gd name="connsiteY5" fmla="*/ 0 h 6858000"/>
              <a:gd name="connsiteX0" fmla="*/ 647524 w 4079229"/>
              <a:gd name="connsiteY0" fmla="*/ 0 h 6858000"/>
              <a:gd name="connsiteX1" fmla="*/ 4079229 w 4079229"/>
              <a:gd name="connsiteY1" fmla="*/ 0 h 6858000"/>
              <a:gd name="connsiteX2" fmla="*/ 4079229 w 4079229"/>
              <a:gd name="connsiteY2" fmla="*/ 6858000 h 6858000"/>
              <a:gd name="connsiteX3" fmla="*/ 647524 w 4079229"/>
              <a:gd name="connsiteY3" fmla="*/ 6858000 h 6858000"/>
              <a:gd name="connsiteX4" fmla="*/ 5 w 4079229"/>
              <a:gd name="connsiteY4" fmla="*/ 3528647 h 6858000"/>
              <a:gd name="connsiteX5" fmla="*/ 647524 w 4079229"/>
              <a:gd name="connsiteY5" fmla="*/ 0 h 6858000"/>
              <a:gd name="connsiteX0" fmla="*/ 655474 w 4087179"/>
              <a:gd name="connsiteY0" fmla="*/ 0 h 6858000"/>
              <a:gd name="connsiteX1" fmla="*/ 4087179 w 4087179"/>
              <a:gd name="connsiteY1" fmla="*/ 0 h 6858000"/>
              <a:gd name="connsiteX2" fmla="*/ 4087179 w 4087179"/>
              <a:gd name="connsiteY2" fmla="*/ 6858000 h 6858000"/>
              <a:gd name="connsiteX3" fmla="*/ 655474 w 4087179"/>
              <a:gd name="connsiteY3" fmla="*/ 6858000 h 6858000"/>
              <a:gd name="connsiteX4" fmla="*/ 4 w 4087179"/>
              <a:gd name="connsiteY4" fmla="*/ 3405402 h 6858000"/>
              <a:gd name="connsiteX5" fmla="*/ 655474 w 4087179"/>
              <a:gd name="connsiteY5" fmla="*/ 0 h 6858000"/>
              <a:gd name="connsiteX0" fmla="*/ 655836 w 4087541"/>
              <a:gd name="connsiteY0" fmla="*/ 0 h 6858000"/>
              <a:gd name="connsiteX1" fmla="*/ 4087541 w 4087541"/>
              <a:gd name="connsiteY1" fmla="*/ 0 h 6858000"/>
              <a:gd name="connsiteX2" fmla="*/ 4087541 w 4087541"/>
              <a:gd name="connsiteY2" fmla="*/ 6858000 h 6858000"/>
              <a:gd name="connsiteX3" fmla="*/ 655836 w 4087541"/>
              <a:gd name="connsiteY3" fmla="*/ 6858000 h 6858000"/>
              <a:gd name="connsiteX4" fmla="*/ 366 w 4087541"/>
              <a:gd name="connsiteY4" fmla="*/ 3405402 h 6858000"/>
              <a:gd name="connsiteX5" fmla="*/ 655836 w 4087541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6086309"/>
              <a:gd name="connsiteY0" fmla="*/ 4483 h 6862483"/>
              <a:gd name="connsiteX1" fmla="*/ 6086309 w 6086309"/>
              <a:gd name="connsiteY1" fmla="*/ 0 h 6862483"/>
              <a:gd name="connsiteX2" fmla="*/ 4087180 w 6086309"/>
              <a:gd name="connsiteY2" fmla="*/ 6862483 h 6862483"/>
              <a:gd name="connsiteX3" fmla="*/ 655475 w 6086309"/>
              <a:gd name="connsiteY3" fmla="*/ 6862483 h 6862483"/>
              <a:gd name="connsiteX4" fmla="*/ 5 w 6086309"/>
              <a:gd name="connsiteY4" fmla="*/ 3409885 h 6862483"/>
              <a:gd name="connsiteX5" fmla="*/ 655475 w 6086309"/>
              <a:gd name="connsiteY5" fmla="*/ 4483 h 6862483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0 w 6086305"/>
              <a:gd name="connsiteY0" fmla="*/ 4483 h 6866965"/>
              <a:gd name="connsiteX1" fmla="*/ 6086304 w 6086305"/>
              <a:gd name="connsiteY1" fmla="*/ 0 h 6866965"/>
              <a:gd name="connsiteX2" fmla="*/ 6086305 w 6086305"/>
              <a:gd name="connsiteY2" fmla="*/ 6866965 h 6866965"/>
              <a:gd name="connsiteX3" fmla="*/ 655470 w 6086305"/>
              <a:gd name="connsiteY3" fmla="*/ 6862483 h 6866965"/>
              <a:gd name="connsiteX4" fmla="*/ 0 w 6086305"/>
              <a:gd name="connsiteY4" fmla="*/ 3409885 h 6866965"/>
              <a:gd name="connsiteX5" fmla="*/ 655470 w 6086305"/>
              <a:gd name="connsiteY5" fmla="*/ 4483 h 6866965"/>
              <a:gd name="connsiteX0" fmla="*/ 655470 w 6086305"/>
              <a:gd name="connsiteY0" fmla="*/ 0 h 6862482"/>
              <a:gd name="connsiteX1" fmla="*/ 3836880 w 6086305"/>
              <a:gd name="connsiteY1" fmla="*/ 13744 h 6862482"/>
              <a:gd name="connsiteX2" fmla="*/ 6086305 w 6086305"/>
              <a:gd name="connsiteY2" fmla="*/ 6862482 h 6862482"/>
              <a:gd name="connsiteX3" fmla="*/ 655470 w 6086305"/>
              <a:gd name="connsiteY3" fmla="*/ 6858000 h 6862482"/>
              <a:gd name="connsiteX4" fmla="*/ 0 w 6086305"/>
              <a:gd name="connsiteY4" fmla="*/ 3405402 h 6862482"/>
              <a:gd name="connsiteX5" fmla="*/ 655470 w 6086305"/>
              <a:gd name="connsiteY5" fmla="*/ 0 h 6862482"/>
              <a:gd name="connsiteX0" fmla="*/ 655470 w 3864313"/>
              <a:gd name="connsiteY0" fmla="*/ 0 h 6862482"/>
              <a:gd name="connsiteX1" fmla="*/ 3836880 w 3864313"/>
              <a:gd name="connsiteY1" fmla="*/ 13744 h 6862482"/>
              <a:gd name="connsiteX2" fmla="*/ 3864313 w 3864313"/>
              <a:gd name="connsiteY2" fmla="*/ 6862482 h 6862482"/>
              <a:gd name="connsiteX3" fmla="*/ 655470 w 3864313"/>
              <a:gd name="connsiteY3" fmla="*/ 6858000 h 6862482"/>
              <a:gd name="connsiteX4" fmla="*/ 0 w 3864313"/>
              <a:gd name="connsiteY4" fmla="*/ 3405402 h 6862482"/>
              <a:gd name="connsiteX5" fmla="*/ 655470 w 3864313"/>
              <a:gd name="connsiteY5" fmla="*/ 0 h 6862482"/>
              <a:gd name="connsiteX0" fmla="*/ 72639 w 5518655"/>
              <a:gd name="connsiteY0" fmla="*/ 12800 h 6848738"/>
              <a:gd name="connsiteX1" fmla="*/ 5491222 w 5518655"/>
              <a:gd name="connsiteY1" fmla="*/ 0 h 6848738"/>
              <a:gd name="connsiteX2" fmla="*/ 5518655 w 5518655"/>
              <a:gd name="connsiteY2" fmla="*/ 6848738 h 6848738"/>
              <a:gd name="connsiteX3" fmla="*/ 2309812 w 5518655"/>
              <a:gd name="connsiteY3" fmla="*/ 6844256 h 6848738"/>
              <a:gd name="connsiteX4" fmla="*/ 1654342 w 5518655"/>
              <a:gd name="connsiteY4" fmla="*/ 3391658 h 6848738"/>
              <a:gd name="connsiteX5" fmla="*/ 72639 w 5518655"/>
              <a:gd name="connsiteY5" fmla="*/ 12800 h 6848738"/>
              <a:gd name="connsiteX0" fmla="*/ 66096 w 5512112"/>
              <a:gd name="connsiteY0" fmla="*/ 12800 h 6853104"/>
              <a:gd name="connsiteX1" fmla="*/ 5484679 w 5512112"/>
              <a:gd name="connsiteY1" fmla="*/ 0 h 6853104"/>
              <a:gd name="connsiteX2" fmla="*/ 5512112 w 5512112"/>
              <a:gd name="connsiteY2" fmla="*/ 6848738 h 6853104"/>
              <a:gd name="connsiteX3" fmla="*/ 1087028 w 5512112"/>
              <a:gd name="connsiteY3" fmla="*/ 6853104 h 6853104"/>
              <a:gd name="connsiteX4" fmla="*/ 1647799 w 5512112"/>
              <a:gd name="connsiteY4" fmla="*/ 3391658 h 6853104"/>
              <a:gd name="connsiteX5" fmla="*/ 66096 w 5512112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40792 w 6486808"/>
              <a:gd name="connsiteY0" fmla="*/ 12800 h 6853104"/>
              <a:gd name="connsiteX1" fmla="*/ 6459375 w 6486808"/>
              <a:gd name="connsiteY1" fmla="*/ 0 h 6853104"/>
              <a:gd name="connsiteX2" fmla="*/ 6486808 w 6486808"/>
              <a:gd name="connsiteY2" fmla="*/ 6848738 h 6853104"/>
              <a:gd name="connsiteX3" fmla="*/ 2061724 w 6486808"/>
              <a:gd name="connsiteY3" fmla="*/ 6853104 h 6853104"/>
              <a:gd name="connsiteX4" fmla="*/ 30215 w 6486808"/>
              <a:gd name="connsiteY4" fmla="*/ 3099669 h 6853104"/>
              <a:gd name="connsiteX5" fmla="*/ 1040792 w 6486808"/>
              <a:gd name="connsiteY5" fmla="*/ 12800 h 6853104"/>
              <a:gd name="connsiteX0" fmla="*/ 1011865 w 6457881"/>
              <a:gd name="connsiteY0" fmla="*/ 12800 h 6853104"/>
              <a:gd name="connsiteX1" fmla="*/ 6430448 w 6457881"/>
              <a:gd name="connsiteY1" fmla="*/ 0 h 6853104"/>
              <a:gd name="connsiteX2" fmla="*/ 6457881 w 6457881"/>
              <a:gd name="connsiteY2" fmla="*/ 6848738 h 6853104"/>
              <a:gd name="connsiteX3" fmla="*/ 2032797 w 6457881"/>
              <a:gd name="connsiteY3" fmla="*/ 6853104 h 6853104"/>
              <a:gd name="connsiteX4" fmla="*/ 1288 w 6457881"/>
              <a:gd name="connsiteY4" fmla="*/ 3099669 h 6853104"/>
              <a:gd name="connsiteX5" fmla="*/ 1011865 w 6457881"/>
              <a:gd name="connsiteY5" fmla="*/ 12800 h 6853104"/>
              <a:gd name="connsiteX0" fmla="*/ 1020718 w 6466734"/>
              <a:gd name="connsiteY0" fmla="*/ 12800 h 6853104"/>
              <a:gd name="connsiteX1" fmla="*/ 6439301 w 6466734"/>
              <a:gd name="connsiteY1" fmla="*/ 0 h 6853104"/>
              <a:gd name="connsiteX2" fmla="*/ 6466734 w 6466734"/>
              <a:gd name="connsiteY2" fmla="*/ 6848738 h 6853104"/>
              <a:gd name="connsiteX3" fmla="*/ 2041650 w 6466734"/>
              <a:gd name="connsiteY3" fmla="*/ 6853104 h 6853104"/>
              <a:gd name="connsiteX4" fmla="*/ 1263 w 6466734"/>
              <a:gd name="connsiteY4" fmla="*/ 2975795 h 6853104"/>
              <a:gd name="connsiteX5" fmla="*/ 1020718 w 6466734"/>
              <a:gd name="connsiteY5" fmla="*/ 12800 h 6853104"/>
              <a:gd name="connsiteX0" fmla="*/ 1019459 w 6465475"/>
              <a:gd name="connsiteY0" fmla="*/ 12800 h 6853104"/>
              <a:gd name="connsiteX1" fmla="*/ 6438042 w 6465475"/>
              <a:gd name="connsiteY1" fmla="*/ 0 h 6853104"/>
              <a:gd name="connsiteX2" fmla="*/ 6465475 w 6465475"/>
              <a:gd name="connsiteY2" fmla="*/ 6848738 h 6853104"/>
              <a:gd name="connsiteX3" fmla="*/ 2040391 w 6465475"/>
              <a:gd name="connsiteY3" fmla="*/ 6853104 h 6853104"/>
              <a:gd name="connsiteX4" fmla="*/ 4 w 6465475"/>
              <a:gd name="connsiteY4" fmla="*/ 2975795 h 6853104"/>
              <a:gd name="connsiteX5" fmla="*/ 1019459 w 6465475"/>
              <a:gd name="connsiteY5" fmla="*/ 12800 h 6853104"/>
              <a:gd name="connsiteX0" fmla="*/ 1021568 w 6467584"/>
              <a:gd name="connsiteY0" fmla="*/ 12800 h 6853104"/>
              <a:gd name="connsiteX1" fmla="*/ 6440151 w 6467584"/>
              <a:gd name="connsiteY1" fmla="*/ 0 h 6853104"/>
              <a:gd name="connsiteX2" fmla="*/ 6467584 w 6467584"/>
              <a:gd name="connsiteY2" fmla="*/ 6848738 h 6853104"/>
              <a:gd name="connsiteX3" fmla="*/ 2042500 w 6467584"/>
              <a:gd name="connsiteY3" fmla="*/ 6853104 h 6853104"/>
              <a:gd name="connsiteX4" fmla="*/ 2113 w 6467584"/>
              <a:gd name="connsiteY4" fmla="*/ 2975795 h 6853104"/>
              <a:gd name="connsiteX5" fmla="*/ 1021568 w 646758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12486 w 6458502"/>
              <a:gd name="connsiteY0" fmla="*/ 12800 h 6853104"/>
              <a:gd name="connsiteX1" fmla="*/ 6431069 w 6458502"/>
              <a:gd name="connsiteY1" fmla="*/ 0 h 6853104"/>
              <a:gd name="connsiteX2" fmla="*/ 6458502 w 6458502"/>
              <a:gd name="connsiteY2" fmla="*/ 6848738 h 6853104"/>
              <a:gd name="connsiteX3" fmla="*/ 2148828 w 6458502"/>
              <a:gd name="connsiteY3" fmla="*/ 6853104 h 6853104"/>
              <a:gd name="connsiteX4" fmla="*/ 37419 w 6458502"/>
              <a:gd name="connsiteY4" fmla="*/ 3515530 h 6853104"/>
              <a:gd name="connsiteX5" fmla="*/ 1012486 w 6458502"/>
              <a:gd name="connsiteY5" fmla="*/ 12800 h 6853104"/>
              <a:gd name="connsiteX0" fmla="*/ 990687 w 6436703"/>
              <a:gd name="connsiteY0" fmla="*/ 12800 h 6853104"/>
              <a:gd name="connsiteX1" fmla="*/ 6409270 w 6436703"/>
              <a:gd name="connsiteY1" fmla="*/ 0 h 6853104"/>
              <a:gd name="connsiteX2" fmla="*/ 6436703 w 6436703"/>
              <a:gd name="connsiteY2" fmla="*/ 6848738 h 6853104"/>
              <a:gd name="connsiteX3" fmla="*/ 2127029 w 6436703"/>
              <a:gd name="connsiteY3" fmla="*/ 6853104 h 6853104"/>
              <a:gd name="connsiteX4" fmla="*/ 15620 w 6436703"/>
              <a:gd name="connsiteY4" fmla="*/ 3515530 h 6853104"/>
              <a:gd name="connsiteX5" fmla="*/ 990687 w 6436703"/>
              <a:gd name="connsiteY5" fmla="*/ 12800 h 6853104"/>
              <a:gd name="connsiteX0" fmla="*/ 1016653 w 6462669"/>
              <a:gd name="connsiteY0" fmla="*/ 12800 h 6853104"/>
              <a:gd name="connsiteX1" fmla="*/ 6435236 w 6462669"/>
              <a:gd name="connsiteY1" fmla="*/ 0 h 6853104"/>
              <a:gd name="connsiteX2" fmla="*/ 6462669 w 6462669"/>
              <a:gd name="connsiteY2" fmla="*/ 6848738 h 6853104"/>
              <a:gd name="connsiteX3" fmla="*/ 2152995 w 6462669"/>
              <a:gd name="connsiteY3" fmla="*/ 6853104 h 6853104"/>
              <a:gd name="connsiteX4" fmla="*/ 14953 w 6462669"/>
              <a:gd name="connsiteY4" fmla="*/ 3108517 h 6853104"/>
              <a:gd name="connsiteX5" fmla="*/ 1016653 w 6462669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9349 w 6455365"/>
              <a:gd name="connsiteY0" fmla="*/ 12800 h 6853104"/>
              <a:gd name="connsiteX1" fmla="*/ 6427932 w 6455365"/>
              <a:gd name="connsiteY1" fmla="*/ 0 h 6853104"/>
              <a:gd name="connsiteX2" fmla="*/ 6455365 w 6455365"/>
              <a:gd name="connsiteY2" fmla="*/ 6848738 h 6853104"/>
              <a:gd name="connsiteX3" fmla="*/ 2145691 w 6455365"/>
              <a:gd name="connsiteY3" fmla="*/ 6853104 h 6853104"/>
              <a:gd name="connsiteX4" fmla="*/ 7649 w 6455365"/>
              <a:gd name="connsiteY4" fmla="*/ 3108517 h 6853104"/>
              <a:gd name="connsiteX5" fmla="*/ 1009349 w 6455365"/>
              <a:gd name="connsiteY5" fmla="*/ 12800 h 6853104"/>
              <a:gd name="connsiteX0" fmla="*/ 1010436 w 6456452"/>
              <a:gd name="connsiteY0" fmla="*/ 12800 h 6853104"/>
              <a:gd name="connsiteX1" fmla="*/ 6429019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10436 w 6456452"/>
              <a:gd name="connsiteY0" fmla="*/ 12800 h 6853104"/>
              <a:gd name="connsiteX1" fmla="*/ 6446774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03404 w 6449420"/>
              <a:gd name="connsiteY0" fmla="*/ 12800 h 6853104"/>
              <a:gd name="connsiteX1" fmla="*/ 6439742 w 6449420"/>
              <a:gd name="connsiteY1" fmla="*/ 0 h 6853104"/>
              <a:gd name="connsiteX2" fmla="*/ 6449420 w 6449420"/>
              <a:gd name="connsiteY2" fmla="*/ 6848738 h 6853104"/>
              <a:gd name="connsiteX3" fmla="*/ 2139746 w 6449420"/>
              <a:gd name="connsiteY3" fmla="*/ 6853104 h 6853104"/>
              <a:gd name="connsiteX4" fmla="*/ 1704 w 6449420"/>
              <a:gd name="connsiteY4" fmla="*/ 3108517 h 6853104"/>
              <a:gd name="connsiteX5" fmla="*/ 1003404 w 6449420"/>
              <a:gd name="connsiteY5" fmla="*/ 12800 h 6853104"/>
              <a:gd name="connsiteX0" fmla="*/ 252471 w 5698487"/>
              <a:gd name="connsiteY0" fmla="*/ 12800 h 6853104"/>
              <a:gd name="connsiteX1" fmla="*/ 5688809 w 5698487"/>
              <a:gd name="connsiteY1" fmla="*/ 0 h 6853104"/>
              <a:gd name="connsiteX2" fmla="*/ 5698487 w 5698487"/>
              <a:gd name="connsiteY2" fmla="*/ 6848738 h 6853104"/>
              <a:gd name="connsiteX3" fmla="*/ 1388813 w 5698487"/>
              <a:gd name="connsiteY3" fmla="*/ 6853104 h 6853104"/>
              <a:gd name="connsiteX4" fmla="*/ 252471 w 5698487"/>
              <a:gd name="connsiteY4" fmla="*/ 12800 h 6853104"/>
              <a:gd name="connsiteX0" fmla="*/ 976752 w 6422768"/>
              <a:gd name="connsiteY0" fmla="*/ 12800 h 6853104"/>
              <a:gd name="connsiteX1" fmla="*/ 6413090 w 6422768"/>
              <a:gd name="connsiteY1" fmla="*/ 0 h 6853104"/>
              <a:gd name="connsiteX2" fmla="*/ 6422768 w 6422768"/>
              <a:gd name="connsiteY2" fmla="*/ 6848738 h 6853104"/>
              <a:gd name="connsiteX3" fmla="*/ 2113094 w 6422768"/>
              <a:gd name="connsiteY3" fmla="*/ 6853104 h 6853104"/>
              <a:gd name="connsiteX4" fmla="*/ 976752 w 6422768"/>
              <a:gd name="connsiteY4" fmla="*/ 12800 h 6853104"/>
              <a:gd name="connsiteX0" fmla="*/ 1037564 w 6483580"/>
              <a:gd name="connsiteY0" fmla="*/ 12800 h 6853104"/>
              <a:gd name="connsiteX1" fmla="*/ 6473902 w 6483580"/>
              <a:gd name="connsiteY1" fmla="*/ 0 h 6853104"/>
              <a:gd name="connsiteX2" fmla="*/ 6483580 w 6483580"/>
              <a:gd name="connsiteY2" fmla="*/ 6848738 h 6853104"/>
              <a:gd name="connsiteX3" fmla="*/ 2173906 w 6483580"/>
              <a:gd name="connsiteY3" fmla="*/ 6853104 h 6853104"/>
              <a:gd name="connsiteX4" fmla="*/ 1037564 w 6483580"/>
              <a:gd name="connsiteY4" fmla="*/ 12800 h 6853104"/>
              <a:gd name="connsiteX0" fmla="*/ 1010329 w 6456345"/>
              <a:gd name="connsiteY0" fmla="*/ 12800 h 6853104"/>
              <a:gd name="connsiteX1" fmla="*/ 6446667 w 6456345"/>
              <a:gd name="connsiteY1" fmla="*/ 0 h 6853104"/>
              <a:gd name="connsiteX2" fmla="*/ 6456345 w 6456345"/>
              <a:gd name="connsiteY2" fmla="*/ 6848738 h 6853104"/>
              <a:gd name="connsiteX3" fmla="*/ 2146671 w 6456345"/>
              <a:gd name="connsiteY3" fmla="*/ 6853104 h 6853104"/>
              <a:gd name="connsiteX4" fmla="*/ 1010329 w 6456345"/>
              <a:gd name="connsiteY4" fmla="*/ 12800 h 6853104"/>
              <a:gd name="connsiteX0" fmla="*/ 1042634 w 6426506"/>
              <a:gd name="connsiteY0" fmla="*/ 12800 h 6853104"/>
              <a:gd name="connsiteX1" fmla="*/ 6416828 w 6426506"/>
              <a:gd name="connsiteY1" fmla="*/ 0 h 6853104"/>
              <a:gd name="connsiteX2" fmla="*/ 6426506 w 6426506"/>
              <a:gd name="connsiteY2" fmla="*/ 6848738 h 6853104"/>
              <a:gd name="connsiteX3" fmla="*/ 2116832 w 6426506"/>
              <a:gd name="connsiteY3" fmla="*/ 6853104 h 6853104"/>
              <a:gd name="connsiteX4" fmla="*/ 1042634 w 6426506"/>
              <a:gd name="connsiteY4" fmla="*/ 12800 h 6853104"/>
              <a:gd name="connsiteX0" fmla="*/ 1074957 w 6458829"/>
              <a:gd name="connsiteY0" fmla="*/ 12800 h 6853104"/>
              <a:gd name="connsiteX1" fmla="*/ 6449151 w 6458829"/>
              <a:gd name="connsiteY1" fmla="*/ 0 h 6853104"/>
              <a:gd name="connsiteX2" fmla="*/ 6458829 w 6458829"/>
              <a:gd name="connsiteY2" fmla="*/ 6848738 h 6853104"/>
              <a:gd name="connsiteX3" fmla="*/ 2149155 w 6458829"/>
              <a:gd name="connsiteY3" fmla="*/ 6853104 h 6853104"/>
              <a:gd name="connsiteX4" fmla="*/ 1074957 w 6458829"/>
              <a:gd name="connsiteY4" fmla="*/ 12800 h 6853104"/>
              <a:gd name="connsiteX0" fmla="*/ 1088793 w 6472665"/>
              <a:gd name="connsiteY0" fmla="*/ 12800 h 6853104"/>
              <a:gd name="connsiteX1" fmla="*/ 6462987 w 6472665"/>
              <a:gd name="connsiteY1" fmla="*/ 0 h 6853104"/>
              <a:gd name="connsiteX2" fmla="*/ 6472665 w 6472665"/>
              <a:gd name="connsiteY2" fmla="*/ 6848738 h 6853104"/>
              <a:gd name="connsiteX3" fmla="*/ 2136358 w 6472665"/>
              <a:gd name="connsiteY3" fmla="*/ 6853104 h 6853104"/>
              <a:gd name="connsiteX4" fmla="*/ 1088793 w 6472665"/>
              <a:gd name="connsiteY4" fmla="*/ 12800 h 6853104"/>
              <a:gd name="connsiteX0" fmla="*/ 1078539 w 6462411"/>
              <a:gd name="connsiteY0" fmla="*/ 12800 h 6853104"/>
              <a:gd name="connsiteX1" fmla="*/ 6452733 w 6462411"/>
              <a:gd name="connsiteY1" fmla="*/ 0 h 6853104"/>
              <a:gd name="connsiteX2" fmla="*/ 6462411 w 6462411"/>
              <a:gd name="connsiteY2" fmla="*/ 6848738 h 6853104"/>
              <a:gd name="connsiteX3" fmla="*/ 2126104 w 6462411"/>
              <a:gd name="connsiteY3" fmla="*/ 6853104 h 6853104"/>
              <a:gd name="connsiteX4" fmla="*/ 1078539 w 6462411"/>
              <a:gd name="connsiteY4" fmla="*/ 12800 h 6853104"/>
              <a:gd name="connsiteX0" fmla="*/ 1071717 w 6455589"/>
              <a:gd name="connsiteY0" fmla="*/ 12800 h 6853104"/>
              <a:gd name="connsiteX1" fmla="*/ 6445911 w 6455589"/>
              <a:gd name="connsiteY1" fmla="*/ 0 h 6853104"/>
              <a:gd name="connsiteX2" fmla="*/ 6455589 w 6455589"/>
              <a:gd name="connsiteY2" fmla="*/ 6848738 h 6853104"/>
              <a:gd name="connsiteX3" fmla="*/ 2119282 w 6455589"/>
              <a:gd name="connsiteY3" fmla="*/ 6853104 h 6853104"/>
              <a:gd name="connsiteX4" fmla="*/ 1071717 w 6455589"/>
              <a:gd name="connsiteY4" fmla="*/ 12800 h 685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5589" h="6853104">
                <a:moveTo>
                  <a:pt x="1071717" y="12800"/>
                </a:moveTo>
                <a:lnTo>
                  <a:pt x="6445911" y="0"/>
                </a:lnTo>
                <a:cubicBezTo>
                  <a:pt x="6445911" y="2288988"/>
                  <a:pt x="6455589" y="4559750"/>
                  <a:pt x="6455589" y="6848738"/>
                </a:cubicBezTo>
                <a:lnTo>
                  <a:pt x="2119282" y="6853104"/>
                </a:lnTo>
                <a:cubicBezTo>
                  <a:pt x="-1158726" y="4554678"/>
                  <a:pt x="97599" y="960325"/>
                  <a:pt x="1071717" y="1280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Picture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35D75C7-7FD5-88B5-9CF2-BA17A224A1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681" y="6208549"/>
            <a:ext cx="4183148" cy="4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6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 purp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E4A8B4-391A-4168-8396-5E9B5ABA0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274" y="1478280"/>
            <a:ext cx="4022225" cy="3855720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5" name="Kuvan paikkamerkki 19">
            <a:extLst>
              <a:ext uri="{FF2B5EF4-FFF2-40B4-BE49-F238E27FC236}">
                <a16:creationId xmlns:a16="http://schemas.microsoft.com/office/drawing/2014/main" id="{24809C74-E802-6E55-9B67-B39FF3BF1A8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46936" y="-12565"/>
            <a:ext cx="6455589" cy="6875989"/>
          </a:xfrm>
          <a:custGeom>
            <a:avLst/>
            <a:gdLst>
              <a:gd name="connsiteX0" fmla="*/ 0 w 3431705"/>
              <a:gd name="connsiteY0" fmla="*/ 0 h 6858000"/>
              <a:gd name="connsiteX1" fmla="*/ 3431705 w 3431705"/>
              <a:gd name="connsiteY1" fmla="*/ 0 h 6858000"/>
              <a:gd name="connsiteX2" fmla="*/ 3431705 w 3431705"/>
              <a:gd name="connsiteY2" fmla="*/ 6858000 h 6858000"/>
              <a:gd name="connsiteX3" fmla="*/ 0 w 3431705"/>
              <a:gd name="connsiteY3" fmla="*/ 6858000 h 6858000"/>
              <a:gd name="connsiteX4" fmla="*/ 0 w 3431705"/>
              <a:gd name="connsiteY4" fmla="*/ 0 h 6858000"/>
              <a:gd name="connsiteX0" fmla="*/ 3157 w 3434862"/>
              <a:gd name="connsiteY0" fmla="*/ 0 h 6858000"/>
              <a:gd name="connsiteX1" fmla="*/ 3434862 w 3434862"/>
              <a:gd name="connsiteY1" fmla="*/ 0 h 6858000"/>
              <a:gd name="connsiteX2" fmla="*/ 3434862 w 3434862"/>
              <a:gd name="connsiteY2" fmla="*/ 6858000 h 6858000"/>
              <a:gd name="connsiteX3" fmla="*/ 3157 w 3434862"/>
              <a:gd name="connsiteY3" fmla="*/ 6858000 h 6858000"/>
              <a:gd name="connsiteX4" fmla="*/ 0 w 3434862"/>
              <a:gd name="connsiteY4" fmla="*/ 3124200 h 6858000"/>
              <a:gd name="connsiteX5" fmla="*/ 3157 w 3434862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758837 w 4190542"/>
              <a:gd name="connsiteY0" fmla="*/ 0 h 6858000"/>
              <a:gd name="connsiteX1" fmla="*/ 4190542 w 4190542"/>
              <a:gd name="connsiteY1" fmla="*/ 0 h 6858000"/>
              <a:gd name="connsiteX2" fmla="*/ 4190542 w 4190542"/>
              <a:gd name="connsiteY2" fmla="*/ 6858000 h 6858000"/>
              <a:gd name="connsiteX3" fmla="*/ 758837 w 4190542"/>
              <a:gd name="connsiteY3" fmla="*/ 6858000 h 6858000"/>
              <a:gd name="connsiteX4" fmla="*/ 0 w 4190542"/>
              <a:gd name="connsiteY4" fmla="*/ 3548525 h 6858000"/>
              <a:gd name="connsiteX5" fmla="*/ 758837 w 4190542"/>
              <a:gd name="connsiteY5" fmla="*/ 0 h 6858000"/>
              <a:gd name="connsiteX0" fmla="*/ 647519 w 4079224"/>
              <a:gd name="connsiteY0" fmla="*/ 0 h 6858000"/>
              <a:gd name="connsiteX1" fmla="*/ 4079224 w 4079224"/>
              <a:gd name="connsiteY1" fmla="*/ 0 h 6858000"/>
              <a:gd name="connsiteX2" fmla="*/ 4079224 w 4079224"/>
              <a:gd name="connsiteY2" fmla="*/ 6858000 h 6858000"/>
              <a:gd name="connsiteX3" fmla="*/ 647519 w 4079224"/>
              <a:gd name="connsiteY3" fmla="*/ 6858000 h 6858000"/>
              <a:gd name="connsiteX4" fmla="*/ 0 w 4079224"/>
              <a:gd name="connsiteY4" fmla="*/ 3528647 h 6858000"/>
              <a:gd name="connsiteX5" fmla="*/ 647519 w 4079224"/>
              <a:gd name="connsiteY5" fmla="*/ 0 h 6858000"/>
              <a:gd name="connsiteX0" fmla="*/ 648002 w 4079707"/>
              <a:gd name="connsiteY0" fmla="*/ 0 h 6858000"/>
              <a:gd name="connsiteX1" fmla="*/ 4079707 w 4079707"/>
              <a:gd name="connsiteY1" fmla="*/ 0 h 6858000"/>
              <a:gd name="connsiteX2" fmla="*/ 4079707 w 4079707"/>
              <a:gd name="connsiteY2" fmla="*/ 6858000 h 6858000"/>
              <a:gd name="connsiteX3" fmla="*/ 648002 w 4079707"/>
              <a:gd name="connsiteY3" fmla="*/ 6858000 h 6858000"/>
              <a:gd name="connsiteX4" fmla="*/ 483 w 4079707"/>
              <a:gd name="connsiteY4" fmla="*/ 3528647 h 6858000"/>
              <a:gd name="connsiteX5" fmla="*/ 648002 w 4079707"/>
              <a:gd name="connsiteY5" fmla="*/ 0 h 6858000"/>
              <a:gd name="connsiteX0" fmla="*/ 647524 w 4079229"/>
              <a:gd name="connsiteY0" fmla="*/ 0 h 6858000"/>
              <a:gd name="connsiteX1" fmla="*/ 4079229 w 4079229"/>
              <a:gd name="connsiteY1" fmla="*/ 0 h 6858000"/>
              <a:gd name="connsiteX2" fmla="*/ 4079229 w 4079229"/>
              <a:gd name="connsiteY2" fmla="*/ 6858000 h 6858000"/>
              <a:gd name="connsiteX3" fmla="*/ 647524 w 4079229"/>
              <a:gd name="connsiteY3" fmla="*/ 6858000 h 6858000"/>
              <a:gd name="connsiteX4" fmla="*/ 5 w 4079229"/>
              <a:gd name="connsiteY4" fmla="*/ 3528647 h 6858000"/>
              <a:gd name="connsiteX5" fmla="*/ 647524 w 4079229"/>
              <a:gd name="connsiteY5" fmla="*/ 0 h 6858000"/>
              <a:gd name="connsiteX0" fmla="*/ 655474 w 4087179"/>
              <a:gd name="connsiteY0" fmla="*/ 0 h 6858000"/>
              <a:gd name="connsiteX1" fmla="*/ 4087179 w 4087179"/>
              <a:gd name="connsiteY1" fmla="*/ 0 h 6858000"/>
              <a:gd name="connsiteX2" fmla="*/ 4087179 w 4087179"/>
              <a:gd name="connsiteY2" fmla="*/ 6858000 h 6858000"/>
              <a:gd name="connsiteX3" fmla="*/ 655474 w 4087179"/>
              <a:gd name="connsiteY3" fmla="*/ 6858000 h 6858000"/>
              <a:gd name="connsiteX4" fmla="*/ 4 w 4087179"/>
              <a:gd name="connsiteY4" fmla="*/ 3405402 h 6858000"/>
              <a:gd name="connsiteX5" fmla="*/ 655474 w 4087179"/>
              <a:gd name="connsiteY5" fmla="*/ 0 h 6858000"/>
              <a:gd name="connsiteX0" fmla="*/ 655836 w 4087541"/>
              <a:gd name="connsiteY0" fmla="*/ 0 h 6858000"/>
              <a:gd name="connsiteX1" fmla="*/ 4087541 w 4087541"/>
              <a:gd name="connsiteY1" fmla="*/ 0 h 6858000"/>
              <a:gd name="connsiteX2" fmla="*/ 4087541 w 4087541"/>
              <a:gd name="connsiteY2" fmla="*/ 6858000 h 6858000"/>
              <a:gd name="connsiteX3" fmla="*/ 655836 w 4087541"/>
              <a:gd name="connsiteY3" fmla="*/ 6858000 h 6858000"/>
              <a:gd name="connsiteX4" fmla="*/ 366 w 4087541"/>
              <a:gd name="connsiteY4" fmla="*/ 3405402 h 6858000"/>
              <a:gd name="connsiteX5" fmla="*/ 655836 w 4087541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6086309"/>
              <a:gd name="connsiteY0" fmla="*/ 4483 h 6862483"/>
              <a:gd name="connsiteX1" fmla="*/ 6086309 w 6086309"/>
              <a:gd name="connsiteY1" fmla="*/ 0 h 6862483"/>
              <a:gd name="connsiteX2" fmla="*/ 4087180 w 6086309"/>
              <a:gd name="connsiteY2" fmla="*/ 6862483 h 6862483"/>
              <a:gd name="connsiteX3" fmla="*/ 655475 w 6086309"/>
              <a:gd name="connsiteY3" fmla="*/ 6862483 h 6862483"/>
              <a:gd name="connsiteX4" fmla="*/ 5 w 6086309"/>
              <a:gd name="connsiteY4" fmla="*/ 3409885 h 6862483"/>
              <a:gd name="connsiteX5" fmla="*/ 655475 w 6086309"/>
              <a:gd name="connsiteY5" fmla="*/ 4483 h 6862483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0 w 6086305"/>
              <a:gd name="connsiteY0" fmla="*/ 4483 h 6866965"/>
              <a:gd name="connsiteX1" fmla="*/ 6086304 w 6086305"/>
              <a:gd name="connsiteY1" fmla="*/ 0 h 6866965"/>
              <a:gd name="connsiteX2" fmla="*/ 6086305 w 6086305"/>
              <a:gd name="connsiteY2" fmla="*/ 6866965 h 6866965"/>
              <a:gd name="connsiteX3" fmla="*/ 655470 w 6086305"/>
              <a:gd name="connsiteY3" fmla="*/ 6862483 h 6866965"/>
              <a:gd name="connsiteX4" fmla="*/ 0 w 6086305"/>
              <a:gd name="connsiteY4" fmla="*/ 3409885 h 6866965"/>
              <a:gd name="connsiteX5" fmla="*/ 655470 w 6086305"/>
              <a:gd name="connsiteY5" fmla="*/ 4483 h 6866965"/>
              <a:gd name="connsiteX0" fmla="*/ 655470 w 6086305"/>
              <a:gd name="connsiteY0" fmla="*/ 0 h 6862482"/>
              <a:gd name="connsiteX1" fmla="*/ 3836880 w 6086305"/>
              <a:gd name="connsiteY1" fmla="*/ 13744 h 6862482"/>
              <a:gd name="connsiteX2" fmla="*/ 6086305 w 6086305"/>
              <a:gd name="connsiteY2" fmla="*/ 6862482 h 6862482"/>
              <a:gd name="connsiteX3" fmla="*/ 655470 w 6086305"/>
              <a:gd name="connsiteY3" fmla="*/ 6858000 h 6862482"/>
              <a:gd name="connsiteX4" fmla="*/ 0 w 6086305"/>
              <a:gd name="connsiteY4" fmla="*/ 3405402 h 6862482"/>
              <a:gd name="connsiteX5" fmla="*/ 655470 w 6086305"/>
              <a:gd name="connsiteY5" fmla="*/ 0 h 6862482"/>
              <a:gd name="connsiteX0" fmla="*/ 655470 w 3864313"/>
              <a:gd name="connsiteY0" fmla="*/ 0 h 6862482"/>
              <a:gd name="connsiteX1" fmla="*/ 3836880 w 3864313"/>
              <a:gd name="connsiteY1" fmla="*/ 13744 h 6862482"/>
              <a:gd name="connsiteX2" fmla="*/ 3864313 w 3864313"/>
              <a:gd name="connsiteY2" fmla="*/ 6862482 h 6862482"/>
              <a:gd name="connsiteX3" fmla="*/ 655470 w 3864313"/>
              <a:gd name="connsiteY3" fmla="*/ 6858000 h 6862482"/>
              <a:gd name="connsiteX4" fmla="*/ 0 w 3864313"/>
              <a:gd name="connsiteY4" fmla="*/ 3405402 h 6862482"/>
              <a:gd name="connsiteX5" fmla="*/ 655470 w 3864313"/>
              <a:gd name="connsiteY5" fmla="*/ 0 h 6862482"/>
              <a:gd name="connsiteX0" fmla="*/ 72639 w 5518655"/>
              <a:gd name="connsiteY0" fmla="*/ 12800 h 6848738"/>
              <a:gd name="connsiteX1" fmla="*/ 5491222 w 5518655"/>
              <a:gd name="connsiteY1" fmla="*/ 0 h 6848738"/>
              <a:gd name="connsiteX2" fmla="*/ 5518655 w 5518655"/>
              <a:gd name="connsiteY2" fmla="*/ 6848738 h 6848738"/>
              <a:gd name="connsiteX3" fmla="*/ 2309812 w 5518655"/>
              <a:gd name="connsiteY3" fmla="*/ 6844256 h 6848738"/>
              <a:gd name="connsiteX4" fmla="*/ 1654342 w 5518655"/>
              <a:gd name="connsiteY4" fmla="*/ 3391658 h 6848738"/>
              <a:gd name="connsiteX5" fmla="*/ 72639 w 5518655"/>
              <a:gd name="connsiteY5" fmla="*/ 12800 h 6848738"/>
              <a:gd name="connsiteX0" fmla="*/ 66096 w 5512112"/>
              <a:gd name="connsiteY0" fmla="*/ 12800 h 6853104"/>
              <a:gd name="connsiteX1" fmla="*/ 5484679 w 5512112"/>
              <a:gd name="connsiteY1" fmla="*/ 0 h 6853104"/>
              <a:gd name="connsiteX2" fmla="*/ 5512112 w 5512112"/>
              <a:gd name="connsiteY2" fmla="*/ 6848738 h 6853104"/>
              <a:gd name="connsiteX3" fmla="*/ 1087028 w 5512112"/>
              <a:gd name="connsiteY3" fmla="*/ 6853104 h 6853104"/>
              <a:gd name="connsiteX4" fmla="*/ 1647799 w 5512112"/>
              <a:gd name="connsiteY4" fmla="*/ 3391658 h 6853104"/>
              <a:gd name="connsiteX5" fmla="*/ 66096 w 5512112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40792 w 6486808"/>
              <a:gd name="connsiteY0" fmla="*/ 12800 h 6853104"/>
              <a:gd name="connsiteX1" fmla="*/ 6459375 w 6486808"/>
              <a:gd name="connsiteY1" fmla="*/ 0 h 6853104"/>
              <a:gd name="connsiteX2" fmla="*/ 6486808 w 6486808"/>
              <a:gd name="connsiteY2" fmla="*/ 6848738 h 6853104"/>
              <a:gd name="connsiteX3" fmla="*/ 2061724 w 6486808"/>
              <a:gd name="connsiteY3" fmla="*/ 6853104 h 6853104"/>
              <a:gd name="connsiteX4" fmla="*/ 30215 w 6486808"/>
              <a:gd name="connsiteY4" fmla="*/ 3099669 h 6853104"/>
              <a:gd name="connsiteX5" fmla="*/ 1040792 w 6486808"/>
              <a:gd name="connsiteY5" fmla="*/ 12800 h 6853104"/>
              <a:gd name="connsiteX0" fmla="*/ 1011865 w 6457881"/>
              <a:gd name="connsiteY0" fmla="*/ 12800 h 6853104"/>
              <a:gd name="connsiteX1" fmla="*/ 6430448 w 6457881"/>
              <a:gd name="connsiteY1" fmla="*/ 0 h 6853104"/>
              <a:gd name="connsiteX2" fmla="*/ 6457881 w 6457881"/>
              <a:gd name="connsiteY2" fmla="*/ 6848738 h 6853104"/>
              <a:gd name="connsiteX3" fmla="*/ 2032797 w 6457881"/>
              <a:gd name="connsiteY3" fmla="*/ 6853104 h 6853104"/>
              <a:gd name="connsiteX4" fmla="*/ 1288 w 6457881"/>
              <a:gd name="connsiteY4" fmla="*/ 3099669 h 6853104"/>
              <a:gd name="connsiteX5" fmla="*/ 1011865 w 6457881"/>
              <a:gd name="connsiteY5" fmla="*/ 12800 h 6853104"/>
              <a:gd name="connsiteX0" fmla="*/ 1020718 w 6466734"/>
              <a:gd name="connsiteY0" fmla="*/ 12800 h 6853104"/>
              <a:gd name="connsiteX1" fmla="*/ 6439301 w 6466734"/>
              <a:gd name="connsiteY1" fmla="*/ 0 h 6853104"/>
              <a:gd name="connsiteX2" fmla="*/ 6466734 w 6466734"/>
              <a:gd name="connsiteY2" fmla="*/ 6848738 h 6853104"/>
              <a:gd name="connsiteX3" fmla="*/ 2041650 w 6466734"/>
              <a:gd name="connsiteY3" fmla="*/ 6853104 h 6853104"/>
              <a:gd name="connsiteX4" fmla="*/ 1263 w 6466734"/>
              <a:gd name="connsiteY4" fmla="*/ 2975795 h 6853104"/>
              <a:gd name="connsiteX5" fmla="*/ 1020718 w 6466734"/>
              <a:gd name="connsiteY5" fmla="*/ 12800 h 6853104"/>
              <a:gd name="connsiteX0" fmla="*/ 1019459 w 6465475"/>
              <a:gd name="connsiteY0" fmla="*/ 12800 h 6853104"/>
              <a:gd name="connsiteX1" fmla="*/ 6438042 w 6465475"/>
              <a:gd name="connsiteY1" fmla="*/ 0 h 6853104"/>
              <a:gd name="connsiteX2" fmla="*/ 6465475 w 6465475"/>
              <a:gd name="connsiteY2" fmla="*/ 6848738 h 6853104"/>
              <a:gd name="connsiteX3" fmla="*/ 2040391 w 6465475"/>
              <a:gd name="connsiteY3" fmla="*/ 6853104 h 6853104"/>
              <a:gd name="connsiteX4" fmla="*/ 4 w 6465475"/>
              <a:gd name="connsiteY4" fmla="*/ 2975795 h 6853104"/>
              <a:gd name="connsiteX5" fmla="*/ 1019459 w 6465475"/>
              <a:gd name="connsiteY5" fmla="*/ 12800 h 6853104"/>
              <a:gd name="connsiteX0" fmla="*/ 1021568 w 6467584"/>
              <a:gd name="connsiteY0" fmla="*/ 12800 h 6853104"/>
              <a:gd name="connsiteX1" fmla="*/ 6440151 w 6467584"/>
              <a:gd name="connsiteY1" fmla="*/ 0 h 6853104"/>
              <a:gd name="connsiteX2" fmla="*/ 6467584 w 6467584"/>
              <a:gd name="connsiteY2" fmla="*/ 6848738 h 6853104"/>
              <a:gd name="connsiteX3" fmla="*/ 2042500 w 6467584"/>
              <a:gd name="connsiteY3" fmla="*/ 6853104 h 6853104"/>
              <a:gd name="connsiteX4" fmla="*/ 2113 w 6467584"/>
              <a:gd name="connsiteY4" fmla="*/ 2975795 h 6853104"/>
              <a:gd name="connsiteX5" fmla="*/ 1021568 w 646758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12486 w 6458502"/>
              <a:gd name="connsiteY0" fmla="*/ 12800 h 6853104"/>
              <a:gd name="connsiteX1" fmla="*/ 6431069 w 6458502"/>
              <a:gd name="connsiteY1" fmla="*/ 0 h 6853104"/>
              <a:gd name="connsiteX2" fmla="*/ 6458502 w 6458502"/>
              <a:gd name="connsiteY2" fmla="*/ 6848738 h 6853104"/>
              <a:gd name="connsiteX3" fmla="*/ 2148828 w 6458502"/>
              <a:gd name="connsiteY3" fmla="*/ 6853104 h 6853104"/>
              <a:gd name="connsiteX4" fmla="*/ 37419 w 6458502"/>
              <a:gd name="connsiteY4" fmla="*/ 3515530 h 6853104"/>
              <a:gd name="connsiteX5" fmla="*/ 1012486 w 6458502"/>
              <a:gd name="connsiteY5" fmla="*/ 12800 h 6853104"/>
              <a:gd name="connsiteX0" fmla="*/ 990687 w 6436703"/>
              <a:gd name="connsiteY0" fmla="*/ 12800 h 6853104"/>
              <a:gd name="connsiteX1" fmla="*/ 6409270 w 6436703"/>
              <a:gd name="connsiteY1" fmla="*/ 0 h 6853104"/>
              <a:gd name="connsiteX2" fmla="*/ 6436703 w 6436703"/>
              <a:gd name="connsiteY2" fmla="*/ 6848738 h 6853104"/>
              <a:gd name="connsiteX3" fmla="*/ 2127029 w 6436703"/>
              <a:gd name="connsiteY3" fmla="*/ 6853104 h 6853104"/>
              <a:gd name="connsiteX4" fmla="*/ 15620 w 6436703"/>
              <a:gd name="connsiteY4" fmla="*/ 3515530 h 6853104"/>
              <a:gd name="connsiteX5" fmla="*/ 990687 w 6436703"/>
              <a:gd name="connsiteY5" fmla="*/ 12800 h 6853104"/>
              <a:gd name="connsiteX0" fmla="*/ 1016653 w 6462669"/>
              <a:gd name="connsiteY0" fmla="*/ 12800 h 6853104"/>
              <a:gd name="connsiteX1" fmla="*/ 6435236 w 6462669"/>
              <a:gd name="connsiteY1" fmla="*/ 0 h 6853104"/>
              <a:gd name="connsiteX2" fmla="*/ 6462669 w 6462669"/>
              <a:gd name="connsiteY2" fmla="*/ 6848738 h 6853104"/>
              <a:gd name="connsiteX3" fmla="*/ 2152995 w 6462669"/>
              <a:gd name="connsiteY3" fmla="*/ 6853104 h 6853104"/>
              <a:gd name="connsiteX4" fmla="*/ 14953 w 6462669"/>
              <a:gd name="connsiteY4" fmla="*/ 3108517 h 6853104"/>
              <a:gd name="connsiteX5" fmla="*/ 1016653 w 6462669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9349 w 6455365"/>
              <a:gd name="connsiteY0" fmla="*/ 12800 h 6853104"/>
              <a:gd name="connsiteX1" fmla="*/ 6427932 w 6455365"/>
              <a:gd name="connsiteY1" fmla="*/ 0 h 6853104"/>
              <a:gd name="connsiteX2" fmla="*/ 6455365 w 6455365"/>
              <a:gd name="connsiteY2" fmla="*/ 6848738 h 6853104"/>
              <a:gd name="connsiteX3" fmla="*/ 2145691 w 6455365"/>
              <a:gd name="connsiteY3" fmla="*/ 6853104 h 6853104"/>
              <a:gd name="connsiteX4" fmla="*/ 7649 w 6455365"/>
              <a:gd name="connsiteY4" fmla="*/ 3108517 h 6853104"/>
              <a:gd name="connsiteX5" fmla="*/ 1009349 w 6455365"/>
              <a:gd name="connsiteY5" fmla="*/ 12800 h 6853104"/>
              <a:gd name="connsiteX0" fmla="*/ 1010436 w 6456452"/>
              <a:gd name="connsiteY0" fmla="*/ 12800 h 6853104"/>
              <a:gd name="connsiteX1" fmla="*/ 6429019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10436 w 6456452"/>
              <a:gd name="connsiteY0" fmla="*/ 12800 h 6853104"/>
              <a:gd name="connsiteX1" fmla="*/ 6446774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03404 w 6449420"/>
              <a:gd name="connsiteY0" fmla="*/ 12800 h 6853104"/>
              <a:gd name="connsiteX1" fmla="*/ 6439742 w 6449420"/>
              <a:gd name="connsiteY1" fmla="*/ 0 h 6853104"/>
              <a:gd name="connsiteX2" fmla="*/ 6449420 w 6449420"/>
              <a:gd name="connsiteY2" fmla="*/ 6848738 h 6853104"/>
              <a:gd name="connsiteX3" fmla="*/ 2139746 w 6449420"/>
              <a:gd name="connsiteY3" fmla="*/ 6853104 h 6853104"/>
              <a:gd name="connsiteX4" fmla="*/ 1704 w 6449420"/>
              <a:gd name="connsiteY4" fmla="*/ 3108517 h 6853104"/>
              <a:gd name="connsiteX5" fmla="*/ 1003404 w 6449420"/>
              <a:gd name="connsiteY5" fmla="*/ 12800 h 6853104"/>
              <a:gd name="connsiteX0" fmla="*/ 252471 w 5698487"/>
              <a:gd name="connsiteY0" fmla="*/ 12800 h 6853104"/>
              <a:gd name="connsiteX1" fmla="*/ 5688809 w 5698487"/>
              <a:gd name="connsiteY1" fmla="*/ 0 h 6853104"/>
              <a:gd name="connsiteX2" fmla="*/ 5698487 w 5698487"/>
              <a:gd name="connsiteY2" fmla="*/ 6848738 h 6853104"/>
              <a:gd name="connsiteX3" fmla="*/ 1388813 w 5698487"/>
              <a:gd name="connsiteY3" fmla="*/ 6853104 h 6853104"/>
              <a:gd name="connsiteX4" fmla="*/ 252471 w 5698487"/>
              <a:gd name="connsiteY4" fmla="*/ 12800 h 6853104"/>
              <a:gd name="connsiteX0" fmla="*/ 976752 w 6422768"/>
              <a:gd name="connsiteY0" fmla="*/ 12800 h 6853104"/>
              <a:gd name="connsiteX1" fmla="*/ 6413090 w 6422768"/>
              <a:gd name="connsiteY1" fmla="*/ 0 h 6853104"/>
              <a:gd name="connsiteX2" fmla="*/ 6422768 w 6422768"/>
              <a:gd name="connsiteY2" fmla="*/ 6848738 h 6853104"/>
              <a:gd name="connsiteX3" fmla="*/ 2113094 w 6422768"/>
              <a:gd name="connsiteY3" fmla="*/ 6853104 h 6853104"/>
              <a:gd name="connsiteX4" fmla="*/ 976752 w 6422768"/>
              <a:gd name="connsiteY4" fmla="*/ 12800 h 6853104"/>
              <a:gd name="connsiteX0" fmla="*/ 1037564 w 6483580"/>
              <a:gd name="connsiteY0" fmla="*/ 12800 h 6853104"/>
              <a:gd name="connsiteX1" fmla="*/ 6473902 w 6483580"/>
              <a:gd name="connsiteY1" fmla="*/ 0 h 6853104"/>
              <a:gd name="connsiteX2" fmla="*/ 6483580 w 6483580"/>
              <a:gd name="connsiteY2" fmla="*/ 6848738 h 6853104"/>
              <a:gd name="connsiteX3" fmla="*/ 2173906 w 6483580"/>
              <a:gd name="connsiteY3" fmla="*/ 6853104 h 6853104"/>
              <a:gd name="connsiteX4" fmla="*/ 1037564 w 6483580"/>
              <a:gd name="connsiteY4" fmla="*/ 12800 h 6853104"/>
              <a:gd name="connsiteX0" fmla="*/ 1010329 w 6456345"/>
              <a:gd name="connsiteY0" fmla="*/ 12800 h 6853104"/>
              <a:gd name="connsiteX1" fmla="*/ 6446667 w 6456345"/>
              <a:gd name="connsiteY1" fmla="*/ 0 h 6853104"/>
              <a:gd name="connsiteX2" fmla="*/ 6456345 w 6456345"/>
              <a:gd name="connsiteY2" fmla="*/ 6848738 h 6853104"/>
              <a:gd name="connsiteX3" fmla="*/ 2146671 w 6456345"/>
              <a:gd name="connsiteY3" fmla="*/ 6853104 h 6853104"/>
              <a:gd name="connsiteX4" fmla="*/ 1010329 w 6456345"/>
              <a:gd name="connsiteY4" fmla="*/ 12800 h 6853104"/>
              <a:gd name="connsiteX0" fmla="*/ 1042634 w 6426506"/>
              <a:gd name="connsiteY0" fmla="*/ 12800 h 6853104"/>
              <a:gd name="connsiteX1" fmla="*/ 6416828 w 6426506"/>
              <a:gd name="connsiteY1" fmla="*/ 0 h 6853104"/>
              <a:gd name="connsiteX2" fmla="*/ 6426506 w 6426506"/>
              <a:gd name="connsiteY2" fmla="*/ 6848738 h 6853104"/>
              <a:gd name="connsiteX3" fmla="*/ 2116832 w 6426506"/>
              <a:gd name="connsiteY3" fmla="*/ 6853104 h 6853104"/>
              <a:gd name="connsiteX4" fmla="*/ 1042634 w 6426506"/>
              <a:gd name="connsiteY4" fmla="*/ 12800 h 6853104"/>
              <a:gd name="connsiteX0" fmla="*/ 1074957 w 6458829"/>
              <a:gd name="connsiteY0" fmla="*/ 12800 h 6853104"/>
              <a:gd name="connsiteX1" fmla="*/ 6449151 w 6458829"/>
              <a:gd name="connsiteY1" fmla="*/ 0 h 6853104"/>
              <a:gd name="connsiteX2" fmla="*/ 6458829 w 6458829"/>
              <a:gd name="connsiteY2" fmla="*/ 6848738 h 6853104"/>
              <a:gd name="connsiteX3" fmla="*/ 2149155 w 6458829"/>
              <a:gd name="connsiteY3" fmla="*/ 6853104 h 6853104"/>
              <a:gd name="connsiteX4" fmla="*/ 1074957 w 6458829"/>
              <a:gd name="connsiteY4" fmla="*/ 12800 h 6853104"/>
              <a:gd name="connsiteX0" fmla="*/ 1088793 w 6472665"/>
              <a:gd name="connsiteY0" fmla="*/ 12800 h 6853104"/>
              <a:gd name="connsiteX1" fmla="*/ 6462987 w 6472665"/>
              <a:gd name="connsiteY1" fmla="*/ 0 h 6853104"/>
              <a:gd name="connsiteX2" fmla="*/ 6472665 w 6472665"/>
              <a:gd name="connsiteY2" fmla="*/ 6848738 h 6853104"/>
              <a:gd name="connsiteX3" fmla="*/ 2136358 w 6472665"/>
              <a:gd name="connsiteY3" fmla="*/ 6853104 h 6853104"/>
              <a:gd name="connsiteX4" fmla="*/ 1088793 w 6472665"/>
              <a:gd name="connsiteY4" fmla="*/ 12800 h 6853104"/>
              <a:gd name="connsiteX0" fmla="*/ 1078539 w 6462411"/>
              <a:gd name="connsiteY0" fmla="*/ 12800 h 6853104"/>
              <a:gd name="connsiteX1" fmla="*/ 6452733 w 6462411"/>
              <a:gd name="connsiteY1" fmla="*/ 0 h 6853104"/>
              <a:gd name="connsiteX2" fmla="*/ 6462411 w 6462411"/>
              <a:gd name="connsiteY2" fmla="*/ 6848738 h 6853104"/>
              <a:gd name="connsiteX3" fmla="*/ 2126104 w 6462411"/>
              <a:gd name="connsiteY3" fmla="*/ 6853104 h 6853104"/>
              <a:gd name="connsiteX4" fmla="*/ 1078539 w 6462411"/>
              <a:gd name="connsiteY4" fmla="*/ 12800 h 6853104"/>
              <a:gd name="connsiteX0" fmla="*/ 1071717 w 6455589"/>
              <a:gd name="connsiteY0" fmla="*/ 12800 h 6853104"/>
              <a:gd name="connsiteX1" fmla="*/ 6445911 w 6455589"/>
              <a:gd name="connsiteY1" fmla="*/ 0 h 6853104"/>
              <a:gd name="connsiteX2" fmla="*/ 6455589 w 6455589"/>
              <a:gd name="connsiteY2" fmla="*/ 6848738 h 6853104"/>
              <a:gd name="connsiteX3" fmla="*/ 2119282 w 6455589"/>
              <a:gd name="connsiteY3" fmla="*/ 6853104 h 6853104"/>
              <a:gd name="connsiteX4" fmla="*/ 1071717 w 6455589"/>
              <a:gd name="connsiteY4" fmla="*/ 12800 h 685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5589" h="6853104">
                <a:moveTo>
                  <a:pt x="1071717" y="12800"/>
                </a:moveTo>
                <a:lnTo>
                  <a:pt x="6445911" y="0"/>
                </a:lnTo>
                <a:cubicBezTo>
                  <a:pt x="6445911" y="2288988"/>
                  <a:pt x="6455589" y="4559750"/>
                  <a:pt x="6455589" y="6848738"/>
                </a:cubicBezTo>
                <a:lnTo>
                  <a:pt x="2119282" y="6853104"/>
                </a:lnTo>
                <a:cubicBezTo>
                  <a:pt x="-1158726" y="4554678"/>
                  <a:pt x="97599" y="960325"/>
                  <a:pt x="1071717" y="1280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Picture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083640F-371C-D52D-90AD-2468E55D10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681" y="6208549"/>
            <a:ext cx="4183148" cy="4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92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 orans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E4A8B4-391A-4168-8396-5E9B5ABA0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274" y="1478280"/>
            <a:ext cx="4022225" cy="3855720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6F73EA3-EABF-4229-BA2C-61C161EA3042}"/>
              </a:ext>
            </a:extLst>
          </p:cNvPr>
          <p:cNvGrpSpPr/>
          <p:nvPr userDrawn="1"/>
        </p:nvGrpSpPr>
        <p:grpSpPr>
          <a:xfrm>
            <a:off x="458662" y="6221676"/>
            <a:ext cx="665647" cy="449656"/>
            <a:chOff x="343996" y="4687773"/>
            <a:chExt cx="499235" cy="337242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0DF6F94-1C01-4017-B5A2-6E081A3A3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96" y="4859339"/>
              <a:ext cx="100142" cy="162730"/>
            </a:xfrm>
            <a:custGeom>
              <a:avLst/>
              <a:gdLst>
                <a:gd name="T0" fmla="*/ 0 w 57"/>
                <a:gd name="T1" fmla="*/ 0 h 92"/>
                <a:gd name="T2" fmla="*/ 0 w 57"/>
                <a:gd name="T3" fmla="*/ 73 h 92"/>
                <a:gd name="T4" fmla="*/ 21 w 57"/>
                <a:gd name="T5" fmla="*/ 92 h 92"/>
                <a:gd name="T6" fmla="*/ 57 w 57"/>
                <a:gd name="T7" fmla="*/ 91 h 92"/>
                <a:gd name="T8" fmla="*/ 56 w 57"/>
                <a:gd name="T9" fmla="*/ 78 h 92"/>
                <a:gd name="T10" fmla="*/ 24 w 57"/>
                <a:gd name="T11" fmla="*/ 78 h 92"/>
                <a:gd name="T12" fmla="*/ 18 w 57"/>
                <a:gd name="T13" fmla="*/ 76 h 92"/>
                <a:gd name="T14" fmla="*/ 17 w 57"/>
                <a:gd name="T15" fmla="*/ 71 h 92"/>
                <a:gd name="T16" fmla="*/ 17 w 57"/>
                <a:gd name="T17" fmla="*/ 0 h 92"/>
                <a:gd name="T18" fmla="*/ 0 w 57"/>
                <a:gd name="T1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92">
                  <a:moveTo>
                    <a:pt x="0" y="0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86"/>
                    <a:pt x="7" y="92"/>
                    <a:pt x="21" y="92"/>
                  </a:cubicBezTo>
                  <a:cubicBezTo>
                    <a:pt x="36" y="92"/>
                    <a:pt x="48" y="92"/>
                    <a:pt x="57" y="91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2" y="78"/>
                    <a:pt x="19" y="78"/>
                    <a:pt x="18" y="76"/>
                  </a:cubicBezTo>
                  <a:cubicBezTo>
                    <a:pt x="17" y="75"/>
                    <a:pt x="17" y="73"/>
                    <a:pt x="17" y="71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A7E21A2-A367-41D8-B319-45926F139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501" y="4906465"/>
              <a:ext cx="105296" cy="118550"/>
            </a:xfrm>
            <a:custGeom>
              <a:avLst/>
              <a:gdLst>
                <a:gd name="T0" fmla="*/ 44 w 60"/>
                <a:gd name="T1" fmla="*/ 0 h 67"/>
                <a:gd name="T2" fmla="*/ 44 w 60"/>
                <a:gd name="T3" fmla="*/ 46 h 67"/>
                <a:gd name="T4" fmla="*/ 25 w 60"/>
                <a:gd name="T5" fmla="*/ 53 h 67"/>
                <a:gd name="T6" fmla="*/ 18 w 60"/>
                <a:gd name="T7" fmla="*/ 51 h 67"/>
                <a:gd name="T8" fmla="*/ 17 w 60"/>
                <a:gd name="T9" fmla="*/ 44 h 67"/>
                <a:gd name="T10" fmla="*/ 17 w 60"/>
                <a:gd name="T11" fmla="*/ 0 h 67"/>
                <a:gd name="T12" fmla="*/ 0 w 60"/>
                <a:gd name="T13" fmla="*/ 0 h 67"/>
                <a:gd name="T14" fmla="*/ 0 w 60"/>
                <a:gd name="T15" fmla="*/ 49 h 67"/>
                <a:gd name="T16" fmla="*/ 18 w 60"/>
                <a:gd name="T17" fmla="*/ 67 h 67"/>
                <a:gd name="T18" fmla="*/ 46 w 60"/>
                <a:gd name="T19" fmla="*/ 56 h 67"/>
                <a:gd name="T20" fmla="*/ 47 w 60"/>
                <a:gd name="T21" fmla="*/ 65 h 67"/>
                <a:gd name="T22" fmla="*/ 60 w 60"/>
                <a:gd name="T23" fmla="*/ 65 h 67"/>
                <a:gd name="T24" fmla="*/ 60 w 60"/>
                <a:gd name="T25" fmla="*/ 0 h 67"/>
                <a:gd name="T26" fmla="*/ 44 w 60"/>
                <a:gd name="T2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67">
                  <a:moveTo>
                    <a:pt x="44" y="0"/>
                  </a:moveTo>
                  <a:cubicBezTo>
                    <a:pt x="44" y="46"/>
                    <a:pt x="44" y="46"/>
                    <a:pt x="44" y="46"/>
                  </a:cubicBezTo>
                  <a:cubicBezTo>
                    <a:pt x="35" y="51"/>
                    <a:pt x="29" y="53"/>
                    <a:pt x="25" y="53"/>
                  </a:cubicBezTo>
                  <a:cubicBezTo>
                    <a:pt x="21" y="53"/>
                    <a:pt x="19" y="52"/>
                    <a:pt x="18" y="51"/>
                  </a:cubicBezTo>
                  <a:cubicBezTo>
                    <a:pt x="17" y="50"/>
                    <a:pt x="16" y="47"/>
                    <a:pt x="17" y="4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1"/>
                    <a:pt x="6" y="67"/>
                    <a:pt x="18" y="67"/>
                  </a:cubicBezTo>
                  <a:cubicBezTo>
                    <a:pt x="27" y="67"/>
                    <a:pt x="36" y="63"/>
                    <a:pt x="46" y="56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60" y="65"/>
                    <a:pt x="60" y="65"/>
                    <a:pt x="60" y="65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3456A55-FDE8-4F50-978C-54A915BD0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150" y="4859339"/>
              <a:ext cx="106769" cy="162730"/>
            </a:xfrm>
            <a:custGeom>
              <a:avLst/>
              <a:gdLst>
                <a:gd name="T0" fmla="*/ 43 w 61"/>
                <a:gd name="T1" fmla="*/ 92 h 92"/>
                <a:gd name="T2" fmla="*/ 61 w 61"/>
                <a:gd name="T3" fmla="*/ 92 h 92"/>
                <a:gd name="T4" fmla="*/ 41 w 61"/>
                <a:gd name="T5" fmla="*/ 62 h 92"/>
                <a:gd name="T6" fmla="*/ 35 w 61"/>
                <a:gd name="T7" fmla="*/ 56 h 92"/>
                <a:gd name="T8" fmla="*/ 35 w 61"/>
                <a:gd name="T9" fmla="*/ 55 h 92"/>
                <a:gd name="T10" fmla="*/ 41 w 61"/>
                <a:gd name="T11" fmla="*/ 50 h 92"/>
                <a:gd name="T12" fmla="*/ 59 w 61"/>
                <a:gd name="T13" fmla="*/ 27 h 92"/>
                <a:gd name="T14" fmla="*/ 41 w 61"/>
                <a:gd name="T15" fmla="*/ 27 h 92"/>
                <a:gd name="T16" fmla="*/ 23 w 61"/>
                <a:gd name="T17" fmla="*/ 50 h 92"/>
                <a:gd name="T18" fmla="*/ 16 w 61"/>
                <a:gd name="T19" fmla="*/ 50 h 92"/>
                <a:gd name="T20" fmla="*/ 17 w 61"/>
                <a:gd name="T21" fmla="*/ 39 h 92"/>
                <a:gd name="T22" fmla="*/ 17 w 61"/>
                <a:gd name="T23" fmla="*/ 0 h 92"/>
                <a:gd name="T24" fmla="*/ 0 w 61"/>
                <a:gd name="T25" fmla="*/ 0 h 92"/>
                <a:gd name="T26" fmla="*/ 0 w 61"/>
                <a:gd name="T27" fmla="*/ 92 h 92"/>
                <a:gd name="T28" fmla="*/ 16 w 61"/>
                <a:gd name="T29" fmla="*/ 92 h 92"/>
                <a:gd name="T30" fmla="*/ 16 w 61"/>
                <a:gd name="T31" fmla="*/ 71 h 92"/>
                <a:gd name="T32" fmla="*/ 16 w 61"/>
                <a:gd name="T33" fmla="*/ 61 h 92"/>
                <a:gd name="T34" fmla="*/ 23 w 61"/>
                <a:gd name="T35" fmla="*/ 61 h 92"/>
                <a:gd name="T36" fmla="*/ 43 w 61"/>
                <a:gd name="T3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92">
                  <a:moveTo>
                    <a:pt x="43" y="92"/>
                  </a:moveTo>
                  <a:cubicBezTo>
                    <a:pt x="61" y="92"/>
                    <a:pt x="61" y="92"/>
                    <a:pt x="61" y="9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39" y="59"/>
                    <a:pt x="37" y="57"/>
                    <a:pt x="35" y="56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7" y="54"/>
                    <a:pt x="39" y="52"/>
                    <a:pt x="41" y="50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47"/>
                    <a:pt x="17" y="43"/>
                    <a:pt x="17" y="3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9"/>
                    <a:pt x="16" y="65"/>
                    <a:pt x="16" y="61"/>
                  </a:cubicBezTo>
                  <a:cubicBezTo>
                    <a:pt x="23" y="61"/>
                    <a:pt x="23" y="61"/>
                    <a:pt x="23" y="61"/>
                  </a:cubicBezTo>
                  <a:lnTo>
                    <a:pt x="43" y="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51D23E0-A00F-4F8B-BF6C-DE5EFA7992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1237" y="4903519"/>
              <a:ext cx="107505" cy="121496"/>
            </a:xfrm>
            <a:custGeom>
              <a:avLst/>
              <a:gdLst>
                <a:gd name="T0" fmla="*/ 61 w 61"/>
                <a:gd name="T1" fmla="*/ 23 h 69"/>
                <a:gd name="T2" fmla="*/ 54 w 61"/>
                <a:gd name="T3" fmla="*/ 6 h 69"/>
                <a:gd name="T4" fmla="*/ 31 w 61"/>
                <a:gd name="T5" fmla="*/ 0 h 69"/>
                <a:gd name="T6" fmla="*/ 7 w 61"/>
                <a:gd name="T7" fmla="*/ 8 h 69"/>
                <a:gd name="T8" fmla="*/ 0 w 61"/>
                <a:gd name="T9" fmla="*/ 34 h 69"/>
                <a:gd name="T10" fmla="*/ 7 w 61"/>
                <a:gd name="T11" fmla="*/ 61 h 69"/>
                <a:gd name="T12" fmla="*/ 32 w 61"/>
                <a:gd name="T13" fmla="*/ 69 h 69"/>
                <a:gd name="T14" fmla="*/ 59 w 61"/>
                <a:gd name="T15" fmla="*/ 64 h 69"/>
                <a:gd name="T16" fmla="*/ 58 w 61"/>
                <a:gd name="T17" fmla="*/ 54 h 69"/>
                <a:gd name="T18" fmla="*/ 34 w 61"/>
                <a:gd name="T19" fmla="*/ 55 h 69"/>
                <a:gd name="T20" fmla="*/ 22 w 61"/>
                <a:gd name="T21" fmla="*/ 53 h 69"/>
                <a:gd name="T22" fmla="*/ 17 w 61"/>
                <a:gd name="T23" fmla="*/ 41 h 69"/>
                <a:gd name="T24" fmla="*/ 44 w 61"/>
                <a:gd name="T25" fmla="*/ 41 h 69"/>
                <a:gd name="T26" fmla="*/ 61 w 61"/>
                <a:gd name="T27" fmla="*/ 23 h 69"/>
                <a:gd name="T28" fmla="*/ 45 w 61"/>
                <a:gd name="T29" fmla="*/ 22 h 69"/>
                <a:gd name="T30" fmla="*/ 39 w 61"/>
                <a:gd name="T31" fmla="*/ 30 h 69"/>
                <a:gd name="T32" fmla="*/ 17 w 61"/>
                <a:gd name="T33" fmla="*/ 30 h 69"/>
                <a:gd name="T34" fmla="*/ 20 w 61"/>
                <a:gd name="T35" fmla="*/ 16 h 69"/>
                <a:gd name="T36" fmla="*/ 32 w 61"/>
                <a:gd name="T37" fmla="*/ 13 h 69"/>
                <a:gd name="T38" fmla="*/ 42 w 61"/>
                <a:gd name="T39" fmla="*/ 15 h 69"/>
                <a:gd name="T40" fmla="*/ 45 w 61"/>
                <a:gd name="T41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1" h="69">
                  <a:moveTo>
                    <a:pt x="61" y="23"/>
                  </a:moveTo>
                  <a:cubicBezTo>
                    <a:pt x="61" y="15"/>
                    <a:pt x="59" y="9"/>
                    <a:pt x="54" y="6"/>
                  </a:cubicBezTo>
                  <a:cubicBezTo>
                    <a:pt x="49" y="2"/>
                    <a:pt x="42" y="0"/>
                    <a:pt x="31" y="0"/>
                  </a:cubicBezTo>
                  <a:cubicBezTo>
                    <a:pt x="20" y="0"/>
                    <a:pt x="12" y="3"/>
                    <a:pt x="7" y="8"/>
                  </a:cubicBezTo>
                  <a:cubicBezTo>
                    <a:pt x="2" y="13"/>
                    <a:pt x="0" y="22"/>
                    <a:pt x="0" y="34"/>
                  </a:cubicBezTo>
                  <a:cubicBezTo>
                    <a:pt x="0" y="47"/>
                    <a:pt x="2" y="55"/>
                    <a:pt x="7" y="61"/>
                  </a:cubicBezTo>
                  <a:cubicBezTo>
                    <a:pt x="12" y="66"/>
                    <a:pt x="21" y="69"/>
                    <a:pt x="32" y="69"/>
                  </a:cubicBezTo>
                  <a:cubicBezTo>
                    <a:pt x="44" y="69"/>
                    <a:pt x="53" y="67"/>
                    <a:pt x="59" y="6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49" y="55"/>
                    <a:pt x="41" y="55"/>
                    <a:pt x="34" y="55"/>
                  </a:cubicBezTo>
                  <a:cubicBezTo>
                    <a:pt x="29" y="55"/>
                    <a:pt x="24" y="54"/>
                    <a:pt x="22" y="53"/>
                  </a:cubicBezTo>
                  <a:cubicBezTo>
                    <a:pt x="19" y="51"/>
                    <a:pt x="18" y="47"/>
                    <a:pt x="17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5" y="41"/>
                    <a:pt x="61" y="35"/>
                    <a:pt x="61" y="23"/>
                  </a:cubicBezTo>
                  <a:moveTo>
                    <a:pt x="45" y="22"/>
                  </a:moveTo>
                  <a:cubicBezTo>
                    <a:pt x="45" y="27"/>
                    <a:pt x="43" y="30"/>
                    <a:pt x="39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3"/>
                    <a:pt x="18" y="19"/>
                    <a:pt x="20" y="16"/>
                  </a:cubicBezTo>
                  <a:cubicBezTo>
                    <a:pt x="22" y="14"/>
                    <a:pt x="26" y="13"/>
                    <a:pt x="32" y="13"/>
                  </a:cubicBezTo>
                  <a:cubicBezTo>
                    <a:pt x="37" y="13"/>
                    <a:pt x="40" y="13"/>
                    <a:pt x="42" y="15"/>
                  </a:cubicBezTo>
                  <a:cubicBezTo>
                    <a:pt x="44" y="16"/>
                    <a:pt x="45" y="19"/>
                    <a:pt x="45" y="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22009DC-FBC0-41C9-9432-382D5124C0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3803" y="4687773"/>
              <a:ext cx="219428" cy="204701"/>
            </a:xfrm>
            <a:custGeom>
              <a:avLst/>
              <a:gdLst>
                <a:gd name="T0" fmla="*/ 65 w 125"/>
                <a:gd name="T1" fmla="*/ 1 h 116"/>
                <a:gd name="T2" fmla="*/ 0 w 125"/>
                <a:gd name="T3" fmla="*/ 44 h 116"/>
                <a:gd name="T4" fmla="*/ 13 w 125"/>
                <a:gd name="T5" fmla="*/ 76 h 116"/>
                <a:gd name="T6" fmla="*/ 39 w 125"/>
                <a:gd name="T7" fmla="*/ 91 h 116"/>
                <a:gd name="T8" fmla="*/ 39 w 125"/>
                <a:gd name="T9" fmla="*/ 91 h 116"/>
                <a:gd name="T10" fmla="*/ 39 w 125"/>
                <a:gd name="T11" fmla="*/ 92 h 116"/>
                <a:gd name="T12" fmla="*/ 39 w 125"/>
                <a:gd name="T13" fmla="*/ 92 h 116"/>
                <a:gd name="T14" fmla="*/ 21 w 125"/>
                <a:gd name="T15" fmla="*/ 116 h 116"/>
                <a:gd name="T16" fmla="*/ 30 w 125"/>
                <a:gd name="T17" fmla="*/ 116 h 116"/>
                <a:gd name="T18" fmla="*/ 66 w 125"/>
                <a:gd name="T19" fmla="*/ 95 h 116"/>
                <a:gd name="T20" fmla="*/ 124 w 125"/>
                <a:gd name="T21" fmla="*/ 49 h 116"/>
                <a:gd name="T22" fmla="*/ 65 w 125"/>
                <a:gd name="T23" fmla="*/ 1 h 116"/>
                <a:gd name="T24" fmla="*/ 82 w 125"/>
                <a:gd name="T25" fmla="*/ 77 h 116"/>
                <a:gd name="T26" fmla="*/ 52 w 125"/>
                <a:gd name="T27" fmla="*/ 85 h 116"/>
                <a:gd name="T28" fmla="*/ 70 w 125"/>
                <a:gd name="T29" fmla="*/ 56 h 116"/>
                <a:gd name="T30" fmla="*/ 68 w 125"/>
                <a:gd name="T31" fmla="*/ 56 h 116"/>
                <a:gd name="T32" fmla="*/ 41 w 125"/>
                <a:gd name="T33" fmla="*/ 83 h 116"/>
                <a:gd name="T34" fmla="*/ 32 w 125"/>
                <a:gd name="T35" fmla="*/ 78 h 116"/>
                <a:gd name="T36" fmla="*/ 35 w 125"/>
                <a:gd name="T37" fmla="*/ 29 h 116"/>
                <a:gd name="T38" fmla="*/ 75 w 125"/>
                <a:gd name="T39" fmla="*/ 19 h 116"/>
                <a:gd name="T40" fmla="*/ 99 w 125"/>
                <a:gd name="T41" fmla="*/ 16 h 116"/>
                <a:gd name="T42" fmla="*/ 82 w 125"/>
                <a:gd name="T43" fmla="*/ 7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5" h="116">
                  <a:moveTo>
                    <a:pt x="65" y="1"/>
                  </a:moveTo>
                  <a:cubicBezTo>
                    <a:pt x="30" y="0"/>
                    <a:pt x="1" y="19"/>
                    <a:pt x="0" y="44"/>
                  </a:cubicBezTo>
                  <a:cubicBezTo>
                    <a:pt x="0" y="56"/>
                    <a:pt x="3" y="67"/>
                    <a:pt x="13" y="76"/>
                  </a:cubicBezTo>
                  <a:cubicBezTo>
                    <a:pt x="26" y="89"/>
                    <a:pt x="39" y="91"/>
                    <a:pt x="39" y="91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8" y="93"/>
                    <a:pt x="21" y="116"/>
                    <a:pt x="21" y="116"/>
                  </a:cubicBezTo>
                  <a:cubicBezTo>
                    <a:pt x="30" y="116"/>
                    <a:pt x="30" y="116"/>
                    <a:pt x="30" y="116"/>
                  </a:cubicBezTo>
                  <a:cubicBezTo>
                    <a:pt x="39" y="109"/>
                    <a:pt x="60" y="95"/>
                    <a:pt x="66" y="95"/>
                  </a:cubicBezTo>
                  <a:cubicBezTo>
                    <a:pt x="104" y="94"/>
                    <a:pt x="124" y="70"/>
                    <a:pt x="124" y="49"/>
                  </a:cubicBezTo>
                  <a:cubicBezTo>
                    <a:pt x="125" y="24"/>
                    <a:pt x="100" y="3"/>
                    <a:pt x="65" y="1"/>
                  </a:cubicBezTo>
                  <a:close/>
                  <a:moveTo>
                    <a:pt x="82" y="77"/>
                  </a:moveTo>
                  <a:cubicBezTo>
                    <a:pt x="74" y="83"/>
                    <a:pt x="62" y="86"/>
                    <a:pt x="52" y="85"/>
                  </a:cubicBezTo>
                  <a:cubicBezTo>
                    <a:pt x="60" y="71"/>
                    <a:pt x="70" y="56"/>
                    <a:pt x="70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5" y="59"/>
                    <a:pt x="52" y="69"/>
                    <a:pt x="41" y="83"/>
                  </a:cubicBezTo>
                  <a:cubicBezTo>
                    <a:pt x="37" y="82"/>
                    <a:pt x="34" y="80"/>
                    <a:pt x="32" y="78"/>
                  </a:cubicBezTo>
                  <a:cubicBezTo>
                    <a:pt x="17" y="65"/>
                    <a:pt x="20" y="41"/>
                    <a:pt x="35" y="29"/>
                  </a:cubicBezTo>
                  <a:cubicBezTo>
                    <a:pt x="47" y="19"/>
                    <a:pt x="62" y="19"/>
                    <a:pt x="75" y="19"/>
                  </a:cubicBezTo>
                  <a:cubicBezTo>
                    <a:pt x="89" y="19"/>
                    <a:pt x="99" y="16"/>
                    <a:pt x="99" y="16"/>
                  </a:cubicBezTo>
                  <a:cubicBezTo>
                    <a:pt x="99" y="16"/>
                    <a:pt x="108" y="56"/>
                    <a:pt x="82" y="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</p:grpSp>
      <p:pic>
        <p:nvPicPr>
          <p:cNvPr id="11" name="Picture 2" descr="C:\Essi yleiset\LUKE töitä\Powerpoint-pohjat\Esityspohja 2019\c_natural_resources_white.png">
            <a:extLst>
              <a:ext uri="{FF2B5EF4-FFF2-40B4-BE49-F238E27FC236}">
                <a16:creationId xmlns:a16="http://schemas.microsoft.com/office/drawing/2014/main" id="{A0AC421C-69E8-46B3-B0F6-B4FED4813E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4266" y="6536788"/>
            <a:ext cx="2959689" cy="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695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 sinin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E4A8B4-391A-4168-8396-5E9B5ABA0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274" y="1478280"/>
            <a:ext cx="4022225" cy="3855720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32F8D12-FA6C-433B-907F-E70F710D6486}"/>
              </a:ext>
            </a:extLst>
          </p:cNvPr>
          <p:cNvGrpSpPr/>
          <p:nvPr userDrawn="1"/>
        </p:nvGrpSpPr>
        <p:grpSpPr>
          <a:xfrm>
            <a:off x="458662" y="6221676"/>
            <a:ext cx="665647" cy="449656"/>
            <a:chOff x="343996" y="4687773"/>
            <a:chExt cx="499235" cy="337242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18FF744-6EC2-4499-B710-5FBEE21A6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96" y="4859339"/>
              <a:ext cx="100142" cy="162730"/>
            </a:xfrm>
            <a:custGeom>
              <a:avLst/>
              <a:gdLst>
                <a:gd name="T0" fmla="*/ 0 w 57"/>
                <a:gd name="T1" fmla="*/ 0 h 92"/>
                <a:gd name="T2" fmla="*/ 0 w 57"/>
                <a:gd name="T3" fmla="*/ 73 h 92"/>
                <a:gd name="T4" fmla="*/ 21 w 57"/>
                <a:gd name="T5" fmla="*/ 92 h 92"/>
                <a:gd name="T6" fmla="*/ 57 w 57"/>
                <a:gd name="T7" fmla="*/ 91 h 92"/>
                <a:gd name="T8" fmla="*/ 56 w 57"/>
                <a:gd name="T9" fmla="*/ 78 h 92"/>
                <a:gd name="T10" fmla="*/ 24 w 57"/>
                <a:gd name="T11" fmla="*/ 78 h 92"/>
                <a:gd name="T12" fmla="*/ 18 w 57"/>
                <a:gd name="T13" fmla="*/ 76 h 92"/>
                <a:gd name="T14" fmla="*/ 17 w 57"/>
                <a:gd name="T15" fmla="*/ 71 h 92"/>
                <a:gd name="T16" fmla="*/ 17 w 57"/>
                <a:gd name="T17" fmla="*/ 0 h 92"/>
                <a:gd name="T18" fmla="*/ 0 w 57"/>
                <a:gd name="T1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92">
                  <a:moveTo>
                    <a:pt x="0" y="0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86"/>
                    <a:pt x="7" y="92"/>
                    <a:pt x="21" y="92"/>
                  </a:cubicBezTo>
                  <a:cubicBezTo>
                    <a:pt x="36" y="92"/>
                    <a:pt x="48" y="92"/>
                    <a:pt x="57" y="91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2" y="78"/>
                    <a:pt x="19" y="78"/>
                    <a:pt x="18" y="76"/>
                  </a:cubicBezTo>
                  <a:cubicBezTo>
                    <a:pt x="17" y="75"/>
                    <a:pt x="17" y="73"/>
                    <a:pt x="17" y="71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744B1B5-813C-42B3-8C99-A1DD8000A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501" y="4906465"/>
              <a:ext cx="105296" cy="118550"/>
            </a:xfrm>
            <a:custGeom>
              <a:avLst/>
              <a:gdLst>
                <a:gd name="T0" fmla="*/ 44 w 60"/>
                <a:gd name="T1" fmla="*/ 0 h 67"/>
                <a:gd name="T2" fmla="*/ 44 w 60"/>
                <a:gd name="T3" fmla="*/ 46 h 67"/>
                <a:gd name="T4" fmla="*/ 25 w 60"/>
                <a:gd name="T5" fmla="*/ 53 h 67"/>
                <a:gd name="T6" fmla="*/ 18 w 60"/>
                <a:gd name="T7" fmla="*/ 51 h 67"/>
                <a:gd name="T8" fmla="*/ 17 w 60"/>
                <a:gd name="T9" fmla="*/ 44 h 67"/>
                <a:gd name="T10" fmla="*/ 17 w 60"/>
                <a:gd name="T11" fmla="*/ 0 h 67"/>
                <a:gd name="T12" fmla="*/ 0 w 60"/>
                <a:gd name="T13" fmla="*/ 0 h 67"/>
                <a:gd name="T14" fmla="*/ 0 w 60"/>
                <a:gd name="T15" fmla="*/ 49 h 67"/>
                <a:gd name="T16" fmla="*/ 18 w 60"/>
                <a:gd name="T17" fmla="*/ 67 h 67"/>
                <a:gd name="T18" fmla="*/ 46 w 60"/>
                <a:gd name="T19" fmla="*/ 56 h 67"/>
                <a:gd name="T20" fmla="*/ 47 w 60"/>
                <a:gd name="T21" fmla="*/ 65 h 67"/>
                <a:gd name="T22" fmla="*/ 60 w 60"/>
                <a:gd name="T23" fmla="*/ 65 h 67"/>
                <a:gd name="T24" fmla="*/ 60 w 60"/>
                <a:gd name="T25" fmla="*/ 0 h 67"/>
                <a:gd name="T26" fmla="*/ 44 w 60"/>
                <a:gd name="T2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67">
                  <a:moveTo>
                    <a:pt x="44" y="0"/>
                  </a:moveTo>
                  <a:cubicBezTo>
                    <a:pt x="44" y="46"/>
                    <a:pt x="44" y="46"/>
                    <a:pt x="44" y="46"/>
                  </a:cubicBezTo>
                  <a:cubicBezTo>
                    <a:pt x="35" y="51"/>
                    <a:pt x="29" y="53"/>
                    <a:pt x="25" y="53"/>
                  </a:cubicBezTo>
                  <a:cubicBezTo>
                    <a:pt x="21" y="53"/>
                    <a:pt x="19" y="52"/>
                    <a:pt x="18" y="51"/>
                  </a:cubicBezTo>
                  <a:cubicBezTo>
                    <a:pt x="17" y="50"/>
                    <a:pt x="16" y="47"/>
                    <a:pt x="17" y="4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1"/>
                    <a:pt x="6" y="67"/>
                    <a:pt x="18" y="67"/>
                  </a:cubicBezTo>
                  <a:cubicBezTo>
                    <a:pt x="27" y="67"/>
                    <a:pt x="36" y="63"/>
                    <a:pt x="46" y="56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60" y="65"/>
                    <a:pt x="60" y="65"/>
                    <a:pt x="60" y="65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76A77BE-5072-45A4-9254-2134820C6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150" y="4859339"/>
              <a:ext cx="106769" cy="162730"/>
            </a:xfrm>
            <a:custGeom>
              <a:avLst/>
              <a:gdLst>
                <a:gd name="T0" fmla="*/ 43 w 61"/>
                <a:gd name="T1" fmla="*/ 92 h 92"/>
                <a:gd name="T2" fmla="*/ 61 w 61"/>
                <a:gd name="T3" fmla="*/ 92 h 92"/>
                <a:gd name="T4" fmla="*/ 41 w 61"/>
                <a:gd name="T5" fmla="*/ 62 h 92"/>
                <a:gd name="T6" fmla="*/ 35 w 61"/>
                <a:gd name="T7" fmla="*/ 56 h 92"/>
                <a:gd name="T8" fmla="*/ 35 w 61"/>
                <a:gd name="T9" fmla="*/ 55 h 92"/>
                <a:gd name="T10" fmla="*/ 41 w 61"/>
                <a:gd name="T11" fmla="*/ 50 h 92"/>
                <a:gd name="T12" fmla="*/ 59 w 61"/>
                <a:gd name="T13" fmla="*/ 27 h 92"/>
                <a:gd name="T14" fmla="*/ 41 w 61"/>
                <a:gd name="T15" fmla="*/ 27 h 92"/>
                <a:gd name="T16" fmla="*/ 23 w 61"/>
                <a:gd name="T17" fmla="*/ 50 h 92"/>
                <a:gd name="T18" fmla="*/ 16 w 61"/>
                <a:gd name="T19" fmla="*/ 50 h 92"/>
                <a:gd name="T20" fmla="*/ 17 w 61"/>
                <a:gd name="T21" fmla="*/ 39 h 92"/>
                <a:gd name="T22" fmla="*/ 17 w 61"/>
                <a:gd name="T23" fmla="*/ 0 h 92"/>
                <a:gd name="T24" fmla="*/ 0 w 61"/>
                <a:gd name="T25" fmla="*/ 0 h 92"/>
                <a:gd name="T26" fmla="*/ 0 w 61"/>
                <a:gd name="T27" fmla="*/ 92 h 92"/>
                <a:gd name="T28" fmla="*/ 16 w 61"/>
                <a:gd name="T29" fmla="*/ 92 h 92"/>
                <a:gd name="T30" fmla="*/ 16 w 61"/>
                <a:gd name="T31" fmla="*/ 71 h 92"/>
                <a:gd name="T32" fmla="*/ 16 w 61"/>
                <a:gd name="T33" fmla="*/ 61 h 92"/>
                <a:gd name="T34" fmla="*/ 23 w 61"/>
                <a:gd name="T35" fmla="*/ 61 h 92"/>
                <a:gd name="T36" fmla="*/ 43 w 61"/>
                <a:gd name="T3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92">
                  <a:moveTo>
                    <a:pt x="43" y="92"/>
                  </a:moveTo>
                  <a:cubicBezTo>
                    <a:pt x="61" y="92"/>
                    <a:pt x="61" y="92"/>
                    <a:pt x="61" y="9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39" y="59"/>
                    <a:pt x="37" y="57"/>
                    <a:pt x="35" y="56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7" y="54"/>
                    <a:pt x="39" y="52"/>
                    <a:pt x="41" y="50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47"/>
                    <a:pt x="17" y="43"/>
                    <a:pt x="17" y="3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9"/>
                    <a:pt x="16" y="65"/>
                    <a:pt x="16" y="61"/>
                  </a:cubicBezTo>
                  <a:cubicBezTo>
                    <a:pt x="23" y="61"/>
                    <a:pt x="23" y="61"/>
                    <a:pt x="23" y="61"/>
                  </a:cubicBezTo>
                  <a:lnTo>
                    <a:pt x="43" y="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DF4C6D6-EC27-4034-9681-55DE3C480D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1237" y="4903519"/>
              <a:ext cx="107505" cy="121496"/>
            </a:xfrm>
            <a:custGeom>
              <a:avLst/>
              <a:gdLst>
                <a:gd name="T0" fmla="*/ 61 w 61"/>
                <a:gd name="T1" fmla="*/ 23 h 69"/>
                <a:gd name="T2" fmla="*/ 54 w 61"/>
                <a:gd name="T3" fmla="*/ 6 h 69"/>
                <a:gd name="T4" fmla="*/ 31 w 61"/>
                <a:gd name="T5" fmla="*/ 0 h 69"/>
                <a:gd name="T6" fmla="*/ 7 w 61"/>
                <a:gd name="T7" fmla="*/ 8 h 69"/>
                <a:gd name="T8" fmla="*/ 0 w 61"/>
                <a:gd name="T9" fmla="*/ 34 h 69"/>
                <a:gd name="T10" fmla="*/ 7 w 61"/>
                <a:gd name="T11" fmla="*/ 61 h 69"/>
                <a:gd name="T12" fmla="*/ 32 w 61"/>
                <a:gd name="T13" fmla="*/ 69 h 69"/>
                <a:gd name="T14" fmla="*/ 59 w 61"/>
                <a:gd name="T15" fmla="*/ 64 h 69"/>
                <a:gd name="T16" fmla="*/ 58 w 61"/>
                <a:gd name="T17" fmla="*/ 54 h 69"/>
                <a:gd name="T18" fmla="*/ 34 w 61"/>
                <a:gd name="T19" fmla="*/ 55 h 69"/>
                <a:gd name="T20" fmla="*/ 22 w 61"/>
                <a:gd name="T21" fmla="*/ 53 h 69"/>
                <a:gd name="T22" fmla="*/ 17 w 61"/>
                <a:gd name="T23" fmla="*/ 41 h 69"/>
                <a:gd name="T24" fmla="*/ 44 w 61"/>
                <a:gd name="T25" fmla="*/ 41 h 69"/>
                <a:gd name="T26" fmla="*/ 61 w 61"/>
                <a:gd name="T27" fmla="*/ 23 h 69"/>
                <a:gd name="T28" fmla="*/ 45 w 61"/>
                <a:gd name="T29" fmla="*/ 22 h 69"/>
                <a:gd name="T30" fmla="*/ 39 w 61"/>
                <a:gd name="T31" fmla="*/ 30 h 69"/>
                <a:gd name="T32" fmla="*/ 17 w 61"/>
                <a:gd name="T33" fmla="*/ 30 h 69"/>
                <a:gd name="T34" fmla="*/ 20 w 61"/>
                <a:gd name="T35" fmla="*/ 16 h 69"/>
                <a:gd name="T36" fmla="*/ 32 w 61"/>
                <a:gd name="T37" fmla="*/ 13 h 69"/>
                <a:gd name="T38" fmla="*/ 42 w 61"/>
                <a:gd name="T39" fmla="*/ 15 h 69"/>
                <a:gd name="T40" fmla="*/ 45 w 61"/>
                <a:gd name="T41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1" h="69">
                  <a:moveTo>
                    <a:pt x="61" y="23"/>
                  </a:moveTo>
                  <a:cubicBezTo>
                    <a:pt x="61" y="15"/>
                    <a:pt x="59" y="9"/>
                    <a:pt x="54" y="6"/>
                  </a:cubicBezTo>
                  <a:cubicBezTo>
                    <a:pt x="49" y="2"/>
                    <a:pt x="42" y="0"/>
                    <a:pt x="31" y="0"/>
                  </a:cubicBezTo>
                  <a:cubicBezTo>
                    <a:pt x="20" y="0"/>
                    <a:pt x="12" y="3"/>
                    <a:pt x="7" y="8"/>
                  </a:cubicBezTo>
                  <a:cubicBezTo>
                    <a:pt x="2" y="13"/>
                    <a:pt x="0" y="22"/>
                    <a:pt x="0" y="34"/>
                  </a:cubicBezTo>
                  <a:cubicBezTo>
                    <a:pt x="0" y="47"/>
                    <a:pt x="2" y="55"/>
                    <a:pt x="7" y="61"/>
                  </a:cubicBezTo>
                  <a:cubicBezTo>
                    <a:pt x="12" y="66"/>
                    <a:pt x="21" y="69"/>
                    <a:pt x="32" y="69"/>
                  </a:cubicBezTo>
                  <a:cubicBezTo>
                    <a:pt x="44" y="69"/>
                    <a:pt x="53" y="67"/>
                    <a:pt x="59" y="6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49" y="55"/>
                    <a:pt x="41" y="55"/>
                    <a:pt x="34" y="55"/>
                  </a:cubicBezTo>
                  <a:cubicBezTo>
                    <a:pt x="29" y="55"/>
                    <a:pt x="24" y="54"/>
                    <a:pt x="22" y="53"/>
                  </a:cubicBezTo>
                  <a:cubicBezTo>
                    <a:pt x="19" y="51"/>
                    <a:pt x="18" y="47"/>
                    <a:pt x="17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5" y="41"/>
                    <a:pt x="61" y="35"/>
                    <a:pt x="61" y="23"/>
                  </a:cubicBezTo>
                  <a:moveTo>
                    <a:pt x="45" y="22"/>
                  </a:moveTo>
                  <a:cubicBezTo>
                    <a:pt x="45" y="27"/>
                    <a:pt x="43" y="30"/>
                    <a:pt x="39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3"/>
                    <a:pt x="18" y="19"/>
                    <a:pt x="20" y="16"/>
                  </a:cubicBezTo>
                  <a:cubicBezTo>
                    <a:pt x="22" y="14"/>
                    <a:pt x="26" y="13"/>
                    <a:pt x="32" y="13"/>
                  </a:cubicBezTo>
                  <a:cubicBezTo>
                    <a:pt x="37" y="13"/>
                    <a:pt x="40" y="13"/>
                    <a:pt x="42" y="15"/>
                  </a:cubicBezTo>
                  <a:cubicBezTo>
                    <a:pt x="44" y="16"/>
                    <a:pt x="45" y="19"/>
                    <a:pt x="45" y="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E7F0B41-D5EC-4E81-830B-02F1260020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3803" y="4687773"/>
              <a:ext cx="219428" cy="204701"/>
            </a:xfrm>
            <a:custGeom>
              <a:avLst/>
              <a:gdLst>
                <a:gd name="T0" fmla="*/ 65 w 125"/>
                <a:gd name="T1" fmla="*/ 1 h 116"/>
                <a:gd name="T2" fmla="*/ 0 w 125"/>
                <a:gd name="T3" fmla="*/ 44 h 116"/>
                <a:gd name="T4" fmla="*/ 13 w 125"/>
                <a:gd name="T5" fmla="*/ 76 h 116"/>
                <a:gd name="T6" fmla="*/ 39 w 125"/>
                <a:gd name="T7" fmla="*/ 91 h 116"/>
                <a:gd name="T8" fmla="*/ 39 w 125"/>
                <a:gd name="T9" fmla="*/ 91 h 116"/>
                <a:gd name="T10" fmla="*/ 39 w 125"/>
                <a:gd name="T11" fmla="*/ 92 h 116"/>
                <a:gd name="T12" fmla="*/ 39 w 125"/>
                <a:gd name="T13" fmla="*/ 92 h 116"/>
                <a:gd name="T14" fmla="*/ 21 w 125"/>
                <a:gd name="T15" fmla="*/ 116 h 116"/>
                <a:gd name="T16" fmla="*/ 30 w 125"/>
                <a:gd name="T17" fmla="*/ 116 h 116"/>
                <a:gd name="T18" fmla="*/ 66 w 125"/>
                <a:gd name="T19" fmla="*/ 95 h 116"/>
                <a:gd name="T20" fmla="*/ 124 w 125"/>
                <a:gd name="T21" fmla="*/ 49 h 116"/>
                <a:gd name="T22" fmla="*/ 65 w 125"/>
                <a:gd name="T23" fmla="*/ 1 h 116"/>
                <a:gd name="T24" fmla="*/ 82 w 125"/>
                <a:gd name="T25" fmla="*/ 77 h 116"/>
                <a:gd name="T26" fmla="*/ 52 w 125"/>
                <a:gd name="T27" fmla="*/ 85 h 116"/>
                <a:gd name="T28" fmla="*/ 70 w 125"/>
                <a:gd name="T29" fmla="*/ 56 h 116"/>
                <a:gd name="T30" fmla="*/ 68 w 125"/>
                <a:gd name="T31" fmla="*/ 56 h 116"/>
                <a:gd name="T32" fmla="*/ 41 w 125"/>
                <a:gd name="T33" fmla="*/ 83 h 116"/>
                <a:gd name="T34" fmla="*/ 32 w 125"/>
                <a:gd name="T35" fmla="*/ 78 h 116"/>
                <a:gd name="T36" fmla="*/ 35 w 125"/>
                <a:gd name="T37" fmla="*/ 29 h 116"/>
                <a:gd name="T38" fmla="*/ 75 w 125"/>
                <a:gd name="T39" fmla="*/ 19 h 116"/>
                <a:gd name="T40" fmla="*/ 99 w 125"/>
                <a:gd name="T41" fmla="*/ 16 h 116"/>
                <a:gd name="T42" fmla="*/ 82 w 125"/>
                <a:gd name="T43" fmla="*/ 7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5" h="116">
                  <a:moveTo>
                    <a:pt x="65" y="1"/>
                  </a:moveTo>
                  <a:cubicBezTo>
                    <a:pt x="30" y="0"/>
                    <a:pt x="1" y="19"/>
                    <a:pt x="0" y="44"/>
                  </a:cubicBezTo>
                  <a:cubicBezTo>
                    <a:pt x="0" y="56"/>
                    <a:pt x="3" y="67"/>
                    <a:pt x="13" y="76"/>
                  </a:cubicBezTo>
                  <a:cubicBezTo>
                    <a:pt x="26" y="89"/>
                    <a:pt x="39" y="91"/>
                    <a:pt x="39" y="91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8" y="93"/>
                    <a:pt x="21" y="116"/>
                    <a:pt x="21" y="116"/>
                  </a:cubicBezTo>
                  <a:cubicBezTo>
                    <a:pt x="30" y="116"/>
                    <a:pt x="30" y="116"/>
                    <a:pt x="30" y="116"/>
                  </a:cubicBezTo>
                  <a:cubicBezTo>
                    <a:pt x="39" y="109"/>
                    <a:pt x="60" y="95"/>
                    <a:pt x="66" y="95"/>
                  </a:cubicBezTo>
                  <a:cubicBezTo>
                    <a:pt x="104" y="94"/>
                    <a:pt x="124" y="70"/>
                    <a:pt x="124" y="49"/>
                  </a:cubicBezTo>
                  <a:cubicBezTo>
                    <a:pt x="125" y="24"/>
                    <a:pt x="100" y="3"/>
                    <a:pt x="65" y="1"/>
                  </a:cubicBezTo>
                  <a:close/>
                  <a:moveTo>
                    <a:pt x="82" y="77"/>
                  </a:moveTo>
                  <a:cubicBezTo>
                    <a:pt x="74" y="83"/>
                    <a:pt x="62" y="86"/>
                    <a:pt x="52" y="85"/>
                  </a:cubicBezTo>
                  <a:cubicBezTo>
                    <a:pt x="60" y="71"/>
                    <a:pt x="70" y="56"/>
                    <a:pt x="70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5" y="59"/>
                    <a:pt x="52" y="69"/>
                    <a:pt x="41" y="83"/>
                  </a:cubicBezTo>
                  <a:cubicBezTo>
                    <a:pt x="37" y="82"/>
                    <a:pt x="34" y="80"/>
                    <a:pt x="32" y="78"/>
                  </a:cubicBezTo>
                  <a:cubicBezTo>
                    <a:pt x="17" y="65"/>
                    <a:pt x="20" y="41"/>
                    <a:pt x="35" y="29"/>
                  </a:cubicBezTo>
                  <a:cubicBezTo>
                    <a:pt x="47" y="19"/>
                    <a:pt x="62" y="19"/>
                    <a:pt x="75" y="19"/>
                  </a:cubicBezTo>
                  <a:cubicBezTo>
                    <a:pt x="89" y="19"/>
                    <a:pt x="99" y="16"/>
                    <a:pt x="99" y="16"/>
                  </a:cubicBezTo>
                  <a:cubicBezTo>
                    <a:pt x="99" y="16"/>
                    <a:pt x="108" y="56"/>
                    <a:pt x="82" y="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</p:grpSp>
      <p:pic>
        <p:nvPicPr>
          <p:cNvPr id="11" name="Picture 2" descr="C:\Essi yleiset\LUKE töitä\Powerpoint-pohjat\Esityspohja 2019\c_natural_resources_white.png">
            <a:extLst>
              <a:ext uri="{FF2B5EF4-FFF2-40B4-BE49-F238E27FC236}">
                <a16:creationId xmlns:a16="http://schemas.microsoft.com/office/drawing/2014/main" id="{13ADF2A8-C9C7-4E0E-B645-E1226211D0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4266" y="6536788"/>
            <a:ext cx="2959689" cy="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595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E4A8B4-391A-4168-8396-5E9B5ABA0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264" y="2127632"/>
            <a:ext cx="4022225" cy="2903494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2CEB6E3-6FFE-4679-85ED-C53932D04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264" y="5342242"/>
            <a:ext cx="4022225" cy="74371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5" name="Kuvan paikkamerkki 19">
            <a:extLst>
              <a:ext uri="{FF2B5EF4-FFF2-40B4-BE49-F238E27FC236}">
                <a16:creationId xmlns:a16="http://schemas.microsoft.com/office/drawing/2014/main" id="{64D03E03-5D96-FFD3-05AC-1E18D23D438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46936" y="-11287"/>
            <a:ext cx="6455589" cy="6875989"/>
          </a:xfrm>
          <a:custGeom>
            <a:avLst/>
            <a:gdLst>
              <a:gd name="connsiteX0" fmla="*/ 0 w 3431705"/>
              <a:gd name="connsiteY0" fmla="*/ 0 h 6858000"/>
              <a:gd name="connsiteX1" fmla="*/ 3431705 w 3431705"/>
              <a:gd name="connsiteY1" fmla="*/ 0 h 6858000"/>
              <a:gd name="connsiteX2" fmla="*/ 3431705 w 3431705"/>
              <a:gd name="connsiteY2" fmla="*/ 6858000 h 6858000"/>
              <a:gd name="connsiteX3" fmla="*/ 0 w 3431705"/>
              <a:gd name="connsiteY3" fmla="*/ 6858000 h 6858000"/>
              <a:gd name="connsiteX4" fmla="*/ 0 w 3431705"/>
              <a:gd name="connsiteY4" fmla="*/ 0 h 6858000"/>
              <a:gd name="connsiteX0" fmla="*/ 3157 w 3434862"/>
              <a:gd name="connsiteY0" fmla="*/ 0 h 6858000"/>
              <a:gd name="connsiteX1" fmla="*/ 3434862 w 3434862"/>
              <a:gd name="connsiteY1" fmla="*/ 0 h 6858000"/>
              <a:gd name="connsiteX2" fmla="*/ 3434862 w 3434862"/>
              <a:gd name="connsiteY2" fmla="*/ 6858000 h 6858000"/>
              <a:gd name="connsiteX3" fmla="*/ 3157 w 3434862"/>
              <a:gd name="connsiteY3" fmla="*/ 6858000 h 6858000"/>
              <a:gd name="connsiteX4" fmla="*/ 0 w 3434862"/>
              <a:gd name="connsiteY4" fmla="*/ 3124200 h 6858000"/>
              <a:gd name="connsiteX5" fmla="*/ 3157 w 3434862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758837 w 4190542"/>
              <a:gd name="connsiteY0" fmla="*/ 0 h 6858000"/>
              <a:gd name="connsiteX1" fmla="*/ 4190542 w 4190542"/>
              <a:gd name="connsiteY1" fmla="*/ 0 h 6858000"/>
              <a:gd name="connsiteX2" fmla="*/ 4190542 w 4190542"/>
              <a:gd name="connsiteY2" fmla="*/ 6858000 h 6858000"/>
              <a:gd name="connsiteX3" fmla="*/ 758837 w 4190542"/>
              <a:gd name="connsiteY3" fmla="*/ 6858000 h 6858000"/>
              <a:gd name="connsiteX4" fmla="*/ 0 w 4190542"/>
              <a:gd name="connsiteY4" fmla="*/ 3548525 h 6858000"/>
              <a:gd name="connsiteX5" fmla="*/ 758837 w 4190542"/>
              <a:gd name="connsiteY5" fmla="*/ 0 h 6858000"/>
              <a:gd name="connsiteX0" fmla="*/ 647519 w 4079224"/>
              <a:gd name="connsiteY0" fmla="*/ 0 h 6858000"/>
              <a:gd name="connsiteX1" fmla="*/ 4079224 w 4079224"/>
              <a:gd name="connsiteY1" fmla="*/ 0 h 6858000"/>
              <a:gd name="connsiteX2" fmla="*/ 4079224 w 4079224"/>
              <a:gd name="connsiteY2" fmla="*/ 6858000 h 6858000"/>
              <a:gd name="connsiteX3" fmla="*/ 647519 w 4079224"/>
              <a:gd name="connsiteY3" fmla="*/ 6858000 h 6858000"/>
              <a:gd name="connsiteX4" fmla="*/ 0 w 4079224"/>
              <a:gd name="connsiteY4" fmla="*/ 3528647 h 6858000"/>
              <a:gd name="connsiteX5" fmla="*/ 647519 w 4079224"/>
              <a:gd name="connsiteY5" fmla="*/ 0 h 6858000"/>
              <a:gd name="connsiteX0" fmla="*/ 648002 w 4079707"/>
              <a:gd name="connsiteY0" fmla="*/ 0 h 6858000"/>
              <a:gd name="connsiteX1" fmla="*/ 4079707 w 4079707"/>
              <a:gd name="connsiteY1" fmla="*/ 0 h 6858000"/>
              <a:gd name="connsiteX2" fmla="*/ 4079707 w 4079707"/>
              <a:gd name="connsiteY2" fmla="*/ 6858000 h 6858000"/>
              <a:gd name="connsiteX3" fmla="*/ 648002 w 4079707"/>
              <a:gd name="connsiteY3" fmla="*/ 6858000 h 6858000"/>
              <a:gd name="connsiteX4" fmla="*/ 483 w 4079707"/>
              <a:gd name="connsiteY4" fmla="*/ 3528647 h 6858000"/>
              <a:gd name="connsiteX5" fmla="*/ 648002 w 4079707"/>
              <a:gd name="connsiteY5" fmla="*/ 0 h 6858000"/>
              <a:gd name="connsiteX0" fmla="*/ 647524 w 4079229"/>
              <a:gd name="connsiteY0" fmla="*/ 0 h 6858000"/>
              <a:gd name="connsiteX1" fmla="*/ 4079229 w 4079229"/>
              <a:gd name="connsiteY1" fmla="*/ 0 h 6858000"/>
              <a:gd name="connsiteX2" fmla="*/ 4079229 w 4079229"/>
              <a:gd name="connsiteY2" fmla="*/ 6858000 h 6858000"/>
              <a:gd name="connsiteX3" fmla="*/ 647524 w 4079229"/>
              <a:gd name="connsiteY3" fmla="*/ 6858000 h 6858000"/>
              <a:gd name="connsiteX4" fmla="*/ 5 w 4079229"/>
              <a:gd name="connsiteY4" fmla="*/ 3528647 h 6858000"/>
              <a:gd name="connsiteX5" fmla="*/ 647524 w 4079229"/>
              <a:gd name="connsiteY5" fmla="*/ 0 h 6858000"/>
              <a:gd name="connsiteX0" fmla="*/ 655474 w 4087179"/>
              <a:gd name="connsiteY0" fmla="*/ 0 h 6858000"/>
              <a:gd name="connsiteX1" fmla="*/ 4087179 w 4087179"/>
              <a:gd name="connsiteY1" fmla="*/ 0 h 6858000"/>
              <a:gd name="connsiteX2" fmla="*/ 4087179 w 4087179"/>
              <a:gd name="connsiteY2" fmla="*/ 6858000 h 6858000"/>
              <a:gd name="connsiteX3" fmla="*/ 655474 w 4087179"/>
              <a:gd name="connsiteY3" fmla="*/ 6858000 h 6858000"/>
              <a:gd name="connsiteX4" fmla="*/ 4 w 4087179"/>
              <a:gd name="connsiteY4" fmla="*/ 3405402 h 6858000"/>
              <a:gd name="connsiteX5" fmla="*/ 655474 w 4087179"/>
              <a:gd name="connsiteY5" fmla="*/ 0 h 6858000"/>
              <a:gd name="connsiteX0" fmla="*/ 655836 w 4087541"/>
              <a:gd name="connsiteY0" fmla="*/ 0 h 6858000"/>
              <a:gd name="connsiteX1" fmla="*/ 4087541 w 4087541"/>
              <a:gd name="connsiteY1" fmla="*/ 0 h 6858000"/>
              <a:gd name="connsiteX2" fmla="*/ 4087541 w 4087541"/>
              <a:gd name="connsiteY2" fmla="*/ 6858000 h 6858000"/>
              <a:gd name="connsiteX3" fmla="*/ 655836 w 4087541"/>
              <a:gd name="connsiteY3" fmla="*/ 6858000 h 6858000"/>
              <a:gd name="connsiteX4" fmla="*/ 366 w 4087541"/>
              <a:gd name="connsiteY4" fmla="*/ 3405402 h 6858000"/>
              <a:gd name="connsiteX5" fmla="*/ 655836 w 4087541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6086309"/>
              <a:gd name="connsiteY0" fmla="*/ 4483 h 6862483"/>
              <a:gd name="connsiteX1" fmla="*/ 6086309 w 6086309"/>
              <a:gd name="connsiteY1" fmla="*/ 0 h 6862483"/>
              <a:gd name="connsiteX2" fmla="*/ 4087180 w 6086309"/>
              <a:gd name="connsiteY2" fmla="*/ 6862483 h 6862483"/>
              <a:gd name="connsiteX3" fmla="*/ 655475 w 6086309"/>
              <a:gd name="connsiteY3" fmla="*/ 6862483 h 6862483"/>
              <a:gd name="connsiteX4" fmla="*/ 5 w 6086309"/>
              <a:gd name="connsiteY4" fmla="*/ 3409885 h 6862483"/>
              <a:gd name="connsiteX5" fmla="*/ 655475 w 6086309"/>
              <a:gd name="connsiteY5" fmla="*/ 4483 h 6862483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0 w 6086305"/>
              <a:gd name="connsiteY0" fmla="*/ 4483 h 6866965"/>
              <a:gd name="connsiteX1" fmla="*/ 6086304 w 6086305"/>
              <a:gd name="connsiteY1" fmla="*/ 0 h 6866965"/>
              <a:gd name="connsiteX2" fmla="*/ 6086305 w 6086305"/>
              <a:gd name="connsiteY2" fmla="*/ 6866965 h 6866965"/>
              <a:gd name="connsiteX3" fmla="*/ 655470 w 6086305"/>
              <a:gd name="connsiteY3" fmla="*/ 6862483 h 6866965"/>
              <a:gd name="connsiteX4" fmla="*/ 0 w 6086305"/>
              <a:gd name="connsiteY4" fmla="*/ 3409885 h 6866965"/>
              <a:gd name="connsiteX5" fmla="*/ 655470 w 6086305"/>
              <a:gd name="connsiteY5" fmla="*/ 4483 h 6866965"/>
              <a:gd name="connsiteX0" fmla="*/ 655470 w 6086305"/>
              <a:gd name="connsiteY0" fmla="*/ 0 h 6862482"/>
              <a:gd name="connsiteX1" fmla="*/ 3836880 w 6086305"/>
              <a:gd name="connsiteY1" fmla="*/ 13744 h 6862482"/>
              <a:gd name="connsiteX2" fmla="*/ 6086305 w 6086305"/>
              <a:gd name="connsiteY2" fmla="*/ 6862482 h 6862482"/>
              <a:gd name="connsiteX3" fmla="*/ 655470 w 6086305"/>
              <a:gd name="connsiteY3" fmla="*/ 6858000 h 6862482"/>
              <a:gd name="connsiteX4" fmla="*/ 0 w 6086305"/>
              <a:gd name="connsiteY4" fmla="*/ 3405402 h 6862482"/>
              <a:gd name="connsiteX5" fmla="*/ 655470 w 6086305"/>
              <a:gd name="connsiteY5" fmla="*/ 0 h 6862482"/>
              <a:gd name="connsiteX0" fmla="*/ 655470 w 3864313"/>
              <a:gd name="connsiteY0" fmla="*/ 0 h 6862482"/>
              <a:gd name="connsiteX1" fmla="*/ 3836880 w 3864313"/>
              <a:gd name="connsiteY1" fmla="*/ 13744 h 6862482"/>
              <a:gd name="connsiteX2" fmla="*/ 3864313 w 3864313"/>
              <a:gd name="connsiteY2" fmla="*/ 6862482 h 6862482"/>
              <a:gd name="connsiteX3" fmla="*/ 655470 w 3864313"/>
              <a:gd name="connsiteY3" fmla="*/ 6858000 h 6862482"/>
              <a:gd name="connsiteX4" fmla="*/ 0 w 3864313"/>
              <a:gd name="connsiteY4" fmla="*/ 3405402 h 6862482"/>
              <a:gd name="connsiteX5" fmla="*/ 655470 w 3864313"/>
              <a:gd name="connsiteY5" fmla="*/ 0 h 6862482"/>
              <a:gd name="connsiteX0" fmla="*/ 72639 w 5518655"/>
              <a:gd name="connsiteY0" fmla="*/ 12800 h 6848738"/>
              <a:gd name="connsiteX1" fmla="*/ 5491222 w 5518655"/>
              <a:gd name="connsiteY1" fmla="*/ 0 h 6848738"/>
              <a:gd name="connsiteX2" fmla="*/ 5518655 w 5518655"/>
              <a:gd name="connsiteY2" fmla="*/ 6848738 h 6848738"/>
              <a:gd name="connsiteX3" fmla="*/ 2309812 w 5518655"/>
              <a:gd name="connsiteY3" fmla="*/ 6844256 h 6848738"/>
              <a:gd name="connsiteX4" fmla="*/ 1654342 w 5518655"/>
              <a:gd name="connsiteY4" fmla="*/ 3391658 h 6848738"/>
              <a:gd name="connsiteX5" fmla="*/ 72639 w 5518655"/>
              <a:gd name="connsiteY5" fmla="*/ 12800 h 6848738"/>
              <a:gd name="connsiteX0" fmla="*/ 66096 w 5512112"/>
              <a:gd name="connsiteY0" fmla="*/ 12800 h 6853104"/>
              <a:gd name="connsiteX1" fmla="*/ 5484679 w 5512112"/>
              <a:gd name="connsiteY1" fmla="*/ 0 h 6853104"/>
              <a:gd name="connsiteX2" fmla="*/ 5512112 w 5512112"/>
              <a:gd name="connsiteY2" fmla="*/ 6848738 h 6853104"/>
              <a:gd name="connsiteX3" fmla="*/ 1087028 w 5512112"/>
              <a:gd name="connsiteY3" fmla="*/ 6853104 h 6853104"/>
              <a:gd name="connsiteX4" fmla="*/ 1647799 w 5512112"/>
              <a:gd name="connsiteY4" fmla="*/ 3391658 h 6853104"/>
              <a:gd name="connsiteX5" fmla="*/ 66096 w 5512112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40792 w 6486808"/>
              <a:gd name="connsiteY0" fmla="*/ 12800 h 6853104"/>
              <a:gd name="connsiteX1" fmla="*/ 6459375 w 6486808"/>
              <a:gd name="connsiteY1" fmla="*/ 0 h 6853104"/>
              <a:gd name="connsiteX2" fmla="*/ 6486808 w 6486808"/>
              <a:gd name="connsiteY2" fmla="*/ 6848738 h 6853104"/>
              <a:gd name="connsiteX3" fmla="*/ 2061724 w 6486808"/>
              <a:gd name="connsiteY3" fmla="*/ 6853104 h 6853104"/>
              <a:gd name="connsiteX4" fmla="*/ 30215 w 6486808"/>
              <a:gd name="connsiteY4" fmla="*/ 3099669 h 6853104"/>
              <a:gd name="connsiteX5" fmla="*/ 1040792 w 6486808"/>
              <a:gd name="connsiteY5" fmla="*/ 12800 h 6853104"/>
              <a:gd name="connsiteX0" fmla="*/ 1011865 w 6457881"/>
              <a:gd name="connsiteY0" fmla="*/ 12800 h 6853104"/>
              <a:gd name="connsiteX1" fmla="*/ 6430448 w 6457881"/>
              <a:gd name="connsiteY1" fmla="*/ 0 h 6853104"/>
              <a:gd name="connsiteX2" fmla="*/ 6457881 w 6457881"/>
              <a:gd name="connsiteY2" fmla="*/ 6848738 h 6853104"/>
              <a:gd name="connsiteX3" fmla="*/ 2032797 w 6457881"/>
              <a:gd name="connsiteY3" fmla="*/ 6853104 h 6853104"/>
              <a:gd name="connsiteX4" fmla="*/ 1288 w 6457881"/>
              <a:gd name="connsiteY4" fmla="*/ 3099669 h 6853104"/>
              <a:gd name="connsiteX5" fmla="*/ 1011865 w 6457881"/>
              <a:gd name="connsiteY5" fmla="*/ 12800 h 6853104"/>
              <a:gd name="connsiteX0" fmla="*/ 1020718 w 6466734"/>
              <a:gd name="connsiteY0" fmla="*/ 12800 h 6853104"/>
              <a:gd name="connsiteX1" fmla="*/ 6439301 w 6466734"/>
              <a:gd name="connsiteY1" fmla="*/ 0 h 6853104"/>
              <a:gd name="connsiteX2" fmla="*/ 6466734 w 6466734"/>
              <a:gd name="connsiteY2" fmla="*/ 6848738 h 6853104"/>
              <a:gd name="connsiteX3" fmla="*/ 2041650 w 6466734"/>
              <a:gd name="connsiteY3" fmla="*/ 6853104 h 6853104"/>
              <a:gd name="connsiteX4" fmla="*/ 1263 w 6466734"/>
              <a:gd name="connsiteY4" fmla="*/ 2975795 h 6853104"/>
              <a:gd name="connsiteX5" fmla="*/ 1020718 w 6466734"/>
              <a:gd name="connsiteY5" fmla="*/ 12800 h 6853104"/>
              <a:gd name="connsiteX0" fmla="*/ 1019459 w 6465475"/>
              <a:gd name="connsiteY0" fmla="*/ 12800 h 6853104"/>
              <a:gd name="connsiteX1" fmla="*/ 6438042 w 6465475"/>
              <a:gd name="connsiteY1" fmla="*/ 0 h 6853104"/>
              <a:gd name="connsiteX2" fmla="*/ 6465475 w 6465475"/>
              <a:gd name="connsiteY2" fmla="*/ 6848738 h 6853104"/>
              <a:gd name="connsiteX3" fmla="*/ 2040391 w 6465475"/>
              <a:gd name="connsiteY3" fmla="*/ 6853104 h 6853104"/>
              <a:gd name="connsiteX4" fmla="*/ 4 w 6465475"/>
              <a:gd name="connsiteY4" fmla="*/ 2975795 h 6853104"/>
              <a:gd name="connsiteX5" fmla="*/ 1019459 w 6465475"/>
              <a:gd name="connsiteY5" fmla="*/ 12800 h 6853104"/>
              <a:gd name="connsiteX0" fmla="*/ 1021568 w 6467584"/>
              <a:gd name="connsiteY0" fmla="*/ 12800 h 6853104"/>
              <a:gd name="connsiteX1" fmla="*/ 6440151 w 6467584"/>
              <a:gd name="connsiteY1" fmla="*/ 0 h 6853104"/>
              <a:gd name="connsiteX2" fmla="*/ 6467584 w 6467584"/>
              <a:gd name="connsiteY2" fmla="*/ 6848738 h 6853104"/>
              <a:gd name="connsiteX3" fmla="*/ 2042500 w 6467584"/>
              <a:gd name="connsiteY3" fmla="*/ 6853104 h 6853104"/>
              <a:gd name="connsiteX4" fmla="*/ 2113 w 6467584"/>
              <a:gd name="connsiteY4" fmla="*/ 2975795 h 6853104"/>
              <a:gd name="connsiteX5" fmla="*/ 1021568 w 646758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12486 w 6458502"/>
              <a:gd name="connsiteY0" fmla="*/ 12800 h 6853104"/>
              <a:gd name="connsiteX1" fmla="*/ 6431069 w 6458502"/>
              <a:gd name="connsiteY1" fmla="*/ 0 h 6853104"/>
              <a:gd name="connsiteX2" fmla="*/ 6458502 w 6458502"/>
              <a:gd name="connsiteY2" fmla="*/ 6848738 h 6853104"/>
              <a:gd name="connsiteX3" fmla="*/ 2148828 w 6458502"/>
              <a:gd name="connsiteY3" fmla="*/ 6853104 h 6853104"/>
              <a:gd name="connsiteX4" fmla="*/ 37419 w 6458502"/>
              <a:gd name="connsiteY4" fmla="*/ 3515530 h 6853104"/>
              <a:gd name="connsiteX5" fmla="*/ 1012486 w 6458502"/>
              <a:gd name="connsiteY5" fmla="*/ 12800 h 6853104"/>
              <a:gd name="connsiteX0" fmla="*/ 990687 w 6436703"/>
              <a:gd name="connsiteY0" fmla="*/ 12800 h 6853104"/>
              <a:gd name="connsiteX1" fmla="*/ 6409270 w 6436703"/>
              <a:gd name="connsiteY1" fmla="*/ 0 h 6853104"/>
              <a:gd name="connsiteX2" fmla="*/ 6436703 w 6436703"/>
              <a:gd name="connsiteY2" fmla="*/ 6848738 h 6853104"/>
              <a:gd name="connsiteX3" fmla="*/ 2127029 w 6436703"/>
              <a:gd name="connsiteY3" fmla="*/ 6853104 h 6853104"/>
              <a:gd name="connsiteX4" fmla="*/ 15620 w 6436703"/>
              <a:gd name="connsiteY4" fmla="*/ 3515530 h 6853104"/>
              <a:gd name="connsiteX5" fmla="*/ 990687 w 6436703"/>
              <a:gd name="connsiteY5" fmla="*/ 12800 h 6853104"/>
              <a:gd name="connsiteX0" fmla="*/ 1016653 w 6462669"/>
              <a:gd name="connsiteY0" fmla="*/ 12800 h 6853104"/>
              <a:gd name="connsiteX1" fmla="*/ 6435236 w 6462669"/>
              <a:gd name="connsiteY1" fmla="*/ 0 h 6853104"/>
              <a:gd name="connsiteX2" fmla="*/ 6462669 w 6462669"/>
              <a:gd name="connsiteY2" fmla="*/ 6848738 h 6853104"/>
              <a:gd name="connsiteX3" fmla="*/ 2152995 w 6462669"/>
              <a:gd name="connsiteY3" fmla="*/ 6853104 h 6853104"/>
              <a:gd name="connsiteX4" fmla="*/ 14953 w 6462669"/>
              <a:gd name="connsiteY4" fmla="*/ 3108517 h 6853104"/>
              <a:gd name="connsiteX5" fmla="*/ 1016653 w 6462669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9349 w 6455365"/>
              <a:gd name="connsiteY0" fmla="*/ 12800 h 6853104"/>
              <a:gd name="connsiteX1" fmla="*/ 6427932 w 6455365"/>
              <a:gd name="connsiteY1" fmla="*/ 0 h 6853104"/>
              <a:gd name="connsiteX2" fmla="*/ 6455365 w 6455365"/>
              <a:gd name="connsiteY2" fmla="*/ 6848738 h 6853104"/>
              <a:gd name="connsiteX3" fmla="*/ 2145691 w 6455365"/>
              <a:gd name="connsiteY3" fmla="*/ 6853104 h 6853104"/>
              <a:gd name="connsiteX4" fmla="*/ 7649 w 6455365"/>
              <a:gd name="connsiteY4" fmla="*/ 3108517 h 6853104"/>
              <a:gd name="connsiteX5" fmla="*/ 1009349 w 6455365"/>
              <a:gd name="connsiteY5" fmla="*/ 12800 h 6853104"/>
              <a:gd name="connsiteX0" fmla="*/ 1010436 w 6456452"/>
              <a:gd name="connsiteY0" fmla="*/ 12800 h 6853104"/>
              <a:gd name="connsiteX1" fmla="*/ 6429019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10436 w 6456452"/>
              <a:gd name="connsiteY0" fmla="*/ 12800 h 6853104"/>
              <a:gd name="connsiteX1" fmla="*/ 6446774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03404 w 6449420"/>
              <a:gd name="connsiteY0" fmla="*/ 12800 h 6853104"/>
              <a:gd name="connsiteX1" fmla="*/ 6439742 w 6449420"/>
              <a:gd name="connsiteY1" fmla="*/ 0 h 6853104"/>
              <a:gd name="connsiteX2" fmla="*/ 6449420 w 6449420"/>
              <a:gd name="connsiteY2" fmla="*/ 6848738 h 6853104"/>
              <a:gd name="connsiteX3" fmla="*/ 2139746 w 6449420"/>
              <a:gd name="connsiteY3" fmla="*/ 6853104 h 6853104"/>
              <a:gd name="connsiteX4" fmla="*/ 1704 w 6449420"/>
              <a:gd name="connsiteY4" fmla="*/ 3108517 h 6853104"/>
              <a:gd name="connsiteX5" fmla="*/ 1003404 w 6449420"/>
              <a:gd name="connsiteY5" fmla="*/ 12800 h 6853104"/>
              <a:gd name="connsiteX0" fmla="*/ 252471 w 5698487"/>
              <a:gd name="connsiteY0" fmla="*/ 12800 h 6853104"/>
              <a:gd name="connsiteX1" fmla="*/ 5688809 w 5698487"/>
              <a:gd name="connsiteY1" fmla="*/ 0 h 6853104"/>
              <a:gd name="connsiteX2" fmla="*/ 5698487 w 5698487"/>
              <a:gd name="connsiteY2" fmla="*/ 6848738 h 6853104"/>
              <a:gd name="connsiteX3" fmla="*/ 1388813 w 5698487"/>
              <a:gd name="connsiteY3" fmla="*/ 6853104 h 6853104"/>
              <a:gd name="connsiteX4" fmla="*/ 252471 w 5698487"/>
              <a:gd name="connsiteY4" fmla="*/ 12800 h 6853104"/>
              <a:gd name="connsiteX0" fmla="*/ 976752 w 6422768"/>
              <a:gd name="connsiteY0" fmla="*/ 12800 h 6853104"/>
              <a:gd name="connsiteX1" fmla="*/ 6413090 w 6422768"/>
              <a:gd name="connsiteY1" fmla="*/ 0 h 6853104"/>
              <a:gd name="connsiteX2" fmla="*/ 6422768 w 6422768"/>
              <a:gd name="connsiteY2" fmla="*/ 6848738 h 6853104"/>
              <a:gd name="connsiteX3" fmla="*/ 2113094 w 6422768"/>
              <a:gd name="connsiteY3" fmla="*/ 6853104 h 6853104"/>
              <a:gd name="connsiteX4" fmla="*/ 976752 w 6422768"/>
              <a:gd name="connsiteY4" fmla="*/ 12800 h 6853104"/>
              <a:gd name="connsiteX0" fmla="*/ 1037564 w 6483580"/>
              <a:gd name="connsiteY0" fmla="*/ 12800 h 6853104"/>
              <a:gd name="connsiteX1" fmla="*/ 6473902 w 6483580"/>
              <a:gd name="connsiteY1" fmla="*/ 0 h 6853104"/>
              <a:gd name="connsiteX2" fmla="*/ 6483580 w 6483580"/>
              <a:gd name="connsiteY2" fmla="*/ 6848738 h 6853104"/>
              <a:gd name="connsiteX3" fmla="*/ 2173906 w 6483580"/>
              <a:gd name="connsiteY3" fmla="*/ 6853104 h 6853104"/>
              <a:gd name="connsiteX4" fmla="*/ 1037564 w 6483580"/>
              <a:gd name="connsiteY4" fmla="*/ 12800 h 6853104"/>
              <a:gd name="connsiteX0" fmla="*/ 1010329 w 6456345"/>
              <a:gd name="connsiteY0" fmla="*/ 12800 h 6853104"/>
              <a:gd name="connsiteX1" fmla="*/ 6446667 w 6456345"/>
              <a:gd name="connsiteY1" fmla="*/ 0 h 6853104"/>
              <a:gd name="connsiteX2" fmla="*/ 6456345 w 6456345"/>
              <a:gd name="connsiteY2" fmla="*/ 6848738 h 6853104"/>
              <a:gd name="connsiteX3" fmla="*/ 2146671 w 6456345"/>
              <a:gd name="connsiteY3" fmla="*/ 6853104 h 6853104"/>
              <a:gd name="connsiteX4" fmla="*/ 1010329 w 6456345"/>
              <a:gd name="connsiteY4" fmla="*/ 12800 h 6853104"/>
              <a:gd name="connsiteX0" fmla="*/ 1042634 w 6426506"/>
              <a:gd name="connsiteY0" fmla="*/ 12800 h 6853104"/>
              <a:gd name="connsiteX1" fmla="*/ 6416828 w 6426506"/>
              <a:gd name="connsiteY1" fmla="*/ 0 h 6853104"/>
              <a:gd name="connsiteX2" fmla="*/ 6426506 w 6426506"/>
              <a:gd name="connsiteY2" fmla="*/ 6848738 h 6853104"/>
              <a:gd name="connsiteX3" fmla="*/ 2116832 w 6426506"/>
              <a:gd name="connsiteY3" fmla="*/ 6853104 h 6853104"/>
              <a:gd name="connsiteX4" fmla="*/ 1042634 w 6426506"/>
              <a:gd name="connsiteY4" fmla="*/ 12800 h 6853104"/>
              <a:gd name="connsiteX0" fmla="*/ 1074957 w 6458829"/>
              <a:gd name="connsiteY0" fmla="*/ 12800 h 6853104"/>
              <a:gd name="connsiteX1" fmla="*/ 6449151 w 6458829"/>
              <a:gd name="connsiteY1" fmla="*/ 0 h 6853104"/>
              <a:gd name="connsiteX2" fmla="*/ 6458829 w 6458829"/>
              <a:gd name="connsiteY2" fmla="*/ 6848738 h 6853104"/>
              <a:gd name="connsiteX3" fmla="*/ 2149155 w 6458829"/>
              <a:gd name="connsiteY3" fmla="*/ 6853104 h 6853104"/>
              <a:gd name="connsiteX4" fmla="*/ 1074957 w 6458829"/>
              <a:gd name="connsiteY4" fmla="*/ 12800 h 6853104"/>
              <a:gd name="connsiteX0" fmla="*/ 1088793 w 6472665"/>
              <a:gd name="connsiteY0" fmla="*/ 12800 h 6853104"/>
              <a:gd name="connsiteX1" fmla="*/ 6462987 w 6472665"/>
              <a:gd name="connsiteY1" fmla="*/ 0 h 6853104"/>
              <a:gd name="connsiteX2" fmla="*/ 6472665 w 6472665"/>
              <a:gd name="connsiteY2" fmla="*/ 6848738 h 6853104"/>
              <a:gd name="connsiteX3" fmla="*/ 2136358 w 6472665"/>
              <a:gd name="connsiteY3" fmla="*/ 6853104 h 6853104"/>
              <a:gd name="connsiteX4" fmla="*/ 1088793 w 6472665"/>
              <a:gd name="connsiteY4" fmla="*/ 12800 h 6853104"/>
              <a:gd name="connsiteX0" fmla="*/ 1078539 w 6462411"/>
              <a:gd name="connsiteY0" fmla="*/ 12800 h 6853104"/>
              <a:gd name="connsiteX1" fmla="*/ 6452733 w 6462411"/>
              <a:gd name="connsiteY1" fmla="*/ 0 h 6853104"/>
              <a:gd name="connsiteX2" fmla="*/ 6462411 w 6462411"/>
              <a:gd name="connsiteY2" fmla="*/ 6848738 h 6853104"/>
              <a:gd name="connsiteX3" fmla="*/ 2126104 w 6462411"/>
              <a:gd name="connsiteY3" fmla="*/ 6853104 h 6853104"/>
              <a:gd name="connsiteX4" fmla="*/ 1078539 w 6462411"/>
              <a:gd name="connsiteY4" fmla="*/ 12800 h 6853104"/>
              <a:gd name="connsiteX0" fmla="*/ 1071717 w 6455589"/>
              <a:gd name="connsiteY0" fmla="*/ 12800 h 6853104"/>
              <a:gd name="connsiteX1" fmla="*/ 6445911 w 6455589"/>
              <a:gd name="connsiteY1" fmla="*/ 0 h 6853104"/>
              <a:gd name="connsiteX2" fmla="*/ 6455589 w 6455589"/>
              <a:gd name="connsiteY2" fmla="*/ 6848738 h 6853104"/>
              <a:gd name="connsiteX3" fmla="*/ 2119282 w 6455589"/>
              <a:gd name="connsiteY3" fmla="*/ 6853104 h 6853104"/>
              <a:gd name="connsiteX4" fmla="*/ 1071717 w 6455589"/>
              <a:gd name="connsiteY4" fmla="*/ 12800 h 685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5589" h="6853104">
                <a:moveTo>
                  <a:pt x="1071717" y="12800"/>
                </a:moveTo>
                <a:lnTo>
                  <a:pt x="6445911" y="0"/>
                </a:lnTo>
                <a:cubicBezTo>
                  <a:pt x="6445911" y="2288988"/>
                  <a:pt x="6455589" y="4559750"/>
                  <a:pt x="6455589" y="6848738"/>
                </a:cubicBezTo>
                <a:lnTo>
                  <a:pt x="2119282" y="6853104"/>
                </a:lnTo>
                <a:cubicBezTo>
                  <a:pt x="-1158726" y="4554678"/>
                  <a:pt x="97599" y="960325"/>
                  <a:pt x="1071717" y="1280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Picture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E54FDB8-D830-AE45-7184-29EDFF6264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6273" y="570392"/>
            <a:ext cx="1467562" cy="128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467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 vihreä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E4A8B4-391A-4168-8396-5E9B5ABA0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274" y="1478280"/>
            <a:ext cx="4022225" cy="3855720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947C22F-6AB5-4A0A-B93B-D7CDA22C5D46}"/>
              </a:ext>
            </a:extLst>
          </p:cNvPr>
          <p:cNvGrpSpPr/>
          <p:nvPr userDrawn="1"/>
        </p:nvGrpSpPr>
        <p:grpSpPr>
          <a:xfrm>
            <a:off x="458662" y="6221676"/>
            <a:ext cx="665647" cy="449656"/>
            <a:chOff x="343996" y="4687773"/>
            <a:chExt cx="499235" cy="337242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6972269-75BE-413F-9EC1-28EF0F25D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96" y="4859339"/>
              <a:ext cx="100142" cy="162730"/>
            </a:xfrm>
            <a:custGeom>
              <a:avLst/>
              <a:gdLst>
                <a:gd name="T0" fmla="*/ 0 w 57"/>
                <a:gd name="T1" fmla="*/ 0 h 92"/>
                <a:gd name="T2" fmla="*/ 0 w 57"/>
                <a:gd name="T3" fmla="*/ 73 h 92"/>
                <a:gd name="T4" fmla="*/ 21 w 57"/>
                <a:gd name="T5" fmla="*/ 92 h 92"/>
                <a:gd name="T6" fmla="*/ 57 w 57"/>
                <a:gd name="T7" fmla="*/ 91 h 92"/>
                <a:gd name="T8" fmla="*/ 56 w 57"/>
                <a:gd name="T9" fmla="*/ 78 h 92"/>
                <a:gd name="T10" fmla="*/ 24 w 57"/>
                <a:gd name="T11" fmla="*/ 78 h 92"/>
                <a:gd name="T12" fmla="*/ 18 w 57"/>
                <a:gd name="T13" fmla="*/ 76 h 92"/>
                <a:gd name="T14" fmla="*/ 17 w 57"/>
                <a:gd name="T15" fmla="*/ 71 h 92"/>
                <a:gd name="T16" fmla="*/ 17 w 57"/>
                <a:gd name="T17" fmla="*/ 0 h 92"/>
                <a:gd name="T18" fmla="*/ 0 w 57"/>
                <a:gd name="T1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92">
                  <a:moveTo>
                    <a:pt x="0" y="0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86"/>
                    <a:pt x="7" y="92"/>
                    <a:pt x="21" y="92"/>
                  </a:cubicBezTo>
                  <a:cubicBezTo>
                    <a:pt x="36" y="92"/>
                    <a:pt x="48" y="92"/>
                    <a:pt x="57" y="91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2" y="78"/>
                    <a:pt x="19" y="78"/>
                    <a:pt x="18" y="76"/>
                  </a:cubicBezTo>
                  <a:cubicBezTo>
                    <a:pt x="17" y="75"/>
                    <a:pt x="17" y="73"/>
                    <a:pt x="17" y="71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8AB8213-F81F-4556-AEB9-67B1454E2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501" y="4906465"/>
              <a:ext cx="105296" cy="118550"/>
            </a:xfrm>
            <a:custGeom>
              <a:avLst/>
              <a:gdLst>
                <a:gd name="T0" fmla="*/ 44 w 60"/>
                <a:gd name="T1" fmla="*/ 0 h 67"/>
                <a:gd name="T2" fmla="*/ 44 w 60"/>
                <a:gd name="T3" fmla="*/ 46 h 67"/>
                <a:gd name="T4" fmla="*/ 25 w 60"/>
                <a:gd name="T5" fmla="*/ 53 h 67"/>
                <a:gd name="T6" fmla="*/ 18 w 60"/>
                <a:gd name="T7" fmla="*/ 51 h 67"/>
                <a:gd name="T8" fmla="*/ 17 w 60"/>
                <a:gd name="T9" fmla="*/ 44 h 67"/>
                <a:gd name="T10" fmla="*/ 17 w 60"/>
                <a:gd name="T11" fmla="*/ 0 h 67"/>
                <a:gd name="T12" fmla="*/ 0 w 60"/>
                <a:gd name="T13" fmla="*/ 0 h 67"/>
                <a:gd name="T14" fmla="*/ 0 w 60"/>
                <a:gd name="T15" fmla="*/ 49 h 67"/>
                <a:gd name="T16" fmla="*/ 18 w 60"/>
                <a:gd name="T17" fmla="*/ 67 h 67"/>
                <a:gd name="T18" fmla="*/ 46 w 60"/>
                <a:gd name="T19" fmla="*/ 56 h 67"/>
                <a:gd name="T20" fmla="*/ 47 w 60"/>
                <a:gd name="T21" fmla="*/ 65 h 67"/>
                <a:gd name="T22" fmla="*/ 60 w 60"/>
                <a:gd name="T23" fmla="*/ 65 h 67"/>
                <a:gd name="T24" fmla="*/ 60 w 60"/>
                <a:gd name="T25" fmla="*/ 0 h 67"/>
                <a:gd name="T26" fmla="*/ 44 w 60"/>
                <a:gd name="T2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67">
                  <a:moveTo>
                    <a:pt x="44" y="0"/>
                  </a:moveTo>
                  <a:cubicBezTo>
                    <a:pt x="44" y="46"/>
                    <a:pt x="44" y="46"/>
                    <a:pt x="44" y="46"/>
                  </a:cubicBezTo>
                  <a:cubicBezTo>
                    <a:pt x="35" y="51"/>
                    <a:pt x="29" y="53"/>
                    <a:pt x="25" y="53"/>
                  </a:cubicBezTo>
                  <a:cubicBezTo>
                    <a:pt x="21" y="53"/>
                    <a:pt x="19" y="52"/>
                    <a:pt x="18" y="51"/>
                  </a:cubicBezTo>
                  <a:cubicBezTo>
                    <a:pt x="17" y="50"/>
                    <a:pt x="16" y="47"/>
                    <a:pt x="17" y="4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1"/>
                    <a:pt x="6" y="67"/>
                    <a:pt x="18" y="67"/>
                  </a:cubicBezTo>
                  <a:cubicBezTo>
                    <a:pt x="27" y="67"/>
                    <a:pt x="36" y="63"/>
                    <a:pt x="46" y="56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60" y="65"/>
                    <a:pt x="60" y="65"/>
                    <a:pt x="60" y="65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BF16BA0D-C9A8-4138-9197-82769A137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150" y="4859339"/>
              <a:ext cx="106769" cy="162730"/>
            </a:xfrm>
            <a:custGeom>
              <a:avLst/>
              <a:gdLst>
                <a:gd name="T0" fmla="*/ 43 w 61"/>
                <a:gd name="T1" fmla="*/ 92 h 92"/>
                <a:gd name="T2" fmla="*/ 61 w 61"/>
                <a:gd name="T3" fmla="*/ 92 h 92"/>
                <a:gd name="T4" fmla="*/ 41 w 61"/>
                <a:gd name="T5" fmla="*/ 62 h 92"/>
                <a:gd name="T6" fmla="*/ 35 w 61"/>
                <a:gd name="T7" fmla="*/ 56 h 92"/>
                <a:gd name="T8" fmla="*/ 35 w 61"/>
                <a:gd name="T9" fmla="*/ 55 h 92"/>
                <a:gd name="T10" fmla="*/ 41 w 61"/>
                <a:gd name="T11" fmla="*/ 50 h 92"/>
                <a:gd name="T12" fmla="*/ 59 w 61"/>
                <a:gd name="T13" fmla="*/ 27 h 92"/>
                <a:gd name="T14" fmla="*/ 41 w 61"/>
                <a:gd name="T15" fmla="*/ 27 h 92"/>
                <a:gd name="T16" fmla="*/ 23 w 61"/>
                <a:gd name="T17" fmla="*/ 50 h 92"/>
                <a:gd name="T18" fmla="*/ 16 w 61"/>
                <a:gd name="T19" fmla="*/ 50 h 92"/>
                <a:gd name="T20" fmla="*/ 17 w 61"/>
                <a:gd name="T21" fmla="*/ 39 h 92"/>
                <a:gd name="T22" fmla="*/ 17 w 61"/>
                <a:gd name="T23" fmla="*/ 0 h 92"/>
                <a:gd name="T24" fmla="*/ 0 w 61"/>
                <a:gd name="T25" fmla="*/ 0 h 92"/>
                <a:gd name="T26" fmla="*/ 0 w 61"/>
                <a:gd name="T27" fmla="*/ 92 h 92"/>
                <a:gd name="T28" fmla="*/ 16 w 61"/>
                <a:gd name="T29" fmla="*/ 92 h 92"/>
                <a:gd name="T30" fmla="*/ 16 w 61"/>
                <a:gd name="T31" fmla="*/ 71 h 92"/>
                <a:gd name="T32" fmla="*/ 16 w 61"/>
                <a:gd name="T33" fmla="*/ 61 h 92"/>
                <a:gd name="T34" fmla="*/ 23 w 61"/>
                <a:gd name="T35" fmla="*/ 61 h 92"/>
                <a:gd name="T36" fmla="*/ 43 w 61"/>
                <a:gd name="T3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92">
                  <a:moveTo>
                    <a:pt x="43" y="92"/>
                  </a:moveTo>
                  <a:cubicBezTo>
                    <a:pt x="61" y="92"/>
                    <a:pt x="61" y="92"/>
                    <a:pt x="61" y="9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39" y="59"/>
                    <a:pt x="37" y="57"/>
                    <a:pt x="35" y="56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7" y="54"/>
                    <a:pt x="39" y="52"/>
                    <a:pt x="41" y="50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47"/>
                    <a:pt x="17" y="43"/>
                    <a:pt x="17" y="3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9"/>
                    <a:pt x="16" y="65"/>
                    <a:pt x="16" y="61"/>
                  </a:cubicBezTo>
                  <a:cubicBezTo>
                    <a:pt x="23" y="61"/>
                    <a:pt x="23" y="61"/>
                    <a:pt x="23" y="61"/>
                  </a:cubicBezTo>
                  <a:lnTo>
                    <a:pt x="43" y="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A7049E-7DD4-4C4B-BB8D-9652035A07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1237" y="4903519"/>
              <a:ext cx="107505" cy="121496"/>
            </a:xfrm>
            <a:custGeom>
              <a:avLst/>
              <a:gdLst>
                <a:gd name="T0" fmla="*/ 61 w 61"/>
                <a:gd name="T1" fmla="*/ 23 h 69"/>
                <a:gd name="T2" fmla="*/ 54 w 61"/>
                <a:gd name="T3" fmla="*/ 6 h 69"/>
                <a:gd name="T4" fmla="*/ 31 w 61"/>
                <a:gd name="T5" fmla="*/ 0 h 69"/>
                <a:gd name="T6" fmla="*/ 7 w 61"/>
                <a:gd name="T7" fmla="*/ 8 h 69"/>
                <a:gd name="T8" fmla="*/ 0 w 61"/>
                <a:gd name="T9" fmla="*/ 34 h 69"/>
                <a:gd name="T10" fmla="*/ 7 w 61"/>
                <a:gd name="T11" fmla="*/ 61 h 69"/>
                <a:gd name="T12" fmla="*/ 32 w 61"/>
                <a:gd name="T13" fmla="*/ 69 h 69"/>
                <a:gd name="T14" fmla="*/ 59 w 61"/>
                <a:gd name="T15" fmla="*/ 64 h 69"/>
                <a:gd name="T16" fmla="*/ 58 w 61"/>
                <a:gd name="T17" fmla="*/ 54 h 69"/>
                <a:gd name="T18" fmla="*/ 34 w 61"/>
                <a:gd name="T19" fmla="*/ 55 h 69"/>
                <a:gd name="T20" fmla="*/ 22 w 61"/>
                <a:gd name="T21" fmla="*/ 53 h 69"/>
                <a:gd name="T22" fmla="*/ 17 w 61"/>
                <a:gd name="T23" fmla="*/ 41 h 69"/>
                <a:gd name="T24" fmla="*/ 44 w 61"/>
                <a:gd name="T25" fmla="*/ 41 h 69"/>
                <a:gd name="T26" fmla="*/ 61 w 61"/>
                <a:gd name="T27" fmla="*/ 23 h 69"/>
                <a:gd name="T28" fmla="*/ 45 w 61"/>
                <a:gd name="T29" fmla="*/ 22 h 69"/>
                <a:gd name="T30" fmla="*/ 39 w 61"/>
                <a:gd name="T31" fmla="*/ 30 h 69"/>
                <a:gd name="T32" fmla="*/ 17 w 61"/>
                <a:gd name="T33" fmla="*/ 30 h 69"/>
                <a:gd name="T34" fmla="*/ 20 w 61"/>
                <a:gd name="T35" fmla="*/ 16 h 69"/>
                <a:gd name="T36" fmla="*/ 32 w 61"/>
                <a:gd name="T37" fmla="*/ 13 h 69"/>
                <a:gd name="T38" fmla="*/ 42 w 61"/>
                <a:gd name="T39" fmla="*/ 15 h 69"/>
                <a:gd name="T40" fmla="*/ 45 w 61"/>
                <a:gd name="T41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1" h="69">
                  <a:moveTo>
                    <a:pt x="61" y="23"/>
                  </a:moveTo>
                  <a:cubicBezTo>
                    <a:pt x="61" y="15"/>
                    <a:pt x="59" y="9"/>
                    <a:pt x="54" y="6"/>
                  </a:cubicBezTo>
                  <a:cubicBezTo>
                    <a:pt x="49" y="2"/>
                    <a:pt x="42" y="0"/>
                    <a:pt x="31" y="0"/>
                  </a:cubicBezTo>
                  <a:cubicBezTo>
                    <a:pt x="20" y="0"/>
                    <a:pt x="12" y="3"/>
                    <a:pt x="7" y="8"/>
                  </a:cubicBezTo>
                  <a:cubicBezTo>
                    <a:pt x="2" y="13"/>
                    <a:pt x="0" y="22"/>
                    <a:pt x="0" y="34"/>
                  </a:cubicBezTo>
                  <a:cubicBezTo>
                    <a:pt x="0" y="47"/>
                    <a:pt x="2" y="55"/>
                    <a:pt x="7" y="61"/>
                  </a:cubicBezTo>
                  <a:cubicBezTo>
                    <a:pt x="12" y="66"/>
                    <a:pt x="21" y="69"/>
                    <a:pt x="32" y="69"/>
                  </a:cubicBezTo>
                  <a:cubicBezTo>
                    <a:pt x="44" y="69"/>
                    <a:pt x="53" y="67"/>
                    <a:pt x="59" y="6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49" y="55"/>
                    <a:pt x="41" y="55"/>
                    <a:pt x="34" y="55"/>
                  </a:cubicBezTo>
                  <a:cubicBezTo>
                    <a:pt x="29" y="55"/>
                    <a:pt x="24" y="54"/>
                    <a:pt x="22" y="53"/>
                  </a:cubicBezTo>
                  <a:cubicBezTo>
                    <a:pt x="19" y="51"/>
                    <a:pt x="18" y="47"/>
                    <a:pt x="17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5" y="41"/>
                    <a:pt x="61" y="35"/>
                    <a:pt x="61" y="23"/>
                  </a:cubicBezTo>
                  <a:moveTo>
                    <a:pt x="45" y="22"/>
                  </a:moveTo>
                  <a:cubicBezTo>
                    <a:pt x="45" y="27"/>
                    <a:pt x="43" y="30"/>
                    <a:pt x="39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3"/>
                    <a:pt x="18" y="19"/>
                    <a:pt x="20" y="16"/>
                  </a:cubicBezTo>
                  <a:cubicBezTo>
                    <a:pt x="22" y="14"/>
                    <a:pt x="26" y="13"/>
                    <a:pt x="32" y="13"/>
                  </a:cubicBezTo>
                  <a:cubicBezTo>
                    <a:pt x="37" y="13"/>
                    <a:pt x="40" y="13"/>
                    <a:pt x="42" y="15"/>
                  </a:cubicBezTo>
                  <a:cubicBezTo>
                    <a:pt x="44" y="16"/>
                    <a:pt x="45" y="19"/>
                    <a:pt x="45" y="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77A55D1-2A89-4323-B31C-B381175145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3803" y="4687773"/>
              <a:ext cx="219428" cy="204701"/>
            </a:xfrm>
            <a:custGeom>
              <a:avLst/>
              <a:gdLst>
                <a:gd name="T0" fmla="*/ 65 w 125"/>
                <a:gd name="T1" fmla="*/ 1 h 116"/>
                <a:gd name="T2" fmla="*/ 0 w 125"/>
                <a:gd name="T3" fmla="*/ 44 h 116"/>
                <a:gd name="T4" fmla="*/ 13 w 125"/>
                <a:gd name="T5" fmla="*/ 76 h 116"/>
                <a:gd name="T6" fmla="*/ 39 w 125"/>
                <a:gd name="T7" fmla="*/ 91 h 116"/>
                <a:gd name="T8" fmla="*/ 39 w 125"/>
                <a:gd name="T9" fmla="*/ 91 h 116"/>
                <a:gd name="T10" fmla="*/ 39 w 125"/>
                <a:gd name="T11" fmla="*/ 92 h 116"/>
                <a:gd name="T12" fmla="*/ 39 w 125"/>
                <a:gd name="T13" fmla="*/ 92 h 116"/>
                <a:gd name="T14" fmla="*/ 21 w 125"/>
                <a:gd name="T15" fmla="*/ 116 h 116"/>
                <a:gd name="T16" fmla="*/ 30 w 125"/>
                <a:gd name="T17" fmla="*/ 116 h 116"/>
                <a:gd name="T18" fmla="*/ 66 w 125"/>
                <a:gd name="T19" fmla="*/ 95 h 116"/>
                <a:gd name="T20" fmla="*/ 124 w 125"/>
                <a:gd name="T21" fmla="*/ 49 h 116"/>
                <a:gd name="T22" fmla="*/ 65 w 125"/>
                <a:gd name="T23" fmla="*/ 1 h 116"/>
                <a:gd name="T24" fmla="*/ 82 w 125"/>
                <a:gd name="T25" fmla="*/ 77 h 116"/>
                <a:gd name="T26" fmla="*/ 52 w 125"/>
                <a:gd name="T27" fmla="*/ 85 h 116"/>
                <a:gd name="T28" fmla="*/ 70 w 125"/>
                <a:gd name="T29" fmla="*/ 56 h 116"/>
                <a:gd name="T30" fmla="*/ 68 w 125"/>
                <a:gd name="T31" fmla="*/ 56 h 116"/>
                <a:gd name="T32" fmla="*/ 41 w 125"/>
                <a:gd name="T33" fmla="*/ 83 h 116"/>
                <a:gd name="T34" fmla="*/ 32 w 125"/>
                <a:gd name="T35" fmla="*/ 78 h 116"/>
                <a:gd name="T36" fmla="*/ 35 w 125"/>
                <a:gd name="T37" fmla="*/ 29 h 116"/>
                <a:gd name="T38" fmla="*/ 75 w 125"/>
                <a:gd name="T39" fmla="*/ 19 h 116"/>
                <a:gd name="T40" fmla="*/ 99 w 125"/>
                <a:gd name="T41" fmla="*/ 16 h 116"/>
                <a:gd name="T42" fmla="*/ 82 w 125"/>
                <a:gd name="T43" fmla="*/ 7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5" h="116">
                  <a:moveTo>
                    <a:pt x="65" y="1"/>
                  </a:moveTo>
                  <a:cubicBezTo>
                    <a:pt x="30" y="0"/>
                    <a:pt x="1" y="19"/>
                    <a:pt x="0" y="44"/>
                  </a:cubicBezTo>
                  <a:cubicBezTo>
                    <a:pt x="0" y="56"/>
                    <a:pt x="3" y="67"/>
                    <a:pt x="13" y="76"/>
                  </a:cubicBezTo>
                  <a:cubicBezTo>
                    <a:pt x="26" y="89"/>
                    <a:pt x="39" y="91"/>
                    <a:pt x="39" y="91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8" y="93"/>
                    <a:pt x="21" y="116"/>
                    <a:pt x="21" y="116"/>
                  </a:cubicBezTo>
                  <a:cubicBezTo>
                    <a:pt x="30" y="116"/>
                    <a:pt x="30" y="116"/>
                    <a:pt x="30" y="116"/>
                  </a:cubicBezTo>
                  <a:cubicBezTo>
                    <a:pt x="39" y="109"/>
                    <a:pt x="60" y="95"/>
                    <a:pt x="66" y="95"/>
                  </a:cubicBezTo>
                  <a:cubicBezTo>
                    <a:pt x="104" y="94"/>
                    <a:pt x="124" y="70"/>
                    <a:pt x="124" y="49"/>
                  </a:cubicBezTo>
                  <a:cubicBezTo>
                    <a:pt x="125" y="24"/>
                    <a:pt x="100" y="3"/>
                    <a:pt x="65" y="1"/>
                  </a:cubicBezTo>
                  <a:close/>
                  <a:moveTo>
                    <a:pt x="82" y="77"/>
                  </a:moveTo>
                  <a:cubicBezTo>
                    <a:pt x="74" y="83"/>
                    <a:pt x="62" y="86"/>
                    <a:pt x="52" y="85"/>
                  </a:cubicBezTo>
                  <a:cubicBezTo>
                    <a:pt x="60" y="71"/>
                    <a:pt x="70" y="56"/>
                    <a:pt x="70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5" y="59"/>
                    <a:pt x="52" y="69"/>
                    <a:pt x="41" y="83"/>
                  </a:cubicBezTo>
                  <a:cubicBezTo>
                    <a:pt x="37" y="82"/>
                    <a:pt x="34" y="80"/>
                    <a:pt x="32" y="78"/>
                  </a:cubicBezTo>
                  <a:cubicBezTo>
                    <a:pt x="17" y="65"/>
                    <a:pt x="20" y="41"/>
                    <a:pt x="35" y="29"/>
                  </a:cubicBezTo>
                  <a:cubicBezTo>
                    <a:pt x="47" y="19"/>
                    <a:pt x="62" y="19"/>
                    <a:pt x="75" y="19"/>
                  </a:cubicBezTo>
                  <a:cubicBezTo>
                    <a:pt x="89" y="19"/>
                    <a:pt x="99" y="16"/>
                    <a:pt x="99" y="16"/>
                  </a:cubicBezTo>
                  <a:cubicBezTo>
                    <a:pt x="99" y="16"/>
                    <a:pt x="108" y="56"/>
                    <a:pt x="82" y="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</p:grpSp>
      <p:pic>
        <p:nvPicPr>
          <p:cNvPr id="11" name="Picture 2" descr="C:\Essi yleiset\LUKE töitä\Powerpoint-pohjat\Esityspohja 2019\c_natural_resources_white.png">
            <a:extLst>
              <a:ext uri="{FF2B5EF4-FFF2-40B4-BE49-F238E27FC236}">
                <a16:creationId xmlns:a16="http://schemas.microsoft.com/office/drawing/2014/main" id="{CC96AEF2-3E63-4D74-A9CE-DA0CB693BB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4266" y="6536788"/>
            <a:ext cx="2959689" cy="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446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älilehti vihreä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E4A8B4-391A-4168-8396-5E9B5ABA0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274" y="1478280"/>
            <a:ext cx="4022225" cy="3855720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F88A59F-F273-4E9F-8C1E-9248BCA83CAD}"/>
              </a:ext>
            </a:extLst>
          </p:cNvPr>
          <p:cNvGrpSpPr/>
          <p:nvPr userDrawn="1"/>
        </p:nvGrpSpPr>
        <p:grpSpPr>
          <a:xfrm>
            <a:off x="458662" y="6221676"/>
            <a:ext cx="665647" cy="449656"/>
            <a:chOff x="343996" y="4687773"/>
            <a:chExt cx="499235" cy="337242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3581C7F-2B0B-4A94-9011-30AEC1D76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96" y="4859339"/>
              <a:ext cx="100142" cy="162730"/>
            </a:xfrm>
            <a:custGeom>
              <a:avLst/>
              <a:gdLst>
                <a:gd name="T0" fmla="*/ 0 w 57"/>
                <a:gd name="T1" fmla="*/ 0 h 92"/>
                <a:gd name="T2" fmla="*/ 0 w 57"/>
                <a:gd name="T3" fmla="*/ 73 h 92"/>
                <a:gd name="T4" fmla="*/ 21 w 57"/>
                <a:gd name="T5" fmla="*/ 92 h 92"/>
                <a:gd name="T6" fmla="*/ 57 w 57"/>
                <a:gd name="T7" fmla="*/ 91 h 92"/>
                <a:gd name="T8" fmla="*/ 56 w 57"/>
                <a:gd name="T9" fmla="*/ 78 h 92"/>
                <a:gd name="T10" fmla="*/ 24 w 57"/>
                <a:gd name="T11" fmla="*/ 78 h 92"/>
                <a:gd name="T12" fmla="*/ 18 w 57"/>
                <a:gd name="T13" fmla="*/ 76 h 92"/>
                <a:gd name="T14" fmla="*/ 17 w 57"/>
                <a:gd name="T15" fmla="*/ 71 h 92"/>
                <a:gd name="T16" fmla="*/ 17 w 57"/>
                <a:gd name="T17" fmla="*/ 0 h 92"/>
                <a:gd name="T18" fmla="*/ 0 w 57"/>
                <a:gd name="T1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92">
                  <a:moveTo>
                    <a:pt x="0" y="0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86"/>
                    <a:pt x="7" y="92"/>
                    <a:pt x="21" y="92"/>
                  </a:cubicBezTo>
                  <a:cubicBezTo>
                    <a:pt x="36" y="92"/>
                    <a:pt x="48" y="92"/>
                    <a:pt x="57" y="91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2" y="78"/>
                    <a:pt x="19" y="78"/>
                    <a:pt x="18" y="76"/>
                  </a:cubicBezTo>
                  <a:cubicBezTo>
                    <a:pt x="17" y="75"/>
                    <a:pt x="17" y="73"/>
                    <a:pt x="17" y="71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4219FE6-27E9-40F7-9B4F-2D285FB3AD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501" y="4906465"/>
              <a:ext cx="105296" cy="118550"/>
            </a:xfrm>
            <a:custGeom>
              <a:avLst/>
              <a:gdLst>
                <a:gd name="T0" fmla="*/ 44 w 60"/>
                <a:gd name="T1" fmla="*/ 0 h 67"/>
                <a:gd name="T2" fmla="*/ 44 w 60"/>
                <a:gd name="T3" fmla="*/ 46 h 67"/>
                <a:gd name="T4" fmla="*/ 25 w 60"/>
                <a:gd name="T5" fmla="*/ 53 h 67"/>
                <a:gd name="T6" fmla="*/ 18 w 60"/>
                <a:gd name="T7" fmla="*/ 51 h 67"/>
                <a:gd name="T8" fmla="*/ 17 w 60"/>
                <a:gd name="T9" fmla="*/ 44 h 67"/>
                <a:gd name="T10" fmla="*/ 17 w 60"/>
                <a:gd name="T11" fmla="*/ 0 h 67"/>
                <a:gd name="T12" fmla="*/ 0 w 60"/>
                <a:gd name="T13" fmla="*/ 0 h 67"/>
                <a:gd name="T14" fmla="*/ 0 w 60"/>
                <a:gd name="T15" fmla="*/ 49 h 67"/>
                <a:gd name="T16" fmla="*/ 18 w 60"/>
                <a:gd name="T17" fmla="*/ 67 h 67"/>
                <a:gd name="T18" fmla="*/ 46 w 60"/>
                <a:gd name="T19" fmla="*/ 56 h 67"/>
                <a:gd name="T20" fmla="*/ 47 w 60"/>
                <a:gd name="T21" fmla="*/ 65 h 67"/>
                <a:gd name="T22" fmla="*/ 60 w 60"/>
                <a:gd name="T23" fmla="*/ 65 h 67"/>
                <a:gd name="T24" fmla="*/ 60 w 60"/>
                <a:gd name="T25" fmla="*/ 0 h 67"/>
                <a:gd name="T26" fmla="*/ 44 w 60"/>
                <a:gd name="T2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67">
                  <a:moveTo>
                    <a:pt x="44" y="0"/>
                  </a:moveTo>
                  <a:cubicBezTo>
                    <a:pt x="44" y="46"/>
                    <a:pt x="44" y="46"/>
                    <a:pt x="44" y="46"/>
                  </a:cubicBezTo>
                  <a:cubicBezTo>
                    <a:pt x="35" y="51"/>
                    <a:pt x="29" y="53"/>
                    <a:pt x="25" y="53"/>
                  </a:cubicBezTo>
                  <a:cubicBezTo>
                    <a:pt x="21" y="53"/>
                    <a:pt x="19" y="52"/>
                    <a:pt x="18" y="51"/>
                  </a:cubicBezTo>
                  <a:cubicBezTo>
                    <a:pt x="17" y="50"/>
                    <a:pt x="16" y="47"/>
                    <a:pt x="17" y="4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1"/>
                    <a:pt x="6" y="67"/>
                    <a:pt x="18" y="67"/>
                  </a:cubicBezTo>
                  <a:cubicBezTo>
                    <a:pt x="27" y="67"/>
                    <a:pt x="36" y="63"/>
                    <a:pt x="46" y="56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60" y="65"/>
                    <a:pt x="60" y="65"/>
                    <a:pt x="60" y="65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A4B4DAA-2FA3-435A-A654-2BBB87DA6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150" y="4859339"/>
              <a:ext cx="106769" cy="162730"/>
            </a:xfrm>
            <a:custGeom>
              <a:avLst/>
              <a:gdLst>
                <a:gd name="T0" fmla="*/ 43 w 61"/>
                <a:gd name="T1" fmla="*/ 92 h 92"/>
                <a:gd name="T2" fmla="*/ 61 w 61"/>
                <a:gd name="T3" fmla="*/ 92 h 92"/>
                <a:gd name="T4" fmla="*/ 41 w 61"/>
                <a:gd name="T5" fmla="*/ 62 h 92"/>
                <a:gd name="T6" fmla="*/ 35 w 61"/>
                <a:gd name="T7" fmla="*/ 56 h 92"/>
                <a:gd name="T8" fmla="*/ 35 w 61"/>
                <a:gd name="T9" fmla="*/ 55 h 92"/>
                <a:gd name="T10" fmla="*/ 41 w 61"/>
                <a:gd name="T11" fmla="*/ 50 h 92"/>
                <a:gd name="T12" fmla="*/ 59 w 61"/>
                <a:gd name="T13" fmla="*/ 27 h 92"/>
                <a:gd name="T14" fmla="*/ 41 w 61"/>
                <a:gd name="T15" fmla="*/ 27 h 92"/>
                <a:gd name="T16" fmla="*/ 23 w 61"/>
                <a:gd name="T17" fmla="*/ 50 h 92"/>
                <a:gd name="T18" fmla="*/ 16 w 61"/>
                <a:gd name="T19" fmla="*/ 50 h 92"/>
                <a:gd name="T20" fmla="*/ 17 w 61"/>
                <a:gd name="T21" fmla="*/ 39 h 92"/>
                <a:gd name="T22" fmla="*/ 17 w 61"/>
                <a:gd name="T23" fmla="*/ 0 h 92"/>
                <a:gd name="T24" fmla="*/ 0 w 61"/>
                <a:gd name="T25" fmla="*/ 0 h 92"/>
                <a:gd name="T26" fmla="*/ 0 w 61"/>
                <a:gd name="T27" fmla="*/ 92 h 92"/>
                <a:gd name="T28" fmla="*/ 16 w 61"/>
                <a:gd name="T29" fmla="*/ 92 h 92"/>
                <a:gd name="T30" fmla="*/ 16 w 61"/>
                <a:gd name="T31" fmla="*/ 71 h 92"/>
                <a:gd name="T32" fmla="*/ 16 w 61"/>
                <a:gd name="T33" fmla="*/ 61 h 92"/>
                <a:gd name="T34" fmla="*/ 23 w 61"/>
                <a:gd name="T35" fmla="*/ 61 h 92"/>
                <a:gd name="T36" fmla="*/ 43 w 61"/>
                <a:gd name="T3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92">
                  <a:moveTo>
                    <a:pt x="43" y="92"/>
                  </a:moveTo>
                  <a:cubicBezTo>
                    <a:pt x="61" y="92"/>
                    <a:pt x="61" y="92"/>
                    <a:pt x="61" y="9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39" y="59"/>
                    <a:pt x="37" y="57"/>
                    <a:pt x="35" y="56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7" y="54"/>
                    <a:pt x="39" y="52"/>
                    <a:pt x="41" y="50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47"/>
                    <a:pt x="17" y="43"/>
                    <a:pt x="17" y="3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9"/>
                    <a:pt x="16" y="65"/>
                    <a:pt x="16" y="61"/>
                  </a:cubicBezTo>
                  <a:cubicBezTo>
                    <a:pt x="23" y="61"/>
                    <a:pt x="23" y="61"/>
                    <a:pt x="23" y="61"/>
                  </a:cubicBezTo>
                  <a:lnTo>
                    <a:pt x="43" y="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12EEE5A-8ACE-455C-951C-652F91E0B0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1237" y="4903519"/>
              <a:ext cx="107505" cy="121496"/>
            </a:xfrm>
            <a:custGeom>
              <a:avLst/>
              <a:gdLst>
                <a:gd name="T0" fmla="*/ 61 w 61"/>
                <a:gd name="T1" fmla="*/ 23 h 69"/>
                <a:gd name="T2" fmla="*/ 54 w 61"/>
                <a:gd name="T3" fmla="*/ 6 h 69"/>
                <a:gd name="T4" fmla="*/ 31 w 61"/>
                <a:gd name="T5" fmla="*/ 0 h 69"/>
                <a:gd name="T6" fmla="*/ 7 w 61"/>
                <a:gd name="T7" fmla="*/ 8 h 69"/>
                <a:gd name="T8" fmla="*/ 0 w 61"/>
                <a:gd name="T9" fmla="*/ 34 h 69"/>
                <a:gd name="T10" fmla="*/ 7 w 61"/>
                <a:gd name="T11" fmla="*/ 61 h 69"/>
                <a:gd name="T12" fmla="*/ 32 w 61"/>
                <a:gd name="T13" fmla="*/ 69 h 69"/>
                <a:gd name="T14" fmla="*/ 59 w 61"/>
                <a:gd name="T15" fmla="*/ 64 h 69"/>
                <a:gd name="T16" fmla="*/ 58 w 61"/>
                <a:gd name="T17" fmla="*/ 54 h 69"/>
                <a:gd name="T18" fmla="*/ 34 w 61"/>
                <a:gd name="T19" fmla="*/ 55 h 69"/>
                <a:gd name="T20" fmla="*/ 22 w 61"/>
                <a:gd name="T21" fmla="*/ 53 h 69"/>
                <a:gd name="T22" fmla="*/ 17 w 61"/>
                <a:gd name="T23" fmla="*/ 41 h 69"/>
                <a:gd name="T24" fmla="*/ 44 w 61"/>
                <a:gd name="T25" fmla="*/ 41 h 69"/>
                <a:gd name="T26" fmla="*/ 61 w 61"/>
                <a:gd name="T27" fmla="*/ 23 h 69"/>
                <a:gd name="T28" fmla="*/ 45 w 61"/>
                <a:gd name="T29" fmla="*/ 22 h 69"/>
                <a:gd name="T30" fmla="*/ 39 w 61"/>
                <a:gd name="T31" fmla="*/ 30 h 69"/>
                <a:gd name="T32" fmla="*/ 17 w 61"/>
                <a:gd name="T33" fmla="*/ 30 h 69"/>
                <a:gd name="T34" fmla="*/ 20 w 61"/>
                <a:gd name="T35" fmla="*/ 16 h 69"/>
                <a:gd name="T36" fmla="*/ 32 w 61"/>
                <a:gd name="T37" fmla="*/ 13 h 69"/>
                <a:gd name="T38" fmla="*/ 42 w 61"/>
                <a:gd name="T39" fmla="*/ 15 h 69"/>
                <a:gd name="T40" fmla="*/ 45 w 61"/>
                <a:gd name="T41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1" h="69">
                  <a:moveTo>
                    <a:pt x="61" y="23"/>
                  </a:moveTo>
                  <a:cubicBezTo>
                    <a:pt x="61" y="15"/>
                    <a:pt x="59" y="9"/>
                    <a:pt x="54" y="6"/>
                  </a:cubicBezTo>
                  <a:cubicBezTo>
                    <a:pt x="49" y="2"/>
                    <a:pt x="42" y="0"/>
                    <a:pt x="31" y="0"/>
                  </a:cubicBezTo>
                  <a:cubicBezTo>
                    <a:pt x="20" y="0"/>
                    <a:pt x="12" y="3"/>
                    <a:pt x="7" y="8"/>
                  </a:cubicBezTo>
                  <a:cubicBezTo>
                    <a:pt x="2" y="13"/>
                    <a:pt x="0" y="22"/>
                    <a:pt x="0" y="34"/>
                  </a:cubicBezTo>
                  <a:cubicBezTo>
                    <a:pt x="0" y="47"/>
                    <a:pt x="2" y="55"/>
                    <a:pt x="7" y="61"/>
                  </a:cubicBezTo>
                  <a:cubicBezTo>
                    <a:pt x="12" y="66"/>
                    <a:pt x="21" y="69"/>
                    <a:pt x="32" y="69"/>
                  </a:cubicBezTo>
                  <a:cubicBezTo>
                    <a:pt x="44" y="69"/>
                    <a:pt x="53" y="67"/>
                    <a:pt x="59" y="6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49" y="55"/>
                    <a:pt x="41" y="55"/>
                    <a:pt x="34" y="55"/>
                  </a:cubicBezTo>
                  <a:cubicBezTo>
                    <a:pt x="29" y="55"/>
                    <a:pt x="24" y="54"/>
                    <a:pt x="22" y="53"/>
                  </a:cubicBezTo>
                  <a:cubicBezTo>
                    <a:pt x="19" y="51"/>
                    <a:pt x="18" y="47"/>
                    <a:pt x="17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5" y="41"/>
                    <a:pt x="61" y="35"/>
                    <a:pt x="61" y="23"/>
                  </a:cubicBezTo>
                  <a:moveTo>
                    <a:pt x="45" y="22"/>
                  </a:moveTo>
                  <a:cubicBezTo>
                    <a:pt x="45" y="27"/>
                    <a:pt x="43" y="30"/>
                    <a:pt x="39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3"/>
                    <a:pt x="18" y="19"/>
                    <a:pt x="20" y="16"/>
                  </a:cubicBezTo>
                  <a:cubicBezTo>
                    <a:pt x="22" y="14"/>
                    <a:pt x="26" y="13"/>
                    <a:pt x="32" y="13"/>
                  </a:cubicBezTo>
                  <a:cubicBezTo>
                    <a:pt x="37" y="13"/>
                    <a:pt x="40" y="13"/>
                    <a:pt x="42" y="15"/>
                  </a:cubicBezTo>
                  <a:cubicBezTo>
                    <a:pt x="44" y="16"/>
                    <a:pt x="45" y="19"/>
                    <a:pt x="45" y="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5197617-BF6E-4CDD-B168-D1DEB6A8FF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3803" y="4687773"/>
              <a:ext cx="219428" cy="204701"/>
            </a:xfrm>
            <a:custGeom>
              <a:avLst/>
              <a:gdLst>
                <a:gd name="T0" fmla="*/ 65 w 125"/>
                <a:gd name="T1" fmla="*/ 1 h 116"/>
                <a:gd name="T2" fmla="*/ 0 w 125"/>
                <a:gd name="T3" fmla="*/ 44 h 116"/>
                <a:gd name="T4" fmla="*/ 13 w 125"/>
                <a:gd name="T5" fmla="*/ 76 h 116"/>
                <a:gd name="T6" fmla="*/ 39 w 125"/>
                <a:gd name="T7" fmla="*/ 91 h 116"/>
                <a:gd name="T8" fmla="*/ 39 w 125"/>
                <a:gd name="T9" fmla="*/ 91 h 116"/>
                <a:gd name="T10" fmla="*/ 39 w 125"/>
                <a:gd name="T11" fmla="*/ 92 h 116"/>
                <a:gd name="T12" fmla="*/ 39 w 125"/>
                <a:gd name="T13" fmla="*/ 92 h 116"/>
                <a:gd name="T14" fmla="*/ 21 w 125"/>
                <a:gd name="T15" fmla="*/ 116 h 116"/>
                <a:gd name="T16" fmla="*/ 30 w 125"/>
                <a:gd name="T17" fmla="*/ 116 h 116"/>
                <a:gd name="T18" fmla="*/ 66 w 125"/>
                <a:gd name="T19" fmla="*/ 95 h 116"/>
                <a:gd name="T20" fmla="*/ 124 w 125"/>
                <a:gd name="T21" fmla="*/ 49 h 116"/>
                <a:gd name="T22" fmla="*/ 65 w 125"/>
                <a:gd name="T23" fmla="*/ 1 h 116"/>
                <a:gd name="T24" fmla="*/ 82 w 125"/>
                <a:gd name="T25" fmla="*/ 77 h 116"/>
                <a:gd name="T26" fmla="*/ 52 w 125"/>
                <a:gd name="T27" fmla="*/ 85 h 116"/>
                <a:gd name="T28" fmla="*/ 70 w 125"/>
                <a:gd name="T29" fmla="*/ 56 h 116"/>
                <a:gd name="T30" fmla="*/ 68 w 125"/>
                <a:gd name="T31" fmla="*/ 56 h 116"/>
                <a:gd name="T32" fmla="*/ 41 w 125"/>
                <a:gd name="T33" fmla="*/ 83 h 116"/>
                <a:gd name="T34" fmla="*/ 32 w 125"/>
                <a:gd name="T35" fmla="*/ 78 h 116"/>
                <a:gd name="T36" fmla="*/ 35 w 125"/>
                <a:gd name="T37" fmla="*/ 29 h 116"/>
                <a:gd name="T38" fmla="*/ 75 w 125"/>
                <a:gd name="T39" fmla="*/ 19 h 116"/>
                <a:gd name="T40" fmla="*/ 99 w 125"/>
                <a:gd name="T41" fmla="*/ 16 h 116"/>
                <a:gd name="T42" fmla="*/ 82 w 125"/>
                <a:gd name="T43" fmla="*/ 7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5" h="116">
                  <a:moveTo>
                    <a:pt x="65" y="1"/>
                  </a:moveTo>
                  <a:cubicBezTo>
                    <a:pt x="30" y="0"/>
                    <a:pt x="1" y="19"/>
                    <a:pt x="0" y="44"/>
                  </a:cubicBezTo>
                  <a:cubicBezTo>
                    <a:pt x="0" y="56"/>
                    <a:pt x="3" y="67"/>
                    <a:pt x="13" y="76"/>
                  </a:cubicBezTo>
                  <a:cubicBezTo>
                    <a:pt x="26" y="89"/>
                    <a:pt x="39" y="91"/>
                    <a:pt x="39" y="91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8" y="93"/>
                    <a:pt x="21" y="116"/>
                    <a:pt x="21" y="116"/>
                  </a:cubicBezTo>
                  <a:cubicBezTo>
                    <a:pt x="30" y="116"/>
                    <a:pt x="30" y="116"/>
                    <a:pt x="30" y="116"/>
                  </a:cubicBezTo>
                  <a:cubicBezTo>
                    <a:pt x="39" y="109"/>
                    <a:pt x="60" y="95"/>
                    <a:pt x="66" y="95"/>
                  </a:cubicBezTo>
                  <a:cubicBezTo>
                    <a:pt x="104" y="94"/>
                    <a:pt x="124" y="70"/>
                    <a:pt x="124" y="49"/>
                  </a:cubicBezTo>
                  <a:cubicBezTo>
                    <a:pt x="125" y="24"/>
                    <a:pt x="100" y="3"/>
                    <a:pt x="65" y="1"/>
                  </a:cubicBezTo>
                  <a:close/>
                  <a:moveTo>
                    <a:pt x="82" y="77"/>
                  </a:moveTo>
                  <a:cubicBezTo>
                    <a:pt x="74" y="83"/>
                    <a:pt x="62" y="86"/>
                    <a:pt x="52" y="85"/>
                  </a:cubicBezTo>
                  <a:cubicBezTo>
                    <a:pt x="60" y="71"/>
                    <a:pt x="70" y="56"/>
                    <a:pt x="70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5" y="59"/>
                    <a:pt x="52" y="69"/>
                    <a:pt x="41" y="83"/>
                  </a:cubicBezTo>
                  <a:cubicBezTo>
                    <a:pt x="37" y="82"/>
                    <a:pt x="34" y="80"/>
                    <a:pt x="32" y="78"/>
                  </a:cubicBezTo>
                  <a:cubicBezTo>
                    <a:pt x="17" y="65"/>
                    <a:pt x="20" y="41"/>
                    <a:pt x="35" y="29"/>
                  </a:cubicBezTo>
                  <a:cubicBezTo>
                    <a:pt x="47" y="19"/>
                    <a:pt x="62" y="19"/>
                    <a:pt x="75" y="19"/>
                  </a:cubicBezTo>
                  <a:cubicBezTo>
                    <a:pt x="89" y="19"/>
                    <a:pt x="99" y="16"/>
                    <a:pt x="99" y="16"/>
                  </a:cubicBezTo>
                  <a:cubicBezTo>
                    <a:pt x="99" y="16"/>
                    <a:pt x="108" y="56"/>
                    <a:pt x="82" y="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</p:grpSp>
      <p:pic>
        <p:nvPicPr>
          <p:cNvPr id="11" name="Picture 2" descr="C:\Essi yleiset\LUKE töitä\Powerpoint-pohjat\Esityspohja 2019\c_natural_resources_white.png">
            <a:extLst>
              <a:ext uri="{FF2B5EF4-FFF2-40B4-BE49-F238E27FC236}">
                <a16:creationId xmlns:a16="http://schemas.microsoft.com/office/drawing/2014/main" id="{1230F38E-CA07-4897-96E3-0ED5F7BEC5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4266" y="6536788"/>
            <a:ext cx="2959689" cy="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386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 valko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E4A8B4-391A-4168-8396-5E9B5ABA0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274" y="1478280"/>
            <a:ext cx="4022225" cy="3855720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B1D1046C-2A7F-4C6B-8581-8886EAB814AE}"/>
              </a:ext>
            </a:extLst>
          </p:cNvPr>
          <p:cNvSpPr>
            <a:spLocks/>
          </p:cNvSpPr>
          <p:nvPr userDrawn="1"/>
        </p:nvSpPr>
        <p:spPr bwMode="auto">
          <a:xfrm>
            <a:off x="458661" y="6464775"/>
            <a:ext cx="133523" cy="216973"/>
          </a:xfrm>
          <a:custGeom>
            <a:avLst/>
            <a:gdLst>
              <a:gd name="T0" fmla="*/ 0 w 57"/>
              <a:gd name="T1" fmla="*/ 0 h 92"/>
              <a:gd name="T2" fmla="*/ 0 w 57"/>
              <a:gd name="T3" fmla="*/ 73 h 92"/>
              <a:gd name="T4" fmla="*/ 21 w 57"/>
              <a:gd name="T5" fmla="*/ 92 h 92"/>
              <a:gd name="T6" fmla="*/ 57 w 57"/>
              <a:gd name="T7" fmla="*/ 91 h 92"/>
              <a:gd name="T8" fmla="*/ 56 w 57"/>
              <a:gd name="T9" fmla="*/ 78 h 92"/>
              <a:gd name="T10" fmla="*/ 24 w 57"/>
              <a:gd name="T11" fmla="*/ 78 h 92"/>
              <a:gd name="T12" fmla="*/ 18 w 57"/>
              <a:gd name="T13" fmla="*/ 76 h 92"/>
              <a:gd name="T14" fmla="*/ 17 w 57"/>
              <a:gd name="T15" fmla="*/ 71 h 92"/>
              <a:gd name="T16" fmla="*/ 17 w 57"/>
              <a:gd name="T17" fmla="*/ 0 h 92"/>
              <a:gd name="T18" fmla="*/ 0 w 57"/>
              <a:gd name="T19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" h="92">
                <a:moveTo>
                  <a:pt x="0" y="0"/>
                </a:moveTo>
                <a:cubicBezTo>
                  <a:pt x="0" y="73"/>
                  <a:pt x="0" y="73"/>
                  <a:pt x="0" y="73"/>
                </a:cubicBezTo>
                <a:cubicBezTo>
                  <a:pt x="0" y="86"/>
                  <a:pt x="7" y="92"/>
                  <a:pt x="21" y="92"/>
                </a:cubicBezTo>
                <a:cubicBezTo>
                  <a:pt x="36" y="92"/>
                  <a:pt x="48" y="92"/>
                  <a:pt x="57" y="91"/>
                </a:cubicBezTo>
                <a:cubicBezTo>
                  <a:pt x="56" y="78"/>
                  <a:pt x="56" y="78"/>
                  <a:pt x="56" y="78"/>
                </a:cubicBezTo>
                <a:cubicBezTo>
                  <a:pt x="24" y="78"/>
                  <a:pt x="24" y="78"/>
                  <a:pt x="24" y="78"/>
                </a:cubicBezTo>
                <a:cubicBezTo>
                  <a:pt x="22" y="78"/>
                  <a:pt x="19" y="78"/>
                  <a:pt x="18" y="76"/>
                </a:cubicBezTo>
                <a:cubicBezTo>
                  <a:pt x="17" y="75"/>
                  <a:pt x="17" y="73"/>
                  <a:pt x="17" y="71"/>
                </a:cubicBezTo>
                <a:cubicBezTo>
                  <a:pt x="17" y="0"/>
                  <a:pt x="17" y="0"/>
                  <a:pt x="1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6CADCA9-35B9-4D24-9309-E97EE3727DC3}"/>
              </a:ext>
            </a:extLst>
          </p:cNvPr>
          <p:cNvSpPr>
            <a:spLocks/>
          </p:cNvSpPr>
          <p:nvPr userDrawn="1"/>
        </p:nvSpPr>
        <p:spPr bwMode="auto">
          <a:xfrm>
            <a:off x="602001" y="6527609"/>
            <a:ext cx="140395" cy="158067"/>
          </a:xfrm>
          <a:custGeom>
            <a:avLst/>
            <a:gdLst>
              <a:gd name="T0" fmla="*/ 44 w 60"/>
              <a:gd name="T1" fmla="*/ 0 h 67"/>
              <a:gd name="T2" fmla="*/ 44 w 60"/>
              <a:gd name="T3" fmla="*/ 46 h 67"/>
              <a:gd name="T4" fmla="*/ 25 w 60"/>
              <a:gd name="T5" fmla="*/ 53 h 67"/>
              <a:gd name="T6" fmla="*/ 18 w 60"/>
              <a:gd name="T7" fmla="*/ 51 h 67"/>
              <a:gd name="T8" fmla="*/ 17 w 60"/>
              <a:gd name="T9" fmla="*/ 44 h 67"/>
              <a:gd name="T10" fmla="*/ 17 w 60"/>
              <a:gd name="T11" fmla="*/ 0 h 67"/>
              <a:gd name="T12" fmla="*/ 0 w 60"/>
              <a:gd name="T13" fmla="*/ 0 h 67"/>
              <a:gd name="T14" fmla="*/ 0 w 60"/>
              <a:gd name="T15" fmla="*/ 49 h 67"/>
              <a:gd name="T16" fmla="*/ 18 w 60"/>
              <a:gd name="T17" fmla="*/ 67 h 67"/>
              <a:gd name="T18" fmla="*/ 46 w 60"/>
              <a:gd name="T19" fmla="*/ 56 h 67"/>
              <a:gd name="T20" fmla="*/ 47 w 60"/>
              <a:gd name="T21" fmla="*/ 65 h 67"/>
              <a:gd name="T22" fmla="*/ 60 w 60"/>
              <a:gd name="T23" fmla="*/ 65 h 67"/>
              <a:gd name="T24" fmla="*/ 60 w 60"/>
              <a:gd name="T25" fmla="*/ 0 h 67"/>
              <a:gd name="T26" fmla="*/ 44 w 60"/>
              <a:gd name="T27" fmla="*/ 0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0" h="67">
                <a:moveTo>
                  <a:pt x="44" y="0"/>
                </a:moveTo>
                <a:cubicBezTo>
                  <a:pt x="44" y="46"/>
                  <a:pt x="44" y="46"/>
                  <a:pt x="44" y="46"/>
                </a:cubicBezTo>
                <a:cubicBezTo>
                  <a:pt x="35" y="51"/>
                  <a:pt x="29" y="53"/>
                  <a:pt x="25" y="53"/>
                </a:cubicBezTo>
                <a:cubicBezTo>
                  <a:pt x="21" y="53"/>
                  <a:pt x="19" y="52"/>
                  <a:pt x="18" y="51"/>
                </a:cubicBezTo>
                <a:cubicBezTo>
                  <a:pt x="17" y="50"/>
                  <a:pt x="16" y="47"/>
                  <a:pt x="17" y="44"/>
                </a:cubicBezTo>
                <a:cubicBezTo>
                  <a:pt x="17" y="0"/>
                  <a:pt x="17" y="0"/>
                  <a:pt x="1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61"/>
                  <a:pt x="6" y="67"/>
                  <a:pt x="18" y="67"/>
                </a:cubicBezTo>
                <a:cubicBezTo>
                  <a:pt x="27" y="67"/>
                  <a:pt x="36" y="63"/>
                  <a:pt x="46" y="56"/>
                </a:cubicBezTo>
                <a:cubicBezTo>
                  <a:pt x="47" y="65"/>
                  <a:pt x="47" y="65"/>
                  <a:pt x="47" y="65"/>
                </a:cubicBezTo>
                <a:cubicBezTo>
                  <a:pt x="60" y="65"/>
                  <a:pt x="60" y="65"/>
                  <a:pt x="60" y="65"/>
                </a:cubicBezTo>
                <a:cubicBezTo>
                  <a:pt x="60" y="0"/>
                  <a:pt x="60" y="0"/>
                  <a:pt x="60" y="0"/>
                </a:cubicBezTo>
                <a:lnTo>
                  <a:pt x="44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452D8A6-33A1-4B9E-B5D0-7DE2D2A60C12}"/>
              </a:ext>
            </a:extLst>
          </p:cNvPr>
          <p:cNvSpPr>
            <a:spLocks/>
          </p:cNvSpPr>
          <p:nvPr userDrawn="1"/>
        </p:nvSpPr>
        <p:spPr bwMode="auto">
          <a:xfrm>
            <a:off x="770867" y="6464775"/>
            <a:ext cx="142359" cy="216973"/>
          </a:xfrm>
          <a:custGeom>
            <a:avLst/>
            <a:gdLst>
              <a:gd name="T0" fmla="*/ 43 w 61"/>
              <a:gd name="T1" fmla="*/ 92 h 92"/>
              <a:gd name="T2" fmla="*/ 61 w 61"/>
              <a:gd name="T3" fmla="*/ 92 h 92"/>
              <a:gd name="T4" fmla="*/ 41 w 61"/>
              <a:gd name="T5" fmla="*/ 62 h 92"/>
              <a:gd name="T6" fmla="*/ 35 w 61"/>
              <a:gd name="T7" fmla="*/ 56 h 92"/>
              <a:gd name="T8" fmla="*/ 35 w 61"/>
              <a:gd name="T9" fmla="*/ 55 h 92"/>
              <a:gd name="T10" fmla="*/ 41 w 61"/>
              <a:gd name="T11" fmla="*/ 50 h 92"/>
              <a:gd name="T12" fmla="*/ 59 w 61"/>
              <a:gd name="T13" fmla="*/ 27 h 92"/>
              <a:gd name="T14" fmla="*/ 41 w 61"/>
              <a:gd name="T15" fmla="*/ 27 h 92"/>
              <a:gd name="T16" fmla="*/ 23 w 61"/>
              <a:gd name="T17" fmla="*/ 50 h 92"/>
              <a:gd name="T18" fmla="*/ 16 w 61"/>
              <a:gd name="T19" fmla="*/ 50 h 92"/>
              <a:gd name="T20" fmla="*/ 17 w 61"/>
              <a:gd name="T21" fmla="*/ 39 h 92"/>
              <a:gd name="T22" fmla="*/ 17 w 61"/>
              <a:gd name="T23" fmla="*/ 0 h 92"/>
              <a:gd name="T24" fmla="*/ 0 w 61"/>
              <a:gd name="T25" fmla="*/ 0 h 92"/>
              <a:gd name="T26" fmla="*/ 0 w 61"/>
              <a:gd name="T27" fmla="*/ 92 h 92"/>
              <a:gd name="T28" fmla="*/ 16 w 61"/>
              <a:gd name="T29" fmla="*/ 92 h 92"/>
              <a:gd name="T30" fmla="*/ 16 w 61"/>
              <a:gd name="T31" fmla="*/ 71 h 92"/>
              <a:gd name="T32" fmla="*/ 16 w 61"/>
              <a:gd name="T33" fmla="*/ 61 h 92"/>
              <a:gd name="T34" fmla="*/ 23 w 61"/>
              <a:gd name="T35" fmla="*/ 61 h 92"/>
              <a:gd name="T36" fmla="*/ 43 w 61"/>
              <a:gd name="T37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1" h="92">
                <a:moveTo>
                  <a:pt x="43" y="92"/>
                </a:moveTo>
                <a:cubicBezTo>
                  <a:pt x="61" y="92"/>
                  <a:pt x="61" y="92"/>
                  <a:pt x="61" y="92"/>
                </a:cubicBezTo>
                <a:cubicBezTo>
                  <a:pt x="41" y="62"/>
                  <a:pt x="41" y="62"/>
                  <a:pt x="41" y="62"/>
                </a:cubicBezTo>
                <a:cubicBezTo>
                  <a:pt x="39" y="59"/>
                  <a:pt x="37" y="57"/>
                  <a:pt x="35" y="56"/>
                </a:cubicBezTo>
                <a:cubicBezTo>
                  <a:pt x="35" y="55"/>
                  <a:pt x="35" y="55"/>
                  <a:pt x="35" y="55"/>
                </a:cubicBezTo>
                <a:cubicBezTo>
                  <a:pt x="37" y="54"/>
                  <a:pt x="39" y="52"/>
                  <a:pt x="41" y="50"/>
                </a:cubicBezTo>
                <a:cubicBezTo>
                  <a:pt x="59" y="27"/>
                  <a:pt x="59" y="27"/>
                  <a:pt x="59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23" y="50"/>
                  <a:pt x="23" y="50"/>
                  <a:pt x="23" y="50"/>
                </a:cubicBezTo>
                <a:cubicBezTo>
                  <a:pt x="16" y="50"/>
                  <a:pt x="16" y="50"/>
                  <a:pt x="16" y="50"/>
                </a:cubicBezTo>
                <a:cubicBezTo>
                  <a:pt x="16" y="47"/>
                  <a:pt x="17" y="43"/>
                  <a:pt x="17" y="39"/>
                </a:cubicBezTo>
                <a:cubicBezTo>
                  <a:pt x="17" y="0"/>
                  <a:pt x="17" y="0"/>
                  <a:pt x="1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92"/>
                  <a:pt x="0" y="92"/>
                  <a:pt x="0" y="92"/>
                </a:cubicBezTo>
                <a:cubicBezTo>
                  <a:pt x="16" y="92"/>
                  <a:pt x="16" y="92"/>
                  <a:pt x="16" y="92"/>
                </a:cubicBezTo>
                <a:cubicBezTo>
                  <a:pt x="16" y="71"/>
                  <a:pt x="16" y="71"/>
                  <a:pt x="16" y="71"/>
                </a:cubicBezTo>
                <a:cubicBezTo>
                  <a:pt x="16" y="69"/>
                  <a:pt x="16" y="65"/>
                  <a:pt x="16" y="61"/>
                </a:cubicBezTo>
                <a:cubicBezTo>
                  <a:pt x="23" y="61"/>
                  <a:pt x="23" y="61"/>
                  <a:pt x="23" y="61"/>
                </a:cubicBezTo>
                <a:lnTo>
                  <a:pt x="43" y="92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B5E7106-1B2A-4AF0-9328-0D60CC3F987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08317" y="6523681"/>
            <a:ext cx="143340" cy="161995"/>
          </a:xfrm>
          <a:custGeom>
            <a:avLst/>
            <a:gdLst>
              <a:gd name="T0" fmla="*/ 61 w 61"/>
              <a:gd name="T1" fmla="*/ 23 h 69"/>
              <a:gd name="T2" fmla="*/ 54 w 61"/>
              <a:gd name="T3" fmla="*/ 6 h 69"/>
              <a:gd name="T4" fmla="*/ 31 w 61"/>
              <a:gd name="T5" fmla="*/ 0 h 69"/>
              <a:gd name="T6" fmla="*/ 7 w 61"/>
              <a:gd name="T7" fmla="*/ 8 h 69"/>
              <a:gd name="T8" fmla="*/ 0 w 61"/>
              <a:gd name="T9" fmla="*/ 34 h 69"/>
              <a:gd name="T10" fmla="*/ 7 w 61"/>
              <a:gd name="T11" fmla="*/ 61 h 69"/>
              <a:gd name="T12" fmla="*/ 32 w 61"/>
              <a:gd name="T13" fmla="*/ 69 h 69"/>
              <a:gd name="T14" fmla="*/ 59 w 61"/>
              <a:gd name="T15" fmla="*/ 64 h 69"/>
              <a:gd name="T16" fmla="*/ 58 w 61"/>
              <a:gd name="T17" fmla="*/ 54 h 69"/>
              <a:gd name="T18" fmla="*/ 34 w 61"/>
              <a:gd name="T19" fmla="*/ 55 h 69"/>
              <a:gd name="T20" fmla="*/ 22 w 61"/>
              <a:gd name="T21" fmla="*/ 53 h 69"/>
              <a:gd name="T22" fmla="*/ 17 w 61"/>
              <a:gd name="T23" fmla="*/ 41 h 69"/>
              <a:gd name="T24" fmla="*/ 44 w 61"/>
              <a:gd name="T25" fmla="*/ 41 h 69"/>
              <a:gd name="T26" fmla="*/ 61 w 61"/>
              <a:gd name="T27" fmla="*/ 23 h 69"/>
              <a:gd name="T28" fmla="*/ 45 w 61"/>
              <a:gd name="T29" fmla="*/ 22 h 69"/>
              <a:gd name="T30" fmla="*/ 39 w 61"/>
              <a:gd name="T31" fmla="*/ 30 h 69"/>
              <a:gd name="T32" fmla="*/ 17 w 61"/>
              <a:gd name="T33" fmla="*/ 30 h 69"/>
              <a:gd name="T34" fmla="*/ 20 w 61"/>
              <a:gd name="T35" fmla="*/ 16 h 69"/>
              <a:gd name="T36" fmla="*/ 32 w 61"/>
              <a:gd name="T37" fmla="*/ 13 h 69"/>
              <a:gd name="T38" fmla="*/ 42 w 61"/>
              <a:gd name="T39" fmla="*/ 15 h 69"/>
              <a:gd name="T40" fmla="*/ 45 w 61"/>
              <a:gd name="T41" fmla="*/ 22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1" h="69">
                <a:moveTo>
                  <a:pt x="61" y="23"/>
                </a:moveTo>
                <a:cubicBezTo>
                  <a:pt x="61" y="15"/>
                  <a:pt x="59" y="9"/>
                  <a:pt x="54" y="6"/>
                </a:cubicBezTo>
                <a:cubicBezTo>
                  <a:pt x="49" y="2"/>
                  <a:pt x="42" y="0"/>
                  <a:pt x="31" y="0"/>
                </a:cubicBezTo>
                <a:cubicBezTo>
                  <a:pt x="20" y="0"/>
                  <a:pt x="12" y="3"/>
                  <a:pt x="7" y="8"/>
                </a:cubicBezTo>
                <a:cubicBezTo>
                  <a:pt x="2" y="13"/>
                  <a:pt x="0" y="22"/>
                  <a:pt x="0" y="34"/>
                </a:cubicBezTo>
                <a:cubicBezTo>
                  <a:pt x="0" y="47"/>
                  <a:pt x="2" y="55"/>
                  <a:pt x="7" y="61"/>
                </a:cubicBezTo>
                <a:cubicBezTo>
                  <a:pt x="12" y="66"/>
                  <a:pt x="21" y="69"/>
                  <a:pt x="32" y="69"/>
                </a:cubicBezTo>
                <a:cubicBezTo>
                  <a:pt x="44" y="69"/>
                  <a:pt x="53" y="67"/>
                  <a:pt x="59" y="64"/>
                </a:cubicBezTo>
                <a:cubicBezTo>
                  <a:pt x="58" y="54"/>
                  <a:pt x="58" y="54"/>
                  <a:pt x="58" y="54"/>
                </a:cubicBezTo>
                <a:cubicBezTo>
                  <a:pt x="49" y="55"/>
                  <a:pt x="41" y="55"/>
                  <a:pt x="34" y="55"/>
                </a:cubicBezTo>
                <a:cubicBezTo>
                  <a:pt x="29" y="55"/>
                  <a:pt x="24" y="54"/>
                  <a:pt x="22" y="53"/>
                </a:cubicBezTo>
                <a:cubicBezTo>
                  <a:pt x="19" y="51"/>
                  <a:pt x="18" y="47"/>
                  <a:pt x="17" y="41"/>
                </a:cubicBezTo>
                <a:cubicBezTo>
                  <a:pt x="44" y="41"/>
                  <a:pt x="44" y="41"/>
                  <a:pt x="44" y="41"/>
                </a:cubicBezTo>
                <a:cubicBezTo>
                  <a:pt x="55" y="41"/>
                  <a:pt x="61" y="35"/>
                  <a:pt x="61" y="23"/>
                </a:cubicBezTo>
                <a:moveTo>
                  <a:pt x="45" y="22"/>
                </a:moveTo>
                <a:cubicBezTo>
                  <a:pt x="45" y="27"/>
                  <a:pt x="43" y="30"/>
                  <a:pt x="39" y="30"/>
                </a:cubicBezTo>
                <a:cubicBezTo>
                  <a:pt x="17" y="30"/>
                  <a:pt x="17" y="30"/>
                  <a:pt x="17" y="30"/>
                </a:cubicBezTo>
                <a:cubicBezTo>
                  <a:pt x="17" y="23"/>
                  <a:pt x="18" y="19"/>
                  <a:pt x="20" y="16"/>
                </a:cubicBezTo>
                <a:cubicBezTo>
                  <a:pt x="22" y="14"/>
                  <a:pt x="26" y="13"/>
                  <a:pt x="32" y="13"/>
                </a:cubicBezTo>
                <a:cubicBezTo>
                  <a:pt x="37" y="13"/>
                  <a:pt x="40" y="13"/>
                  <a:pt x="42" y="15"/>
                </a:cubicBezTo>
                <a:cubicBezTo>
                  <a:pt x="44" y="16"/>
                  <a:pt x="45" y="19"/>
                  <a:pt x="45" y="22"/>
                </a:cubicBezTo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BEB3163-15A2-4A45-A8B5-1A83EBEDC73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1737" y="6236021"/>
            <a:ext cx="292571" cy="272935"/>
          </a:xfrm>
          <a:custGeom>
            <a:avLst/>
            <a:gdLst>
              <a:gd name="T0" fmla="*/ 65 w 125"/>
              <a:gd name="T1" fmla="*/ 1 h 116"/>
              <a:gd name="T2" fmla="*/ 0 w 125"/>
              <a:gd name="T3" fmla="*/ 44 h 116"/>
              <a:gd name="T4" fmla="*/ 13 w 125"/>
              <a:gd name="T5" fmla="*/ 76 h 116"/>
              <a:gd name="T6" fmla="*/ 39 w 125"/>
              <a:gd name="T7" fmla="*/ 91 h 116"/>
              <a:gd name="T8" fmla="*/ 39 w 125"/>
              <a:gd name="T9" fmla="*/ 91 h 116"/>
              <a:gd name="T10" fmla="*/ 39 w 125"/>
              <a:gd name="T11" fmla="*/ 92 h 116"/>
              <a:gd name="T12" fmla="*/ 39 w 125"/>
              <a:gd name="T13" fmla="*/ 92 h 116"/>
              <a:gd name="T14" fmla="*/ 21 w 125"/>
              <a:gd name="T15" fmla="*/ 116 h 116"/>
              <a:gd name="T16" fmla="*/ 30 w 125"/>
              <a:gd name="T17" fmla="*/ 116 h 116"/>
              <a:gd name="T18" fmla="*/ 66 w 125"/>
              <a:gd name="T19" fmla="*/ 95 h 116"/>
              <a:gd name="T20" fmla="*/ 124 w 125"/>
              <a:gd name="T21" fmla="*/ 49 h 116"/>
              <a:gd name="T22" fmla="*/ 65 w 125"/>
              <a:gd name="T23" fmla="*/ 1 h 116"/>
              <a:gd name="T24" fmla="*/ 82 w 125"/>
              <a:gd name="T25" fmla="*/ 77 h 116"/>
              <a:gd name="T26" fmla="*/ 52 w 125"/>
              <a:gd name="T27" fmla="*/ 85 h 116"/>
              <a:gd name="T28" fmla="*/ 70 w 125"/>
              <a:gd name="T29" fmla="*/ 56 h 116"/>
              <a:gd name="T30" fmla="*/ 68 w 125"/>
              <a:gd name="T31" fmla="*/ 56 h 116"/>
              <a:gd name="T32" fmla="*/ 41 w 125"/>
              <a:gd name="T33" fmla="*/ 83 h 116"/>
              <a:gd name="T34" fmla="*/ 32 w 125"/>
              <a:gd name="T35" fmla="*/ 78 h 116"/>
              <a:gd name="T36" fmla="*/ 35 w 125"/>
              <a:gd name="T37" fmla="*/ 29 h 116"/>
              <a:gd name="T38" fmla="*/ 75 w 125"/>
              <a:gd name="T39" fmla="*/ 19 h 116"/>
              <a:gd name="T40" fmla="*/ 99 w 125"/>
              <a:gd name="T41" fmla="*/ 16 h 116"/>
              <a:gd name="T42" fmla="*/ 82 w 125"/>
              <a:gd name="T43" fmla="*/ 77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25" h="116">
                <a:moveTo>
                  <a:pt x="65" y="1"/>
                </a:moveTo>
                <a:cubicBezTo>
                  <a:pt x="30" y="0"/>
                  <a:pt x="1" y="19"/>
                  <a:pt x="0" y="44"/>
                </a:cubicBezTo>
                <a:cubicBezTo>
                  <a:pt x="0" y="56"/>
                  <a:pt x="3" y="67"/>
                  <a:pt x="13" y="76"/>
                </a:cubicBezTo>
                <a:cubicBezTo>
                  <a:pt x="26" y="89"/>
                  <a:pt x="39" y="91"/>
                  <a:pt x="39" y="91"/>
                </a:cubicBezTo>
                <a:cubicBezTo>
                  <a:pt x="39" y="91"/>
                  <a:pt x="39" y="91"/>
                  <a:pt x="39" y="91"/>
                </a:cubicBezTo>
                <a:cubicBezTo>
                  <a:pt x="39" y="92"/>
                  <a:pt x="39" y="92"/>
                  <a:pt x="39" y="92"/>
                </a:cubicBezTo>
                <a:cubicBezTo>
                  <a:pt x="39" y="92"/>
                  <a:pt x="39" y="92"/>
                  <a:pt x="39" y="92"/>
                </a:cubicBezTo>
                <a:cubicBezTo>
                  <a:pt x="38" y="93"/>
                  <a:pt x="21" y="116"/>
                  <a:pt x="21" y="116"/>
                </a:cubicBezTo>
                <a:cubicBezTo>
                  <a:pt x="30" y="116"/>
                  <a:pt x="30" y="116"/>
                  <a:pt x="30" y="116"/>
                </a:cubicBezTo>
                <a:cubicBezTo>
                  <a:pt x="39" y="109"/>
                  <a:pt x="60" y="95"/>
                  <a:pt x="66" y="95"/>
                </a:cubicBezTo>
                <a:cubicBezTo>
                  <a:pt x="104" y="94"/>
                  <a:pt x="124" y="70"/>
                  <a:pt x="124" y="49"/>
                </a:cubicBezTo>
                <a:cubicBezTo>
                  <a:pt x="125" y="24"/>
                  <a:pt x="100" y="3"/>
                  <a:pt x="65" y="1"/>
                </a:cubicBezTo>
                <a:close/>
                <a:moveTo>
                  <a:pt x="82" y="77"/>
                </a:moveTo>
                <a:cubicBezTo>
                  <a:pt x="74" y="83"/>
                  <a:pt x="62" y="86"/>
                  <a:pt x="52" y="85"/>
                </a:cubicBezTo>
                <a:cubicBezTo>
                  <a:pt x="60" y="71"/>
                  <a:pt x="70" y="56"/>
                  <a:pt x="70" y="56"/>
                </a:cubicBezTo>
                <a:cubicBezTo>
                  <a:pt x="68" y="56"/>
                  <a:pt x="68" y="56"/>
                  <a:pt x="68" y="56"/>
                </a:cubicBezTo>
                <a:cubicBezTo>
                  <a:pt x="65" y="59"/>
                  <a:pt x="52" y="69"/>
                  <a:pt x="41" y="83"/>
                </a:cubicBezTo>
                <a:cubicBezTo>
                  <a:pt x="37" y="82"/>
                  <a:pt x="34" y="80"/>
                  <a:pt x="32" y="78"/>
                </a:cubicBezTo>
                <a:cubicBezTo>
                  <a:pt x="17" y="65"/>
                  <a:pt x="20" y="41"/>
                  <a:pt x="35" y="29"/>
                </a:cubicBezTo>
                <a:cubicBezTo>
                  <a:pt x="47" y="19"/>
                  <a:pt x="62" y="19"/>
                  <a:pt x="75" y="19"/>
                </a:cubicBezTo>
                <a:cubicBezTo>
                  <a:pt x="89" y="19"/>
                  <a:pt x="99" y="16"/>
                  <a:pt x="99" y="16"/>
                </a:cubicBezTo>
                <a:cubicBezTo>
                  <a:pt x="99" y="16"/>
                  <a:pt x="108" y="56"/>
                  <a:pt x="82" y="77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2" descr="C:\Essi yleiset\LUKE töitä\Powerpoint-pohjat\Esityspohja 2019\c_natural_resources_grey.png">
            <a:extLst>
              <a:ext uri="{FF2B5EF4-FFF2-40B4-BE49-F238E27FC236}">
                <a16:creationId xmlns:a16="http://schemas.microsoft.com/office/drawing/2014/main" id="{7745CF84-C2C1-4DA6-A022-4E2A1950FE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629" y="6532256"/>
            <a:ext cx="2959687" cy="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827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53C812-2DC3-46D9-BDF4-9948B8149E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56730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lumn whit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58" y="275167"/>
            <a:ext cx="11263085" cy="114300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1163836" y="6420104"/>
            <a:ext cx="0" cy="434152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6"/>
          <p:cNvSpPr txBox="1">
            <a:spLocks/>
          </p:cNvSpPr>
          <p:nvPr userDrawn="1"/>
        </p:nvSpPr>
        <p:spPr>
          <a:xfrm>
            <a:off x="11229237" y="6434533"/>
            <a:ext cx="596900" cy="288000"/>
          </a:xfrm>
          <a:prstGeom prst="rect">
            <a:avLst/>
          </a:prstGeom>
        </p:spPr>
        <p:txBody>
          <a:bodyPr bIns="0"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z="1333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sz="1333" dirty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5850091-DE91-4ABD-940A-0370198AC971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464458" y="1614153"/>
            <a:ext cx="11263085" cy="43675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62" indent="-304792">
              <a:buFont typeface="Segoe UI" panose="020B0502040204020203" pitchFamily="34" charset="0"/>
              <a:buChar char="‒"/>
              <a:defRPr sz="2133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547" indent="-304792">
              <a:buFont typeface="Segoe UI" panose="020B0502040204020203" pitchFamily="34" charset="0"/>
              <a:buChar char="‐"/>
              <a:defRPr sz="1867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8E268E-E269-4F8A-B127-81C11B561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58661" y="6241897"/>
            <a:ext cx="2847637" cy="494352"/>
            <a:chOff x="343996" y="4687773"/>
            <a:chExt cx="2135728" cy="370764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61DF26C4-8C3F-4AD1-AFE3-01F7870316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996" y="4859339"/>
              <a:ext cx="100142" cy="162730"/>
            </a:xfrm>
            <a:custGeom>
              <a:avLst/>
              <a:gdLst>
                <a:gd name="T0" fmla="*/ 0 w 57"/>
                <a:gd name="T1" fmla="*/ 0 h 92"/>
                <a:gd name="T2" fmla="*/ 0 w 57"/>
                <a:gd name="T3" fmla="*/ 73 h 92"/>
                <a:gd name="T4" fmla="*/ 21 w 57"/>
                <a:gd name="T5" fmla="*/ 92 h 92"/>
                <a:gd name="T6" fmla="*/ 57 w 57"/>
                <a:gd name="T7" fmla="*/ 91 h 92"/>
                <a:gd name="T8" fmla="*/ 56 w 57"/>
                <a:gd name="T9" fmla="*/ 78 h 92"/>
                <a:gd name="T10" fmla="*/ 24 w 57"/>
                <a:gd name="T11" fmla="*/ 78 h 92"/>
                <a:gd name="T12" fmla="*/ 18 w 57"/>
                <a:gd name="T13" fmla="*/ 76 h 92"/>
                <a:gd name="T14" fmla="*/ 17 w 57"/>
                <a:gd name="T15" fmla="*/ 71 h 92"/>
                <a:gd name="T16" fmla="*/ 17 w 57"/>
                <a:gd name="T17" fmla="*/ 0 h 92"/>
                <a:gd name="T18" fmla="*/ 0 w 57"/>
                <a:gd name="T1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92">
                  <a:moveTo>
                    <a:pt x="0" y="0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86"/>
                    <a:pt x="7" y="92"/>
                    <a:pt x="21" y="92"/>
                  </a:cubicBezTo>
                  <a:cubicBezTo>
                    <a:pt x="36" y="92"/>
                    <a:pt x="48" y="92"/>
                    <a:pt x="57" y="91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2" y="78"/>
                    <a:pt x="19" y="78"/>
                    <a:pt x="18" y="76"/>
                  </a:cubicBezTo>
                  <a:cubicBezTo>
                    <a:pt x="17" y="75"/>
                    <a:pt x="17" y="73"/>
                    <a:pt x="17" y="71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29925221-C0A1-477C-A41F-96328C2A4B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1501" y="4906465"/>
              <a:ext cx="105296" cy="118550"/>
            </a:xfrm>
            <a:custGeom>
              <a:avLst/>
              <a:gdLst>
                <a:gd name="T0" fmla="*/ 44 w 60"/>
                <a:gd name="T1" fmla="*/ 0 h 67"/>
                <a:gd name="T2" fmla="*/ 44 w 60"/>
                <a:gd name="T3" fmla="*/ 46 h 67"/>
                <a:gd name="T4" fmla="*/ 25 w 60"/>
                <a:gd name="T5" fmla="*/ 53 h 67"/>
                <a:gd name="T6" fmla="*/ 18 w 60"/>
                <a:gd name="T7" fmla="*/ 51 h 67"/>
                <a:gd name="T8" fmla="*/ 17 w 60"/>
                <a:gd name="T9" fmla="*/ 44 h 67"/>
                <a:gd name="T10" fmla="*/ 17 w 60"/>
                <a:gd name="T11" fmla="*/ 0 h 67"/>
                <a:gd name="T12" fmla="*/ 0 w 60"/>
                <a:gd name="T13" fmla="*/ 0 h 67"/>
                <a:gd name="T14" fmla="*/ 0 w 60"/>
                <a:gd name="T15" fmla="*/ 49 h 67"/>
                <a:gd name="T16" fmla="*/ 18 w 60"/>
                <a:gd name="T17" fmla="*/ 67 h 67"/>
                <a:gd name="T18" fmla="*/ 46 w 60"/>
                <a:gd name="T19" fmla="*/ 56 h 67"/>
                <a:gd name="T20" fmla="*/ 47 w 60"/>
                <a:gd name="T21" fmla="*/ 65 h 67"/>
                <a:gd name="T22" fmla="*/ 60 w 60"/>
                <a:gd name="T23" fmla="*/ 65 h 67"/>
                <a:gd name="T24" fmla="*/ 60 w 60"/>
                <a:gd name="T25" fmla="*/ 0 h 67"/>
                <a:gd name="T26" fmla="*/ 44 w 60"/>
                <a:gd name="T2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67">
                  <a:moveTo>
                    <a:pt x="44" y="0"/>
                  </a:moveTo>
                  <a:cubicBezTo>
                    <a:pt x="44" y="46"/>
                    <a:pt x="44" y="46"/>
                    <a:pt x="44" y="46"/>
                  </a:cubicBezTo>
                  <a:cubicBezTo>
                    <a:pt x="35" y="51"/>
                    <a:pt x="29" y="53"/>
                    <a:pt x="25" y="53"/>
                  </a:cubicBezTo>
                  <a:cubicBezTo>
                    <a:pt x="21" y="53"/>
                    <a:pt x="19" y="52"/>
                    <a:pt x="18" y="51"/>
                  </a:cubicBezTo>
                  <a:cubicBezTo>
                    <a:pt x="17" y="50"/>
                    <a:pt x="16" y="47"/>
                    <a:pt x="17" y="4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1"/>
                    <a:pt x="6" y="67"/>
                    <a:pt x="18" y="67"/>
                  </a:cubicBezTo>
                  <a:cubicBezTo>
                    <a:pt x="27" y="67"/>
                    <a:pt x="36" y="63"/>
                    <a:pt x="46" y="56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60" y="65"/>
                    <a:pt x="60" y="65"/>
                    <a:pt x="60" y="65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E4FE8B61-9A22-4058-8C75-EB33D77712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150" y="4859339"/>
              <a:ext cx="106769" cy="162730"/>
            </a:xfrm>
            <a:custGeom>
              <a:avLst/>
              <a:gdLst>
                <a:gd name="T0" fmla="*/ 43 w 61"/>
                <a:gd name="T1" fmla="*/ 92 h 92"/>
                <a:gd name="T2" fmla="*/ 61 w 61"/>
                <a:gd name="T3" fmla="*/ 92 h 92"/>
                <a:gd name="T4" fmla="*/ 41 w 61"/>
                <a:gd name="T5" fmla="*/ 62 h 92"/>
                <a:gd name="T6" fmla="*/ 35 w 61"/>
                <a:gd name="T7" fmla="*/ 56 h 92"/>
                <a:gd name="T8" fmla="*/ 35 w 61"/>
                <a:gd name="T9" fmla="*/ 55 h 92"/>
                <a:gd name="T10" fmla="*/ 41 w 61"/>
                <a:gd name="T11" fmla="*/ 50 h 92"/>
                <a:gd name="T12" fmla="*/ 59 w 61"/>
                <a:gd name="T13" fmla="*/ 27 h 92"/>
                <a:gd name="T14" fmla="*/ 41 w 61"/>
                <a:gd name="T15" fmla="*/ 27 h 92"/>
                <a:gd name="T16" fmla="*/ 23 w 61"/>
                <a:gd name="T17" fmla="*/ 50 h 92"/>
                <a:gd name="T18" fmla="*/ 16 w 61"/>
                <a:gd name="T19" fmla="*/ 50 h 92"/>
                <a:gd name="T20" fmla="*/ 17 w 61"/>
                <a:gd name="T21" fmla="*/ 39 h 92"/>
                <a:gd name="T22" fmla="*/ 17 w 61"/>
                <a:gd name="T23" fmla="*/ 0 h 92"/>
                <a:gd name="T24" fmla="*/ 0 w 61"/>
                <a:gd name="T25" fmla="*/ 0 h 92"/>
                <a:gd name="T26" fmla="*/ 0 w 61"/>
                <a:gd name="T27" fmla="*/ 92 h 92"/>
                <a:gd name="T28" fmla="*/ 16 w 61"/>
                <a:gd name="T29" fmla="*/ 92 h 92"/>
                <a:gd name="T30" fmla="*/ 16 w 61"/>
                <a:gd name="T31" fmla="*/ 71 h 92"/>
                <a:gd name="T32" fmla="*/ 16 w 61"/>
                <a:gd name="T33" fmla="*/ 61 h 92"/>
                <a:gd name="T34" fmla="*/ 23 w 61"/>
                <a:gd name="T35" fmla="*/ 61 h 92"/>
                <a:gd name="T36" fmla="*/ 43 w 61"/>
                <a:gd name="T3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92">
                  <a:moveTo>
                    <a:pt x="43" y="92"/>
                  </a:moveTo>
                  <a:cubicBezTo>
                    <a:pt x="61" y="92"/>
                    <a:pt x="61" y="92"/>
                    <a:pt x="61" y="9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39" y="59"/>
                    <a:pt x="37" y="57"/>
                    <a:pt x="35" y="56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7" y="54"/>
                    <a:pt x="39" y="52"/>
                    <a:pt x="41" y="50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47"/>
                    <a:pt x="17" y="43"/>
                    <a:pt x="17" y="3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9"/>
                    <a:pt x="16" y="65"/>
                    <a:pt x="16" y="61"/>
                  </a:cubicBezTo>
                  <a:cubicBezTo>
                    <a:pt x="23" y="61"/>
                    <a:pt x="23" y="61"/>
                    <a:pt x="23" y="61"/>
                  </a:cubicBezTo>
                  <a:lnTo>
                    <a:pt x="43" y="92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1751F85-F1E2-4FC8-AF8A-CD1E9B2EAD5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81237" y="4903519"/>
              <a:ext cx="107505" cy="121496"/>
            </a:xfrm>
            <a:custGeom>
              <a:avLst/>
              <a:gdLst>
                <a:gd name="T0" fmla="*/ 61 w 61"/>
                <a:gd name="T1" fmla="*/ 23 h 69"/>
                <a:gd name="T2" fmla="*/ 54 w 61"/>
                <a:gd name="T3" fmla="*/ 6 h 69"/>
                <a:gd name="T4" fmla="*/ 31 w 61"/>
                <a:gd name="T5" fmla="*/ 0 h 69"/>
                <a:gd name="T6" fmla="*/ 7 w 61"/>
                <a:gd name="T7" fmla="*/ 8 h 69"/>
                <a:gd name="T8" fmla="*/ 0 w 61"/>
                <a:gd name="T9" fmla="*/ 34 h 69"/>
                <a:gd name="T10" fmla="*/ 7 w 61"/>
                <a:gd name="T11" fmla="*/ 61 h 69"/>
                <a:gd name="T12" fmla="*/ 32 w 61"/>
                <a:gd name="T13" fmla="*/ 69 h 69"/>
                <a:gd name="T14" fmla="*/ 59 w 61"/>
                <a:gd name="T15" fmla="*/ 64 h 69"/>
                <a:gd name="T16" fmla="*/ 58 w 61"/>
                <a:gd name="T17" fmla="*/ 54 h 69"/>
                <a:gd name="T18" fmla="*/ 34 w 61"/>
                <a:gd name="T19" fmla="*/ 55 h 69"/>
                <a:gd name="T20" fmla="*/ 22 w 61"/>
                <a:gd name="T21" fmla="*/ 53 h 69"/>
                <a:gd name="T22" fmla="*/ 17 w 61"/>
                <a:gd name="T23" fmla="*/ 41 h 69"/>
                <a:gd name="T24" fmla="*/ 44 w 61"/>
                <a:gd name="T25" fmla="*/ 41 h 69"/>
                <a:gd name="T26" fmla="*/ 61 w 61"/>
                <a:gd name="T27" fmla="*/ 23 h 69"/>
                <a:gd name="T28" fmla="*/ 45 w 61"/>
                <a:gd name="T29" fmla="*/ 22 h 69"/>
                <a:gd name="T30" fmla="*/ 39 w 61"/>
                <a:gd name="T31" fmla="*/ 30 h 69"/>
                <a:gd name="T32" fmla="*/ 17 w 61"/>
                <a:gd name="T33" fmla="*/ 30 h 69"/>
                <a:gd name="T34" fmla="*/ 20 w 61"/>
                <a:gd name="T35" fmla="*/ 16 h 69"/>
                <a:gd name="T36" fmla="*/ 32 w 61"/>
                <a:gd name="T37" fmla="*/ 13 h 69"/>
                <a:gd name="T38" fmla="*/ 42 w 61"/>
                <a:gd name="T39" fmla="*/ 15 h 69"/>
                <a:gd name="T40" fmla="*/ 45 w 61"/>
                <a:gd name="T41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1" h="69">
                  <a:moveTo>
                    <a:pt x="61" y="23"/>
                  </a:moveTo>
                  <a:cubicBezTo>
                    <a:pt x="61" y="15"/>
                    <a:pt x="59" y="9"/>
                    <a:pt x="54" y="6"/>
                  </a:cubicBezTo>
                  <a:cubicBezTo>
                    <a:pt x="49" y="2"/>
                    <a:pt x="42" y="0"/>
                    <a:pt x="31" y="0"/>
                  </a:cubicBezTo>
                  <a:cubicBezTo>
                    <a:pt x="20" y="0"/>
                    <a:pt x="12" y="3"/>
                    <a:pt x="7" y="8"/>
                  </a:cubicBezTo>
                  <a:cubicBezTo>
                    <a:pt x="2" y="13"/>
                    <a:pt x="0" y="22"/>
                    <a:pt x="0" y="34"/>
                  </a:cubicBezTo>
                  <a:cubicBezTo>
                    <a:pt x="0" y="47"/>
                    <a:pt x="2" y="55"/>
                    <a:pt x="7" y="61"/>
                  </a:cubicBezTo>
                  <a:cubicBezTo>
                    <a:pt x="12" y="66"/>
                    <a:pt x="21" y="69"/>
                    <a:pt x="32" y="69"/>
                  </a:cubicBezTo>
                  <a:cubicBezTo>
                    <a:pt x="44" y="69"/>
                    <a:pt x="53" y="67"/>
                    <a:pt x="59" y="6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49" y="55"/>
                    <a:pt x="41" y="55"/>
                    <a:pt x="34" y="55"/>
                  </a:cubicBezTo>
                  <a:cubicBezTo>
                    <a:pt x="29" y="55"/>
                    <a:pt x="24" y="54"/>
                    <a:pt x="22" y="53"/>
                  </a:cubicBezTo>
                  <a:cubicBezTo>
                    <a:pt x="19" y="51"/>
                    <a:pt x="18" y="47"/>
                    <a:pt x="17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5" y="41"/>
                    <a:pt x="61" y="35"/>
                    <a:pt x="61" y="23"/>
                  </a:cubicBezTo>
                  <a:moveTo>
                    <a:pt x="45" y="22"/>
                  </a:moveTo>
                  <a:cubicBezTo>
                    <a:pt x="45" y="27"/>
                    <a:pt x="43" y="30"/>
                    <a:pt x="39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3"/>
                    <a:pt x="18" y="19"/>
                    <a:pt x="20" y="16"/>
                  </a:cubicBezTo>
                  <a:cubicBezTo>
                    <a:pt x="22" y="14"/>
                    <a:pt x="26" y="13"/>
                    <a:pt x="32" y="13"/>
                  </a:cubicBezTo>
                  <a:cubicBezTo>
                    <a:pt x="37" y="13"/>
                    <a:pt x="40" y="13"/>
                    <a:pt x="42" y="15"/>
                  </a:cubicBezTo>
                  <a:cubicBezTo>
                    <a:pt x="44" y="16"/>
                    <a:pt x="45" y="19"/>
                    <a:pt x="45" y="22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85C3A9DC-020B-44B2-9652-BBE10C7495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3803" y="4687773"/>
              <a:ext cx="219428" cy="204701"/>
            </a:xfrm>
            <a:custGeom>
              <a:avLst/>
              <a:gdLst>
                <a:gd name="T0" fmla="*/ 65 w 125"/>
                <a:gd name="T1" fmla="*/ 1 h 116"/>
                <a:gd name="T2" fmla="*/ 0 w 125"/>
                <a:gd name="T3" fmla="*/ 44 h 116"/>
                <a:gd name="T4" fmla="*/ 13 w 125"/>
                <a:gd name="T5" fmla="*/ 76 h 116"/>
                <a:gd name="T6" fmla="*/ 39 w 125"/>
                <a:gd name="T7" fmla="*/ 91 h 116"/>
                <a:gd name="T8" fmla="*/ 39 w 125"/>
                <a:gd name="T9" fmla="*/ 91 h 116"/>
                <a:gd name="T10" fmla="*/ 39 w 125"/>
                <a:gd name="T11" fmla="*/ 92 h 116"/>
                <a:gd name="T12" fmla="*/ 39 w 125"/>
                <a:gd name="T13" fmla="*/ 92 h 116"/>
                <a:gd name="T14" fmla="*/ 21 w 125"/>
                <a:gd name="T15" fmla="*/ 116 h 116"/>
                <a:gd name="T16" fmla="*/ 30 w 125"/>
                <a:gd name="T17" fmla="*/ 116 h 116"/>
                <a:gd name="T18" fmla="*/ 66 w 125"/>
                <a:gd name="T19" fmla="*/ 95 h 116"/>
                <a:gd name="T20" fmla="*/ 124 w 125"/>
                <a:gd name="T21" fmla="*/ 49 h 116"/>
                <a:gd name="T22" fmla="*/ 65 w 125"/>
                <a:gd name="T23" fmla="*/ 1 h 116"/>
                <a:gd name="T24" fmla="*/ 82 w 125"/>
                <a:gd name="T25" fmla="*/ 77 h 116"/>
                <a:gd name="T26" fmla="*/ 52 w 125"/>
                <a:gd name="T27" fmla="*/ 85 h 116"/>
                <a:gd name="T28" fmla="*/ 70 w 125"/>
                <a:gd name="T29" fmla="*/ 56 h 116"/>
                <a:gd name="T30" fmla="*/ 68 w 125"/>
                <a:gd name="T31" fmla="*/ 56 h 116"/>
                <a:gd name="T32" fmla="*/ 41 w 125"/>
                <a:gd name="T33" fmla="*/ 83 h 116"/>
                <a:gd name="T34" fmla="*/ 32 w 125"/>
                <a:gd name="T35" fmla="*/ 78 h 116"/>
                <a:gd name="T36" fmla="*/ 35 w 125"/>
                <a:gd name="T37" fmla="*/ 29 h 116"/>
                <a:gd name="T38" fmla="*/ 75 w 125"/>
                <a:gd name="T39" fmla="*/ 19 h 116"/>
                <a:gd name="T40" fmla="*/ 99 w 125"/>
                <a:gd name="T41" fmla="*/ 16 h 116"/>
                <a:gd name="T42" fmla="*/ 82 w 125"/>
                <a:gd name="T43" fmla="*/ 7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5" h="116">
                  <a:moveTo>
                    <a:pt x="65" y="1"/>
                  </a:moveTo>
                  <a:cubicBezTo>
                    <a:pt x="30" y="0"/>
                    <a:pt x="1" y="19"/>
                    <a:pt x="0" y="44"/>
                  </a:cubicBezTo>
                  <a:cubicBezTo>
                    <a:pt x="0" y="56"/>
                    <a:pt x="3" y="67"/>
                    <a:pt x="13" y="76"/>
                  </a:cubicBezTo>
                  <a:cubicBezTo>
                    <a:pt x="26" y="89"/>
                    <a:pt x="39" y="91"/>
                    <a:pt x="39" y="91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8" y="93"/>
                    <a:pt x="21" y="116"/>
                    <a:pt x="21" y="116"/>
                  </a:cubicBezTo>
                  <a:cubicBezTo>
                    <a:pt x="30" y="116"/>
                    <a:pt x="30" y="116"/>
                    <a:pt x="30" y="116"/>
                  </a:cubicBezTo>
                  <a:cubicBezTo>
                    <a:pt x="39" y="109"/>
                    <a:pt x="60" y="95"/>
                    <a:pt x="66" y="95"/>
                  </a:cubicBezTo>
                  <a:cubicBezTo>
                    <a:pt x="104" y="94"/>
                    <a:pt x="124" y="70"/>
                    <a:pt x="124" y="49"/>
                  </a:cubicBezTo>
                  <a:cubicBezTo>
                    <a:pt x="125" y="24"/>
                    <a:pt x="100" y="3"/>
                    <a:pt x="65" y="1"/>
                  </a:cubicBezTo>
                  <a:close/>
                  <a:moveTo>
                    <a:pt x="82" y="77"/>
                  </a:moveTo>
                  <a:cubicBezTo>
                    <a:pt x="74" y="83"/>
                    <a:pt x="62" y="86"/>
                    <a:pt x="52" y="85"/>
                  </a:cubicBezTo>
                  <a:cubicBezTo>
                    <a:pt x="60" y="71"/>
                    <a:pt x="70" y="56"/>
                    <a:pt x="70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5" y="59"/>
                    <a:pt x="52" y="69"/>
                    <a:pt x="41" y="83"/>
                  </a:cubicBezTo>
                  <a:cubicBezTo>
                    <a:pt x="37" y="82"/>
                    <a:pt x="34" y="80"/>
                    <a:pt x="32" y="78"/>
                  </a:cubicBezTo>
                  <a:cubicBezTo>
                    <a:pt x="17" y="65"/>
                    <a:pt x="20" y="41"/>
                    <a:pt x="35" y="29"/>
                  </a:cubicBezTo>
                  <a:cubicBezTo>
                    <a:pt x="47" y="19"/>
                    <a:pt x="62" y="19"/>
                    <a:pt x="75" y="19"/>
                  </a:cubicBezTo>
                  <a:cubicBezTo>
                    <a:pt x="89" y="19"/>
                    <a:pt x="99" y="16"/>
                    <a:pt x="99" y="16"/>
                  </a:cubicBezTo>
                  <a:cubicBezTo>
                    <a:pt x="99" y="16"/>
                    <a:pt x="108" y="56"/>
                    <a:pt x="82" y="77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CD21988-C58B-4869-A7FC-3D074B3DE6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698" y="4885868"/>
              <a:ext cx="1554026" cy="172669"/>
            </a:xfrm>
            <a:prstGeom prst="rect">
              <a:avLst/>
            </a:prstGeom>
          </p:spPr>
        </p:pic>
      </p:grpSp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B2015789-2DE7-4B52-9246-F07FAEA21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3541" y="6118578"/>
            <a:ext cx="6312807" cy="603956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333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33" name="Date Placeholder 2">
            <a:extLst>
              <a:ext uri="{FF2B5EF4-FFF2-40B4-BE49-F238E27FC236}">
                <a16:creationId xmlns:a16="http://schemas.microsoft.com/office/drawing/2014/main" id="{AB50C04F-328B-42FC-A7CA-F18550BF4B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69002" y="6457047"/>
            <a:ext cx="1062081" cy="26548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333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2.11.2023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82243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hit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58" y="275167"/>
            <a:ext cx="11263085" cy="114300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80149E21-0525-4296-AC33-4A789BA5F8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458" y="1614153"/>
            <a:ext cx="5631543" cy="43675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62" indent="-304792">
              <a:buFont typeface="Segoe UI" panose="020B0502040204020203" pitchFamily="34" charset="0"/>
              <a:buChar char="‒"/>
              <a:defRPr sz="2133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547" indent="-304792">
              <a:buFont typeface="Segoe UI" panose="020B0502040204020203" pitchFamily="34" charset="0"/>
              <a:buChar char="‐"/>
              <a:defRPr sz="1867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F699A2DA-DF98-452C-9BFF-1217D80BA8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9201" y="1614151"/>
            <a:ext cx="5428343" cy="43675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62" indent="-304792">
              <a:buFont typeface="Segoe UI" panose="020B0502040204020203" pitchFamily="34" charset="0"/>
              <a:buChar char="‒"/>
              <a:defRPr sz="2133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547" indent="-304792">
              <a:buFont typeface="Segoe UI" panose="020B0502040204020203" pitchFamily="34" charset="0"/>
              <a:buChar char="‐"/>
              <a:defRPr sz="1867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A2F77CB-A67C-40C8-B6B1-53F8F96D0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1163836" y="6420104"/>
            <a:ext cx="0" cy="434152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D45C7E9D-4ED5-4EB3-A890-E0E54F9D8F59}"/>
              </a:ext>
            </a:extLst>
          </p:cNvPr>
          <p:cNvSpPr txBox="1">
            <a:spLocks/>
          </p:cNvSpPr>
          <p:nvPr userDrawn="1"/>
        </p:nvSpPr>
        <p:spPr>
          <a:xfrm>
            <a:off x="11229237" y="6434533"/>
            <a:ext cx="596900" cy="288000"/>
          </a:xfrm>
          <a:prstGeom prst="rect">
            <a:avLst/>
          </a:prstGeom>
        </p:spPr>
        <p:txBody>
          <a:bodyPr bIns="0"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z="1333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sz="1333" dirty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16903C8-4746-4BE1-9048-2AF88C6DE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58661" y="6241897"/>
            <a:ext cx="2847637" cy="494352"/>
            <a:chOff x="343996" y="4687773"/>
            <a:chExt cx="2135728" cy="370764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2FDAF392-9528-4D04-AE0F-85904CC6F6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996" y="4859339"/>
              <a:ext cx="100142" cy="162730"/>
            </a:xfrm>
            <a:custGeom>
              <a:avLst/>
              <a:gdLst>
                <a:gd name="T0" fmla="*/ 0 w 57"/>
                <a:gd name="T1" fmla="*/ 0 h 92"/>
                <a:gd name="T2" fmla="*/ 0 w 57"/>
                <a:gd name="T3" fmla="*/ 73 h 92"/>
                <a:gd name="T4" fmla="*/ 21 w 57"/>
                <a:gd name="T5" fmla="*/ 92 h 92"/>
                <a:gd name="T6" fmla="*/ 57 w 57"/>
                <a:gd name="T7" fmla="*/ 91 h 92"/>
                <a:gd name="T8" fmla="*/ 56 w 57"/>
                <a:gd name="T9" fmla="*/ 78 h 92"/>
                <a:gd name="T10" fmla="*/ 24 w 57"/>
                <a:gd name="T11" fmla="*/ 78 h 92"/>
                <a:gd name="T12" fmla="*/ 18 w 57"/>
                <a:gd name="T13" fmla="*/ 76 h 92"/>
                <a:gd name="T14" fmla="*/ 17 w 57"/>
                <a:gd name="T15" fmla="*/ 71 h 92"/>
                <a:gd name="T16" fmla="*/ 17 w 57"/>
                <a:gd name="T17" fmla="*/ 0 h 92"/>
                <a:gd name="T18" fmla="*/ 0 w 57"/>
                <a:gd name="T1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92">
                  <a:moveTo>
                    <a:pt x="0" y="0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86"/>
                    <a:pt x="7" y="92"/>
                    <a:pt x="21" y="92"/>
                  </a:cubicBezTo>
                  <a:cubicBezTo>
                    <a:pt x="36" y="92"/>
                    <a:pt x="48" y="92"/>
                    <a:pt x="57" y="91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2" y="78"/>
                    <a:pt x="19" y="78"/>
                    <a:pt x="18" y="76"/>
                  </a:cubicBezTo>
                  <a:cubicBezTo>
                    <a:pt x="17" y="75"/>
                    <a:pt x="17" y="73"/>
                    <a:pt x="17" y="71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A17835C5-7B1D-4766-B924-775A44E389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1501" y="4906465"/>
              <a:ext cx="105296" cy="118550"/>
            </a:xfrm>
            <a:custGeom>
              <a:avLst/>
              <a:gdLst>
                <a:gd name="T0" fmla="*/ 44 w 60"/>
                <a:gd name="T1" fmla="*/ 0 h 67"/>
                <a:gd name="T2" fmla="*/ 44 w 60"/>
                <a:gd name="T3" fmla="*/ 46 h 67"/>
                <a:gd name="T4" fmla="*/ 25 w 60"/>
                <a:gd name="T5" fmla="*/ 53 h 67"/>
                <a:gd name="T6" fmla="*/ 18 w 60"/>
                <a:gd name="T7" fmla="*/ 51 h 67"/>
                <a:gd name="T8" fmla="*/ 17 w 60"/>
                <a:gd name="T9" fmla="*/ 44 h 67"/>
                <a:gd name="T10" fmla="*/ 17 w 60"/>
                <a:gd name="T11" fmla="*/ 0 h 67"/>
                <a:gd name="T12" fmla="*/ 0 w 60"/>
                <a:gd name="T13" fmla="*/ 0 h 67"/>
                <a:gd name="T14" fmla="*/ 0 w 60"/>
                <a:gd name="T15" fmla="*/ 49 h 67"/>
                <a:gd name="T16" fmla="*/ 18 w 60"/>
                <a:gd name="T17" fmla="*/ 67 h 67"/>
                <a:gd name="T18" fmla="*/ 46 w 60"/>
                <a:gd name="T19" fmla="*/ 56 h 67"/>
                <a:gd name="T20" fmla="*/ 47 w 60"/>
                <a:gd name="T21" fmla="*/ 65 h 67"/>
                <a:gd name="T22" fmla="*/ 60 w 60"/>
                <a:gd name="T23" fmla="*/ 65 h 67"/>
                <a:gd name="T24" fmla="*/ 60 w 60"/>
                <a:gd name="T25" fmla="*/ 0 h 67"/>
                <a:gd name="T26" fmla="*/ 44 w 60"/>
                <a:gd name="T2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67">
                  <a:moveTo>
                    <a:pt x="44" y="0"/>
                  </a:moveTo>
                  <a:cubicBezTo>
                    <a:pt x="44" y="46"/>
                    <a:pt x="44" y="46"/>
                    <a:pt x="44" y="46"/>
                  </a:cubicBezTo>
                  <a:cubicBezTo>
                    <a:pt x="35" y="51"/>
                    <a:pt x="29" y="53"/>
                    <a:pt x="25" y="53"/>
                  </a:cubicBezTo>
                  <a:cubicBezTo>
                    <a:pt x="21" y="53"/>
                    <a:pt x="19" y="52"/>
                    <a:pt x="18" y="51"/>
                  </a:cubicBezTo>
                  <a:cubicBezTo>
                    <a:pt x="17" y="50"/>
                    <a:pt x="16" y="47"/>
                    <a:pt x="17" y="4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1"/>
                    <a:pt x="6" y="67"/>
                    <a:pt x="18" y="67"/>
                  </a:cubicBezTo>
                  <a:cubicBezTo>
                    <a:pt x="27" y="67"/>
                    <a:pt x="36" y="63"/>
                    <a:pt x="46" y="56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60" y="65"/>
                    <a:pt x="60" y="65"/>
                    <a:pt x="60" y="65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C6BAB49A-4540-45F9-AD65-6BFDADBA3D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150" y="4859339"/>
              <a:ext cx="106769" cy="162730"/>
            </a:xfrm>
            <a:custGeom>
              <a:avLst/>
              <a:gdLst>
                <a:gd name="T0" fmla="*/ 43 w 61"/>
                <a:gd name="T1" fmla="*/ 92 h 92"/>
                <a:gd name="T2" fmla="*/ 61 w 61"/>
                <a:gd name="T3" fmla="*/ 92 h 92"/>
                <a:gd name="T4" fmla="*/ 41 w 61"/>
                <a:gd name="T5" fmla="*/ 62 h 92"/>
                <a:gd name="T6" fmla="*/ 35 w 61"/>
                <a:gd name="T7" fmla="*/ 56 h 92"/>
                <a:gd name="T8" fmla="*/ 35 w 61"/>
                <a:gd name="T9" fmla="*/ 55 h 92"/>
                <a:gd name="T10" fmla="*/ 41 w 61"/>
                <a:gd name="T11" fmla="*/ 50 h 92"/>
                <a:gd name="T12" fmla="*/ 59 w 61"/>
                <a:gd name="T13" fmla="*/ 27 h 92"/>
                <a:gd name="T14" fmla="*/ 41 w 61"/>
                <a:gd name="T15" fmla="*/ 27 h 92"/>
                <a:gd name="T16" fmla="*/ 23 w 61"/>
                <a:gd name="T17" fmla="*/ 50 h 92"/>
                <a:gd name="T18" fmla="*/ 16 w 61"/>
                <a:gd name="T19" fmla="*/ 50 h 92"/>
                <a:gd name="T20" fmla="*/ 17 w 61"/>
                <a:gd name="T21" fmla="*/ 39 h 92"/>
                <a:gd name="T22" fmla="*/ 17 w 61"/>
                <a:gd name="T23" fmla="*/ 0 h 92"/>
                <a:gd name="T24" fmla="*/ 0 w 61"/>
                <a:gd name="T25" fmla="*/ 0 h 92"/>
                <a:gd name="T26" fmla="*/ 0 w 61"/>
                <a:gd name="T27" fmla="*/ 92 h 92"/>
                <a:gd name="T28" fmla="*/ 16 w 61"/>
                <a:gd name="T29" fmla="*/ 92 h 92"/>
                <a:gd name="T30" fmla="*/ 16 w 61"/>
                <a:gd name="T31" fmla="*/ 71 h 92"/>
                <a:gd name="T32" fmla="*/ 16 w 61"/>
                <a:gd name="T33" fmla="*/ 61 h 92"/>
                <a:gd name="T34" fmla="*/ 23 w 61"/>
                <a:gd name="T35" fmla="*/ 61 h 92"/>
                <a:gd name="T36" fmla="*/ 43 w 61"/>
                <a:gd name="T3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92">
                  <a:moveTo>
                    <a:pt x="43" y="92"/>
                  </a:moveTo>
                  <a:cubicBezTo>
                    <a:pt x="61" y="92"/>
                    <a:pt x="61" y="92"/>
                    <a:pt x="61" y="9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39" y="59"/>
                    <a:pt x="37" y="57"/>
                    <a:pt x="35" y="56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7" y="54"/>
                    <a:pt x="39" y="52"/>
                    <a:pt x="41" y="50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47"/>
                    <a:pt x="17" y="43"/>
                    <a:pt x="17" y="3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9"/>
                    <a:pt x="16" y="65"/>
                    <a:pt x="16" y="61"/>
                  </a:cubicBezTo>
                  <a:cubicBezTo>
                    <a:pt x="23" y="61"/>
                    <a:pt x="23" y="61"/>
                    <a:pt x="23" y="61"/>
                  </a:cubicBezTo>
                  <a:lnTo>
                    <a:pt x="43" y="92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9DA57818-7BE5-4D1B-9289-FEC23DE839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81237" y="4903519"/>
              <a:ext cx="107505" cy="121496"/>
            </a:xfrm>
            <a:custGeom>
              <a:avLst/>
              <a:gdLst>
                <a:gd name="T0" fmla="*/ 61 w 61"/>
                <a:gd name="T1" fmla="*/ 23 h 69"/>
                <a:gd name="T2" fmla="*/ 54 w 61"/>
                <a:gd name="T3" fmla="*/ 6 h 69"/>
                <a:gd name="T4" fmla="*/ 31 w 61"/>
                <a:gd name="T5" fmla="*/ 0 h 69"/>
                <a:gd name="T6" fmla="*/ 7 w 61"/>
                <a:gd name="T7" fmla="*/ 8 h 69"/>
                <a:gd name="T8" fmla="*/ 0 w 61"/>
                <a:gd name="T9" fmla="*/ 34 h 69"/>
                <a:gd name="T10" fmla="*/ 7 w 61"/>
                <a:gd name="T11" fmla="*/ 61 h 69"/>
                <a:gd name="T12" fmla="*/ 32 w 61"/>
                <a:gd name="T13" fmla="*/ 69 h 69"/>
                <a:gd name="T14" fmla="*/ 59 w 61"/>
                <a:gd name="T15" fmla="*/ 64 h 69"/>
                <a:gd name="T16" fmla="*/ 58 w 61"/>
                <a:gd name="T17" fmla="*/ 54 h 69"/>
                <a:gd name="T18" fmla="*/ 34 w 61"/>
                <a:gd name="T19" fmla="*/ 55 h 69"/>
                <a:gd name="T20" fmla="*/ 22 w 61"/>
                <a:gd name="T21" fmla="*/ 53 h 69"/>
                <a:gd name="T22" fmla="*/ 17 w 61"/>
                <a:gd name="T23" fmla="*/ 41 h 69"/>
                <a:gd name="T24" fmla="*/ 44 w 61"/>
                <a:gd name="T25" fmla="*/ 41 h 69"/>
                <a:gd name="T26" fmla="*/ 61 w 61"/>
                <a:gd name="T27" fmla="*/ 23 h 69"/>
                <a:gd name="T28" fmla="*/ 45 w 61"/>
                <a:gd name="T29" fmla="*/ 22 h 69"/>
                <a:gd name="T30" fmla="*/ 39 w 61"/>
                <a:gd name="T31" fmla="*/ 30 h 69"/>
                <a:gd name="T32" fmla="*/ 17 w 61"/>
                <a:gd name="T33" fmla="*/ 30 h 69"/>
                <a:gd name="T34" fmla="*/ 20 w 61"/>
                <a:gd name="T35" fmla="*/ 16 h 69"/>
                <a:gd name="T36" fmla="*/ 32 w 61"/>
                <a:gd name="T37" fmla="*/ 13 h 69"/>
                <a:gd name="T38" fmla="*/ 42 w 61"/>
                <a:gd name="T39" fmla="*/ 15 h 69"/>
                <a:gd name="T40" fmla="*/ 45 w 61"/>
                <a:gd name="T41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1" h="69">
                  <a:moveTo>
                    <a:pt x="61" y="23"/>
                  </a:moveTo>
                  <a:cubicBezTo>
                    <a:pt x="61" y="15"/>
                    <a:pt x="59" y="9"/>
                    <a:pt x="54" y="6"/>
                  </a:cubicBezTo>
                  <a:cubicBezTo>
                    <a:pt x="49" y="2"/>
                    <a:pt x="42" y="0"/>
                    <a:pt x="31" y="0"/>
                  </a:cubicBezTo>
                  <a:cubicBezTo>
                    <a:pt x="20" y="0"/>
                    <a:pt x="12" y="3"/>
                    <a:pt x="7" y="8"/>
                  </a:cubicBezTo>
                  <a:cubicBezTo>
                    <a:pt x="2" y="13"/>
                    <a:pt x="0" y="22"/>
                    <a:pt x="0" y="34"/>
                  </a:cubicBezTo>
                  <a:cubicBezTo>
                    <a:pt x="0" y="47"/>
                    <a:pt x="2" y="55"/>
                    <a:pt x="7" y="61"/>
                  </a:cubicBezTo>
                  <a:cubicBezTo>
                    <a:pt x="12" y="66"/>
                    <a:pt x="21" y="69"/>
                    <a:pt x="32" y="69"/>
                  </a:cubicBezTo>
                  <a:cubicBezTo>
                    <a:pt x="44" y="69"/>
                    <a:pt x="53" y="67"/>
                    <a:pt x="59" y="6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49" y="55"/>
                    <a:pt x="41" y="55"/>
                    <a:pt x="34" y="55"/>
                  </a:cubicBezTo>
                  <a:cubicBezTo>
                    <a:pt x="29" y="55"/>
                    <a:pt x="24" y="54"/>
                    <a:pt x="22" y="53"/>
                  </a:cubicBezTo>
                  <a:cubicBezTo>
                    <a:pt x="19" y="51"/>
                    <a:pt x="18" y="47"/>
                    <a:pt x="17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5" y="41"/>
                    <a:pt x="61" y="35"/>
                    <a:pt x="61" y="23"/>
                  </a:cubicBezTo>
                  <a:moveTo>
                    <a:pt x="45" y="22"/>
                  </a:moveTo>
                  <a:cubicBezTo>
                    <a:pt x="45" y="27"/>
                    <a:pt x="43" y="30"/>
                    <a:pt x="39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3"/>
                    <a:pt x="18" y="19"/>
                    <a:pt x="20" y="16"/>
                  </a:cubicBezTo>
                  <a:cubicBezTo>
                    <a:pt x="22" y="14"/>
                    <a:pt x="26" y="13"/>
                    <a:pt x="32" y="13"/>
                  </a:cubicBezTo>
                  <a:cubicBezTo>
                    <a:pt x="37" y="13"/>
                    <a:pt x="40" y="13"/>
                    <a:pt x="42" y="15"/>
                  </a:cubicBezTo>
                  <a:cubicBezTo>
                    <a:pt x="44" y="16"/>
                    <a:pt x="45" y="19"/>
                    <a:pt x="45" y="22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0D25F84C-9B16-49D1-9158-0A57EB7DDA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3803" y="4687773"/>
              <a:ext cx="219428" cy="204701"/>
            </a:xfrm>
            <a:custGeom>
              <a:avLst/>
              <a:gdLst>
                <a:gd name="T0" fmla="*/ 65 w 125"/>
                <a:gd name="T1" fmla="*/ 1 h 116"/>
                <a:gd name="T2" fmla="*/ 0 w 125"/>
                <a:gd name="T3" fmla="*/ 44 h 116"/>
                <a:gd name="T4" fmla="*/ 13 w 125"/>
                <a:gd name="T5" fmla="*/ 76 h 116"/>
                <a:gd name="T6" fmla="*/ 39 w 125"/>
                <a:gd name="T7" fmla="*/ 91 h 116"/>
                <a:gd name="T8" fmla="*/ 39 w 125"/>
                <a:gd name="T9" fmla="*/ 91 h 116"/>
                <a:gd name="T10" fmla="*/ 39 w 125"/>
                <a:gd name="T11" fmla="*/ 92 h 116"/>
                <a:gd name="T12" fmla="*/ 39 w 125"/>
                <a:gd name="T13" fmla="*/ 92 h 116"/>
                <a:gd name="T14" fmla="*/ 21 w 125"/>
                <a:gd name="T15" fmla="*/ 116 h 116"/>
                <a:gd name="T16" fmla="*/ 30 w 125"/>
                <a:gd name="T17" fmla="*/ 116 h 116"/>
                <a:gd name="T18" fmla="*/ 66 w 125"/>
                <a:gd name="T19" fmla="*/ 95 h 116"/>
                <a:gd name="T20" fmla="*/ 124 w 125"/>
                <a:gd name="T21" fmla="*/ 49 h 116"/>
                <a:gd name="T22" fmla="*/ 65 w 125"/>
                <a:gd name="T23" fmla="*/ 1 h 116"/>
                <a:gd name="T24" fmla="*/ 82 w 125"/>
                <a:gd name="T25" fmla="*/ 77 h 116"/>
                <a:gd name="T26" fmla="*/ 52 w 125"/>
                <a:gd name="T27" fmla="*/ 85 h 116"/>
                <a:gd name="T28" fmla="*/ 70 w 125"/>
                <a:gd name="T29" fmla="*/ 56 h 116"/>
                <a:gd name="T30" fmla="*/ 68 w 125"/>
                <a:gd name="T31" fmla="*/ 56 h 116"/>
                <a:gd name="T32" fmla="*/ 41 w 125"/>
                <a:gd name="T33" fmla="*/ 83 h 116"/>
                <a:gd name="T34" fmla="*/ 32 w 125"/>
                <a:gd name="T35" fmla="*/ 78 h 116"/>
                <a:gd name="T36" fmla="*/ 35 w 125"/>
                <a:gd name="T37" fmla="*/ 29 h 116"/>
                <a:gd name="T38" fmla="*/ 75 w 125"/>
                <a:gd name="T39" fmla="*/ 19 h 116"/>
                <a:gd name="T40" fmla="*/ 99 w 125"/>
                <a:gd name="T41" fmla="*/ 16 h 116"/>
                <a:gd name="T42" fmla="*/ 82 w 125"/>
                <a:gd name="T43" fmla="*/ 7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5" h="116">
                  <a:moveTo>
                    <a:pt x="65" y="1"/>
                  </a:moveTo>
                  <a:cubicBezTo>
                    <a:pt x="30" y="0"/>
                    <a:pt x="1" y="19"/>
                    <a:pt x="0" y="44"/>
                  </a:cubicBezTo>
                  <a:cubicBezTo>
                    <a:pt x="0" y="56"/>
                    <a:pt x="3" y="67"/>
                    <a:pt x="13" y="76"/>
                  </a:cubicBezTo>
                  <a:cubicBezTo>
                    <a:pt x="26" y="89"/>
                    <a:pt x="39" y="91"/>
                    <a:pt x="39" y="91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8" y="93"/>
                    <a:pt x="21" y="116"/>
                    <a:pt x="21" y="116"/>
                  </a:cubicBezTo>
                  <a:cubicBezTo>
                    <a:pt x="30" y="116"/>
                    <a:pt x="30" y="116"/>
                    <a:pt x="30" y="116"/>
                  </a:cubicBezTo>
                  <a:cubicBezTo>
                    <a:pt x="39" y="109"/>
                    <a:pt x="60" y="95"/>
                    <a:pt x="66" y="95"/>
                  </a:cubicBezTo>
                  <a:cubicBezTo>
                    <a:pt x="104" y="94"/>
                    <a:pt x="124" y="70"/>
                    <a:pt x="124" y="49"/>
                  </a:cubicBezTo>
                  <a:cubicBezTo>
                    <a:pt x="125" y="24"/>
                    <a:pt x="100" y="3"/>
                    <a:pt x="65" y="1"/>
                  </a:cubicBezTo>
                  <a:close/>
                  <a:moveTo>
                    <a:pt x="82" y="77"/>
                  </a:moveTo>
                  <a:cubicBezTo>
                    <a:pt x="74" y="83"/>
                    <a:pt x="62" y="86"/>
                    <a:pt x="52" y="85"/>
                  </a:cubicBezTo>
                  <a:cubicBezTo>
                    <a:pt x="60" y="71"/>
                    <a:pt x="70" y="56"/>
                    <a:pt x="70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5" y="59"/>
                    <a:pt x="52" y="69"/>
                    <a:pt x="41" y="83"/>
                  </a:cubicBezTo>
                  <a:cubicBezTo>
                    <a:pt x="37" y="82"/>
                    <a:pt x="34" y="80"/>
                    <a:pt x="32" y="78"/>
                  </a:cubicBezTo>
                  <a:cubicBezTo>
                    <a:pt x="17" y="65"/>
                    <a:pt x="20" y="41"/>
                    <a:pt x="35" y="29"/>
                  </a:cubicBezTo>
                  <a:cubicBezTo>
                    <a:pt x="47" y="19"/>
                    <a:pt x="62" y="19"/>
                    <a:pt x="75" y="19"/>
                  </a:cubicBezTo>
                  <a:cubicBezTo>
                    <a:pt x="89" y="19"/>
                    <a:pt x="99" y="16"/>
                    <a:pt x="99" y="16"/>
                  </a:cubicBezTo>
                  <a:cubicBezTo>
                    <a:pt x="99" y="16"/>
                    <a:pt x="108" y="56"/>
                    <a:pt x="82" y="77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63B34DF-9170-4017-ADD7-54D35A81B3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698" y="4885868"/>
              <a:ext cx="1554026" cy="172669"/>
            </a:xfrm>
            <a:prstGeom prst="rect">
              <a:avLst/>
            </a:prstGeom>
          </p:spPr>
        </p:pic>
      </p:grpSp>
      <p:sp>
        <p:nvSpPr>
          <p:cNvPr id="28" name="Footer Placeholder 3">
            <a:extLst>
              <a:ext uri="{FF2B5EF4-FFF2-40B4-BE49-F238E27FC236}">
                <a16:creationId xmlns:a16="http://schemas.microsoft.com/office/drawing/2014/main" id="{3506D17B-749C-4BE5-8E35-65F952AED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3541" y="6118578"/>
            <a:ext cx="6312807" cy="603956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333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30" name="Date Placeholder 2">
            <a:extLst>
              <a:ext uri="{FF2B5EF4-FFF2-40B4-BE49-F238E27FC236}">
                <a16:creationId xmlns:a16="http://schemas.microsoft.com/office/drawing/2014/main" id="{D5E17E50-64ED-414A-AD60-66146F5DFE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69002" y="6457047"/>
            <a:ext cx="1062081" cy="26548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333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2.11.2023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0961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and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58" y="275167"/>
            <a:ext cx="11263085" cy="114300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391400" y="1651000"/>
            <a:ext cx="4320117" cy="432011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15C37648-9AA8-4E96-9520-4131D3FA84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458" y="1646921"/>
            <a:ext cx="6756297" cy="43347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62" indent="-304792">
              <a:buFont typeface="Segoe UI" panose="020B0502040204020203" pitchFamily="34" charset="0"/>
              <a:buChar char="‒"/>
              <a:defRPr sz="2133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547" indent="-304792">
              <a:buFont typeface="Segoe UI" panose="020B0502040204020203" pitchFamily="34" charset="0"/>
              <a:buChar char="‐"/>
              <a:defRPr sz="1867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196380-BA5E-4754-B7F9-F5A8E6BFB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1163836" y="6420104"/>
            <a:ext cx="0" cy="434152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5D4C29E6-3899-4BB8-AB70-CD7E5B9E24BC}"/>
              </a:ext>
            </a:extLst>
          </p:cNvPr>
          <p:cNvSpPr txBox="1">
            <a:spLocks/>
          </p:cNvSpPr>
          <p:nvPr userDrawn="1"/>
        </p:nvSpPr>
        <p:spPr>
          <a:xfrm>
            <a:off x="11229237" y="6434533"/>
            <a:ext cx="596900" cy="288000"/>
          </a:xfrm>
          <a:prstGeom prst="rect">
            <a:avLst/>
          </a:prstGeom>
        </p:spPr>
        <p:txBody>
          <a:bodyPr bIns="0"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z="1333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sz="1333" dirty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DA64C-D8D1-4C24-9EB8-92037B71B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58661" y="6241897"/>
            <a:ext cx="2847637" cy="494352"/>
            <a:chOff x="343996" y="4687773"/>
            <a:chExt cx="2135728" cy="370764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9BBFE2A3-8A02-443C-A621-EAEF871BFE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996" y="4859339"/>
              <a:ext cx="100142" cy="162730"/>
            </a:xfrm>
            <a:custGeom>
              <a:avLst/>
              <a:gdLst>
                <a:gd name="T0" fmla="*/ 0 w 57"/>
                <a:gd name="T1" fmla="*/ 0 h 92"/>
                <a:gd name="T2" fmla="*/ 0 w 57"/>
                <a:gd name="T3" fmla="*/ 73 h 92"/>
                <a:gd name="T4" fmla="*/ 21 w 57"/>
                <a:gd name="T5" fmla="*/ 92 h 92"/>
                <a:gd name="T6" fmla="*/ 57 w 57"/>
                <a:gd name="T7" fmla="*/ 91 h 92"/>
                <a:gd name="T8" fmla="*/ 56 w 57"/>
                <a:gd name="T9" fmla="*/ 78 h 92"/>
                <a:gd name="T10" fmla="*/ 24 w 57"/>
                <a:gd name="T11" fmla="*/ 78 h 92"/>
                <a:gd name="T12" fmla="*/ 18 w 57"/>
                <a:gd name="T13" fmla="*/ 76 h 92"/>
                <a:gd name="T14" fmla="*/ 17 w 57"/>
                <a:gd name="T15" fmla="*/ 71 h 92"/>
                <a:gd name="T16" fmla="*/ 17 w 57"/>
                <a:gd name="T17" fmla="*/ 0 h 92"/>
                <a:gd name="T18" fmla="*/ 0 w 57"/>
                <a:gd name="T1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92">
                  <a:moveTo>
                    <a:pt x="0" y="0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86"/>
                    <a:pt x="7" y="92"/>
                    <a:pt x="21" y="92"/>
                  </a:cubicBezTo>
                  <a:cubicBezTo>
                    <a:pt x="36" y="92"/>
                    <a:pt x="48" y="92"/>
                    <a:pt x="57" y="91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2" y="78"/>
                    <a:pt x="19" y="78"/>
                    <a:pt x="18" y="76"/>
                  </a:cubicBezTo>
                  <a:cubicBezTo>
                    <a:pt x="17" y="75"/>
                    <a:pt x="17" y="73"/>
                    <a:pt x="17" y="71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5AFF752A-186E-433A-9E16-30E542C4C0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1501" y="4906465"/>
              <a:ext cx="105296" cy="118550"/>
            </a:xfrm>
            <a:custGeom>
              <a:avLst/>
              <a:gdLst>
                <a:gd name="T0" fmla="*/ 44 w 60"/>
                <a:gd name="T1" fmla="*/ 0 h 67"/>
                <a:gd name="T2" fmla="*/ 44 w 60"/>
                <a:gd name="T3" fmla="*/ 46 h 67"/>
                <a:gd name="T4" fmla="*/ 25 w 60"/>
                <a:gd name="T5" fmla="*/ 53 h 67"/>
                <a:gd name="T6" fmla="*/ 18 w 60"/>
                <a:gd name="T7" fmla="*/ 51 h 67"/>
                <a:gd name="T8" fmla="*/ 17 w 60"/>
                <a:gd name="T9" fmla="*/ 44 h 67"/>
                <a:gd name="T10" fmla="*/ 17 w 60"/>
                <a:gd name="T11" fmla="*/ 0 h 67"/>
                <a:gd name="T12" fmla="*/ 0 w 60"/>
                <a:gd name="T13" fmla="*/ 0 h 67"/>
                <a:gd name="T14" fmla="*/ 0 w 60"/>
                <a:gd name="T15" fmla="*/ 49 h 67"/>
                <a:gd name="T16" fmla="*/ 18 w 60"/>
                <a:gd name="T17" fmla="*/ 67 h 67"/>
                <a:gd name="T18" fmla="*/ 46 w 60"/>
                <a:gd name="T19" fmla="*/ 56 h 67"/>
                <a:gd name="T20" fmla="*/ 47 w 60"/>
                <a:gd name="T21" fmla="*/ 65 h 67"/>
                <a:gd name="T22" fmla="*/ 60 w 60"/>
                <a:gd name="T23" fmla="*/ 65 h 67"/>
                <a:gd name="T24" fmla="*/ 60 w 60"/>
                <a:gd name="T25" fmla="*/ 0 h 67"/>
                <a:gd name="T26" fmla="*/ 44 w 60"/>
                <a:gd name="T2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67">
                  <a:moveTo>
                    <a:pt x="44" y="0"/>
                  </a:moveTo>
                  <a:cubicBezTo>
                    <a:pt x="44" y="46"/>
                    <a:pt x="44" y="46"/>
                    <a:pt x="44" y="46"/>
                  </a:cubicBezTo>
                  <a:cubicBezTo>
                    <a:pt x="35" y="51"/>
                    <a:pt x="29" y="53"/>
                    <a:pt x="25" y="53"/>
                  </a:cubicBezTo>
                  <a:cubicBezTo>
                    <a:pt x="21" y="53"/>
                    <a:pt x="19" y="52"/>
                    <a:pt x="18" y="51"/>
                  </a:cubicBezTo>
                  <a:cubicBezTo>
                    <a:pt x="17" y="50"/>
                    <a:pt x="16" y="47"/>
                    <a:pt x="17" y="4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1"/>
                    <a:pt x="6" y="67"/>
                    <a:pt x="18" y="67"/>
                  </a:cubicBezTo>
                  <a:cubicBezTo>
                    <a:pt x="27" y="67"/>
                    <a:pt x="36" y="63"/>
                    <a:pt x="46" y="56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60" y="65"/>
                    <a:pt x="60" y="65"/>
                    <a:pt x="60" y="65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6474CABF-BC61-4D06-AF59-E5EACC05B2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150" y="4859339"/>
              <a:ext cx="106769" cy="162730"/>
            </a:xfrm>
            <a:custGeom>
              <a:avLst/>
              <a:gdLst>
                <a:gd name="T0" fmla="*/ 43 w 61"/>
                <a:gd name="T1" fmla="*/ 92 h 92"/>
                <a:gd name="T2" fmla="*/ 61 w 61"/>
                <a:gd name="T3" fmla="*/ 92 h 92"/>
                <a:gd name="T4" fmla="*/ 41 w 61"/>
                <a:gd name="T5" fmla="*/ 62 h 92"/>
                <a:gd name="T6" fmla="*/ 35 w 61"/>
                <a:gd name="T7" fmla="*/ 56 h 92"/>
                <a:gd name="T8" fmla="*/ 35 w 61"/>
                <a:gd name="T9" fmla="*/ 55 h 92"/>
                <a:gd name="T10" fmla="*/ 41 w 61"/>
                <a:gd name="T11" fmla="*/ 50 h 92"/>
                <a:gd name="T12" fmla="*/ 59 w 61"/>
                <a:gd name="T13" fmla="*/ 27 h 92"/>
                <a:gd name="T14" fmla="*/ 41 w 61"/>
                <a:gd name="T15" fmla="*/ 27 h 92"/>
                <a:gd name="T16" fmla="*/ 23 w 61"/>
                <a:gd name="T17" fmla="*/ 50 h 92"/>
                <a:gd name="T18" fmla="*/ 16 w 61"/>
                <a:gd name="T19" fmla="*/ 50 h 92"/>
                <a:gd name="T20" fmla="*/ 17 w 61"/>
                <a:gd name="T21" fmla="*/ 39 h 92"/>
                <a:gd name="T22" fmla="*/ 17 w 61"/>
                <a:gd name="T23" fmla="*/ 0 h 92"/>
                <a:gd name="T24" fmla="*/ 0 w 61"/>
                <a:gd name="T25" fmla="*/ 0 h 92"/>
                <a:gd name="T26" fmla="*/ 0 w 61"/>
                <a:gd name="T27" fmla="*/ 92 h 92"/>
                <a:gd name="T28" fmla="*/ 16 w 61"/>
                <a:gd name="T29" fmla="*/ 92 h 92"/>
                <a:gd name="T30" fmla="*/ 16 w 61"/>
                <a:gd name="T31" fmla="*/ 71 h 92"/>
                <a:gd name="T32" fmla="*/ 16 w 61"/>
                <a:gd name="T33" fmla="*/ 61 h 92"/>
                <a:gd name="T34" fmla="*/ 23 w 61"/>
                <a:gd name="T35" fmla="*/ 61 h 92"/>
                <a:gd name="T36" fmla="*/ 43 w 61"/>
                <a:gd name="T3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92">
                  <a:moveTo>
                    <a:pt x="43" y="92"/>
                  </a:moveTo>
                  <a:cubicBezTo>
                    <a:pt x="61" y="92"/>
                    <a:pt x="61" y="92"/>
                    <a:pt x="61" y="9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39" y="59"/>
                    <a:pt x="37" y="57"/>
                    <a:pt x="35" y="56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7" y="54"/>
                    <a:pt x="39" y="52"/>
                    <a:pt x="41" y="50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47"/>
                    <a:pt x="17" y="43"/>
                    <a:pt x="17" y="3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9"/>
                    <a:pt x="16" y="65"/>
                    <a:pt x="16" y="61"/>
                  </a:cubicBezTo>
                  <a:cubicBezTo>
                    <a:pt x="23" y="61"/>
                    <a:pt x="23" y="61"/>
                    <a:pt x="23" y="61"/>
                  </a:cubicBezTo>
                  <a:lnTo>
                    <a:pt x="43" y="92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BE8E91A3-8C87-4EE8-B4B0-E3800043509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81237" y="4903519"/>
              <a:ext cx="107505" cy="121496"/>
            </a:xfrm>
            <a:custGeom>
              <a:avLst/>
              <a:gdLst>
                <a:gd name="T0" fmla="*/ 61 w 61"/>
                <a:gd name="T1" fmla="*/ 23 h 69"/>
                <a:gd name="T2" fmla="*/ 54 w 61"/>
                <a:gd name="T3" fmla="*/ 6 h 69"/>
                <a:gd name="T4" fmla="*/ 31 w 61"/>
                <a:gd name="T5" fmla="*/ 0 h 69"/>
                <a:gd name="T6" fmla="*/ 7 w 61"/>
                <a:gd name="T7" fmla="*/ 8 h 69"/>
                <a:gd name="T8" fmla="*/ 0 w 61"/>
                <a:gd name="T9" fmla="*/ 34 h 69"/>
                <a:gd name="T10" fmla="*/ 7 w 61"/>
                <a:gd name="T11" fmla="*/ 61 h 69"/>
                <a:gd name="T12" fmla="*/ 32 w 61"/>
                <a:gd name="T13" fmla="*/ 69 h 69"/>
                <a:gd name="T14" fmla="*/ 59 w 61"/>
                <a:gd name="T15" fmla="*/ 64 h 69"/>
                <a:gd name="T16" fmla="*/ 58 w 61"/>
                <a:gd name="T17" fmla="*/ 54 h 69"/>
                <a:gd name="T18" fmla="*/ 34 w 61"/>
                <a:gd name="T19" fmla="*/ 55 h 69"/>
                <a:gd name="T20" fmla="*/ 22 w 61"/>
                <a:gd name="T21" fmla="*/ 53 h 69"/>
                <a:gd name="T22" fmla="*/ 17 w 61"/>
                <a:gd name="T23" fmla="*/ 41 h 69"/>
                <a:gd name="T24" fmla="*/ 44 w 61"/>
                <a:gd name="T25" fmla="*/ 41 h 69"/>
                <a:gd name="T26" fmla="*/ 61 w 61"/>
                <a:gd name="T27" fmla="*/ 23 h 69"/>
                <a:gd name="T28" fmla="*/ 45 w 61"/>
                <a:gd name="T29" fmla="*/ 22 h 69"/>
                <a:gd name="T30" fmla="*/ 39 w 61"/>
                <a:gd name="T31" fmla="*/ 30 h 69"/>
                <a:gd name="T32" fmla="*/ 17 w 61"/>
                <a:gd name="T33" fmla="*/ 30 h 69"/>
                <a:gd name="T34" fmla="*/ 20 w 61"/>
                <a:gd name="T35" fmla="*/ 16 h 69"/>
                <a:gd name="T36" fmla="*/ 32 w 61"/>
                <a:gd name="T37" fmla="*/ 13 h 69"/>
                <a:gd name="T38" fmla="*/ 42 w 61"/>
                <a:gd name="T39" fmla="*/ 15 h 69"/>
                <a:gd name="T40" fmla="*/ 45 w 61"/>
                <a:gd name="T41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1" h="69">
                  <a:moveTo>
                    <a:pt x="61" y="23"/>
                  </a:moveTo>
                  <a:cubicBezTo>
                    <a:pt x="61" y="15"/>
                    <a:pt x="59" y="9"/>
                    <a:pt x="54" y="6"/>
                  </a:cubicBezTo>
                  <a:cubicBezTo>
                    <a:pt x="49" y="2"/>
                    <a:pt x="42" y="0"/>
                    <a:pt x="31" y="0"/>
                  </a:cubicBezTo>
                  <a:cubicBezTo>
                    <a:pt x="20" y="0"/>
                    <a:pt x="12" y="3"/>
                    <a:pt x="7" y="8"/>
                  </a:cubicBezTo>
                  <a:cubicBezTo>
                    <a:pt x="2" y="13"/>
                    <a:pt x="0" y="22"/>
                    <a:pt x="0" y="34"/>
                  </a:cubicBezTo>
                  <a:cubicBezTo>
                    <a:pt x="0" y="47"/>
                    <a:pt x="2" y="55"/>
                    <a:pt x="7" y="61"/>
                  </a:cubicBezTo>
                  <a:cubicBezTo>
                    <a:pt x="12" y="66"/>
                    <a:pt x="21" y="69"/>
                    <a:pt x="32" y="69"/>
                  </a:cubicBezTo>
                  <a:cubicBezTo>
                    <a:pt x="44" y="69"/>
                    <a:pt x="53" y="67"/>
                    <a:pt x="59" y="6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49" y="55"/>
                    <a:pt x="41" y="55"/>
                    <a:pt x="34" y="55"/>
                  </a:cubicBezTo>
                  <a:cubicBezTo>
                    <a:pt x="29" y="55"/>
                    <a:pt x="24" y="54"/>
                    <a:pt x="22" y="53"/>
                  </a:cubicBezTo>
                  <a:cubicBezTo>
                    <a:pt x="19" y="51"/>
                    <a:pt x="18" y="47"/>
                    <a:pt x="17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5" y="41"/>
                    <a:pt x="61" y="35"/>
                    <a:pt x="61" y="23"/>
                  </a:cubicBezTo>
                  <a:moveTo>
                    <a:pt x="45" y="22"/>
                  </a:moveTo>
                  <a:cubicBezTo>
                    <a:pt x="45" y="27"/>
                    <a:pt x="43" y="30"/>
                    <a:pt x="39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3"/>
                    <a:pt x="18" y="19"/>
                    <a:pt x="20" y="16"/>
                  </a:cubicBezTo>
                  <a:cubicBezTo>
                    <a:pt x="22" y="14"/>
                    <a:pt x="26" y="13"/>
                    <a:pt x="32" y="13"/>
                  </a:cubicBezTo>
                  <a:cubicBezTo>
                    <a:pt x="37" y="13"/>
                    <a:pt x="40" y="13"/>
                    <a:pt x="42" y="15"/>
                  </a:cubicBezTo>
                  <a:cubicBezTo>
                    <a:pt x="44" y="16"/>
                    <a:pt x="45" y="19"/>
                    <a:pt x="45" y="22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E3C9F605-816A-4E31-90F1-21B77299495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3803" y="4687773"/>
              <a:ext cx="219428" cy="204701"/>
            </a:xfrm>
            <a:custGeom>
              <a:avLst/>
              <a:gdLst>
                <a:gd name="T0" fmla="*/ 65 w 125"/>
                <a:gd name="T1" fmla="*/ 1 h 116"/>
                <a:gd name="T2" fmla="*/ 0 w 125"/>
                <a:gd name="T3" fmla="*/ 44 h 116"/>
                <a:gd name="T4" fmla="*/ 13 w 125"/>
                <a:gd name="T5" fmla="*/ 76 h 116"/>
                <a:gd name="T6" fmla="*/ 39 w 125"/>
                <a:gd name="T7" fmla="*/ 91 h 116"/>
                <a:gd name="T8" fmla="*/ 39 w 125"/>
                <a:gd name="T9" fmla="*/ 91 h 116"/>
                <a:gd name="T10" fmla="*/ 39 w 125"/>
                <a:gd name="T11" fmla="*/ 92 h 116"/>
                <a:gd name="T12" fmla="*/ 39 w 125"/>
                <a:gd name="T13" fmla="*/ 92 h 116"/>
                <a:gd name="T14" fmla="*/ 21 w 125"/>
                <a:gd name="T15" fmla="*/ 116 h 116"/>
                <a:gd name="T16" fmla="*/ 30 w 125"/>
                <a:gd name="T17" fmla="*/ 116 h 116"/>
                <a:gd name="T18" fmla="*/ 66 w 125"/>
                <a:gd name="T19" fmla="*/ 95 h 116"/>
                <a:gd name="T20" fmla="*/ 124 w 125"/>
                <a:gd name="T21" fmla="*/ 49 h 116"/>
                <a:gd name="T22" fmla="*/ 65 w 125"/>
                <a:gd name="T23" fmla="*/ 1 h 116"/>
                <a:gd name="T24" fmla="*/ 82 w 125"/>
                <a:gd name="T25" fmla="*/ 77 h 116"/>
                <a:gd name="T26" fmla="*/ 52 w 125"/>
                <a:gd name="T27" fmla="*/ 85 h 116"/>
                <a:gd name="T28" fmla="*/ 70 w 125"/>
                <a:gd name="T29" fmla="*/ 56 h 116"/>
                <a:gd name="T30" fmla="*/ 68 w 125"/>
                <a:gd name="T31" fmla="*/ 56 h 116"/>
                <a:gd name="T32" fmla="*/ 41 w 125"/>
                <a:gd name="T33" fmla="*/ 83 h 116"/>
                <a:gd name="T34" fmla="*/ 32 w 125"/>
                <a:gd name="T35" fmla="*/ 78 h 116"/>
                <a:gd name="T36" fmla="*/ 35 w 125"/>
                <a:gd name="T37" fmla="*/ 29 h 116"/>
                <a:gd name="T38" fmla="*/ 75 w 125"/>
                <a:gd name="T39" fmla="*/ 19 h 116"/>
                <a:gd name="T40" fmla="*/ 99 w 125"/>
                <a:gd name="T41" fmla="*/ 16 h 116"/>
                <a:gd name="T42" fmla="*/ 82 w 125"/>
                <a:gd name="T43" fmla="*/ 7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5" h="116">
                  <a:moveTo>
                    <a:pt x="65" y="1"/>
                  </a:moveTo>
                  <a:cubicBezTo>
                    <a:pt x="30" y="0"/>
                    <a:pt x="1" y="19"/>
                    <a:pt x="0" y="44"/>
                  </a:cubicBezTo>
                  <a:cubicBezTo>
                    <a:pt x="0" y="56"/>
                    <a:pt x="3" y="67"/>
                    <a:pt x="13" y="76"/>
                  </a:cubicBezTo>
                  <a:cubicBezTo>
                    <a:pt x="26" y="89"/>
                    <a:pt x="39" y="91"/>
                    <a:pt x="39" y="91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8" y="93"/>
                    <a:pt x="21" y="116"/>
                    <a:pt x="21" y="116"/>
                  </a:cubicBezTo>
                  <a:cubicBezTo>
                    <a:pt x="30" y="116"/>
                    <a:pt x="30" y="116"/>
                    <a:pt x="30" y="116"/>
                  </a:cubicBezTo>
                  <a:cubicBezTo>
                    <a:pt x="39" y="109"/>
                    <a:pt x="60" y="95"/>
                    <a:pt x="66" y="95"/>
                  </a:cubicBezTo>
                  <a:cubicBezTo>
                    <a:pt x="104" y="94"/>
                    <a:pt x="124" y="70"/>
                    <a:pt x="124" y="49"/>
                  </a:cubicBezTo>
                  <a:cubicBezTo>
                    <a:pt x="125" y="24"/>
                    <a:pt x="100" y="3"/>
                    <a:pt x="65" y="1"/>
                  </a:cubicBezTo>
                  <a:close/>
                  <a:moveTo>
                    <a:pt x="82" y="77"/>
                  </a:moveTo>
                  <a:cubicBezTo>
                    <a:pt x="74" y="83"/>
                    <a:pt x="62" y="86"/>
                    <a:pt x="52" y="85"/>
                  </a:cubicBezTo>
                  <a:cubicBezTo>
                    <a:pt x="60" y="71"/>
                    <a:pt x="70" y="56"/>
                    <a:pt x="70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5" y="59"/>
                    <a:pt x="52" y="69"/>
                    <a:pt x="41" y="83"/>
                  </a:cubicBezTo>
                  <a:cubicBezTo>
                    <a:pt x="37" y="82"/>
                    <a:pt x="34" y="80"/>
                    <a:pt x="32" y="78"/>
                  </a:cubicBezTo>
                  <a:cubicBezTo>
                    <a:pt x="17" y="65"/>
                    <a:pt x="20" y="41"/>
                    <a:pt x="35" y="29"/>
                  </a:cubicBezTo>
                  <a:cubicBezTo>
                    <a:pt x="47" y="19"/>
                    <a:pt x="62" y="19"/>
                    <a:pt x="75" y="19"/>
                  </a:cubicBezTo>
                  <a:cubicBezTo>
                    <a:pt x="89" y="19"/>
                    <a:pt x="99" y="16"/>
                    <a:pt x="99" y="16"/>
                  </a:cubicBezTo>
                  <a:cubicBezTo>
                    <a:pt x="99" y="16"/>
                    <a:pt x="108" y="56"/>
                    <a:pt x="82" y="77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28315C0-0639-4BBF-A2C9-7A21E3C23C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698" y="4885868"/>
              <a:ext cx="1554026" cy="172669"/>
            </a:xfrm>
            <a:prstGeom prst="rect">
              <a:avLst/>
            </a:prstGeom>
          </p:spPr>
        </p:pic>
      </p:grp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2DA4C6A6-ED45-410E-9F16-CFB031421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3541" y="6118578"/>
            <a:ext cx="6312807" cy="603956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333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21" name="Date Placeholder 2">
            <a:extLst>
              <a:ext uri="{FF2B5EF4-FFF2-40B4-BE49-F238E27FC236}">
                <a16:creationId xmlns:a16="http://schemas.microsoft.com/office/drawing/2014/main" id="{2E580F28-5F79-4E84-9BC6-8A3BEEA0ED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69002" y="6457047"/>
            <a:ext cx="1062081" cy="26548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333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2.11.2023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910893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one colum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58" y="275167"/>
            <a:ext cx="11263085" cy="114300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Slide Number Placeholder 6"/>
          <p:cNvSpPr txBox="1">
            <a:spLocks/>
          </p:cNvSpPr>
          <p:nvPr userDrawn="1"/>
        </p:nvSpPr>
        <p:spPr>
          <a:xfrm>
            <a:off x="11229238" y="6449956"/>
            <a:ext cx="596900" cy="2730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z="1333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sz="1333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1163836" y="6420104"/>
            <a:ext cx="0" cy="434152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10005849" y="6457047"/>
            <a:ext cx="1101539" cy="26548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3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2.11.2023</a:t>
            </a:fld>
            <a:endParaRPr lang="fi-FI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83542" y="6118578"/>
            <a:ext cx="6265861" cy="603956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333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5730B9D-F2F3-4FD4-B047-E3DCBA97CF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458" y="1625601"/>
            <a:ext cx="11263084" cy="4356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62" indent="-304792">
              <a:buFont typeface="Segoe UI" panose="020B0502040204020203" pitchFamily="34" charset="0"/>
              <a:buChar char="‒"/>
              <a:defRPr sz="21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547" indent="-304792">
              <a:buFont typeface="Segoe UI" panose="020B0502040204020203" pitchFamily="34" charset="0"/>
              <a:buChar char="‐"/>
              <a:defRPr sz="1867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424322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two column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58" y="275167"/>
            <a:ext cx="11263085" cy="114300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3" name="Slide Number Placeholder 6"/>
          <p:cNvSpPr txBox="1">
            <a:spLocks/>
          </p:cNvSpPr>
          <p:nvPr userDrawn="1"/>
        </p:nvSpPr>
        <p:spPr>
          <a:xfrm>
            <a:off x="11229238" y="6449956"/>
            <a:ext cx="596900" cy="2730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z="1333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sz="1333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1163836" y="6420104"/>
            <a:ext cx="0" cy="434152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B96F32-F5CC-487A-AEFC-ED8CDA6E50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4458" y="1625601"/>
            <a:ext cx="5538409" cy="4356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62" indent="-304792">
              <a:buFont typeface="Segoe UI" panose="020B0502040204020203" pitchFamily="34" charset="0"/>
              <a:buChar char="‒"/>
              <a:defRPr sz="21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547" indent="-304792">
              <a:buFont typeface="Segoe UI" panose="020B0502040204020203" pitchFamily="34" charset="0"/>
              <a:buChar char="‐"/>
              <a:defRPr sz="1867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B243B89-146D-4CDA-AD16-4C3E562DDC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89135" y="1625599"/>
            <a:ext cx="5538408" cy="4356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62" indent="-304792">
              <a:buFont typeface="Segoe UI" panose="020B0502040204020203" pitchFamily="34" charset="0"/>
              <a:buChar char="‒"/>
              <a:defRPr sz="21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547" indent="-304792">
              <a:buFont typeface="Segoe UI" panose="020B0502040204020203" pitchFamily="34" charset="0"/>
              <a:buChar char="‐"/>
              <a:defRPr sz="1867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B042E194-6E84-4505-A447-3B3F4C0A0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5849" y="6457047"/>
            <a:ext cx="1101539" cy="26548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3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2.11.2023</a:t>
            </a:fld>
            <a:endParaRPr lang="fi-FI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A33B6B4E-FEEE-45C1-A987-0663635CFF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3542" y="6118578"/>
            <a:ext cx="6265861" cy="603956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333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658806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and pictur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58" y="275167"/>
            <a:ext cx="11263085" cy="114300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407543" y="1650999"/>
            <a:ext cx="4320000" cy="43200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13" name="Slide Number Placeholder 6"/>
          <p:cNvSpPr txBox="1">
            <a:spLocks/>
          </p:cNvSpPr>
          <p:nvPr userDrawn="1"/>
        </p:nvSpPr>
        <p:spPr>
          <a:xfrm>
            <a:off x="11229238" y="6449956"/>
            <a:ext cx="596900" cy="2730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z="1333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sz="1333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1163836" y="6420104"/>
            <a:ext cx="0" cy="434152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381B749-131D-4DDD-9F5F-0AFF8D15E7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4457" y="1625601"/>
            <a:ext cx="6747712" cy="4356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62" indent="-304792">
              <a:buFont typeface="Segoe UI" panose="020B0502040204020203" pitchFamily="34" charset="0"/>
              <a:buChar char="‒"/>
              <a:defRPr sz="21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547" indent="-304792">
              <a:buFont typeface="Segoe UI" panose="020B0502040204020203" pitchFamily="34" charset="0"/>
              <a:buChar char="‐"/>
              <a:defRPr sz="1867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B892CD8D-DC8B-4E67-8435-DB0E55B44B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5849" y="6457047"/>
            <a:ext cx="1101539" cy="26548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3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2.11.2023</a:t>
            </a:fld>
            <a:endParaRPr lang="fi-FI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9857165B-34AB-46AE-A2AB-D17A57A9B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3542" y="6118578"/>
            <a:ext cx="6265861" cy="603956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333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06475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>
            <a:extLst>
              <a:ext uri="{FF2B5EF4-FFF2-40B4-BE49-F238E27FC236}">
                <a16:creationId xmlns:a16="http://schemas.microsoft.com/office/drawing/2014/main" id="{B245E51C-4048-454F-A3AD-37684BAA33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264" y="2127632"/>
            <a:ext cx="4022225" cy="2903494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9882B6FE-DD8C-439F-822D-68774AF1CB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264" y="5342242"/>
            <a:ext cx="4022225" cy="74371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5" name="Kuvan paikkamerkki 19">
            <a:extLst>
              <a:ext uri="{FF2B5EF4-FFF2-40B4-BE49-F238E27FC236}">
                <a16:creationId xmlns:a16="http://schemas.microsoft.com/office/drawing/2014/main" id="{B9F38C1F-9054-196D-4B14-DF4F1AE4957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46936" y="-11287"/>
            <a:ext cx="6455589" cy="6875989"/>
          </a:xfrm>
          <a:custGeom>
            <a:avLst/>
            <a:gdLst>
              <a:gd name="connsiteX0" fmla="*/ 0 w 3431705"/>
              <a:gd name="connsiteY0" fmla="*/ 0 h 6858000"/>
              <a:gd name="connsiteX1" fmla="*/ 3431705 w 3431705"/>
              <a:gd name="connsiteY1" fmla="*/ 0 h 6858000"/>
              <a:gd name="connsiteX2" fmla="*/ 3431705 w 3431705"/>
              <a:gd name="connsiteY2" fmla="*/ 6858000 h 6858000"/>
              <a:gd name="connsiteX3" fmla="*/ 0 w 3431705"/>
              <a:gd name="connsiteY3" fmla="*/ 6858000 h 6858000"/>
              <a:gd name="connsiteX4" fmla="*/ 0 w 3431705"/>
              <a:gd name="connsiteY4" fmla="*/ 0 h 6858000"/>
              <a:gd name="connsiteX0" fmla="*/ 3157 w 3434862"/>
              <a:gd name="connsiteY0" fmla="*/ 0 h 6858000"/>
              <a:gd name="connsiteX1" fmla="*/ 3434862 w 3434862"/>
              <a:gd name="connsiteY1" fmla="*/ 0 h 6858000"/>
              <a:gd name="connsiteX2" fmla="*/ 3434862 w 3434862"/>
              <a:gd name="connsiteY2" fmla="*/ 6858000 h 6858000"/>
              <a:gd name="connsiteX3" fmla="*/ 3157 w 3434862"/>
              <a:gd name="connsiteY3" fmla="*/ 6858000 h 6858000"/>
              <a:gd name="connsiteX4" fmla="*/ 0 w 3434862"/>
              <a:gd name="connsiteY4" fmla="*/ 3124200 h 6858000"/>
              <a:gd name="connsiteX5" fmla="*/ 3157 w 3434862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758837 w 4190542"/>
              <a:gd name="connsiteY0" fmla="*/ 0 h 6858000"/>
              <a:gd name="connsiteX1" fmla="*/ 4190542 w 4190542"/>
              <a:gd name="connsiteY1" fmla="*/ 0 h 6858000"/>
              <a:gd name="connsiteX2" fmla="*/ 4190542 w 4190542"/>
              <a:gd name="connsiteY2" fmla="*/ 6858000 h 6858000"/>
              <a:gd name="connsiteX3" fmla="*/ 758837 w 4190542"/>
              <a:gd name="connsiteY3" fmla="*/ 6858000 h 6858000"/>
              <a:gd name="connsiteX4" fmla="*/ 0 w 4190542"/>
              <a:gd name="connsiteY4" fmla="*/ 3548525 h 6858000"/>
              <a:gd name="connsiteX5" fmla="*/ 758837 w 4190542"/>
              <a:gd name="connsiteY5" fmla="*/ 0 h 6858000"/>
              <a:gd name="connsiteX0" fmla="*/ 647519 w 4079224"/>
              <a:gd name="connsiteY0" fmla="*/ 0 h 6858000"/>
              <a:gd name="connsiteX1" fmla="*/ 4079224 w 4079224"/>
              <a:gd name="connsiteY1" fmla="*/ 0 h 6858000"/>
              <a:gd name="connsiteX2" fmla="*/ 4079224 w 4079224"/>
              <a:gd name="connsiteY2" fmla="*/ 6858000 h 6858000"/>
              <a:gd name="connsiteX3" fmla="*/ 647519 w 4079224"/>
              <a:gd name="connsiteY3" fmla="*/ 6858000 h 6858000"/>
              <a:gd name="connsiteX4" fmla="*/ 0 w 4079224"/>
              <a:gd name="connsiteY4" fmla="*/ 3528647 h 6858000"/>
              <a:gd name="connsiteX5" fmla="*/ 647519 w 4079224"/>
              <a:gd name="connsiteY5" fmla="*/ 0 h 6858000"/>
              <a:gd name="connsiteX0" fmla="*/ 648002 w 4079707"/>
              <a:gd name="connsiteY0" fmla="*/ 0 h 6858000"/>
              <a:gd name="connsiteX1" fmla="*/ 4079707 w 4079707"/>
              <a:gd name="connsiteY1" fmla="*/ 0 h 6858000"/>
              <a:gd name="connsiteX2" fmla="*/ 4079707 w 4079707"/>
              <a:gd name="connsiteY2" fmla="*/ 6858000 h 6858000"/>
              <a:gd name="connsiteX3" fmla="*/ 648002 w 4079707"/>
              <a:gd name="connsiteY3" fmla="*/ 6858000 h 6858000"/>
              <a:gd name="connsiteX4" fmla="*/ 483 w 4079707"/>
              <a:gd name="connsiteY4" fmla="*/ 3528647 h 6858000"/>
              <a:gd name="connsiteX5" fmla="*/ 648002 w 4079707"/>
              <a:gd name="connsiteY5" fmla="*/ 0 h 6858000"/>
              <a:gd name="connsiteX0" fmla="*/ 647524 w 4079229"/>
              <a:gd name="connsiteY0" fmla="*/ 0 h 6858000"/>
              <a:gd name="connsiteX1" fmla="*/ 4079229 w 4079229"/>
              <a:gd name="connsiteY1" fmla="*/ 0 h 6858000"/>
              <a:gd name="connsiteX2" fmla="*/ 4079229 w 4079229"/>
              <a:gd name="connsiteY2" fmla="*/ 6858000 h 6858000"/>
              <a:gd name="connsiteX3" fmla="*/ 647524 w 4079229"/>
              <a:gd name="connsiteY3" fmla="*/ 6858000 h 6858000"/>
              <a:gd name="connsiteX4" fmla="*/ 5 w 4079229"/>
              <a:gd name="connsiteY4" fmla="*/ 3528647 h 6858000"/>
              <a:gd name="connsiteX5" fmla="*/ 647524 w 4079229"/>
              <a:gd name="connsiteY5" fmla="*/ 0 h 6858000"/>
              <a:gd name="connsiteX0" fmla="*/ 655474 w 4087179"/>
              <a:gd name="connsiteY0" fmla="*/ 0 h 6858000"/>
              <a:gd name="connsiteX1" fmla="*/ 4087179 w 4087179"/>
              <a:gd name="connsiteY1" fmla="*/ 0 h 6858000"/>
              <a:gd name="connsiteX2" fmla="*/ 4087179 w 4087179"/>
              <a:gd name="connsiteY2" fmla="*/ 6858000 h 6858000"/>
              <a:gd name="connsiteX3" fmla="*/ 655474 w 4087179"/>
              <a:gd name="connsiteY3" fmla="*/ 6858000 h 6858000"/>
              <a:gd name="connsiteX4" fmla="*/ 4 w 4087179"/>
              <a:gd name="connsiteY4" fmla="*/ 3405402 h 6858000"/>
              <a:gd name="connsiteX5" fmla="*/ 655474 w 4087179"/>
              <a:gd name="connsiteY5" fmla="*/ 0 h 6858000"/>
              <a:gd name="connsiteX0" fmla="*/ 655836 w 4087541"/>
              <a:gd name="connsiteY0" fmla="*/ 0 h 6858000"/>
              <a:gd name="connsiteX1" fmla="*/ 4087541 w 4087541"/>
              <a:gd name="connsiteY1" fmla="*/ 0 h 6858000"/>
              <a:gd name="connsiteX2" fmla="*/ 4087541 w 4087541"/>
              <a:gd name="connsiteY2" fmla="*/ 6858000 h 6858000"/>
              <a:gd name="connsiteX3" fmla="*/ 655836 w 4087541"/>
              <a:gd name="connsiteY3" fmla="*/ 6858000 h 6858000"/>
              <a:gd name="connsiteX4" fmla="*/ 366 w 4087541"/>
              <a:gd name="connsiteY4" fmla="*/ 3405402 h 6858000"/>
              <a:gd name="connsiteX5" fmla="*/ 655836 w 4087541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6086309"/>
              <a:gd name="connsiteY0" fmla="*/ 4483 h 6862483"/>
              <a:gd name="connsiteX1" fmla="*/ 6086309 w 6086309"/>
              <a:gd name="connsiteY1" fmla="*/ 0 h 6862483"/>
              <a:gd name="connsiteX2" fmla="*/ 4087180 w 6086309"/>
              <a:gd name="connsiteY2" fmla="*/ 6862483 h 6862483"/>
              <a:gd name="connsiteX3" fmla="*/ 655475 w 6086309"/>
              <a:gd name="connsiteY3" fmla="*/ 6862483 h 6862483"/>
              <a:gd name="connsiteX4" fmla="*/ 5 w 6086309"/>
              <a:gd name="connsiteY4" fmla="*/ 3409885 h 6862483"/>
              <a:gd name="connsiteX5" fmla="*/ 655475 w 6086309"/>
              <a:gd name="connsiteY5" fmla="*/ 4483 h 6862483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0 w 6086305"/>
              <a:gd name="connsiteY0" fmla="*/ 4483 h 6866965"/>
              <a:gd name="connsiteX1" fmla="*/ 6086304 w 6086305"/>
              <a:gd name="connsiteY1" fmla="*/ 0 h 6866965"/>
              <a:gd name="connsiteX2" fmla="*/ 6086305 w 6086305"/>
              <a:gd name="connsiteY2" fmla="*/ 6866965 h 6866965"/>
              <a:gd name="connsiteX3" fmla="*/ 655470 w 6086305"/>
              <a:gd name="connsiteY3" fmla="*/ 6862483 h 6866965"/>
              <a:gd name="connsiteX4" fmla="*/ 0 w 6086305"/>
              <a:gd name="connsiteY4" fmla="*/ 3409885 h 6866965"/>
              <a:gd name="connsiteX5" fmla="*/ 655470 w 6086305"/>
              <a:gd name="connsiteY5" fmla="*/ 4483 h 6866965"/>
              <a:gd name="connsiteX0" fmla="*/ 655470 w 6086305"/>
              <a:gd name="connsiteY0" fmla="*/ 0 h 6862482"/>
              <a:gd name="connsiteX1" fmla="*/ 3836880 w 6086305"/>
              <a:gd name="connsiteY1" fmla="*/ 13744 h 6862482"/>
              <a:gd name="connsiteX2" fmla="*/ 6086305 w 6086305"/>
              <a:gd name="connsiteY2" fmla="*/ 6862482 h 6862482"/>
              <a:gd name="connsiteX3" fmla="*/ 655470 w 6086305"/>
              <a:gd name="connsiteY3" fmla="*/ 6858000 h 6862482"/>
              <a:gd name="connsiteX4" fmla="*/ 0 w 6086305"/>
              <a:gd name="connsiteY4" fmla="*/ 3405402 h 6862482"/>
              <a:gd name="connsiteX5" fmla="*/ 655470 w 6086305"/>
              <a:gd name="connsiteY5" fmla="*/ 0 h 6862482"/>
              <a:gd name="connsiteX0" fmla="*/ 655470 w 3864313"/>
              <a:gd name="connsiteY0" fmla="*/ 0 h 6862482"/>
              <a:gd name="connsiteX1" fmla="*/ 3836880 w 3864313"/>
              <a:gd name="connsiteY1" fmla="*/ 13744 h 6862482"/>
              <a:gd name="connsiteX2" fmla="*/ 3864313 w 3864313"/>
              <a:gd name="connsiteY2" fmla="*/ 6862482 h 6862482"/>
              <a:gd name="connsiteX3" fmla="*/ 655470 w 3864313"/>
              <a:gd name="connsiteY3" fmla="*/ 6858000 h 6862482"/>
              <a:gd name="connsiteX4" fmla="*/ 0 w 3864313"/>
              <a:gd name="connsiteY4" fmla="*/ 3405402 h 6862482"/>
              <a:gd name="connsiteX5" fmla="*/ 655470 w 3864313"/>
              <a:gd name="connsiteY5" fmla="*/ 0 h 6862482"/>
              <a:gd name="connsiteX0" fmla="*/ 72639 w 5518655"/>
              <a:gd name="connsiteY0" fmla="*/ 12800 h 6848738"/>
              <a:gd name="connsiteX1" fmla="*/ 5491222 w 5518655"/>
              <a:gd name="connsiteY1" fmla="*/ 0 h 6848738"/>
              <a:gd name="connsiteX2" fmla="*/ 5518655 w 5518655"/>
              <a:gd name="connsiteY2" fmla="*/ 6848738 h 6848738"/>
              <a:gd name="connsiteX3" fmla="*/ 2309812 w 5518655"/>
              <a:gd name="connsiteY3" fmla="*/ 6844256 h 6848738"/>
              <a:gd name="connsiteX4" fmla="*/ 1654342 w 5518655"/>
              <a:gd name="connsiteY4" fmla="*/ 3391658 h 6848738"/>
              <a:gd name="connsiteX5" fmla="*/ 72639 w 5518655"/>
              <a:gd name="connsiteY5" fmla="*/ 12800 h 6848738"/>
              <a:gd name="connsiteX0" fmla="*/ 66096 w 5512112"/>
              <a:gd name="connsiteY0" fmla="*/ 12800 h 6853104"/>
              <a:gd name="connsiteX1" fmla="*/ 5484679 w 5512112"/>
              <a:gd name="connsiteY1" fmla="*/ 0 h 6853104"/>
              <a:gd name="connsiteX2" fmla="*/ 5512112 w 5512112"/>
              <a:gd name="connsiteY2" fmla="*/ 6848738 h 6853104"/>
              <a:gd name="connsiteX3" fmla="*/ 1087028 w 5512112"/>
              <a:gd name="connsiteY3" fmla="*/ 6853104 h 6853104"/>
              <a:gd name="connsiteX4" fmla="*/ 1647799 w 5512112"/>
              <a:gd name="connsiteY4" fmla="*/ 3391658 h 6853104"/>
              <a:gd name="connsiteX5" fmla="*/ 66096 w 5512112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40792 w 6486808"/>
              <a:gd name="connsiteY0" fmla="*/ 12800 h 6853104"/>
              <a:gd name="connsiteX1" fmla="*/ 6459375 w 6486808"/>
              <a:gd name="connsiteY1" fmla="*/ 0 h 6853104"/>
              <a:gd name="connsiteX2" fmla="*/ 6486808 w 6486808"/>
              <a:gd name="connsiteY2" fmla="*/ 6848738 h 6853104"/>
              <a:gd name="connsiteX3" fmla="*/ 2061724 w 6486808"/>
              <a:gd name="connsiteY3" fmla="*/ 6853104 h 6853104"/>
              <a:gd name="connsiteX4" fmla="*/ 30215 w 6486808"/>
              <a:gd name="connsiteY4" fmla="*/ 3099669 h 6853104"/>
              <a:gd name="connsiteX5" fmla="*/ 1040792 w 6486808"/>
              <a:gd name="connsiteY5" fmla="*/ 12800 h 6853104"/>
              <a:gd name="connsiteX0" fmla="*/ 1011865 w 6457881"/>
              <a:gd name="connsiteY0" fmla="*/ 12800 h 6853104"/>
              <a:gd name="connsiteX1" fmla="*/ 6430448 w 6457881"/>
              <a:gd name="connsiteY1" fmla="*/ 0 h 6853104"/>
              <a:gd name="connsiteX2" fmla="*/ 6457881 w 6457881"/>
              <a:gd name="connsiteY2" fmla="*/ 6848738 h 6853104"/>
              <a:gd name="connsiteX3" fmla="*/ 2032797 w 6457881"/>
              <a:gd name="connsiteY3" fmla="*/ 6853104 h 6853104"/>
              <a:gd name="connsiteX4" fmla="*/ 1288 w 6457881"/>
              <a:gd name="connsiteY4" fmla="*/ 3099669 h 6853104"/>
              <a:gd name="connsiteX5" fmla="*/ 1011865 w 6457881"/>
              <a:gd name="connsiteY5" fmla="*/ 12800 h 6853104"/>
              <a:gd name="connsiteX0" fmla="*/ 1020718 w 6466734"/>
              <a:gd name="connsiteY0" fmla="*/ 12800 h 6853104"/>
              <a:gd name="connsiteX1" fmla="*/ 6439301 w 6466734"/>
              <a:gd name="connsiteY1" fmla="*/ 0 h 6853104"/>
              <a:gd name="connsiteX2" fmla="*/ 6466734 w 6466734"/>
              <a:gd name="connsiteY2" fmla="*/ 6848738 h 6853104"/>
              <a:gd name="connsiteX3" fmla="*/ 2041650 w 6466734"/>
              <a:gd name="connsiteY3" fmla="*/ 6853104 h 6853104"/>
              <a:gd name="connsiteX4" fmla="*/ 1263 w 6466734"/>
              <a:gd name="connsiteY4" fmla="*/ 2975795 h 6853104"/>
              <a:gd name="connsiteX5" fmla="*/ 1020718 w 6466734"/>
              <a:gd name="connsiteY5" fmla="*/ 12800 h 6853104"/>
              <a:gd name="connsiteX0" fmla="*/ 1019459 w 6465475"/>
              <a:gd name="connsiteY0" fmla="*/ 12800 h 6853104"/>
              <a:gd name="connsiteX1" fmla="*/ 6438042 w 6465475"/>
              <a:gd name="connsiteY1" fmla="*/ 0 h 6853104"/>
              <a:gd name="connsiteX2" fmla="*/ 6465475 w 6465475"/>
              <a:gd name="connsiteY2" fmla="*/ 6848738 h 6853104"/>
              <a:gd name="connsiteX3" fmla="*/ 2040391 w 6465475"/>
              <a:gd name="connsiteY3" fmla="*/ 6853104 h 6853104"/>
              <a:gd name="connsiteX4" fmla="*/ 4 w 6465475"/>
              <a:gd name="connsiteY4" fmla="*/ 2975795 h 6853104"/>
              <a:gd name="connsiteX5" fmla="*/ 1019459 w 6465475"/>
              <a:gd name="connsiteY5" fmla="*/ 12800 h 6853104"/>
              <a:gd name="connsiteX0" fmla="*/ 1021568 w 6467584"/>
              <a:gd name="connsiteY0" fmla="*/ 12800 h 6853104"/>
              <a:gd name="connsiteX1" fmla="*/ 6440151 w 6467584"/>
              <a:gd name="connsiteY1" fmla="*/ 0 h 6853104"/>
              <a:gd name="connsiteX2" fmla="*/ 6467584 w 6467584"/>
              <a:gd name="connsiteY2" fmla="*/ 6848738 h 6853104"/>
              <a:gd name="connsiteX3" fmla="*/ 2042500 w 6467584"/>
              <a:gd name="connsiteY3" fmla="*/ 6853104 h 6853104"/>
              <a:gd name="connsiteX4" fmla="*/ 2113 w 6467584"/>
              <a:gd name="connsiteY4" fmla="*/ 2975795 h 6853104"/>
              <a:gd name="connsiteX5" fmla="*/ 1021568 w 646758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12486 w 6458502"/>
              <a:gd name="connsiteY0" fmla="*/ 12800 h 6853104"/>
              <a:gd name="connsiteX1" fmla="*/ 6431069 w 6458502"/>
              <a:gd name="connsiteY1" fmla="*/ 0 h 6853104"/>
              <a:gd name="connsiteX2" fmla="*/ 6458502 w 6458502"/>
              <a:gd name="connsiteY2" fmla="*/ 6848738 h 6853104"/>
              <a:gd name="connsiteX3" fmla="*/ 2148828 w 6458502"/>
              <a:gd name="connsiteY3" fmla="*/ 6853104 h 6853104"/>
              <a:gd name="connsiteX4" fmla="*/ 37419 w 6458502"/>
              <a:gd name="connsiteY4" fmla="*/ 3515530 h 6853104"/>
              <a:gd name="connsiteX5" fmla="*/ 1012486 w 6458502"/>
              <a:gd name="connsiteY5" fmla="*/ 12800 h 6853104"/>
              <a:gd name="connsiteX0" fmla="*/ 990687 w 6436703"/>
              <a:gd name="connsiteY0" fmla="*/ 12800 h 6853104"/>
              <a:gd name="connsiteX1" fmla="*/ 6409270 w 6436703"/>
              <a:gd name="connsiteY1" fmla="*/ 0 h 6853104"/>
              <a:gd name="connsiteX2" fmla="*/ 6436703 w 6436703"/>
              <a:gd name="connsiteY2" fmla="*/ 6848738 h 6853104"/>
              <a:gd name="connsiteX3" fmla="*/ 2127029 w 6436703"/>
              <a:gd name="connsiteY3" fmla="*/ 6853104 h 6853104"/>
              <a:gd name="connsiteX4" fmla="*/ 15620 w 6436703"/>
              <a:gd name="connsiteY4" fmla="*/ 3515530 h 6853104"/>
              <a:gd name="connsiteX5" fmla="*/ 990687 w 6436703"/>
              <a:gd name="connsiteY5" fmla="*/ 12800 h 6853104"/>
              <a:gd name="connsiteX0" fmla="*/ 1016653 w 6462669"/>
              <a:gd name="connsiteY0" fmla="*/ 12800 h 6853104"/>
              <a:gd name="connsiteX1" fmla="*/ 6435236 w 6462669"/>
              <a:gd name="connsiteY1" fmla="*/ 0 h 6853104"/>
              <a:gd name="connsiteX2" fmla="*/ 6462669 w 6462669"/>
              <a:gd name="connsiteY2" fmla="*/ 6848738 h 6853104"/>
              <a:gd name="connsiteX3" fmla="*/ 2152995 w 6462669"/>
              <a:gd name="connsiteY3" fmla="*/ 6853104 h 6853104"/>
              <a:gd name="connsiteX4" fmla="*/ 14953 w 6462669"/>
              <a:gd name="connsiteY4" fmla="*/ 3108517 h 6853104"/>
              <a:gd name="connsiteX5" fmla="*/ 1016653 w 6462669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9349 w 6455365"/>
              <a:gd name="connsiteY0" fmla="*/ 12800 h 6853104"/>
              <a:gd name="connsiteX1" fmla="*/ 6427932 w 6455365"/>
              <a:gd name="connsiteY1" fmla="*/ 0 h 6853104"/>
              <a:gd name="connsiteX2" fmla="*/ 6455365 w 6455365"/>
              <a:gd name="connsiteY2" fmla="*/ 6848738 h 6853104"/>
              <a:gd name="connsiteX3" fmla="*/ 2145691 w 6455365"/>
              <a:gd name="connsiteY3" fmla="*/ 6853104 h 6853104"/>
              <a:gd name="connsiteX4" fmla="*/ 7649 w 6455365"/>
              <a:gd name="connsiteY4" fmla="*/ 3108517 h 6853104"/>
              <a:gd name="connsiteX5" fmla="*/ 1009349 w 6455365"/>
              <a:gd name="connsiteY5" fmla="*/ 12800 h 6853104"/>
              <a:gd name="connsiteX0" fmla="*/ 1010436 w 6456452"/>
              <a:gd name="connsiteY0" fmla="*/ 12800 h 6853104"/>
              <a:gd name="connsiteX1" fmla="*/ 6429019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10436 w 6456452"/>
              <a:gd name="connsiteY0" fmla="*/ 12800 h 6853104"/>
              <a:gd name="connsiteX1" fmla="*/ 6446774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03404 w 6449420"/>
              <a:gd name="connsiteY0" fmla="*/ 12800 h 6853104"/>
              <a:gd name="connsiteX1" fmla="*/ 6439742 w 6449420"/>
              <a:gd name="connsiteY1" fmla="*/ 0 h 6853104"/>
              <a:gd name="connsiteX2" fmla="*/ 6449420 w 6449420"/>
              <a:gd name="connsiteY2" fmla="*/ 6848738 h 6853104"/>
              <a:gd name="connsiteX3" fmla="*/ 2139746 w 6449420"/>
              <a:gd name="connsiteY3" fmla="*/ 6853104 h 6853104"/>
              <a:gd name="connsiteX4" fmla="*/ 1704 w 6449420"/>
              <a:gd name="connsiteY4" fmla="*/ 3108517 h 6853104"/>
              <a:gd name="connsiteX5" fmla="*/ 1003404 w 6449420"/>
              <a:gd name="connsiteY5" fmla="*/ 12800 h 6853104"/>
              <a:gd name="connsiteX0" fmla="*/ 252471 w 5698487"/>
              <a:gd name="connsiteY0" fmla="*/ 12800 h 6853104"/>
              <a:gd name="connsiteX1" fmla="*/ 5688809 w 5698487"/>
              <a:gd name="connsiteY1" fmla="*/ 0 h 6853104"/>
              <a:gd name="connsiteX2" fmla="*/ 5698487 w 5698487"/>
              <a:gd name="connsiteY2" fmla="*/ 6848738 h 6853104"/>
              <a:gd name="connsiteX3" fmla="*/ 1388813 w 5698487"/>
              <a:gd name="connsiteY3" fmla="*/ 6853104 h 6853104"/>
              <a:gd name="connsiteX4" fmla="*/ 252471 w 5698487"/>
              <a:gd name="connsiteY4" fmla="*/ 12800 h 6853104"/>
              <a:gd name="connsiteX0" fmla="*/ 976752 w 6422768"/>
              <a:gd name="connsiteY0" fmla="*/ 12800 h 6853104"/>
              <a:gd name="connsiteX1" fmla="*/ 6413090 w 6422768"/>
              <a:gd name="connsiteY1" fmla="*/ 0 h 6853104"/>
              <a:gd name="connsiteX2" fmla="*/ 6422768 w 6422768"/>
              <a:gd name="connsiteY2" fmla="*/ 6848738 h 6853104"/>
              <a:gd name="connsiteX3" fmla="*/ 2113094 w 6422768"/>
              <a:gd name="connsiteY3" fmla="*/ 6853104 h 6853104"/>
              <a:gd name="connsiteX4" fmla="*/ 976752 w 6422768"/>
              <a:gd name="connsiteY4" fmla="*/ 12800 h 6853104"/>
              <a:gd name="connsiteX0" fmla="*/ 1037564 w 6483580"/>
              <a:gd name="connsiteY0" fmla="*/ 12800 h 6853104"/>
              <a:gd name="connsiteX1" fmla="*/ 6473902 w 6483580"/>
              <a:gd name="connsiteY1" fmla="*/ 0 h 6853104"/>
              <a:gd name="connsiteX2" fmla="*/ 6483580 w 6483580"/>
              <a:gd name="connsiteY2" fmla="*/ 6848738 h 6853104"/>
              <a:gd name="connsiteX3" fmla="*/ 2173906 w 6483580"/>
              <a:gd name="connsiteY3" fmla="*/ 6853104 h 6853104"/>
              <a:gd name="connsiteX4" fmla="*/ 1037564 w 6483580"/>
              <a:gd name="connsiteY4" fmla="*/ 12800 h 6853104"/>
              <a:gd name="connsiteX0" fmla="*/ 1010329 w 6456345"/>
              <a:gd name="connsiteY0" fmla="*/ 12800 h 6853104"/>
              <a:gd name="connsiteX1" fmla="*/ 6446667 w 6456345"/>
              <a:gd name="connsiteY1" fmla="*/ 0 h 6853104"/>
              <a:gd name="connsiteX2" fmla="*/ 6456345 w 6456345"/>
              <a:gd name="connsiteY2" fmla="*/ 6848738 h 6853104"/>
              <a:gd name="connsiteX3" fmla="*/ 2146671 w 6456345"/>
              <a:gd name="connsiteY3" fmla="*/ 6853104 h 6853104"/>
              <a:gd name="connsiteX4" fmla="*/ 1010329 w 6456345"/>
              <a:gd name="connsiteY4" fmla="*/ 12800 h 6853104"/>
              <a:gd name="connsiteX0" fmla="*/ 1042634 w 6426506"/>
              <a:gd name="connsiteY0" fmla="*/ 12800 h 6853104"/>
              <a:gd name="connsiteX1" fmla="*/ 6416828 w 6426506"/>
              <a:gd name="connsiteY1" fmla="*/ 0 h 6853104"/>
              <a:gd name="connsiteX2" fmla="*/ 6426506 w 6426506"/>
              <a:gd name="connsiteY2" fmla="*/ 6848738 h 6853104"/>
              <a:gd name="connsiteX3" fmla="*/ 2116832 w 6426506"/>
              <a:gd name="connsiteY3" fmla="*/ 6853104 h 6853104"/>
              <a:gd name="connsiteX4" fmla="*/ 1042634 w 6426506"/>
              <a:gd name="connsiteY4" fmla="*/ 12800 h 6853104"/>
              <a:gd name="connsiteX0" fmla="*/ 1074957 w 6458829"/>
              <a:gd name="connsiteY0" fmla="*/ 12800 h 6853104"/>
              <a:gd name="connsiteX1" fmla="*/ 6449151 w 6458829"/>
              <a:gd name="connsiteY1" fmla="*/ 0 h 6853104"/>
              <a:gd name="connsiteX2" fmla="*/ 6458829 w 6458829"/>
              <a:gd name="connsiteY2" fmla="*/ 6848738 h 6853104"/>
              <a:gd name="connsiteX3" fmla="*/ 2149155 w 6458829"/>
              <a:gd name="connsiteY3" fmla="*/ 6853104 h 6853104"/>
              <a:gd name="connsiteX4" fmla="*/ 1074957 w 6458829"/>
              <a:gd name="connsiteY4" fmla="*/ 12800 h 6853104"/>
              <a:gd name="connsiteX0" fmla="*/ 1088793 w 6472665"/>
              <a:gd name="connsiteY0" fmla="*/ 12800 h 6853104"/>
              <a:gd name="connsiteX1" fmla="*/ 6462987 w 6472665"/>
              <a:gd name="connsiteY1" fmla="*/ 0 h 6853104"/>
              <a:gd name="connsiteX2" fmla="*/ 6472665 w 6472665"/>
              <a:gd name="connsiteY2" fmla="*/ 6848738 h 6853104"/>
              <a:gd name="connsiteX3" fmla="*/ 2136358 w 6472665"/>
              <a:gd name="connsiteY3" fmla="*/ 6853104 h 6853104"/>
              <a:gd name="connsiteX4" fmla="*/ 1088793 w 6472665"/>
              <a:gd name="connsiteY4" fmla="*/ 12800 h 6853104"/>
              <a:gd name="connsiteX0" fmla="*/ 1078539 w 6462411"/>
              <a:gd name="connsiteY0" fmla="*/ 12800 h 6853104"/>
              <a:gd name="connsiteX1" fmla="*/ 6452733 w 6462411"/>
              <a:gd name="connsiteY1" fmla="*/ 0 h 6853104"/>
              <a:gd name="connsiteX2" fmla="*/ 6462411 w 6462411"/>
              <a:gd name="connsiteY2" fmla="*/ 6848738 h 6853104"/>
              <a:gd name="connsiteX3" fmla="*/ 2126104 w 6462411"/>
              <a:gd name="connsiteY3" fmla="*/ 6853104 h 6853104"/>
              <a:gd name="connsiteX4" fmla="*/ 1078539 w 6462411"/>
              <a:gd name="connsiteY4" fmla="*/ 12800 h 6853104"/>
              <a:gd name="connsiteX0" fmla="*/ 1071717 w 6455589"/>
              <a:gd name="connsiteY0" fmla="*/ 12800 h 6853104"/>
              <a:gd name="connsiteX1" fmla="*/ 6445911 w 6455589"/>
              <a:gd name="connsiteY1" fmla="*/ 0 h 6853104"/>
              <a:gd name="connsiteX2" fmla="*/ 6455589 w 6455589"/>
              <a:gd name="connsiteY2" fmla="*/ 6848738 h 6853104"/>
              <a:gd name="connsiteX3" fmla="*/ 2119282 w 6455589"/>
              <a:gd name="connsiteY3" fmla="*/ 6853104 h 6853104"/>
              <a:gd name="connsiteX4" fmla="*/ 1071717 w 6455589"/>
              <a:gd name="connsiteY4" fmla="*/ 12800 h 685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5589" h="6853104">
                <a:moveTo>
                  <a:pt x="1071717" y="12800"/>
                </a:moveTo>
                <a:lnTo>
                  <a:pt x="6445911" y="0"/>
                </a:lnTo>
                <a:cubicBezTo>
                  <a:pt x="6445911" y="2288988"/>
                  <a:pt x="6455589" y="4559750"/>
                  <a:pt x="6455589" y="6848738"/>
                </a:cubicBezTo>
                <a:lnTo>
                  <a:pt x="2119282" y="6853104"/>
                </a:lnTo>
                <a:cubicBezTo>
                  <a:pt x="-1158726" y="4554678"/>
                  <a:pt x="97599" y="960325"/>
                  <a:pt x="1071717" y="1280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Picture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0A9F3EE-2484-3AFC-E71A-05A8BB1C49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6273" y="570392"/>
            <a:ext cx="1467562" cy="128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030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an one 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58" y="275167"/>
            <a:ext cx="11263085" cy="114300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3" name="Slide Number Placeholder 6"/>
          <p:cNvSpPr txBox="1">
            <a:spLocks/>
          </p:cNvSpPr>
          <p:nvPr userDrawn="1"/>
        </p:nvSpPr>
        <p:spPr>
          <a:xfrm>
            <a:off x="11229238" y="6449956"/>
            <a:ext cx="596900" cy="2730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z="1333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sz="1333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1163836" y="6420104"/>
            <a:ext cx="0" cy="434152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FBE4779-18F6-4DCF-B43F-09607CF515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458" y="1625601"/>
            <a:ext cx="11263084" cy="4356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62" indent="-304792">
              <a:buFont typeface="Segoe UI" panose="020B0502040204020203" pitchFamily="34" charset="0"/>
              <a:buChar char="‒"/>
              <a:defRPr sz="21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547" indent="-304792">
              <a:buFont typeface="Segoe UI" panose="020B0502040204020203" pitchFamily="34" charset="0"/>
              <a:buChar char="‐"/>
              <a:defRPr sz="1867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CC99C801-3621-4011-8E83-37206AD681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5849" y="6457047"/>
            <a:ext cx="1101539" cy="26548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3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2.11.2023</a:t>
            </a:fld>
            <a:endParaRPr lang="fi-FI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08E2DD70-75FC-40BA-829E-78C1B8B980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3542" y="6118578"/>
            <a:ext cx="6265861" cy="603956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333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689810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an two column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58" y="275167"/>
            <a:ext cx="11263085" cy="114300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3" name="Slide Number Placeholder 6"/>
          <p:cNvSpPr txBox="1">
            <a:spLocks/>
          </p:cNvSpPr>
          <p:nvPr userDrawn="1"/>
        </p:nvSpPr>
        <p:spPr>
          <a:xfrm>
            <a:off x="11229238" y="6449956"/>
            <a:ext cx="596900" cy="2730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z="1333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sz="1333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1163836" y="6420104"/>
            <a:ext cx="0" cy="434152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3218D16-21D0-4A49-9131-E768E97C70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4458" y="1625601"/>
            <a:ext cx="5538409" cy="4356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62" indent="-304792">
              <a:buFont typeface="Segoe UI" panose="020B0502040204020203" pitchFamily="34" charset="0"/>
              <a:buChar char="‒"/>
              <a:defRPr sz="21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547" indent="-304792">
              <a:buFont typeface="Segoe UI" panose="020B0502040204020203" pitchFamily="34" charset="0"/>
              <a:buChar char="‐"/>
              <a:defRPr sz="1867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36C972F-EB74-4FBA-85DB-C25075BC6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89135" y="1625599"/>
            <a:ext cx="5538408" cy="4356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62" indent="-304792">
              <a:buFont typeface="Segoe UI" panose="020B0502040204020203" pitchFamily="34" charset="0"/>
              <a:buChar char="‒"/>
              <a:defRPr sz="21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547" indent="-304792">
              <a:buFont typeface="Segoe UI" panose="020B0502040204020203" pitchFamily="34" charset="0"/>
              <a:buChar char="‐"/>
              <a:defRPr sz="1867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8956C6BA-5B12-45C4-9BA9-B4F802F55D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5849" y="6457047"/>
            <a:ext cx="1101539" cy="26548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3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2.11.2023</a:t>
            </a:fld>
            <a:endParaRPr lang="fi-FI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C3B0E250-8B9B-41D2-BB80-D6A67FF7C0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3542" y="6118578"/>
            <a:ext cx="6265861" cy="603956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333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317260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and picture cya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58" y="275167"/>
            <a:ext cx="11263085" cy="114300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407543" y="1650999"/>
            <a:ext cx="4320000" cy="43200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16" name="Slide Number Placeholder 6"/>
          <p:cNvSpPr txBox="1">
            <a:spLocks/>
          </p:cNvSpPr>
          <p:nvPr userDrawn="1"/>
        </p:nvSpPr>
        <p:spPr>
          <a:xfrm>
            <a:off x="11229238" y="6449956"/>
            <a:ext cx="596900" cy="2730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z="1333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sz="1333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11163836" y="6420104"/>
            <a:ext cx="0" cy="434152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02FB0AB-5EEA-4E4C-B58B-63CC8E3023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4457" y="1625601"/>
            <a:ext cx="6747712" cy="4356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62" indent="-304792">
              <a:buFont typeface="Segoe UI" panose="020B0502040204020203" pitchFamily="34" charset="0"/>
              <a:buChar char="‒"/>
              <a:defRPr sz="21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547" indent="-304792">
              <a:buFont typeface="Segoe UI" panose="020B0502040204020203" pitchFamily="34" charset="0"/>
              <a:buChar char="‐"/>
              <a:defRPr sz="1867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FC67BAE4-EF5F-4452-9E8E-D1EC24A121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5849" y="6457047"/>
            <a:ext cx="1101539" cy="26548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3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2.11.2023</a:t>
            </a:fld>
            <a:endParaRPr lang="fi-FI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A896E625-AD73-4989-A907-82FCD1EEA5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3542" y="6118578"/>
            <a:ext cx="6265861" cy="603956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333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16823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one colum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58" y="275167"/>
            <a:ext cx="11263085" cy="114300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3" name="Slide Number Placeholder 6"/>
          <p:cNvSpPr txBox="1">
            <a:spLocks/>
          </p:cNvSpPr>
          <p:nvPr userDrawn="1"/>
        </p:nvSpPr>
        <p:spPr>
          <a:xfrm>
            <a:off x="11229238" y="6449956"/>
            <a:ext cx="596900" cy="2730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z="1333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sz="1333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1163836" y="6420104"/>
            <a:ext cx="0" cy="434152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0C98DA5-214B-47AA-AFD0-AD14BFE7E6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458" y="1625601"/>
            <a:ext cx="11263084" cy="4356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62" indent="-304792">
              <a:buFont typeface="Segoe UI" panose="020B0502040204020203" pitchFamily="34" charset="0"/>
              <a:buChar char="‒"/>
              <a:defRPr sz="21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547" indent="-304792">
              <a:buFont typeface="Segoe UI" panose="020B0502040204020203" pitchFamily="34" charset="0"/>
              <a:buChar char="‐"/>
              <a:defRPr sz="1867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D8DD14AC-C1DA-438F-9B8A-2871035EC0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5849" y="6457047"/>
            <a:ext cx="1101539" cy="26548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3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2.11.2023</a:t>
            </a:fld>
            <a:endParaRPr lang="fi-FI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D121B08F-7CBC-4FAE-BC3F-A27E36EC5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3542" y="6118578"/>
            <a:ext cx="6265861" cy="603956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333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457069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wo column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58" y="275167"/>
            <a:ext cx="11263085" cy="114300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3" name="Slide Number Placeholder 6"/>
          <p:cNvSpPr txBox="1">
            <a:spLocks/>
          </p:cNvSpPr>
          <p:nvPr userDrawn="1"/>
        </p:nvSpPr>
        <p:spPr>
          <a:xfrm>
            <a:off x="11229238" y="6449956"/>
            <a:ext cx="596900" cy="2730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z="1333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sz="1333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1163836" y="6420104"/>
            <a:ext cx="0" cy="434152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A4B276D-3C01-452B-BC30-44FE72E089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4458" y="1625601"/>
            <a:ext cx="5538409" cy="4356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62" indent="-304792">
              <a:buFont typeface="Segoe UI" panose="020B0502040204020203" pitchFamily="34" charset="0"/>
              <a:buChar char="‒"/>
              <a:defRPr sz="21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547" indent="-304792">
              <a:buFont typeface="Segoe UI" panose="020B0502040204020203" pitchFamily="34" charset="0"/>
              <a:buChar char="‐"/>
              <a:defRPr sz="1867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3EE8254-6B99-43E7-A9DF-CDB2FFEB15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89135" y="1625599"/>
            <a:ext cx="5538408" cy="4356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62" indent="-304792">
              <a:buFont typeface="Segoe UI" panose="020B0502040204020203" pitchFamily="34" charset="0"/>
              <a:buChar char="‒"/>
              <a:defRPr sz="21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547" indent="-304792">
              <a:buFont typeface="Segoe UI" panose="020B0502040204020203" pitchFamily="34" charset="0"/>
              <a:buChar char="‐"/>
              <a:defRPr sz="1867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E7A68509-01E7-47F2-A4AF-3C000A6D9A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5849" y="6457047"/>
            <a:ext cx="1101539" cy="26548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3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2.11.2023</a:t>
            </a:fld>
            <a:endParaRPr lang="fi-FI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226458A7-6F2A-4FAF-93E3-015D39E69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3542" y="6118578"/>
            <a:ext cx="6265861" cy="603956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333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337205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and picture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58" y="275167"/>
            <a:ext cx="11263085" cy="114300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407543" y="1650999"/>
            <a:ext cx="4320000" cy="43200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16" name="Slide Number Placeholder 6"/>
          <p:cNvSpPr txBox="1">
            <a:spLocks/>
          </p:cNvSpPr>
          <p:nvPr userDrawn="1"/>
        </p:nvSpPr>
        <p:spPr>
          <a:xfrm>
            <a:off x="11229238" y="6449956"/>
            <a:ext cx="596900" cy="2730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z="1333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sz="1333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11163836" y="6420104"/>
            <a:ext cx="0" cy="434152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917A796-70D2-4280-8E81-E2E71387F5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4457" y="1625601"/>
            <a:ext cx="6747712" cy="4356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62" indent="-304792">
              <a:buFont typeface="Segoe UI" panose="020B0502040204020203" pitchFamily="34" charset="0"/>
              <a:buChar char="‒"/>
              <a:defRPr sz="21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547" indent="-304792">
              <a:buFont typeface="Segoe UI" panose="020B0502040204020203" pitchFamily="34" charset="0"/>
              <a:buChar char="‐"/>
              <a:defRPr sz="1867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F0AF4A99-4462-4EC8-8FA9-2C0FA9662A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5849" y="6457047"/>
            <a:ext cx="1101539" cy="26548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3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2.11.2023</a:t>
            </a:fld>
            <a:endParaRPr lang="fi-FI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BE4B23E2-D461-4F6D-9A44-3532FB708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3542" y="6118578"/>
            <a:ext cx="6265861" cy="603956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333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659581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one colum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58" y="275167"/>
            <a:ext cx="11263085" cy="114300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3" name="Slide Number Placeholder 6"/>
          <p:cNvSpPr txBox="1">
            <a:spLocks/>
          </p:cNvSpPr>
          <p:nvPr userDrawn="1"/>
        </p:nvSpPr>
        <p:spPr>
          <a:xfrm>
            <a:off x="11229238" y="6449956"/>
            <a:ext cx="596900" cy="2730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z="1333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sz="1333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1163836" y="6420104"/>
            <a:ext cx="0" cy="434152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F207109-BBF4-4DD1-905F-98E7C4930D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458" y="1625601"/>
            <a:ext cx="11263084" cy="4356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62" indent="-304792">
              <a:buFont typeface="Segoe UI" panose="020B0502040204020203" pitchFamily="34" charset="0"/>
              <a:buChar char="‒"/>
              <a:defRPr sz="21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547" indent="-304792">
              <a:buFont typeface="Segoe UI" panose="020B0502040204020203" pitchFamily="34" charset="0"/>
              <a:buChar char="‐"/>
              <a:defRPr sz="1867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65C08CF2-095E-43C2-AFAA-25F1FD936E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5849" y="6457047"/>
            <a:ext cx="1101539" cy="26548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3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2.11.2023</a:t>
            </a:fld>
            <a:endParaRPr lang="fi-FI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506B1412-E67D-468B-869F-934716A59B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3542" y="6118578"/>
            <a:ext cx="6265861" cy="603956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333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315469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two column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58" y="275167"/>
            <a:ext cx="11263085" cy="114300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3" name="Slide Number Placeholder 6"/>
          <p:cNvSpPr txBox="1">
            <a:spLocks/>
          </p:cNvSpPr>
          <p:nvPr userDrawn="1"/>
        </p:nvSpPr>
        <p:spPr>
          <a:xfrm>
            <a:off x="11229238" y="6449956"/>
            <a:ext cx="596900" cy="2730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z="1333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sz="1333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1163836" y="6420104"/>
            <a:ext cx="0" cy="434152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30AA9C1-3B55-4FB7-80C2-E07A34C30F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4458" y="1625601"/>
            <a:ext cx="5538409" cy="4356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62" indent="-304792">
              <a:buFont typeface="Segoe UI" panose="020B0502040204020203" pitchFamily="34" charset="0"/>
              <a:buChar char="‒"/>
              <a:defRPr sz="21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547" indent="-304792">
              <a:buFont typeface="Segoe UI" panose="020B0502040204020203" pitchFamily="34" charset="0"/>
              <a:buChar char="‐"/>
              <a:defRPr sz="1867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2D350F0-F0C2-4F25-8A77-8AAFE6750C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89135" y="1625599"/>
            <a:ext cx="5538408" cy="4356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62" indent="-304792">
              <a:buFont typeface="Segoe UI" panose="020B0502040204020203" pitchFamily="34" charset="0"/>
              <a:buChar char="‒"/>
              <a:defRPr sz="21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547" indent="-304792">
              <a:buFont typeface="Segoe UI" panose="020B0502040204020203" pitchFamily="34" charset="0"/>
              <a:buChar char="‐"/>
              <a:defRPr sz="1867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A07EC408-C8AF-4EED-BC79-79CBBA4875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5849" y="6457047"/>
            <a:ext cx="1101539" cy="26548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3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2.11.2023</a:t>
            </a:fld>
            <a:endParaRPr lang="fi-FI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ECBCF25F-B87A-4B12-AEAA-8C348E194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3542" y="6118578"/>
            <a:ext cx="6265861" cy="603956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333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551454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and picture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58" y="275167"/>
            <a:ext cx="11263085" cy="114300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407543" y="1650999"/>
            <a:ext cx="4320000" cy="43200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16" name="Slide Number Placeholder 6"/>
          <p:cNvSpPr txBox="1">
            <a:spLocks/>
          </p:cNvSpPr>
          <p:nvPr userDrawn="1"/>
        </p:nvSpPr>
        <p:spPr>
          <a:xfrm>
            <a:off x="11229238" y="6449956"/>
            <a:ext cx="596900" cy="2730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z="1333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sz="1333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11163836" y="6420104"/>
            <a:ext cx="0" cy="434152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024B93B-56A6-4EF2-A13B-2E487BE48F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4457" y="1625601"/>
            <a:ext cx="6747712" cy="4356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62" indent="-304792">
              <a:buFont typeface="Segoe UI" panose="020B0502040204020203" pitchFamily="34" charset="0"/>
              <a:buChar char="‒"/>
              <a:defRPr sz="21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547" indent="-304792">
              <a:buFont typeface="Segoe UI" panose="020B0502040204020203" pitchFamily="34" charset="0"/>
              <a:buChar char="‐"/>
              <a:defRPr sz="1867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07B30461-272B-4911-B8C5-38ADE0CED7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5849" y="6457047"/>
            <a:ext cx="1101539" cy="26548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3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2.11.2023</a:t>
            </a:fld>
            <a:endParaRPr lang="fi-FI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B6C7B15-3054-4BD9-B49A-41ABCB085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3542" y="6118578"/>
            <a:ext cx="6265861" cy="603956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333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470703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one colum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4458" y="275167"/>
            <a:ext cx="11263085" cy="114300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7" name="Slide Number Placeholder 6"/>
          <p:cNvSpPr txBox="1">
            <a:spLocks/>
          </p:cNvSpPr>
          <p:nvPr userDrawn="1"/>
        </p:nvSpPr>
        <p:spPr>
          <a:xfrm>
            <a:off x="11229238" y="6449956"/>
            <a:ext cx="596900" cy="2730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z="1333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sz="1333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163836" y="6420104"/>
            <a:ext cx="0" cy="434152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3CD71A2-FA91-4A7E-8E9D-839624932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458" y="1625601"/>
            <a:ext cx="11263084" cy="4356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62" indent="-304792">
              <a:buFont typeface="Segoe UI" panose="020B0502040204020203" pitchFamily="34" charset="0"/>
              <a:buChar char="‒"/>
              <a:defRPr sz="21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547" indent="-304792">
              <a:buFont typeface="Segoe UI" panose="020B0502040204020203" pitchFamily="34" charset="0"/>
              <a:buChar char="‐"/>
              <a:defRPr sz="1867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8C374485-12E3-487E-BAF9-F19846CF17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5849" y="6457047"/>
            <a:ext cx="1101539" cy="26548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3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2.11.2023</a:t>
            </a:fld>
            <a:endParaRPr lang="fi-FI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E5D002C-7BCB-4518-87F1-D8C477940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3542" y="6118578"/>
            <a:ext cx="6265861" cy="603956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333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37746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>
            <a:extLst>
              <a:ext uri="{FF2B5EF4-FFF2-40B4-BE49-F238E27FC236}">
                <a16:creationId xmlns:a16="http://schemas.microsoft.com/office/drawing/2014/main" id="{DD75304E-5CA5-4177-922B-ABFEB5E82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264" y="2127632"/>
            <a:ext cx="4022225" cy="2903494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FEE7833F-9BA6-4E59-9D9A-021D04971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264" y="5342242"/>
            <a:ext cx="4022225" cy="74371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5" name="Kuvan paikkamerkki 19">
            <a:extLst>
              <a:ext uri="{FF2B5EF4-FFF2-40B4-BE49-F238E27FC236}">
                <a16:creationId xmlns:a16="http://schemas.microsoft.com/office/drawing/2014/main" id="{335D7ACF-8734-73F5-79A6-1A2008B907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46936" y="-12499"/>
            <a:ext cx="6455589" cy="6875989"/>
          </a:xfrm>
          <a:custGeom>
            <a:avLst/>
            <a:gdLst>
              <a:gd name="connsiteX0" fmla="*/ 0 w 3431705"/>
              <a:gd name="connsiteY0" fmla="*/ 0 h 6858000"/>
              <a:gd name="connsiteX1" fmla="*/ 3431705 w 3431705"/>
              <a:gd name="connsiteY1" fmla="*/ 0 h 6858000"/>
              <a:gd name="connsiteX2" fmla="*/ 3431705 w 3431705"/>
              <a:gd name="connsiteY2" fmla="*/ 6858000 h 6858000"/>
              <a:gd name="connsiteX3" fmla="*/ 0 w 3431705"/>
              <a:gd name="connsiteY3" fmla="*/ 6858000 h 6858000"/>
              <a:gd name="connsiteX4" fmla="*/ 0 w 3431705"/>
              <a:gd name="connsiteY4" fmla="*/ 0 h 6858000"/>
              <a:gd name="connsiteX0" fmla="*/ 3157 w 3434862"/>
              <a:gd name="connsiteY0" fmla="*/ 0 h 6858000"/>
              <a:gd name="connsiteX1" fmla="*/ 3434862 w 3434862"/>
              <a:gd name="connsiteY1" fmla="*/ 0 h 6858000"/>
              <a:gd name="connsiteX2" fmla="*/ 3434862 w 3434862"/>
              <a:gd name="connsiteY2" fmla="*/ 6858000 h 6858000"/>
              <a:gd name="connsiteX3" fmla="*/ 3157 w 3434862"/>
              <a:gd name="connsiteY3" fmla="*/ 6858000 h 6858000"/>
              <a:gd name="connsiteX4" fmla="*/ 0 w 3434862"/>
              <a:gd name="connsiteY4" fmla="*/ 3124200 h 6858000"/>
              <a:gd name="connsiteX5" fmla="*/ 3157 w 3434862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758837 w 4190542"/>
              <a:gd name="connsiteY0" fmla="*/ 0 h 6858000"/>
              <a:gd name="connsiteX1" fmla="*/ 4190542 w 4190542"/>
              <a:gd name="connsiteY1" fmla="*/ 0 h 6858000"/>
              <a:gd name="connsiteX2" fmla="*/ 4190542 w 4190542"/>
              <a:gd name="connsiteY2" fmla="*/ 6858000 h 6858000"/>
              <a:gd name="connsiteX3" fmla="*/ 758837 w 4190542"/>
              <a:gd name="connsiteY3" fmla="*/ 6858000 h 6858000"/>
              <a:gd name="connsiteX4" fmla="*/ 0 w 4190542"/>
              <a:gd name="connsiteY4" fmla="*/ 3548525 h 6858000"/>
              <a:gd name="connsiteX5" fmla="*/ 758837 w 4190542"/>
              <a:gd name="connsiteY5" fmla="*/ 0 h 6858000"/>
              <a:gd name="connsiteX0" fmla="*/ 647519 w 4079224"/>
              <a:gd name="connsiteY0" fmla="*/ 0 h 6858000"/>
              <a:gd name="connsiteX1" fmla="*/ 4079224 w 4079224"/>
              <a:gd name="connsiteY1" fmla="*/ 0 h 6858000"/>
              <a:gd name="connsiteX2" fmla="*/ 4079224 w 4079224"/>
              <a:gd name="connsiteY2" fmla="*/ 6858000 h 6858000"/>
              <a:gd name="connsiteX3" fmla="*/ 647519 w 4079224"/>
              <a:gd name="connsiteY3" fmla="*/ 6858000 h 6858000"/>
              <a:gd name="connsiteX4" fmla="*/ 0 w 4079224"/>
              <a:gd name="connsiteY4" fmla="*/ 3528647 h 6858000"/>
              <a:gd name="connsiteX5" fmla="*/ 647519 w 4079224"/>
              <a:gd name="connsiteY5" fmla="*/ 0 h 6858000"/>
              <a:gd name="connsiteX0" fmla="*/ 648002 w 4079707"/>
              <a:gd name="connsiteY0" fmla="*/ 0 h 6858000"/>
              <a:gd name="connsiteX1" fmla="*/ 4079707 w 4079707"/>
              <a:gd name="connsiteY1" fmla="*/ 0 h 6858000"/>
              <a:gd name="connsiteX2" fmla="*/ 4079707 w 4079707"/>
              <a:gd name="connsiteY2" fmla="*/ 6858000 h 6858000"/>
              <a:gd name="connsiteX3" fmla="*/ 648002 w 4079707"/>
              <a:gd name="connsiteY3" fmla="*/ 6858000 h 6858000"/>
              <a:gd name="connsiteX4" fmla="*/ 483 w 4079707"/>
              <a:gd name="connsiteY4" fmla="*/ 3528647 h 6858000"/>
              <a:gd name="connsiteX5" fmla="*/ 648002 w 4079707"/>
              <a:gd name="connsiteY5" fmla="*/ 0 h 6858000"/>
              <a:gd name="connsiteX0" fmla="*/ 647524 w 4079229"/>
              <a:gd name="connsiteY0" fmla="*/ 0 h 6858000"/>
              <a:gd name="connsiteX1" fmla="*/ 4079229 w 4079229"/>
              <a:gd name="connsiteY1" fmla="*/ 0 h 6858000"/>
              <a:gd name="connsiteX2" fmla="*/ 4079229 w 4079229"/>
              <a:gd name="connsiteY2" fmla="*/ 6858000 h 6858000"/>
              <a:gd name="connsiteX3" fmla="*/ 647524 w 4079229"/>
              <a:gd name="connsiteY3" fmla="*/ 6858000 h 6858000"/>
              <a:gd name="connsiteX4" fmla="*/ 5 w 4079229"/>
              <a:gd name="connsiteY4" fmla="*/ 3528647 h 6858000"/>
              <a:gd name="connsiteX5" fmla="*/ 647524 w 4079229"/>
              <a:gd name="connsiteY5" fmla="*/ 0 h 6858000"/>
              <a:gd name="connsiteX0" fmla="*/ 655474 w 4087179"/>
              <a:gd name="connsiteY0" fmla="*/ 0 h 6858000"/>
              <a:gd name="connsiteX1" fmla="*/ 4087179 w 4087179"/>
              <a:gd name="connsiteY1" fmla="*/ 0 h 6858000"/>
              <a:gd name="connsiteX2" fmla="*/ 4087179 w 4087179"/>
              <a:gd name="connsiteY2" fmla="*/ 6858000 h 6858000"/>
              <a:gd name="connsiteX3" fmla="*/ 655474 w 4087179"/>
              <a:gd name="connsiteY3" fmla="*/ 6858000 h 6858000"/>
              <a:gd name="connsiteX4" fmla="*/ 4 w 4087179"/>
              <a:gd name="connsiteY4" fmla="*/ 3405402 h 6858000"/>
              <a:gd name="connsiteX5" fmla="*/ 655474 w 4087179"/>
              <a:gd name="connsiteY5" fmla="*/ 0 h 6858000"/>
              <a:gd name="connsiteX0" fmla="*/ 655836 w 4087541"/>
              <a:gd name="connsiteY0" fmla="*/ 0 h 6858000"/>
              <a:gd name="connsiteX1" fmla="*/ 4087541 w 4087541"/>
              <a:gd name="connsiteY1" fmla="*/ 0 h 6858000"/>
              <a:gd name="connsiteX2" fmla="*/ 4087541 w 4087541"/>
              <a:gd name="connsiteY2" fmla="*/ 6858000 h 6858000"/>
              <a:gd name="connsiteX3" fmla="*/ 655836 w 4087541"/>
              <a:gd name="connsiteY3" fmla="*/ 6858000 h 6858000"/>
              <a:gd name="connsiteX4" fmla="*/ 366 w 4087541"/>
              <a:gd name="connsiteY4" fmla="*/ 3405402 h 6858000"/>
              <a:gd name="connsiteX5" fmla="*/ 655836 w 4087541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6086309"/>
              <a:gd name="connsiteY0" fmla="*/ 4483 h 6862483"/>
              <a:gd name="connsiteX1" fmla="*/ 6086309 w 6086309"/>
              <a:gd name="connsiteY1" fmla="*/ 0 h 6862483"/>
              <a:gd name="connsiteX2" fmla="*/ 4087180 w 6086309"/>
              <a:gd name="connsiteY2" fmla="*/ 6862483 h 6862483"/>
              <a:gd name="connsiteX3" fmla="*/ 655475 w 6086309"/>
              <a:gd name="connsiteY3" fmla="*/ 6862483 h 6862483"/>
              <a:gd name="connsiteX4" fmla="*/ 5 w 6086309"/>
              <a:gd name="connsiteY4" fmla="*/ 3409885 h 6862483"/>
              <a:gd name="connsiteX5" fmla="*/ 655475 w 6086309"/>
              <a:gd name="connsiteY5" fmla="*/ 4483 h 6862483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0 w 6086305"/>
              <a:gd name="connsiteY0" fmla="*/ 4483 h 6866965"/>
              <a:gd name="connsiteX1" fmla="*/ 6086304 w 6086305"/>
              <a:gd name="connsiteY1" fmla="*/ 0 h 6866965"/>
              <a:gd name="connsiteX2" fmla="*/ 6086305 w 6086305"/>
              <a:gd name="connsiteY2" fmla="*/ 6866965 h 6866965"/>
              <a:gd name="connsiteX3" fmla="*/ 655470 w 6086305"/>
              <a:gd name="connsiteY3" fmla="*/ 6862483 h 6866965"/>
              <a:gd name="connsiteX4" fmla="*/ 0 w 6086305"/>
              <a:gd name="connsiteY4" fmla="*/ 3409885 h 6866965"/>
              <a:gd name="connsiteX5" fmla="*/ 655470 w 6086305"/>
              <a:gd name="connsiteY5" fmla="*/ 4483 h 6866965"/>
              <a:gd name="connsiteX0" fmla="*/ 655470 w 6086305"/>
              <a:gd name="connsiteY0" fmla="*/ 0 h 6862482"/>
              <a:gd name="connsiteX1" fmla="*/ 3836880 w 6086305"/>
              <a:gd name="connsiteY1" fmla="*/ 13744 h 6862482"/>
              <a:gd name="connsiteX2" fmla="*/ 6086305 w 6086305"/>
              <a:gd name="connsiteY2" fmla="*/ 6862482 h 6862482"/>
              <a:gd name="connsiteX3" fmla="*/ 655470 w 6086305"/>
              <a:gd name="connsiteY3" fmla="*/ 6858000 h 6862482"/>
              <a:gd name="connsiteX4" fmla="*/ 0 w 6086305"/>
              <a:gd name="connsiteY4" fmla="*/ 3405402 h 6862482"/>
              <a:gd name="connsiteX5" fmla="*/ 655470 w 6086305"/>
              <a:gd name="connsiteY5" fmla="*/ 0 h 6862482"/>
              <a:gd name="connsiteX0" fmla="*/ 655470 w 3864313"/>
              <a:gd name="connsiteY0" fmla="*/ 0 h 6862482"/>
              <a:gd name="connsiteX1" fmla="*/ 3836880 w 3864313"/>
              <a:gd name="connsiteY1" fmla="*/ 13744 h 6862482"/>
              <a:gd name="connsiteX2" fmla="*/ 3864313 w 3864313"/>
              <a:gd name="connsiteY2" fmla="*/ 6862482 h 6862482"/>
              <a:gd name="connsiteX3" fmla="*/ 655470 w 3864313"/>
              <a:gd name="connsiteY3" fmla="*/ 6858000 h 6862482"/>
              <a:gd name="connsiteX4" fmla="*/ 0 w 3864313"/>
              <a:gd name="connsiteY4" fmla="*/ 3405402 h 6862482"/>
              <a:gd name="connsiteX5" fmla="*/ 655470 w 3864313"/>
              <a:gd name="connsiteY5" fmla="*/ 0 h 6862482"/>
              <a:gd name="connsiteX0" fmla="*/ 72639 w 5518655"/>
              <a:gd name="connsiteY0" fmla="*/ 12800 h 6848738"/>
              <a:gd name="connsiteX1" fmla="*/ 5491222 w 5518655"/>
              <a:gd name="connsiteY1" fmla="*/ 0 h 6848738"/>
              <a:gd name="connsiteX2" fmla="*/ 5518655 w 5518655"/>
              <a:gd name="connsiteY2" fmla="*/ 6848738 h 6848738"/>
              <a:gd name="connsiteX3" fmla="*/ 2309812 w 5518655"/>
              <a:gd name="connsiteY3" fmla="*/ 6844256 h 6848738"/>
              <a:gd name="connsiteX4" fmla="*/ 1654342 w 5518655"/>
              <a:gd name="connsiteY4" fmla="*/ 3391658 h 6848738"/>
              <a:gd name="connsiteX5" fmla="*/ 72639 w 5518655"/>
              <a:gd name="connsiteY5" fmla="*/ 12800 h 6848738"/>
              <a:gd name="connsiteX0" fmla="*/ 66096 w 5512112"/>
              <a:gd name="connsiteY0" fmla="*/ 12800 h 6853104"/>
              <a:gd name="connsiteX1" fmla="*/ 5484679 w 5512112"/>
              <a:gd name="connsiteY1" fmla="*/ 0 h 6853104"/>
              <a:gd name="connsiteX2" fmla="*/ 5512112 w 5512112"/>
              <a:gd name="connsiteY2" fmla="*/ 6848738 h 6853104"/>
              <a:gd name="connsiteX3" fmla="*/ 1087028 w 5512112"/>
              <a:gd name="connsiteY3" fmla="*/ 6853104 h 6853104"/>
              <a:gd name="connsiteX4" fmla="*/ 1647799 w 5512112"/>
              <a:gd name="connsiteY4" fmla="*/ 3391658 h 6853104"/>
              <a:gd name="connsiteX5" fmla="*/ 66096 w 5512112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40792 w 6486808"/>
              <a:gd name="connsiteY0" fmla="*/ 12800 h 6853104"/>
              <a:gd name="connsiteX1" fmla="*/ 6459375 w 6486808"/>
              <a:gd name="connsiteY1" fmla="*/ 0 h 6853104"/>
              <a:gd name="connsiteX2" fmla="*/ 6486808 w 6486808"/>
              <a:gd name="connsiteY2" fmla="*/ 6848738 h 6853104"/>
              <a:gd name="connsiteX3" fmla="*/ 2061724 w 6486808"/>
              <a:gd name="connsiteY3" fmla="*/ 6853104 h 6853104"/>
              <a:gd name="connsiteX4" fmla="*/ 30215 w 6486808"/>
              <a:gd name="connsiteY4" fmla="*/ 3099669 h 6853104"/>
              <a:gd name="connsiteX5" fmla="*/ 1040792 w 6486808"/>
              <a:gd name="connsiteY5" fmla="*/ 12800 h 6853104"/>
              <a:gd name="connsiteX0" fmla="*/ 1011865 w 6457881"/>
              <a:gd name="connsiteY0" fmla="*/ 12800 h 6853104"/>
              <a:gd name="connsiteX1" fmla="*/ 6430448 w 6457881"/>
              <a:gd name="connsiteY1" fmla="*/ 0 h 6853104"/>
              <a:gd name="connsiteX2" fmla="*/ 6457881 w 6457881"/>
              <a:gd name="connsiteY2" fmla="*/ 6848738 h 6853104"/>
              <a:gd name="connsiteX3" fmla="*/ 2032797 w 6457881"/>
              <a:gd name="connsiteY3" fmla="*/ 6853104 h 6853104"/>
              <a:gd name="connsiteX4" fmla="*/ 1288 w 6457881"/>
              <a:gd name="connsiteY4" fmla="*/ 3099669 h 6853104"/>
              <a:gd name="connsiteX5" fmla="*/ 1011865 w 6457881"/>
              <a:gd name="connsiteY5" fmla="*/ 12800 h 6853104"/>
              <a:gd name="connsiteX0" fmla="*/ 1020718 w 6466734"/>
              <a:gd name="connsiteY0" fmla="*/ 12800 h 6853104"/>
              <a:gd name="connsiteX1" fmla="*/ 6439301 w 6466734"/>
              <a:gd name="connsiteY1" fmla="*/ 0 h 6853104"/>
              <a:gd name="connsiteX2" fmla="*/ 6466734 w 6466734"/>
              <a:gd name="connsiteY2" fmla="*/ 6848738 h 6853104"/>
              <a:gd name="connsiteX3" fmla="*/ 2041650 w 6466734"/>
              <a:gd name="connsiteY3" fmla="*/ 6853104 h 6853104"/>
              <a:gd name="connsiteX4" fmla="*/ 1263 w 6466734"/>
              <a:gd name="connsiteY4" fmla="*/ 2975795 h 6853104"/>
              <a:gd name="connsiteX5" fmla="*/ 1020718 w 6466734"/>
              <a:gd name="connsiteY5" fmla="*/ 12800 h 6853104"/>
              <a:gd name="connsiteX0" fmla="*/ 1019459 w 6465475"/>
              <a:gd name="connsiteY0" fmla="*/ 12800 h 6853104"/>
              <a:gd name="connsiteX1" fmla="*/ 6438042 w 6465475"/>
              <a:gd name="connsiteY1" fmla="*/ 0 h 6853104"/>
              <a:gd name="connsiteX2" fmla="*/ 6465475 w 6465475"/>
              <a:gd name="connsiteY2" fmla="*/ 6848738 h 6853104"/>
              <a:gd name="connsiteX3" fmla="*/ 2040391 w 6465475"/>
              <a:gd name="connsiteY3" fmla="*/ 6853104 h 6853104"/>
              <a:gd name="connsiteX4" fmla="*/ 4 w 6465475"/>
              <a:gd name="connsiteY4" fmla="*/ 2975795 h 6853104"/>
              <a:gd name="connsiteX5" fmla="*/ 1019459 w 6465475"/>
              <a:gd name="connsiteY5" fmla="*/ 12800 h 6853104"/>
              <a:gd name="connsiteX0" fmla="*/ 1021568 w 6467584"/>
              <a:gd name="connsiteY0" fmla="*/ 12800 h 6853104"/>
              <a:gd name="connsiteX1" fmla="*/ 6440151 w 6467584"/>
              <a:gd name="connsiteY1" fmla="*/ 0 h 6853104"/>
              <a:gd name="connsiteX2" fmla="*/ 6467584 w 6467584"/>
              <a:gd name="connsiteY2" fmla="*/ 6848738 h 6853104"/>
              <a:gd name="connsiteX3" fmla="*/ 2042500 w 6467584"/>
              <a:gd name="connsiteY3" fmla="*/ 6853104 h 6853104"/>
              <a:gd name="connsiteX4" fmla="*/ 2113 w 6467584"/>
              <a:gd name="connsiteY4" fmla="*/ 2975795 h 6853104"/>
              <a:gd name="connsiteX5" fmla="*/ 1021568 w 646758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12486 w 6458502"/>
              <a:gd name="connsiteY0" fmla="*/ 12800 h 6853104"/>
              <a:gd name="connsiteX1" fmla="*/ 6431069 w 6458502"/>
              <a:gd name="connsiteY1" fmla="*/ 0 h 6853104"/>
              <a:gd name="connsiteX2" fmla="*/ 6458502 w 6458502"/>
              <a:gd name="connsiteY2" fmla="*/ 6848738 h 6853104"/>
              <a:gd name="connsiteX3" fmla="*/ 2148828 w 6458502"/>
              <a:gd name="connsiteY3" fmla="*/ 6853104 h 6853104"/>
              <a:gd name="connsiteX4" fmla="*/ 37419 w 6458502"/>
              <a:gd name="connsiteY4" fmla="*/ 3515530 h 6853104"/>
              <a:gd name="connsiteX5" fmla="*/ 1012486 w 6458502"/>
              <a:gd name="connsiteY5" fmla="*/ 12800 h 6853104"/>
              <a:gd name="connsiteX0" fmla="*/ 990687 w 6436703"/>
              <a:gd name="connsiteY0" fmla="*/ 12800 h 6853104"/>
              <a:gd name="connsiteX1" fmla="*/ 6409270 w 6436703"/>
              <a:gd name="connsiteY1" fmla="*/ 0 h 6853104"/>
              <a:gd name="connsiteX2" fmla="*/ 6436703 w 6436703"/>
              <a:gd name="connsiteY2" fmla="*/ 6848738 h 6853104"/>
              <a:gd name="connsiteX3" fmla="*/ 2127029 w 6436703"/>
              <a:gd name="connsiteY3" fmla="*/ 6853104 h 6853104"/>
              <a:gd name="connsiteX4" fmla="*/ 15620 w 6436703"/>
              <a:gd name="connsiteY4" fmla="*/ 3515530 h 6853104"/>
              <a:gd name="connsiteX5" fmla="*/ 990687 w 6436703"/>
              <a:gd name="connsiteY5" fmla="*/ 12800 h 6853104"/>
              <a:gd name="connsiteX0" fmla="*/ 1016653 w 6462669"/>
              <a:gd name="connsiteY0" fmla="*/ 12800 h 6853104"/>
              <a:gd name="connsiteX1" fmla="*/ 6435236 w 6462669"/>
              <a:gd name="connsiteY1" fmla="*/ 0 h 6853104"/>
              <a:gd name="connsiteX2" fmla="*/ 6462669 w 6462669"/>
              <a:gd name="connsiteY2" fmla="*/ 6848738 h 6853104"/>
              <a:gd name="connsiteX3" fmla="*/ 2152995 w 6462669"/>
              <a:gd name="connsiteY3" fmla="*/ 6853104 h 6853104"/>
              <a:gd name="connsiteX4" fmla="*/ 14953 w 6462669"/>
              <a:gd name="connsiteY4" fmla="*/ 3108517 h 6853104"/>
              <a:gd name="connsiteX5" fmla="*/ 1016653 w 6462669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9349 w 6455365"/>
              <a:gd name="connsiteY0" fmla="*/ 12800 h 6853104"/>
              <a:gd name="connsiteX1" fmla="*/ 6427932 w 6455365"/>
              <a:gd name="connsiteY1" fmla="*/ 0 h 6853104"/>
              <a:gd name="connsiteX2" fmla="*/ 6455365 w 6455365"/>
              <a:gd name="connsiteY2" fmla="*/ 6848738 h 6853104"/>
              <a:gd name="connsiteX3" fmla="*/ 2145691 w 6455365"/>
              <a:gd name="connsiteY3" fmla="*/ 6853104 h 6853104"/>
              <a:gd name="connsiteX4" fmla="*/ 7649 w 6455365"/>
              <a:gd name="connsiteY4" fmla="*/ 3108517 h 6853104"/>
              <a:gd name="connsiteX5" fmla="*/ 1009349 w 6455365"/>
              <a:gd name="connsiteY5" fmla="*/ 12800 h 6853104"/>
              <a:gd name="connsiteX0" fmla="*/ 1010436 w 6456452"/>
              <a:gd name="connsiteY0" fmla="*/ 12800 h 6853104"/>
              <a:gd name="connsiteX1" fmla="*/ 6429019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10436 w 6456452"/>
              <a:gd name="connsiteY0" fmla="*/ 12800 h 6853104"/>
              <a:gd name="connsiteX1" fmla="*/ 6446774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03404 w 6449420"/>
              <a:gd name="connsiteY0" fmla="*/ 12800 h 6853104"/>
              <a:gd name="connsiteX1" fmla="*/ 6439742 w 6449420"/>
              <a:gd name="connsiteY1" fmla="*/ 0 h 6853104"/>
              <a:gd name="connsiteX2" fmla="*/ 6449420 w 6449420"/>
              <a:gd name="connsiteY2" fmla="*/ 6848738 h 6853104"/>
              <a:gd name="connsiteX3" fmla="*/ 2139746 w 6449420"/>
              <a:gd name="connsiteY3" fmla="*/ 6853104 h 6853104"/>
              <a:gd name="connsiteX4" fmla="*/ 1704 w 6449420"/>
              <a:gd name="connsiteY4" fmla="*/ 3108517 h 6853104"/>
              <a:gd name="connsiteX5" fmla="*/ 1003404 w 6449420"/>
              <a:gd name="connsiteY5" fmla="*/ 12800 h 6853104"/>
              <a:gd name="connsiteX0" fmla="*/ 252471 w 5698487"/>
              <a:gd name="connsiteY0" fmla="*/ 12800 h 6853104"/>
              <a:gd name="connsiteX1" fmla="*/ 5688809 w 5698487"/>
              <a:gd name="connsiteY1" fmla="*/ 0 h 6853104"/>
              <a:gd name="connsiteX2" fmla="*/ 5698487 w 5698487"/>
              <a:gd name="connsiteY2" fmla="*/ 6848738 h 6853104"/>
              <a:gd name="connsiteX3" fmla="*/ 1388813 w 5698487"/>
              <a:gd name="connsiteY3" fmla="*/ 6853104 h 6853104"/>
              <a:gd name="connsiteX4" fmla="*/ 252471 w 5698487"/>
              <a:gd name="connsiteY4" fmla="*/ 12800 h 6853104"/>
              <a:gd name="connsiteX0" fmla="*/ 976752 w 6422768"/>
              <a:gd name="connsiteY0" fmla="*/ 12800 h 6853104"/>
              <a:gd name="connsiteX1" fmla="*/ 6413090 w 6422768"/>
              <a:gd name="connsiteY1" fmla="*/ 0 h 6853104"/>
              <a:gd name="connsiteX2" fmla="*/ 6422768 w 6422768"/>
              <a:gd name="connsiteY2" fmla="*/ 6848738 h 6853104"/>
              <a:gd name="connsiteX3" fmla="*/ 2113094 w 6422768"/>
              <a:gd name="connsiteY3" fmla="*/ 6853104 h 6853104"/>
              <a:gd name="connsiteX4" fmla="*/ 976752 w 6422768"/>
              <a:gd name="connsiteY4" fmla="*/ 12800 h 6853104"/>
              <a:gd name="connsiteX0" fmla="*/ 1037564 w 6483580"/>
              <a:gd name="connsiteY0" fmla="*/ 12800 h 6853104"/>
              <a:gd name="connsiteX1" fmla="*/ 6473902 w 6483580"/>
              <a:gd name="connsiteY1" fmla="*/ 0 h 6853104"/>
              <a:gd name="connsiteX2" fmla="*/ 6483580 w 6483580"/>
              <a:gd name="connsiteY2" fmla="*/ 6848738 h 6853104"/>
              <a:gd name="connsiteX3" fmla="*/ 2173906 w 6483580"/>
              <a:gd name="connsiteY3" fmla="*/ 6853104 h 6853104"/>
              <a:gd name="connsiteX4" fmla="*/ 1037564 w 6483580"/>
              <a:gd name="connsiteY4" fmla="*/ 12800 h 6853104"/>
              <a:gd name="connsiteX0" fmla="*/ 1010329 w 6456345"/>
              <a:gd name="connsiteY0" fmla="*/ 12800 h 6853104"/>
              <a:gd name="connsiteX1" fmla="*/ 6446667 w 6456345"/>
              <a:gd name="connsiteY1" fmla="*/ 0 h 6853104"/>
              <a:gd name="connsiteX2" fmla="*/ 6456345 w 6456345"/>
              <a:gd name="connsiteY2" fmla="*/ 6848738 h 6853104"/>
              <a:gd name="connsiteX3" fmla="*/ 2146671 w 6456345"/>
              <a:gd name="connsiteY3" fmla="*/ 6853104 h 6853104"/>
              <a:gd name="connsiteX4" fmla="*/ 1010329 w 6456345"/>
              <a:gd name="connsiteY4" fmla="*/ 12800 h 6853104"/>
              <a:gd name="connsiteX0" fmla="*/ 1042634 w 6426506"/>
              <a:gd name="connsiteY0" fmla="*/ 12800 h 6853104"/>
              <a:gd name="connsiteX1" fmla="*/ 6416828 w 6426506"/>
              <a:gd name="connsiteY1" fmla="*/ 0 h 6853104"/>
              <a:gd name="connsiteX2" fmla="*/ 6426506 w 6426506"/>
              <a:gd name="connsiteY2" fmla="*/ 6848738 h 6853104"/>
              <a:gd name="connsiteX3" fmla="*/ 2116832 w 6426506"/>
              <a:gd name="connsiteY3" fmla="*/ 6853104 h 6853104"/>
              <a:gd name="connsiteX4" fmla="*/ 1042634 w 6426506"/>
              <a:gd name="connsiteY4" fmla="*/ 12800 h 6853104"/>
              <a:gd name="connsiteX0" fmla="*/ 1074957 w 6458829"/>
              <a:gd name="connsiteY0" fmla="*/ 12800 h 6853104"/>
              <a:gd name="connsiteX1" fmla="*/ 6449151 w 6458829"/>
              <a:gd name="connsiteY1" fmla="*/ 0 h 6853104"/>
              <a:gd name="connsiteX2" fmla="*/ 6458829 w 6458829"/>
              <a:gd name="connsiteY2" fmla="*/ 6848738 h 6853104"/>
              <a:gd name="connsiteX3" fmla="*/ 2149155 w 6458829"/>
              <a:gd name="connsiteY3" fmla="*/ 6853104 h 6853104"/>
              <a:gd name="connsiteX4" fmla="*/ 1074957 w 6458829"/>
              <a:gd name="connsiteY4" fmla="*/ 12800 h 6853104"/>
              <a:gd name="connsiteX0" fmla="*/ 1088793 w 6472665"/>
              <a:gd name="connsiteY0" fmla="*/ 12800 h 6853104"/>
              <a:gd name="connsiteX1" fmla="*/ 6462987 w 6472665"/>
              <a:gd name="connsiteY1" fmla="*/ 0 h 6853104"/>
              <a:gd name="connsiteX2" fmla="*/ 6472665 w 6472665"/>
              <a:gd name="connsiteY2" fmla="*/ 6848738 h 6853104"/>
              <a:gd name="connsiteX3" fmla="*/ 2136358 w 6472665"/>
              <a:gd name="connsiteY3" fmla="*/ 6853104 h 6853104"/>
              <a:gd name="connsiteX4" fmla="*/ 1088793 w 6472665"/>
              <a:gd name="connsiteY4" fmla="*/ 12800 h 6853104"/>
              <a:gd name="connsiteX0" fmla="*/ 1078539 w 6462411"/>
              <a:gd name="connsiteY0" fmla="*/ 12800 h 6853104"/>
              <a:gd name="connsiteX1" fmla="*/ 6452733 w 6462411"/>
              <a:gd name="connsiteY1" fmla="*/ 0 h 6853104"/>
              <a:gd name="connsiteX2" fmla="*/ 6462411 w 6462411"/>
              <a:gd name="connsiteY2" fmla="*/ 6848738 h 6853104"/>
              <a:gd name="connsiteX3" fmla="*/ 2126104 w 6462411"/>
              <a:gd name="connsiteY3" fmla="*/ 6853104 h 6853104"/>
              <a:gd name="connsiteX4" fmla="*/ 1078539 w 6462411"/>
              <a:gd name="connsiteY4" fmla="*/ 12800 h 6853104"/>
              <a:gd name="connsiteX0" fmla="*/ 1071717 w 6455589"/>
              <a:gd name="connsiteY0" fmla="*/ 12800 h 6853104"/>
              <a:gd name="connsiteX1" fmla="*/ 6445911 w 6455589"/>
              <a:gd name="connsiteY1" fmla="*/ 0 h 6853104"/>
              <a:gd name="connsiteX2" fmla="*/ 6455589 w 6455589"/>
              <a:gd name="connsiteY2" fmla="*/ 6848738 h 6853104"/>
              <a:gd name="connsiteX3" fmla="*/ 2119282 w 6455589"/>
              <a:gd name="connsiteY3" fmla="*/ 6853104 h 6853104"/>
              <a:gd name="connsiteX4" fmla="*/ 1071717 w 6455589"/>
              <a:gd name="connsiteY4" fmla="*/ 12800 h 685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5589" h="6853104">
                <a:moveTo>
                  <a:pt x="1071717" y="12800"/>
                </a:moveTo>
                <a:lnTo>
                  <a:pt x="6445911" y="0"/>
                </a:lnTo>
                <a:cubicBezTo>
                  <a:pt x="6445911" y="2288988"/>
                  <a:pt x="6455589" y="4559750"/>
                  <a:pt x="6455589" y="6848738"/>
                </a:cubicBezTo>
                <a:lnTo>
                  <a:pt x="2119282" y="6853104"/>
                </a:lnTo>
                <a:cubicBezTo>
                  <a:pt x="-1158726" y="4554678"/>
                  <a:pt x="97599" y="960325"/>
                  <a:pt x="1071717" y="1280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Picture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B525235-116A-BD60-5A95-BE60EBA63D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6273" y="570392"/>
            <a:ext cx="1467562" cy="128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777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two column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64458" y="275167"/>
            <a:ext cx="11263085" cy="114300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0" name="Slide Number Placeholder 6"/>
          <p:cNvSpPr txBox="1">
            <a:spLocks/>
          </p:cNvSpPr>
          <p:nvPr userDrawn="1"/>
        </p:nvSpPr>
        <p:spPr>
          <a:xfrm>
            <a:off x="11229238" y="6449956"/>
            <a:ext cx="596900" cy="2730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z="1333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sz="1333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163836" y="6420104"/>
            <a:ext cx="0" cy="434152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A579C57-668B-4482-8697-38A1CB3149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4458" y="1625601"/>
            <a:ext cx="5538409" cy="4356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62" indent="-304792">
              <a:buFont typeface="Segoe UI" panose="020B0502040204020203" pitchFamily="34" charset="0"/>
              <a:buChar char="‒"/>
              <a:defRPr sz="21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547" indent="-304792">
              <a:buFont typeface="Segoe UI" panose="020B0502040204020203" pitchFamily="34" charset="0"/>
              <a:buChar char="‐"/>
              <a:defRPr sz="1867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95AC4DF-04F2-4D04-986E-83ED366247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89135" y="1625599"/>
            <a:ext cx="5538408" cy="4356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62" indent="-304792">
              <a:buFont typeface="Segoe UI" panose="020B0502040204020203" pitchFamily="34" charset="0"/>
              <a:buChar char="‒"/>
              <a:defRPr sz="21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547" indent="-304792">
              <a:buFont typeface="Segoe UI" panose="020B0502040204020203" pitchFamily="34" charset="0"/>
              <a:buChar char="‐"/>
              <a:defRPr sz="1867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3CE9A574-D6BD-422C-9BEA-81C9180C35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5849" y="6457047"/>
            <a:ext cx="1101539" cy="26548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3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2.11.2023</a:t>
            </a:fld>
            <a:endParaRPr lang="fi-FI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9F16D893-0335-4DCB-83FE-9015507832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3542" y="6118578"/>
            <a:ext cx="6265861" cy="603956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333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902491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and picture pin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4458" y="275167"/>
            <a:ext cx="11263085" cy="114300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407543" y="1650999"/>
            <a:ext cx="4320000" cy="43200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25" name="Slide Number Placeholder 6"/>
          <p:cNvSpPr txBox="1">
            <a:spLocks/>
          </p:cNvSpPr>
          <p:nvPr userDrawn="1"/>
        </p:nvSpPr>
        <p:spPr>
          <a:xfrm>
            <a:off x="11229238" y="6449956"/>
            <a:ext cx="596900" cy="2730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z="1333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sz="1333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11163836" y="6420104"/>
            <a:ext cx="0" cy="434152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CFA02B1-B7E1-4D5B-A755-82F0AB9FAA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4457" y="1625601"/>
            <a:ext cx="6747712" cy="4356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62" indent="-304792">
              <a:buFont typeface="Segoe UI" panose="020B0502040204020203" pitchFamily="34" charset="0"/>
              <a:buChar char="‒"/>
              <a:defRPr sz="21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547" indent="-304792">
              <a:buFont typeface="Segoe UI" panose="020B0502040204020203" pitchFamily="34" charset="0"/>
              <a:buChar char="‐"/>
              <a:defRPr sz="1867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A93B643B-7BC0-435B-A409-C2E3E23385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5849" y="6457047"/>
            <a:ext cx="1101539" cy="26548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3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2.11.2023</a:t>
            </a:fld>
            <a:endParaRPr lang="fi-FI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F5DFED25-ABB7-4AAD-880F-E8BE6055DF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3542" y="6118578"/>
            <a:ext cx="6265861" cy="603956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333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747559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one colum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4458" y="275167"/>
            <a:ext cx="11263085" cy="114300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Slide Number Placeholder 6"/>
          <p:cNvSpPr txBox="1">
            <a:spLocks/>
          </p:cNvSpPr>
          <p:nvPr userDrawn="1"/>
        </p:nvSpPr>
        <p:spPr>
          <a:xfrm>
            <a:off x="11229238" y="6449956"/>
            <a:ext cx="596900" cy="2730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z="1333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sz="1333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1163836" y="6420104"/>
            <a:ext cx="0" cy="434152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7286CFD-4AAC-4229-A409-60DA59839A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458" y="1625601"/>
            <a:ext cx="11263084" cy="4356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62" indent="-304792">
              <a:buFont typeface="Segoe UI" panose="020B0502040204020203" pitchFamily="34" charset="0"/>
              <a:buChar char="‒"/>
              <a:defRPr sz="21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547" indent="-304792">
              <a:buFont typeface="Segoe UI" panose="020B0502040204020203" pitchFamily="34" charset="0"/>
              <a:buChar char="‐"/>
              <a:defRPr sz="1867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0AD1400C-CFC6-4AB8-AA27-91F3638009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5849" y="6457047"/>
            <a:ext cx="1101539" cy="26548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3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2.11.2023</a:t>
            </a:fld>
            <a:endParaRPr lang="fi-FI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7D0D7373-5440-4F2B-B963-84034D3318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3542" y="6118578"/>
            <a:ext cx="6265861" cy="603956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333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477439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purp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4458" y="275167"/>
            <a:ext cx="11263085" cy="114300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Slide Number Placeholder 6"/>
          <p:cNvSpPr txBox="1">
            <a:spLocks/>
          </p:cNvSpPr>
          <p:nvPr userDrawn="1"/>
        </p:nvSpPr>
        <p:spPr>
          <a:xfrm>
            <a:off x="11229238" y="6449956"/>
            <a:ext cx="596900" cy="2730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z="1333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sz="1333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1163836" y="6420104"/>
            <a:ext cx="0" cy="434152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1B6AE66-49B8-4B44-93D0-EA1DE0AFBA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4458" y="1625601"/>
            <a:ext cx="5538409" cy="4356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62" indent="-304792">
              <a:buFont typeface="Segoe UI" panose="020B0502040204020203" pitchFamily="34" charset="0"/>
              <a:buChar char="‒"/>
              <a:defRPr sz="21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547" indent="-304792">
              <a:buFont typeface="Segoe UI" panose="020B0502040204020203" pitchFamily="34" charset="0"/>
              <a:buChar char="‐"/>
              <a:defRPr sz="1867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9B3606D-4477-4FA4-8AAF-95704BA39E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89135" y="1625599"/>
            <a:ext cx="5538408" cy="4356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62" indent="-304792">
              <a:buFont typeface="Segoe UI" panose="020B0502040204020203" pitchFamily="34" charset="0"/>
              <a:buChar char="‒"/>
              <a:defRPr sz="21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547" indent="-304792">
              <a:buFont typeface="Segoe UI" panose="020B0502040204020203" pitchFamily="34" charset="0"/>
              <a:buChar char="‐"/>
              <a:defRPr sz="1867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1FBF6B88-C829-4784-BA09-87A34C7008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5849" y="6457047"/>
            <a:ext cx="1101539" cy="26548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3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2.11.2023</a:t>
            </a:fld>
            <a:endParaRPr lang="fi-FI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D324C62-1D66-415D-8CCB-AD4C3FC1BB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3542" y="6118578"/>
            <a:ext cx="6265861" cy="603956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333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599397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and picture purp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4458" y="275167"/>
            <a:ext cx="11263085" cy="114300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407543" y="1650999"/>
            <a:ext cx="4320000" cy="43200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25" name="Slide Number Placeholder 6"/>
          <p:cNvSpPr txBox="1">
            <a:spLocks/>
          </p:cNvSpPr>
          <p:nvPr userDrawn="1"/>
        </p:nvSpPr>
        <p:spPr>
          <a:xfrm>
            <a:off x="11229238" y="6449956"/>
            <a:ext cx="596900" cy="2730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z="1333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sz="1333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11163836" y="6420104"/>
            <a:ext cx="0" cy="434152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B4620A1-89AD-4881-8733-3CF3FD4A3A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4457" y="1625601"/>
            <a:ext cx="6747712" cy="4356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62" indent="-304792">
              <a:buFont typeface="Segoe UI" panose="020B0502040204020203" pitchFamily="34" charset="0"/>
              <a:buChar char="‒"/>
              <a:defRPr sz="21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547" indent="-304792">
              <a:buFont typeface="Segoe UI" panose="020B0502040204020203" pitchFamily="34" charset="0"/>
              <a:buChar char="‐"/>
              <a:defRPr sz="1867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5199726F-9602-42B5-A451-90AEFCE9D1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5849" y="6457047"/>
            <a:ext cx="1101539" cy="26548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3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2.11.2023</a:t>
            </a:fld>
            <a:endParaRPr lang="fi-FI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28FE119-9E3D-48EC-897E-AA21358AA9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3542" y="6118578"/>
            <a:ext cx="6265861" cy="603956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333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99995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one colum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4458" y="275167"/>
            <a:ext cx="11263085" cy="114300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Slide Number Placeholder 6"/>
          <p:cNvSpPr txBox="1">
            <a:spLocks/>
          </p:cNvSpPr>
          <p:nvPr userDrawn="1"/>
        </p:nvSpPr>
        <p:spPr>
          <a:xfrm>
            <a:off x="11229238" y="6449956"/>
            <a:ext cx="596900" cy="2730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z="1333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sz="1333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1163836" y="6420104"/>
            <a:ext cx="0" cy="434152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BC7E102-2887-4C52-9506-7CCF48306E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458" y="1625601"/>
            <a:ext cx="11263084" cy="4356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62" indent="-304792">
              <a:buFont typeface="Segoe UI" panose="020B0502040204020203" pitchFamily="34" charset="0"/>
              <a:buChar char="‒"/>
              <a:defRPr sz="21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547" indent="-304792">
              <a:buFont typeface="Segoe UI" panose="020B0502040204020203" pitchFamily="34" charset="0"/>
              <a:buChar char="‐"/>
              <a:defRPr sz="1867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9A7C94EB-ECE0-4E3E-A393-7F041DEE26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5849" y="6457047"/>
            <a:ext cx="1101539" cy="26548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3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2.11.2023</a:t>
            </a:fld>
            <a:endParaRPr lang="fi-FI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83B9510B-3B70-46D0-B23E-7E40047A6C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3542" y="6118578"/>
            <a:ext cx="6265861" cy="603956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333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456736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gre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4458" y="275167"/>
            <a:ext cx="11263085" cy="114300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Slide Number Placeholder 6"/>
          <p:cNvSpPr txBox="1">
            <a:spLocks/>
          </p:cNvSpPr>
          <p:nvPr userDrawn="1"/>
        </p:nvSpPr>
        <p:spPr>
          <a:xfrm>
            <a:off x="11229238" y="6449956"/>
            <a:ext cx="596900" cy="2730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z="1333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sz="1333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1163836" y="6420104"/>
            <a:ext cx="0" cy="434152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699E929-69A4-40F0-84B3-DF9D4C7A20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4458" y="1625601"/>
            <a:ext cx="5538409" cy="4356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62" indent="-304792">
              <a:buFont typeface="Segoe UI" panose="020B0502040204020203" pitchFamily="34" charset="0"/>
              <a:buChar char="‒"/>
              <a:defRPr sz="21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547" indent="-304792">
              <a:buFont typeface="Segoe UI" panose="020B0502040204020203" pitchFamily="34" charset="0"/>
              <a:buChar char="‐"/>
              <a:defRPr sz="1867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55F62D9-59B2-4E7C-8FF1-E9FC1E41C0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89135" y="1625599"/>
            <a:ext cx="5538408" cy="4356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62" indent="-304792">
              <a:buFont typeface="Segoe UI" panose="020B0502040204020203" pitchFamily="34" charset="0"/>
              <a:buChar char="‒"/>
              <a:defRPr sz="21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547" indent="-304792">
              <a:buFont typeface="Segoe UI" panose="020B0502040204020203" pitchFamily="34" charset="0"/>
              <a:buChar char="‐"/>
              <a:defRPr sz="1867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FD76715A-8B82-4738-BB93-63AE1C202B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5849" y="6457047"/>
            <a:ext cx="1101539" cy="26548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3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2.11.2023</a:t>
            </a:fld>
            <a:endParaRPr lang="fi-FI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86646028-9BA8-4D9E-AF8F-1284261C2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3542" y="6118578"/>
            <a:ext cx="6265861" cy="603956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333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337350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and picture gra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4458" y="275167"/>
            <a:ext cx="11263085" cy="114300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407543" y="1650999"/>
            <a:ext cx="4320000" cy="43200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25" name="Slide Number Placeholder 6"/>
          <p:cNvSpPr txBox="1">
            <a:spLocks/>
          </p:cNvSpPr>
          <p:nvPr userDrawn="1"/>
        </p:nvSpPr>
        <p:spPr>
          <a:xfrm>
            <a:off x="11229238" y="6449956"/>
            <a:ext cx="596900" cy="2730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z="1333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sz="1333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11163836" y="6420104"/>
            <a:ext cx="0" cy="434152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314DB6F-BDFB-43C4-B96D-79B33C5531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4457" y="1625601"/>
            <a:ext cx="6747712" cy="4356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62" indent="-304792">
              <a:buFont typeface="Segoe UI" panose="020B0502040204020203" pitchFamily="34" charset="0"/>
              <a:buChar char="‒"/>
              <a:defRPr sz="21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547" indent="-304792">
              <a:buFont typeface="Segoe UI" panose="020B0502040204020203" pitchFamily="34" charset="0"/>
              <a:buChar char="‐"/>
              <a:defRPr sz="1867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6EA7B40E-A1A7-45CE-8A64-A2E9317304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5849" y="6457047"/>
            <a:ext cx="1101539" cy="26548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3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2.11.2023</a:t>
            </a:fld>
            <a:endParaRPr lang="fi-FI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8D50FDE1-29A7-42CD-B175-583175293D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3542" y="6118578"/>
            <a:ext cx="6265861" cy="603956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333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3677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urp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>
            <a:extLst>
              <a:ext uri="{FF2B5EF4-FFF2-40B4-BE49-F238E27FC236}">
                <a16:creationId xmlns:a16="http://schemas.microsoft.com/office/drawing/2014/main" id="{DD75304E-5CA5-4177-922B-ABFEB5E82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264" y="2127632"/>
            <a:ext cx="4022225" cy="2903494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FEE7833F-9BA6-4E59-9D9A-021D04971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264" y="5342242"/>
            <a:ext cx="4022225" cy="74371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5" name="Kuvan paikkamerkki 19">
            <a:extLst>
              <a:ext uri="{FF2B5EF4-FFF2-40B4-BE49-F238E27FC236}">
                <a16:creationId xmlns:a16="http://schemas.microsoft.com/office/drawing/2014/main" id="{1AF91F83-60BA-F979-0BFA-C0D6795B6D7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46936" y="-12499"/>
            <a:ext cx="6455589" cy="6875989"/>
          </a:xfrm>
          <a:custGeom>
            <a:avLst/>
            <a:gdLst>
              <a:gd name="connsiteX0" fmla="*/ 0 w 3431705"/>
              <a:gd name="connsiteY0" fmla="*/ 0 h 6858000"/>
              <a:gd name="connsiteX1" fmla="*/ 3431705 w 3431705"/>
              <a:gd name="connsiteY1" fmla="*/ 0 h 6858000"/>
              <a:gd name="connsiteX2" fmla="*/ 3431705 w 3431705"/>
              <a:gd name="connsiteY2" fmla="*/ 6858000 h 6858000"/>
              <a:gd name="connsiteX3" fmla="*/ 0 w 3431705"/>
              <a:gd name="connsiteY3" fmla="*/ 6858000 h 6858000"/>
              <a:gd name="connsiteX4" fmla="*/ 0 w 3431705"/>
              <a:gd name="connsiteY4" fmla="*/ 0 h 6858000"/>
              <a:gd name="connsiteX0" fmla="*/ 3157 w 3434862"/>
              <a:gd name="connsiteY0" fmla="*/ 0 h 6858000"/>
              <a:gd name="connsiteX1" fmla="*/ 3434862 w 3434862"/>
              <a:gd name="connsiteY1" fmla="*/ 0 h 6858000"/>
              <a:gd name="connsiteX2" fmla="*/ 3434862 w 3434862"/>
              <a:gd name="connsiteY2" fmla="*/ 6858000 h 6858000"/>
              <a:gd name="connsiteX3" fmla="*/ 3157 w 3434862"/>
              <a:gd name="connsiteY3" fmla="*/ 6858000 h 6858000"/>
              <a:gd name="connsiteX4" fmla="*/ 0 w 3434862"/>
              <a:gd name="connsiteY4" fmla="*/ 3124200 h 6858000"/>
              <a:gd name="connsiteX5" fmla="*/ 3157 w 3434862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758837 w 4190542"/>
              <a:gd name="connsiteY0" fmla="*/ 0 h 6858000"/>
              <a:gd name="connsiteX1" fmla="*/ 4190542 w 4190542"/>
              <a:gd name="connsiteY1" fmla="*/ 0 h 6858000"/>
              <a:gd name="connsiteX2" fmla="*/ 4190542 w 4190542"/>
              <a:gd name="connsiteY2" fmla="*/ 6858000 h 6858000"/>
              <a:gd name="connsiteX3" fmla="*/ 758837 w 4190542"/>
              <a:gd name="connsiteY3" fmla="*/ 6858000 h 6858000"/>
              <a:gd name="connsiteX4" fmla="*/ 0 w 4190542"/>
              <a:gd name="connsiteY4" fmla="*/ 3548525 h 6858000"/>
              <a:gd name="connsiteX5" fmla="*/ 758837 w 4190542"/>
              <a:gd name="connsiteY5" fmla="*/ 0 h 6858000"/>
              <a:gd name="connsiteX0" fmla="*/ 647519 w 4079224"/>
              <a:gd name="connsiteY0" fmla="*/ 0 h 6858000"/>
              <a:gd name="connsiteX1" fmla="*/ 4079224 w 4079224"/>
              <a:gd name="connsiteY1" fmla="*/ 0 h 6858000"/>
              <a:gd name="connsiteX2" fmla="*/ 4079224 w 4079224"/>
              <a:gd name="connsiteY2" fmla="*/ 6858000 h 6858000"/>
              <a:gd name="connsiteX3" fmla="*/ 647519 w 4079224"/>
              <a:gd name="connsiteY3" fmla="*/ 6858000 h 6858000"/>
              <a:gd name="connsiteX4" fmla="*/ 0 w 4079224"/>
              <a:gd name="connsiteY4" fmla="*/ 3528647 h 6858000"/>
              <a:gd name="connsiteX5" fmla="*/ 647519 w 4079224"/>
              <a:gd name="connsiteY5" fmla="*/ 0 h 6858000"/>
              <a:gd name="connsiteX0" fmla="*/ 648002 w 4079707"/>
              <a:gd name="connsiteY0" fmla="*/ 0 h 6858000"/>
              <a:gd name="connsiteX1" fmla="*/ 4079707 w 4079707"/>
              <a:gd name="connsiteY1" fmla="*/ 0 h 6858000"/>
              <a:gd name="connsiteX2" fmla="*/ 4079707 w 4079707"/>
              <a:gd name="connsiteY2" fmla="*/ 6858000 h 6858000"/>
              <a:gd name="connsiteX3" fmla="*/ 648002 w 4079707"/>
              <a:gd name="connsiteY3" fmla="*/ 6858000 h 6858000"/>
              <a:gd name="connsiteX4" fmla="*/ 483 w 4079707"/>
              <a:gd name="connsiteY4" fmla="*/ 3528647 h 6858000"/>
              <a:gd name="connsiteX5" fmla="*/ 648002 w 4079707"/>
              <a:gd name="connsiteY5" fmla="*/ 0 h 6858000"/>
              <a:gd name="connsiteX0" fmla="*/ 647524 w 4079229"/>
              <a:gd name="connsiteY0" fmla="*/ 0 h 6858000"/>
              <a:gd name="connsiteX1" fmla="*/ 4079229 w 4079229"/>
              <a:gd name="connsiteY1" fmla="*/ 0 h 6858000"/>
              <a:gd name="connsiteX2" fmla="*/ 4079229 w 4079229"/>
              <a:gd name="connsiteY2" fmla="*/ 6858000 h 6858000"/>
              <a:gd name="connsiteX3" fmla="*/ 647524 w 4079229"/>
              <a:gd name="connsiteY3" fmla="*/ 6858000 h 6858000"/>
              <a:gd name="connsiteX4" fmla="*/ 5 w 4079229"/>
              <a:gd name="connsiteY4" fmla="*/ 3528647 h 6858000"/>
              <a:gd name="connsiteX5" fmla="*/ 647524 w 4079229"/>
              <a:gd name="connsiteY5" fmla="*/ 0 h 6858000"/>
              <a:gd name="connsiteX0" fmla="*/ 655474 w 4087179"/>
              <a:gd name="connsiteY0" fmla="*/ 0 h 6858000"/>
              <a:gd name="connsiteX1" fmla="*/ 4087179 w 4087179"/>
              <a:gd name="connsiteY1" fmla="*/ 0 h 6858000"/>
              <a:gd name="connsiteX2" fmla="*/ 4087179 w 4087179"/>
              <a:gd name="connsiteY2" fmla="*/ 6858000 h 6858000"/>
              <a:gd name="connsiteX3" fmla="*/ 655474 w 4087179"/>
              <a:gd name="connsiteY3" fmla="*/ 6858000 h 6858000"/>
              <a:gd name="connsiteX4" fmla="*/ 4 w 4087179"/>
              <a:gd name="connsiteY4" fmla="*/ 3405402 h 6858000"/>
              <a:gd name="connsiteX5" fmla="*/ 655474 w 4087179"/>
              <a:gd name="connsiteY5" fmla="*/ 0 h 6858000"/>
              <a:gd name="connsiteX0" fmla="*/ 655836 w 4087541"/>
              <a:gd name="connsiteY0" fmla="*/ 0 h 6858000"/>
              <a:gd name="connsiteX1" fmla="*/ 4087541 w 4087541"/>
              <a:gd name="connsiteY1" fmla="*/ 0 h 6858000"/>
              <a:gd name="connsiteX2" fmla="*/ 4087541 w 4087541"/>
              <a:gd name="connsiteY2" fmla="*/ 6858000 h 6858000"/>
              <a:gd name="connsiteX3" fmla="*/ 655836 w 4087541"/>
              <a:gd name="connsiteY3" fmla="*/ 6858000 h 6858000"/>
              <a:gd name="connsiteX4" fmla="*/ 366 w 4087541"/>
              <a:gd name="connsiteY4" fmla="*/ 3405402 h 6858000"/>
              <a:gd name="connsiteX5" fmla="*/ 655836 w 4087541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6086309"/>
              <a:gd name="connsiteY0" fmla="*/ 4483 h 6862483"/>
              <a:gd name="connsiteX1" fmla="*/ 6086309 w 6086309"/>
              <a:gd name="connsiteY1" fmla="*/ 0 h 6862483"/>
              <a:gd name="connsiteX2" fmla="*/ 4087180 w 6086309"/>
              <a:gd name="connsiteY2" fmla="*/ 6862483 h 6862483"/>
              <a:gd name="connsiteX3" fmla="*/ 655475 w 6086309"/>
              <a:gd name="connsiteY3" fmla="*/ 6862483 h 6862483"/>
              <a:gd name="connsiteX4" fmla="*/ 5 w 6086309"/>
              <a:gd name="connsiteY4" fmla="*/ 3409885 h 6862483"/>
              <a:gd name="connsiteX5" fmla="*/ 655475 w 6086309"/>
              <a:gd name="connsiteY5" fmla="*/ 4483 h 6862483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0 w 6086305"/>
              <a:gd name="connsiteY0" fmla="*/ 4483 h 6866965"/>
              <a:gd name="connsiteX1" fmla="*/ 6086304 w 6086305"/>
              <a:gd name="connsiteY1" fmla="*/ 0 h 6866965"/>
              <a:gd name="connsiteX2" fmla="*/ 6086305 w 6086305"/>
              <a:gd name="connsiteY2" fmla="*/ 6866965 h 6866965"/>
              <a:gd name="connsiteX3" fmla="*/ 655470 w 6086305"/>
              <a:gd name="connsiteY3" fmla="*/ 6862483 h 6866965"/>
              <a:gd name="connsiteX4" fmla="*/ 0 w 6086305"/>
              <a:gd name="connsiteY4" fmla="*/ 3409885 h 6866965"/>
              <a:gd name="connsiteX5" fmla="*/ 655470 w 6086305"/>
              <a:gd name="connsiteY5" fmla="*/ 4483 h 6866965"/>
              <a:gd name="connsiteX0" fmla="*/ 655470 w 6086305"/>
              <a:gd name="connsiteY0" fmla="*/ 0 h 6862482"/>
              <a:gd name="connsiteX1" fmla="*/ 3836880 w 6086305"/>
              <a:gd name="connsiteY1" fmla="*/ 13744 h 6862482"/>
              <a:gd name="connsiteX2" fmla="*/ 6086305 w 6086305"/>
              <a:gd name="connsiteY2" fmla="*/ 6862482 h 6862482"/>
              <a:gd name="connsiteX3" fmla="*/ 655470 w 6086305"/>
              <a:gd name="connsiteY3" fmla="*/ 6858000 h 6862482"/>
              <a:gd name="connsiteX4" fmla="*/ 0 w 6086305"/>
              <a:gd name="connsiteY4" fmla="*/ 3405402 h 6862482"/>
              <a:gd name="connsiteX5" fmla="*/ 655470 w 6086305"/>
              <a:gd name="connsiteY5" fmla="*/ 0 h 6862482"/>
              <a:gd name="connsiteX0" fmla="*/ 655470 w 3864313"/>
              <a:gd name="connsiteY0" fmla="*/ 0 h 6862482"/>
              <a:gd name="connsiteX1" fmla="*/ 3836880 w 3864313"/>
              <a:gd name="connsiteY1" fmla="*/ 13744 h 6862482"/>
              <a:gd name="connsiteX2" fmla="*/ 3864313 w 3864313"/>
              <a:gd name="connsiteY2" fmla="*/ 6862482 h 6862482"/>
              <a:gd name="connsiteX3" fmla="*/ 655470 w 3864313"/>
              <a:gd name="connsiteY3" fmla="*/ 6858000 h 6862482"/>
              <a:gd name="connsiteX4" fmla="*/ 0 w 3864313"/>
              <a:gd name="connsiteY4" fmla="*/ 3405402 h 6862482"/>
              <a:gd name="connsiteX5" fmla="*/ 655470 w 3864313"/>
              <a:gd name="connsiteY5" fmla="*/ 0 h 6862482"/>
              <a:gd name="connsiteX0" fmla="*/ 72639 w 5518655"/>
              <a:gd name="connsiteY0" fmla="*/ 12800 h 6848738"/>
              <a:gd name="connsiteX1" fmla="*/ 5491222 w 5518655"/>
              <a:gd name="connsiteY1" fmla="*/ 0 h 6848738"/>
              <a:gd name="connsiteX2" fmla="*/ 5518655 w 5518655"/>
              <a:gd name="connsiteY2" fmla="*/ 6848738 h 6848738"/>
              <a:gd name="connsiteX3" fmla="*/ 2309812 w 5518655"/>
              <a:gd name="connsiteY3" fmla="*/ 6844256 h 6848738"/>
              <a:gd name="connsiteX4" fmla="*/ 1654342 w 5518655"/>
              <a:gd name="connsiteY4" fmla="*/ 3391658 h 6848738"/>
              <a:gd name="connsiteX5" fmla="*/ 72639 w 5518655"/>
              <a:gd name="connsiteY5" fmla="*/ 12800 h 6848738"/>
              <a:gd name="connsiteX0" fmla="*/ 66096 w 5512112"/>
              <a:gd name="connsiteY0" fmla="*/ 12800 h 6853104"/>
              <a:gd name="connsiteX1" fmla="*/ 5484679 w 5512112"/>
              <a:gd name="connsiteY1" fmla="*/ 0 h 6853104"/>
              <a:gd name="connsiteX2" fmla="*/ 5512112 w 5512112"/>
              <a:gd name="connsiteY2" fmla="*/ 6848738 h 6853104"/>
              <a:gd name="connsiteX3" fmla="*/ 1087028 w 5512112"/>
              <a:gd name="connsiteY3" fmla="*/ 6853104 h 6853104"/>
              <a:gd name="connsiteX4" fmla="*/ 1647799 w 5512112"/>
              <a:gd name="connsiteY4" fmla="*/ 3391658 h 6853104"/>
              <a:gd name="connsiteX5" fmla="*/ 66096 w 5512112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40792 w 6486808"/>
              <a:gd name="connsiteY0" fmla="*/ 12800 h 6853104"/>
              <a:gd name="connsiteX1" fmla="*/ 6459375 w 6486808"/>
              <a:gd name="connsiteY1" fmla="*/ 0 h 6853104"/>
              <a:gd name="connsiteX2" fmla="*/ 6486808 w 6486808"/>
              <a:gd name="connsiteY2" fmla="*/ 6848738 h 6853104"/>
              <a:gd name="connsiteX3" fmla="*/ 2061724 w 6486808"/>
              <a:gd name="connsiteY3" fmla="*/ 6853104 h 6853104"/>
              <a:gd name="connsiteX4" fmla="*/ 30215 w 6486808"/>
              <a:gd name="connsiteY4" fmla="*/ 3099669 h 6853104"/>
              <a:gd name="connsiteX5" fmla="*/ 1040792 w 6486808"/>
              <a:gd name="connsiteY5" fmla="*/ 12800 h 6853104"/>
              <a:gd name="connsiteX0" fmla="*/ 1011865 w 6457881"/>
              <a:gd name="connsiteY0" fmla="*/ 12800 h 6853104"/>
              <a:gd name="connsiteX1" fmla="*/ 6430448 w 6457881"/>
              <a:gd name="connsiteY1" fmla="*/ 0 h 6853104"/>
              <a:gd name="connsiteX2" fmla="*/ 6457881 w 6457881"/>
              <a:gd name="connsiteY2" fmla="*/ 6848738 h 6853104"/>
              <a:gd name="connsiteX3" fmla="*/ 2032797 w 6457881"/>
              <a:gd name="connsiteY3" fmla="*/ 6853104 h 6853104"/>
              <a:gd name="connsiteX4" fmla="*/ 1288 w 6457881"/>
              <a:gd name="connsiteY4" fmla="*/ 3099669 h 6853104"/>
              <a:gd name="connsiteX5" fmla="*/ 1011865 w 6457881"/>
              <a:gd name="connsiteY5" fmla="*/ 12800 h 6853104"/>
              <a:gd name="connsiteX0" fmla="*/ 1020718 w 6466734"/>
              <a:gd name="connsiteY0" fmla="*/ 12800 h 6853104"/>
              <a:gd name="connsiteX1" fmla="*/ 6439301 w 6466734"/>
              <a:gd name="connsiteY1" fmla="*/ 0 h 6853104"/>
              <a:gd name="connsiteX2" fmla="*/ 6466734 w 6466734"/>
              <a:gd name="connsiteY2" fmla="*/ 6848738 h 6853104"/>
              <a:gd name="connsiteX3" fmla="*/ 2041650 w 6466734"/>
              <a:gd name="connsiteY3" fmla="*/ 6853104 h 6853104"/>
              <a:gd name="connsiteX4" fmla="*/ 1263 w 6466734"/>
              <a:gd name="connsiteY4" fmla="*/ 2975795 h 6853104"/>
              <a:gd name="connsiteX5" fmla="*/ 1020718 w 6466734"/>
              <a:gd name="connsiteY5" fmla="*/ 12800 h 6853104"/>
              <a:gd name="connsiteX0" fmla="*/ 1019459 w 6465475"/>
              <a:gd name="connsiteY0" fmla="*/ 12800 h 6853104"/>
              <a:gd name="connsiteX1" fmla="*/ 6438042 w 6465475"/>
              <a:gd name="connsiteY1" fmla="*/ 0 h 6853104"/>
              <a:gd name="connsiteX2" fmla="*/ 6465475 w 6465475"/>
              <a:gd name="connsiteY2" fmla="*/ 6848738 h 6853104"/>
              <a:gd name="connsiteX3" fmla="*/ 2040391 w 6465475"/>
              <a:gd name="connsiteY3" fmla="*/ 6853104 h 6853104"/>
              <a:gd name="connsiteX4" fmla="*/ 4 w 6465475"/>
              <a:gd name="connsiteY4" fmla="*/ 2975795 h 6853104"/>
              <a:gd name="connsiteX5" fmla="*/ 1019459 w 6465475"/>
              <a:gd name="connsiteY5" fmla="*/ 12800 h 6853104"/>
              <a:gd name="connsiteX0" fmla="*/ 1021568 w 6467584"/>
              <a:gd name="connsiteY0" fmla="*/ 12800 h 6853104"/>
              <a:gd name="connsiteX1" fmla="*/ 6440151 w 6467584"/>
              <a:gd name="connsiteY1" fmla="*/ 0 h 6853104"/>
              <a:gd name="connsiteX2" fmla="*/ 6467584 w 6467584"/>
              <a:gd name="connsiteY2" fmla="*/ 6848738 h 6853104"/>
              <a:gd name="connsiteX3" fmla="*/ 2042500 w 6467584"/>
              <a:gd name="connsiteY3" fmla="*/ 6853104 h 6853104"/>
              <a:gd name="connsiteX4" fmla="*/ 2113 w 6467584"/>
              <a:gd name="connsiteY4" fmla="*/ 2975795 h 6853104"/>
              <a:gd name="connsiteX5" fmla="*/ 1021568 w 646758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12486 w 6458502"/>
              <a:gd name="connsiteY0" fmla="*/ 12800 h 6853104"/>
              <a:gd name="connsiteX1" fmla="*/ 6431069 w 6458502"/>
              <a:gd name="connsiteY1" fmla="*/ 0 h 6853104"/>
              <a:gd name="connsiteX2" fmla="*/ 6458502 w 6458502"/>
              <a:gd name="connsiteY2" fmla="*/ 6848738 h 6853104"/>
              <a:gd name="connsiteX3" fmla="*/ 2148828 w 6458502"/>
              <a:gd name="connsiteY3" fmla="*/ 6853104 h 6853104"/>
              <a:gd name="connsiteX4" fmla="*/ 37419 w 6458502"/>
              <a:gd name="connsiteY4" fmla="*/ 3515530 h 6853104"/>
              <a:gd name="connsiteX5" fmla="*/ 1012486 w 6458502"/>
              <a:gd name="connsiteY5" fmla="*/ 12800 h 6853104"/>
              <a:gd name="connsiteX0" fmla="*/ 990687 w 6436703"/>
              <a:gd name="connsiteY0" fmla="*/ 12800 h 6853104"/>
              <a:gd name="connsiteX1" fmla="*/ 6409270 w 6436703"/>
              <a:gd name="connsiteY1" fmla="*/ 0 h 6853104"/>
              <a:gd name="connsiteX2" fmla="*/ 6436703 w 6436703"/>
              <a:gd name="connsiteY2" fmla="*/ 6848738 h 6853104"/>
              <a:gd name="connsiteX3" fmla="*/ 2127029 w 6436703"/>
              <a:gd name="connsiteY3" fmla="*/ 6853104 h 6853104"/>
              <a:gd name="connsiteX4" fmla="*/ 15620 w 6436703"/>
              <a:gd name="connsiteY4" fmla="*/ 3515530 h 6853104"/>
              <a:gd name="connsiteX5" fmla="*/ 990687 w 6436703"/>
              <a:gd name="connsiteY5" fmla="*/ 12800 h 6853104"/>
              <a:gd name="connsiteX0" fmla="*/ 1016653 w 6462669"/>
              <a:gd name="connsiteY0" fmla="*/ 12800 h 6853104"/>
              <a:gd name="connsiteX1" fmla="*/ 6435236 w 6462669"/>
              <a:gd name="connsiteY1" fmla="*/ 0 h 6853104"/>
              <a:gd name="connsiteX2" fmla="*/ 6462669 w 6462669"/>
              <a:gd name="connsiteY2" fmla="*/ 6848738 h 6853104"/>
              <a:gd name="connsiteX3" fmla="*/ 2152995 w 6462669"/>
              <a:gd name="connsiteY3" fmla="*/ 6853104 h 6853104"/>
              <a:gd name="connsiteX4" fmla="*/ 14953 w 6462669"/>
              <a:gd name="connsiteY4" fmla="*/ 3108517 h 6853104"/>
              <a:gd name="connsiteX5" fmla="*/ 1016653 w 6462669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9349 w 6455365"/>
              <a:gd name="connsiteY0" fmla="*/ 12800 h 6853104"/>
              <a:gd name="connsiteX1" fmla="*/ 6427932 w 6455365"/>
              <a:gd name="connsiteY1" fmla="*/ 0 h 6853104"/>
              <a:gd name="connsiteX2" fmla="*/ 6455365 w 6455365"/>
              <a:gd name="connsiteY2" fmla="*/ 6848738 h 6853104"/>
              <a:gd name="connsiteX3" fmla="*/ 2145691 w 6455365"/>
              <a:gd name="connsiteY3" fmla="*/ 6853104 h 6853104"/>
              <a:gd name="connsiteX4" fmla="*/ 7649 w 6455365"/>
              <a:gd name="connsiteY4" fmla="*/ 3108517 h 6853104"/>
              <a:gd name="connsiteX5" fmla="*/ 1009349 w 6455365"/>
              <a:gd name="connsiteY5" fmla="*/ 12800 h 6853104"/>
              <a:gd name="connsiteX0" fmla="*/ 1010436 w 6456452"/>
              <a:gd name="connsiteY0" fmla="*/ 12800 h 6853104"/>
              <a:gd name="connsiteX1" fmla="*/ 6429019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10436 w 6456452"/>
              <a:gd name="connsiteY0" fmla="*/ 12800 h 6853104"/>
              <a:gd name="connsiteX1" fmla="*/ 6446774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03404 w 6449420"/>
              <a:gd name="connsiteY0" fmla="*/ 12800 h 6853104"/>
              <a:gd name="connsiteX1" fmla="*/ 6439742 w 6449420"/>
              <a:gd name="connsiteY1" fmla="*/ 0 h 6853104"/>
              <a:gd name="connsiteX2" fmla="*/ 6449420 w 6449420"/>
              <a:gd name="connsiteY2" fmla="*/ 6848738 h 6853104"/>
              <a:gd name="connsiteX3" fmla="*/ 2139746 w 6449420"/>
              <a:gd name="connsiteY3" fmla="*/ 6853104 h 6853104"/>
              <a:gd name="connsiteX4" fmla="*/ 1704 w 6449420"/>
              <a:gd name="connsiteY4" fmla="*/ 3108517 h 6853104"/>
              <a:gd name="connsiteX5" fmla="*/ 1003404 w 6449420"/>
              <a:gd name="connsiteY5" fmla="*/ 12800 h 6853104"/>
              <a:gd name="connsiteX0" fmla="*/ 252471 w 5698487"/>
              <a:gd name="connsiteY0" fmla="*/ 12800 h 6853104"/>
              <a:gd name="connsiteX1" fmla="*/ 5688809 w 5698487"/>
              <a:gd name="connsiteY1" fmla="*/ 0 h 6853104"/>
              <a:gd name="connsiteX2" fmla="*/ 5698487 w 5698487"/>
              <a:gd name="connsiteY2" fmla="*/ 6848738 h 6853104"/>
              <a:gd name="connsiteX3" fmla="*/ 1388813 w 5698487"/>
              <a:gd name="connsiteY3" fmla="*/ 6853104 h 6853104"/>
              <a:gd name="connsiteX4" fmla="*/ 252471 w 5698487"/>
              <a:gd name="connsiteY4" fmla="*/ 12800 h 6853104"/>
              <a:gd name="connsiteX0" fmla="*/ 976752 w 6422768"/>
              <a:gd name="connsiteY0" fmla="*/ 12800 h 6853104"/>
              <a:gd name="connsiteX1" fmla="*/ 6413090 w 6422768"/>
              <a:gd name="connsiteY1" fmla="*/ 0 h 6853104"/>
              <a:gd name="connsiteX2" fmla="*/ 6422768 w 6422768"/>
              <a:gd name="connsiteY2" fmla="*/ 6848738 h 6853104"/>
              <a:gd name="connsiteX3" fmla="*/ 2113094 w 6422768"/>
              <a:gd name="connsiteY3" fmla="*/ 6853104 h 6853104"/>
              <a:gd name="connsiteX4" fmla="*/ 976752 w 6422768"/>
              <a:gd name="connsiteY4" fmla="*/ 12800 h 6853104"/>
              <a:gd name="connsiteX0" fmla="*/ 1037564 w 6483580"/>
              <a:gd name="connsiteY0" fmla="*/ 12800 h 6853104"/>
              <a:gd name="connsiteX1" fmla="*/ 6473902 w 6483580"/>
              <a:gd name="connsiteY1" fmla="*/ 0 h 6853104"/>
              <a:gd name="connsiteX2" fmla="*/ 6483580 w 6483580"/>
              <a:gd name="connsiteY2" fmla="*/ 6848738 h 6853104"/>
              <a:gd name="connsiteX3" fmla="*/ 2173906 w 6483580"/>
              <a:gd name="connsiteY3" fmla="*/ 6853104 h 6853104"/>
              <a:gd name="connsiteX4" fmla="*/ 1037564 w 6483580"/>
              <a:gd name="connsiteY4" fmla="*/ 12800 h 6853104"/>
              <a:gd name="connsiteX0" fmla="*/ 1010329 w 6456345"/>
              <a:gd name="connsiteY0" fmla="*/ 12800 h 6853104"/>
              <a:gd name="connsiteX1" fmla="*/ 6446667 w 6456345"/>
              <a:gd name="connsiteY1" fmla="*/ 0 h 6853104"/>
              <a:gd name="connsiteX2" fmla="*/ 6456345 w 6456345"/>
              <a:gd name="connsiteY2" fmla="*/ 6848738 h 6853104"/>
              <a:gd name="connsiteX3" fmla="*/ 2146671 w 6456345"/>
              <a:gd name="connsiteY3" fmla="*/ 6853104 h 6853104"/>
              <a:gd name="connsiteX4" fmla="*/ 1010329 w 6456345"/>
              <a:gd name="connsiteY4" fmla="*/ 12800 h 6853104"/>
              <a:gd name="connsiteX0" fmla="*/ 1042634 w 6426506"/>
              <a:gd name="connsiteY0" fmla="*/ 12800 h 6853104"/>
              <a:gd name="connsiteX1" fmla="*/ 6416828 w 6426506"/>
              <a:gd name="connsiteY1" fmla="*/ 0 h 6853104"/>
              <a:gd name="connsiteX2" fmla="*/ 6426506 w 6426506"/>
              <a:gd name="connsiteY2" fmla="*/ 6848738 h 6853104"/>
              <a:gd name="connsiteX3" fmla="*/ 2116832 w 6426506"/>
              <a:gd name="connsiteY3" fmla="*/ 6853104 h 6853104"/>
              <a:gd name="connsiteX4" fmla="*/ 1042634 w 6426506"/>
              <a:gd name="connsiteY4" fmla="*/ 12800 h 6853104"/>
              <a:gd name="connsiteX0" fmla="*/ 1074957 w 6458829"/>
              <a:gd name="connsiteY0" fmla="*/ 12800 h 6853104"/>
              <a:gd name="connsiteX1" fmla="*/ 6449151 w 6458829"/>
              <a:gd name="connsiteY1" fmla="*/ 0 h 6853104"/>
              <a:gd name="connsiteX2" fmla="*/ 6458829 w 6458829"/>
              <a:gd name="connsiteY2" fmla="*/ 6848738 h 6853104"/>
              <a:gd name="connsiteX3" fmla="*/ 2149155 w 6458829"/>
              <a:gd name="connsiteY3" fmla="*/ 6853104 h 6853104"/>
              <a:gd name="connsiteX4" fmla="*/ 1074957 w 6458829"/>
              <a:gd name="connsiteY4" fmla="*/ 12800 h 6853104"/>
              <a:gd name="connsiteX0" fmla="*/ 1088793 w 6472665"/>
              <a:gd name="connsiteY0" fmla="*/ 12800 h 6853104"/>
              <a:gd name="connsiteX1" fmla="*/ 6462987 w 6472665"/>
              <a:gd name="connsiteY1" fmla="*/ 0 h 6853104"/>
              <a:gd name="connsiteX2" fmla="*/ 6472665 w 6472665"/>
              <a:gd name="connsiteY2" fmla="*/ 6848738 h 6853104"/>
              <a:gd name="connsiteX3" fmla="*/ 2136358 w 6472665"/>
              <a:gd name="connsiteY3" fmla="*/ 6853104 h 6853104"/>
              <a:gd name="connsiteX4" fmla="*/ 1088793 w 6472665"/>
              <a:gd name="connsiteY4" fmla="*/ 12800 h 6853104"/>
              <a:gd name="connsiteX0" fmla="*/ 1078539 w 6462411"/>
              <a:gd name="connsiteY0" fmla="*/ 12800 h 6853104"/>
              <a:gd name="connsiteX1" fmla="*/ 6452733 w 6462411"/>
              <a:gd name="connsiteY1" fmla="*/ 0 h 6853104"/>
              <a:gd name="connsiteX2" fmla="*/ 6462411 w 6462411"/>
              <a:gd name="connsiteY2" fmla="*/ 6848738 h 6853104"/>
              <a:gd name="connsiteX3" fmla="*/ 2126104 w 6462411"/>
              <a:gd name="connsiteY3" fmla="*/ 6853104 h 6853104"/>
              <a:gd name="connsiteX4" fmla="*/ 1078539 w 6462411"/>
              <a:gd name="connsiteY4" fmla="*/ 12800 h 6853104"/>
              <a:gd name="connsiteX0" fmla="*/ 1071717 w 6455589"/>
              <a:gd name="connsiteY0" fmla="*/ 12800 h 6853104"/>
              <a:gd name="connsiteX1" fmla="*/ 6445911 w 6455589"/>
              <a:gd name="connsiteY1" fmla="*/ 0 h 6853104"/>
              <a:gd name="connsiteX2" fmla="*/ 6455589 w 6455589"/>
              <a:gd name="connsiteY2" fmla="*/ 6848738 h 6853104"/>
              <a:gd name="connsiteX3" fmla="*/ 2119282 w 6455589"/>
              <a:gd name="connsiteY3" fmla="*/ 6853104 h 6853104"/>
              <a:gd name="connsiteX4" fmla="*/ 1071717 w 6455589"/>
              <a:gd name="connsiteY4" fmla="*/ 12800 h 685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5589" h="6853104">
                <a:moveTo>
                  <a:pt x="1071717" y="12800"/>
                </a:moveTo>
                <a:lnTo>
                  <a:pt x="6445911" y="0"/>
                </a:lnTo>
                <a:cubicBezTo>
                  <a:pt x="6445911" y="2288988"/>
                  <a:pt x="6455589" y="4559750"/>
                  <a:pt x="6455589" y="6848738"/>
                </a:cubicBezTo>
                <a:lnTo>
                  <a:pt x="2119282" y="6853104"/>
                </a:lnTo>
                <a:cubicBezTo>
                  <a:pt x="-1158726" y="4554678"/>
                  <a:pt x="97599" y="960325"/>
                  <a:pt x="1071717" y="1280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Picture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A619156-D99C-AEEA-FF09-074FF507E7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6273" y="570392"/>
            <a:ext cx="1467562" cy="128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80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column whit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59" y="275167"/>
            <a:ext cx="11263085" cy="114300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1163836" y="6420104"/>
            <a:ext cx="0" cy="434152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6"/>
          <p:cNvSpPr txBox="1">
            <a:spLocks/>
          </p:cNvSpPr>
          <p:nvPr userDrawn="1"/>
        </p:nvSpPr>
        <p:spPr>
          <a:xfrm>
            <a:off x="11229238" y="6434533"/>
            <a:ext cx="596900" cy="288000"/>
          </a:xfrm>
          <a:prstGeom prst="rect">
            <a:avLst/>
          </a:prstGeom>
        </p:spPr>
        <p:txBody>
          <a:bodyPr bIns="0"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z="1333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sz="1333" dirty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5850091-DE91-4ABD-940A-0370198AC971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464459" y="1614154"/>
            <a:ext cx="11263085" cy="43675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50" indent="-380981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25" indent="-304784">
              <a:buFont typeface="Segoe UI" panose="020B0502040204020203" pitchFamily="34" charset="0"/>
              <a:buChar char="‒"/>
              <a:defRPr sz="2133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493" indent="-304784">
              <a:buFont typeface="Segoe UI" panose="020B0502040204020203" pitchFamily="34" charset="0"/>
              <a:buChar char="‐"/>
              <a:defRPr sz="1867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8E268E-E269-4F8A-B127-81C11B561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58663" y="6241897"/>
            <a:ext cx="2847637" cy="494352"/>
            <a:chOff x="343996" y="4687773"/>
            <a:chExt cx="2135728" cy="370764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61DF26C4-8C3F-4AD1-AFE3-01F7870316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996" y="4859339"/>
              <a:ext cx="100142" cy="162730"/>
            </a:xfrm>
            <a:custGeom>
              <a:avLst/>
              <a:gdLst>
                <a:gd name="T0" fmla="*/ 0 w 57"/>
                <a:gd name="T1" fmla="*/ 0 h 92"/>
                <a:gd name="T2" fmla="*/ 0 w 57"/>
                <a:gd name="T3" fmla="*/ 73 h 92"/>
                <a:gd name="T4" fmla="*/ 21 w 57"/>
                <a:gd name="T5" fmla="*/ 92 h 92"/>
                <a:gd name="T6" fmla="*/ 57 w 57"/>
                <a:gd name="T7" fmla="*/ 91 h 92"/>
                <a:gd name="T8" fmla="*/ 56 w 57"/>
                <a:gd name="T9" fmla="*/ 78 h 92"/>
                <a:gd name="T10" fmla="*/ 24 w 57"/>
                <a:gd name="T11" fmla="*/ 78 h 92"/>
                <a:gd name="T12" fmla="*/ 18 w 57"/>
                <a:gd name="T13" fmla="*/ 76 h 92"/>
                <a:gd name="T14" fmla="*/ 17 w 57"/>
                <a:gd name="T15" fmla="*/ 71 h 92"/>
                <a:gd name="T16" fmla="*/ 17 w 57"/>
                <a:gd name="T17" fmla="*/ 0 h 92"/>
                <a:gd name="T18" fmla="*/ 0 w 57"/>
                <a:gd name="T1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92">
                  <a:moveTo>
                    <a:pt x="0" y="0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86"/>
                    <a:pt x="7" y="92"/>
                    <a:pt x="21" y="92"/>
                  </a:cubicBezTo>
                  <a:cubicBezTo>
                    <a:pt x="36" y="92"/>
                    <a:pt x="48" y="92"/>
                    <a:pt x="57" y="91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2" y="78"/>
                    <a:pt x="19" y="78"/>
                    <a:pt x="18" y="76"/>
                  </a:cubicBezTo>
                  <a:cubicBezTo>
                    <a:pt x="17" y="75"/>
                    <a:pt x="17" y="73"/>
                    <a:pt x="17" y="71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29925221-C0A1-477C-A41F-96328C2A4B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1501" y="4906465"/>
              <a:ext cx="105296" cy="118550"/>
            </a:xfrm>
            <a:custGeom>
              <a:avLst/>
              <a:gdLst>
                <a:gd name="T0" fmla="*/ 44 w 60"/>
                <a:gd name="T1" fmla="*/ 0 h 67"/>
                <a:gd name="T2" fmla="*/ 44 w 60"/>
                <a:gd name="T3" fmla="*/ 46 h 67"/>
                <a:gd name="T4" fmla="*/ 25 w 60"/>
                <a:gd name="T5" fmla="*/ 53 h 67"/>
                <a:gd name="T6" fmla="*/ 18 w 60"/>
                <a:gd name="T7" fmla="*/ 51 h 67"/>
                <a:gd name="T8" fmla="*/ 17 w 60"/>
                <a:gd name="T9" fmla="*/ 44 h 67"/>
                <a:gd name="T10" fmla="*/ 17 w 60"/>
                <a:gd name="T11" fmla="*/ 0 h 67"/>
                <a:gd name="T12" fmla="*/ 0 w 60"/>
                <a:gd name="T13" fmla="*/ 0 h 67"/>
                <a:gd name="T14" fmla="*/ 0 w 60"/>
                <a:gd name="T15" fmla="*/ 49 h 67"/>
                <a:gd name="T16" fmla="*/ 18 w 60"/>
                <a:gd name="T17" fmla="*/ 67 h 67"/>
                <a:gd name="T18" fmla="*/ 46 w 60"/>
                <a:gd name="T19" fmla="*/ 56 h 67"/>
                <a:gd name="T20" fmla="*/ 47 w 60"/>
                <a:gd name="T21" fmla="*/ 65 h 67"/>
                <a:gd name="T22" fmla="*/ 60 w 60"/>
                <a:gd name="T23" fmla="*/ 65 h 67"/>
                <a:gd name="T24" fmla="*/ 60 w 60"/>
                <a:gd name="T25" fmla="*/ 0 h 67"/>
                <a:gd name="T26" fmla="*/ 44 w 60"/>
                <a:gd name="T2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67">
                  <a:moveTo>
                    <a:pt x="44" y="0"/>
                  </a:moveTo>
                  <a:cubicBezTo>
                    <a:pt x="44" y="46"/>
                    <a:pt x="44" y="46"/>
                    <a:pt x="44" y="46"/>
                  </a:cubicBezTo>
                  <a:cubicBezTo>
                    <a:pt x="35" y="51"/>
                    <a:pt x="29" y="53"/>
                    <a:pt x="25" y="53"/>
                  </a:cubicBezTo>
                  <a:cubicBezTo>
                    <a:pt x="21" y="53"/>
                    <a:pt x="19" y="52"/>
                    <a:pt x="18" y="51"/>
                  </a:cubicBezTo>
                  <a:cubicBezTo>
                    <a:pt x="17" y="50"/>
                    <a:pt x="16" y="47"/>
                    <a:pt x="17" y="4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1"/>
                    <a:pt x="6" y="67"/>
                    <a:pt x="18" y="67"/>
                  </a:cubicBezTo>
                  <a:cubicBezTo>
                    <a:pt x="27" y="67"/>
                    <a:pt x="36" y="63"/>
                    <a:pt x="46" y="56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60" y="65"/>
                    <a:pt x="60" y="65"/>
                    <a:pt x="60" y="65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E4FE8B61-9A22-4058-8C75-EB33D77712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150" y="4859339"/>
              <a:ext cx="106769" cy="162730"/>
            </a:xfrm>
            <a:custGeom>
              <a:avLst/>
              <a:gdLst>
                <a:gd name="T0" fmla="*/ 43 w 61"/>
                <a:gd name="T1" fmla="*/ 92 h 92"/>
                <a:gd name="T2" fmla="*/ 61 w 61"/>
                <a:gd name="T3" fmla="*/ 92 h 92"/>
                <a:gd name="T4" fmla="*/ 41 w 61"/>
                <a:gd name="T5" fmla="*/ 62 h 92"/>
                <a:gd name="T6" fmla="*/ 35 w 61"/>
                <a:gd name="T7" fmla="*/ 56 h 92"/>
                <a:gd name="T8" fmla="*/ 35 w 61"/>
                <a:gd name="T9" fmla="*/ 55 h 92"/>
                <a:gd name="T10" fmla="*/ 41 w 61"/>
                <a:gd name="T11" fmla="*/ 50 h 92"/>
                <a:gd name="T12" fmla="*/ 59 w 61"/>
                <a:gd name="T13" fmla="*/ 27 h 92"/>
                <a:gd name="T14" fmla="*/ 41 w 61"/>
                <a:gd name="T15" fmla="*/ 27 h 92"/>
                <a:gd name="T16" fmla="*/ 23 w 61"/>
                <a:gd name="T17" fmla="*/ 50 h 92"/>
                <a:gd name="T18" fmla="*/ 16 w 61"/>
                <a:gd name="T19" fmla="*/ 50 h 92"/>
                <a:gd name="T20" fmla="*/ 17 w 61"/>
                <a:gd name="T21" fmla="*/ 39 h 92"/>
                <a:gd name="T22" fmla="*/ 17 w 61"/>
                <a:gd name="T23" fmla="*/ 0 h 92"/>
                <a:gd name="T24" fmla="*/ 0 w 61"/>
                <a:gd name="T25" fmla="*/ 0 h 92"/>
                <a:gd name="T26" fmla="*/ 0 w 61"/>
                <a:gd name="T27" fmla="*/ 92 h 92"/>
                <a:gd name="T28" fmla="*/ 16 w 61"/>
                <a:gd name="T29" fmla="*/ 92 h 92"/>
                <a:gd name="T30" fmla="*/ 16 w 61"/>
                <a:gd name="T31" fmla="*/ 71 h 92"/>
                <a:gd name="T32" fmla="*/ 16 w 61"/>
                <a:gd name="T33" fmla="*/ 61 h 92"/>
                <a:gd name="T34" fmla="*/ 23 w 61"/>
                <a:gd name="T35" fmla="*/ 61 h 92"/>
                <a:gd name="T36" fmla="*/ 43 w 61"/>
                <a:gd name="T3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92">
                  <a:moveTo>
                    <a:pt x="43" y="92"/>
                  </a:moveTo>
                  <a:cubicBezTo>
                    <a:pt x="61" y="92"/>
                    <a:pt x="61" y="92"/>
                    <a:pt x="61" y="9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39" y="59"/>
                    <a:pt x="37" y="57"/>
                    <a:pt x="35" y="56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7" y="54"/>
                    <a:pt x="39" y="52"/>
                    <a:pt x="41" y="50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47"/>
                    <a:pt x="17" y="43"/>
                    <a:pt x="17" y="3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9"/>
                    <a:pt x="16" y="65"/>
                    <a:pt x="16" y="61"/>
                  </a:cubicBezTo>
                  <a:cubicBezTo>
                    <a:pt x="23" y="61"/>
                    <a:pt x="23" y="61"/>
                    <a:pt x="23" y="61"/>
                  </a:cubicBezTo>
                  <a:lnTo>
                    <a:pt x="43" y="92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1751F85-F1E2-4FC8-AF8A-CD1E9B2EAD5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81237" y="4903519"/>
              <a:ext cx="107505" cy="121496"/>
            </a:xfrm>
            <a:custGeom>
              <a:avLst/>
              <a:gdLst>
                <a:gd name="T0" fmla="*/ 61 w 61"/>
                <a:gd name="T1" fmla="*/ 23 h 69"/>
                <a:gd name="T2" fmla="*/ 54 w 61"/>
                <a:gd name="T3" fmla="*/ 6 h 69"/>
                <a:gd name="T4" fmla="*/ 31 w 61"/>
                <a:gd name="T5" fmla="*/ 0 h 69"/>
                <a:gd name="T6" fmla="*/ 7 w 61"/>
                <a:gd name="T7" fmla="*/ 8 h 69"/>
                <a:gd name="T8" fmla="*/ 0 w 61"/>
                <a:gd name="T9" fmla="*/ 34 h 69"/>
                <a:gd name="T10" fmla="*/ 7 w 61"/>
                <a:gd name="T11" fmla="*/ 61 h 69"/>
                <a:gd name="T12" fmla="*/ 32 w 61"/>
                <a:gd name="T13" fmla="*/ 69 h 69"/>
                <a:gd name="T14" fmla="*/ 59 w 61"/>
                <a:gd name="T15" fmla="*/ 64 h 69"/>
                <a:gd name="T16" fmla="*/ 58 w 61"/>
                <a:gd name="T17" fmla="*/ 54 h 69"/>
                <a:gd name="T18" fmla="*/ 34 w 61"/>
                <a:gd name="T19" fmla="*/ 55 h 69"/>
                <a:gd name="T20" fmla="*/ 22 w 61"/>
                <a:gd name="T21" fmla="*/ 53 h 69"/>
                <a:gd name="T22" fmla="*/ 17 w 61"/>
                <a:gd name="T23" fmla="*/ 41 h 69"/>
                <a:gd name="T24" fmla="*/ 44 w 61"/>
                <a:gd name="T25" fmla="*/ 41 h 69"/>
                <a:gd name="T26" fmla="*/ 61 w 61"/>
                <a:gd name="T27" fmla="*/ 23 h 69"/>
                <a:gd name="T28" fmla="*/ 45 w 61"/>
                <a:gd name="T29" fmla="*/ 22 h 69"/>
                <a:gd name="T30" fmla="*/ 39 w 61"/>
                <a:gd name="T31" fmla="*/ 30 h 69"/>
                <a:gd name="T32" fmla="*/ 17 w 61"/>
                <a:gd name="T33" fmla="*/ 30 h 69"/>
                <a:gd name="T34" fmla="*/ 20 w 61"/>
                <a:gd name="T35" fmla="*/ 16 h 69"/>
                <a:gd name="T36" fmla="*/ 32 w 61"/>
                <a:gd name="T37" fmla="*/ 13 h 69"/>
                <a:gd name="T38" fmla="*/ 42 w 61"/>
                <a:gd name="T39" fmla="*/ 15 h 69"/>
                <a:gd name="T40" fmla="*/ 45 w 61"/>
                <a:gd name="T41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1" h="69">
                  <a:moveTo>
                    <a:pt x="61" y="23"/>
                  </a:moveTo>
                  <a:cubicBezTo>
                    <a:pt x="61" y="15"/>
                    <a:pt x="59" y="9"/>
                    <a:pt x="54" y="6"/>
                  </a:cubicBezTo>
                  <a:cubicBezTo>
                    <a:pt x="49" y="2"/>
                    <a:pt x="42" y="0"/>
                    <a:pt x="31" y="0"/>
                  </a:cubicBezTo>
                  <a:cubicBezTo>
                    <a:pt x="20" y="0"/>
                    <a:pt x="12" y="3"/>
                    <a:pt x="7" y="8"/>
                  </a:cubicBezTo>
                  <a:cubicBezTo>
                    <a:pt x="2" y="13"/>
                    <a:pt x="0" y="22"/>
                    <a:pt x="0" y="34"/>
                  </a:cubicBezTo>
                  <a:cubicBezTo>
                    <a:pt x="0" y="47"/>
                    <a:pt x="2" y="55"/>
                    <a:pt x="7" y="61"/>
                  </a:cubicBezTo>
                  <a:cubicBezTo>
                    <a:pt x="12" y="66"/>
                    <a:pt x="21" y="69"/>
                    <a:pt x="32" y="69"/>
                  </a:cubicBezTo>
                  <a:cubicBezTo>
                    <a:pt x="44" y="69"/>
                    <a:pt x="53" y="67"/>
                    <a:pt x="59" y="6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49" y="55"/>
                    <a:pt x="41" y="55"/>
                    <a:pt x="34" y="55"/>
                  </a:cubicBezTo>
                  <a:cubicBezTo>
                    <a:pt x="29" y="55"/>
                    <a:pt x="24" y="54"/>
                    <a:pt x="22" y="53"/>
                  </a:cubicBezTo>
                  <a:cubicBezTo>
                    <a:pt x="19" y="51"/>
                    <a:pt x="18" y="47"/>
                    <a:pt x="17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5" y="41"/>
                    <a:pt x="61" y="35"/>
                    <a:pt x="61" y="23"/>
                  </a:cubicBezTo>
                  <a:moveTo>
                    <a:pt x="45" y="22"/>
                  </a:moveTo>
                  <a:cubicBezTo>
                    <a:pt x="45" y="27"/>
                    <a:pt x="43" y="30"/>
                    <a:pt x="39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3"/>
                    <a:pt x="18" y="19"/>
                    <a:pt x="20" y="16"/>
                  </a:cubicBezTo>
                  <a:cubicBezTo>
                    <a:pt x="22" y="14"/>
                    <a:pt x="26" y="13"/>
                    <a:pt x="32" y="13"/>
                  </a:cubicBezTo>
                  <a:cubicBezTo>
                    <a:pt x="37" y="13"/>
                    <a:pt x="40" y="13"/>
                    <a:pt x="42" y="15"/>
                  </a:cubicBezTo>
                  <a:cubicBezTo>
                    <a:pt x="44" y="16"/>
                    <a:pt x="45" y="19"/>
                    <a:pt x="45" y="22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85C3A9DC-020B-44B2-9652-BBE10C7495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3803" y="4687773"/>
              <a:ext cx="219428" cy="204701"/>
            </a:xfrm>
            <a:custGeom>
              <a:avLst/>
              <a:gdLst>
                <a:gd name="T0" fmla="*/ 65 w 125"/>
                <a:gd name="T1" fmla="*/ 1 h 116"/>
                <a:gd name="T2" fmla="*/ 0 w 125"/>
                <a:gd name="T3" fmla="*/ 44 h 116"/>
                <a:gd name="T4" fmla="*/ 13 w 125"/>
                <a:gd name="T5" fmla="*/ 76 h 116"/>
                <a:gd name="T6" fmla="*/ 39 w 125"/>
                <a:gd name="T7" fmla="*/ 91 h 116"/>
                <a:gd name="T8" fmla="*/ 39 w 125"/>
                <a:gd name="T9" fmla="*/ 91 h 116"/>
                <a:gd name="T10" fmla="*/ 39 w 125"/>
                <a:gd name="T11" fmla="*/ 92 h 116"/>
                <a:gd name="T12" fmla="*/ 39 w 125"/>
                <a:gd name="T13" fmla="*/ 92 h 116"/>
                <a:gd name="T14" fmla="*/ 21 w 125"/>
                <a:gd name="T15" fmla="*/ 116 h 116"/>
                <a:gd name="T16" fmla="*/ 30 w 125"/>
                <a:gd name="T17" fmla="*/ 116 h 116"/>
                <a:gd name="T18" fmla="*/ 66 w 125"/>
                <a:gd name="T19" fmla="*/ 95 h 116"/>
                <a:gd name="T20" fmla="*/ 124 w 125"/>
                <a:gd name="T21" fmla="*/ 49 h 116"/>
                <a:gd name="T22" fmla="*/ 65 w 125"/>
                <a:gd name="T23" fmla="*/ 1 h 116"/>
                <a:gd name="T24" fmla="*/ 82 w 125"/>
                <a:gd name="T25" fmla="*/ 77 h 116"/>
                <a:gd name="T26" fmla="*/ 52 w 125"/>
                <a:gd name="T27" fmla="*/ 85 h 116"/>
                <a:gd name="T28" fmla="*/ 70 w 125"/>
                <a:gd name="T29" fmla="*/ 56 h 116"/>
                <a:gd name="T30" fmla="*/ 68 w 125"/>
                <a:gd name="T31" fmla="*/ 56 h 116"/>
                <a:gd name="T32" fmla="*/ 41 w 125"/>
                <a:gd name="T33" fmla="*/ 83 h 116"/>
                <a:gd name="T34" fmla="*/ 32 w 125"/>
                <a:gd name="T35" fmla="*/ 78 h 116"/>
                <a:gd name="T36" fmla="*/ 35 w 125"/>
                <a:gd name="T37" fmla="*/ 29 h 116"/>
                <a:gd name="T38" fmla="*/ 75 w 125"/>
                <a:gd name="T39" fmla="*/ 19 h 116"/>
                <a:gd name="T40" fmla="*/ 99 w 125"/>
                <a:gd name="T41" fmla="*/ 16 h 116"/>
                <a:gd name="T42" fmla="*/ 82 w 125"/>
                <a:gd name="T43" fmla="*/ 7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5" h="116">
                  <a:moveTo>
                    <a:pt x="65" y="1"/>
                  </a:moveTo>
                  <a:cubicBezTo>
                    <a:pt x="30" y="0"/>
                    <a:pt x="1" y="19"/>
                    <a:pt x="0" y="44"/>
                  </a:cubicBezTo>
                  <a:cubicBezTo>
                    <a:pt x="0" y="56"/>
                    <a:pt x="3" y="67"/>
                    <a:pt x="13" y="76"/>
                  </a:cubicBezTo>
                  <a:cubicBezTo>
                    <a:pt x="26" y="89"/>
                    <a:pt x="39" y="91"/>
                    <a:pt x="39" y="91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8" y="93"/>
                    <a:pt x="21" y="116"/>
                    <a:pt x="21" y="116"/>
                  </a:cubicBezTo>
                  <a:cubicBezTo>
                    <a:pt x="30" y="116"/>
                    <a:pt x="30" y="116"/>
                    <a:pt x="30" y="116"/>
                  </a:cubicBezTo>
                  <a:cubicBezTo>
                    <a:pt x="39" y="109"/>
                    <a:pt x="60" y="95"/>
                    <a:pt x="66" y="95"/>
                  </a:cubicBezTo>
                  <a:cubicBezTo>
                    <a:pt x="104" y="94"/>
                    <a:pt x="124" y="70"/>
                    <a:pt x="124" y="49"/>
                  </a:cubicBezTo>
                  <a:cubicBezTo>
                    <a:pt x="125" y="24"/>
                    <a:pt x="100" y="3"/>
                    <a:pt x="65" y="1"/>
                  </a:cubicBezTo>
                  <a:close/>
                  <a:moveTo>
                    <a:pt x="82" y="77"/>
                  </a:moveTo>
                  <a:cubicBezTo>
                    <a:pt x="74" y="83"/>
                    <a:pt x="62" y="86"/>
                    <a:pt x="52" y="85"/>
                  </a:cubicBezTo>
                  <a:cubicBezTo>
                    <a:pt x="60" y="71"/>
                    <a:pt x="70" y="56"/>
                    <a:pt x="70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5" y="59"/>
                    <a:pt x="52" y="69"/>
                    <a:pt x="41" y="83"/>
                  </a:cubicBezTo>
                  <a:cubicBezTo>
                    <a:pt x="37" y="82"/>
                    <a:pt x="34" y="80"/>
                    <a:pt x="32" y="78"/>
                  </a:cubicBezTo>
                  <a:cubicBezTo>
                    <a:pt x="17" y="65"/>
                    <a:pt x="20" y="41"/>
                    <a:pt x="35" y="29"/>
                  </a:cubicBezTo>
                  <a:cubicBezTo>
                    <a:pt x="47" y="19"/>
                    <a:pt x="62" y="19"/>
                    <a:pt x="75" y="19"/>
                  </a:cubicBezTo>
                  <a:cubicBezTo>
                    <a:pt x="89" y="19"/>
                    <a:pt x="99" y="16"/>
                    <a:pt x="99" y="16"/>
                  </a:cubicBezTo>
                  <a:cubicBezTo>
                    <a:pt x="99" y="16"/>
                    <a:pt x="108" y="56"/>
                    <a:pt x="82" y="77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CD21988-C58B-4869-A7FC-3D074B3DE6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698" y="4885868"/>
              <a:ext cx="1554026" cy="172669"/>
            </a:xfrm>
            <a:prstGeom prst="rect">
              <a:avLst/>
            </a:prstGeom>
          </p:spPr>
        </p:pic>
      </p:grpSp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B2015789-2DE7-4B52-9246-F07FAEA21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3542" y="6118579"/>
            <a:ext cx="6312807" cy="603956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333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33" name="Date Placeholder 2">
            <a:extLst>
              <a:ext uri="{FF2B5EF4-FFF2-40B4-BE49-F238E27FC236}">
                <a16:creationId xmlns:a16="http://schemas.microsoft.com/office/drawing/2014/main" id="{AB50C04F-328B-42FC-A7CA-F18550BF4B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69004" y="6457049"/>
            <a:ext cx="1062081" cy="26548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333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2.11.2023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511376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6F05764-F47E-4182-8A8D-5543727E9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FDE6F35-C599-4FDC-94CD-79B965E61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Susanne Suvanto, 31.8.2023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3CA8D8B-9DB4-4AA6-BE02-4A96538AD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5B13B-25DF-4FAF-8E4E-F9C761B2CC8A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on paikkamerkki 1">
            <a:extLst>
              <a:ext uri="{FF2B5EF4-FFF2-40B4-BE49-F238E27FC236}">
                <a16:creationId xmlns:a16="http://schemas.microsoft.com/office/drawing/2014/main" id="{66694C03-9B77-407C-AC2F-5E79E0663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21" y="502285"/>
            <a:ext cx="11114202" cy="945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C76592B0-DE47-4229-9FD9-9176987D8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621" y="1666754"/>
            <a:ext cx="11114202" cy="4337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3440637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6F05764-F47E-4182-8A8D-5543727E9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FDE6F35-C599-4FDC-94CD-79B965E61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Susanne Suvanto, 31.8.2023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3CA8D8B-9DB4-4AA6-BE02-4A96538AD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5B13B-25DF-4FAF-8E4E-F9C761B2CC8A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on paikkamerkki 1">
            <a:extLst>
              <a:ext uri="{FF2B5EF4-FFF2-40B4-BE49-F238E27FC236}">
                <a16:creationId xmlns:a16="http://schemas.microsoft.com/office/drawing/2014/main" id="{66694C03-9B77-407C-AC2F-5E79E0663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21" y="502285"/>
            <a:ext cx="7163051" cy="945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Tekstin paikkamerkki 2">
            <a:extLst>
              <a:ext uri="{FF2B5EF4-FFF2-40B4-BE49-F238E27FC236}">
                <a16:creationId xmlns:a16="http://schemas.microsoft.com/office/drawing/2014/main" id="{B51C8E54-EF81-1F37-BE06-12412B6CB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621" y="1666754"/>
            <a:ext cx="7163051" cy="4337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10" name="Kuvan paikkamerkki 19">
            <a:extLst>
              <a:ext uri="{FF2B5EF4-FFF2-40B4-BE49-F238E27FC236}">
                <a16:creationId xmlns:a16="http://schemas.microsoft.com/office/drawing/2014/main" id="{6E67EC6A-ED36-296B-82B9-513E52B87C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38211" y="-16764"/>
            <a:ext cx="3864313" cy="6885398"/>
          </a:xfrm>
          <a:custGeom>
            <a:avLst/>
            <a:gdLst>
              <a:gd name="connsiteX0" fmla="*/ 0 w 3431705"/>
              <a:gd name="connsiteY0" fmla="*/ 0 h 6858000"/>
              <a:gd name="connsiteX1" fmla="*/ 3431705 w 3431705"/>
              <a:gd name="connsiteY1" fmla="*/ 0 h 6858000"/>
              <a:gd name="connsiteX2" fmla="*/ 3431705 w 3431705"/>
              <a:gd name="connsiteY2" fmla="*/ 6858000 h 6858000"/>
              <a:gd name="connsiteX3" fmla="*/ 0 w 3431705"/>
              <a:gd name="connsiteY3" fmla="*/ 6858000 h 6858000"/>
              <a:gd name="connsiteX4" fmla="*/ 0 w 3431705"/>
              <a:gd name="connsiteY4" fmla="*/ 0 h 6858000"/>
              <a:gd name="connsiteX0" fmla="*/ 3157 w 3434862"/>
              <a:gd name="connsiteY0" fmla="*/ 0 h 6858000"/>
              <a:gd name="connsiteX1" fmla="*/ 3434862 w 3434862"/>
              <a:gd name="connsiteY1" fmla="*/ 0 h 6858000"/>
              <a:gd name="connsiteX2" fmla="*/ 3434862 w 3434862"/>
              <a:gd name="connsiteY2" fmla="*/ 6858000 h 6858000"/>
              <a:gd name="connsiteX3" fmla="*/ 3157 w 3434862"/>
              <a:gd name="connsiteY3" fmla="*/ 6858000 h 6858000"/>
              <a:gd name="connsiteX4" fmla="*/ 0 w 3434862"/>
              <a:gd name="connsiteY4" fmla="*/ 3124200 h 6858000"/>
              <a:gd name="connsiteX5" fmla="*/ 3157 w 3434862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758837 w 4190542"/>
              <a:gd name="connsiteY0" fmla="*/ 0 h 6858000"/>
              <a:gd name="connsiteX1" fmla="*/ 4190542 w 4190542"/>
              <a:gd name="connsiteY1" fmla="*/ 0 h 6858000"/>
              <a:gd name="connsiteX2" fmla="*/ 4190542 w 4190542"/>
              <a:gd name="connsiteY2" fmla="*/ 6858000 h 6858000"/>
              <a:gd name="connsiteX3" fmla="*/ 758837 w 4190542"/>
              <a:gd name="connsiteY3" fmla="*/ 6858000 h 6858000"/>
              <a:gd name="connsiteX4" fmla="*/ 0 w 4190542"/>
              <a:gd name="connsiteY4" fmla="*/ 3548525 h 6858000"/>
              <a:gd name="connsiteX5" fmla="*/ 758837 w 4190542"/>
              <a:gd name="connsiteY5" fmla="*/ 0 h 6858000"/>
              <a:gd name="connsiteX0" fmla="*/ 647519 w 4079224"/>
              <a:gd name="connsiteY0" fmla="*/ 0 h 6858000"/>
              <a:gd name="connsiteX1" fmla="*/ 4079224 w 4079224"/>
              <a:gd name="connsiteY1" fmla="*/ 0 h 6858000"/>
              <a:gd name="connsiteX2" fmla="*/ 4079224 w 4079224"/>
              <a:gd name="connsiteY2" fmla="*/ 6858000 h 6858000"/>
              <a:gd name="connsiteX3" fmla="*/ 647519 w 4079224"/>
              <a:gd name="connsiteY3" fmla="*/ 6858000 h 6858000"/>
              <a:gd name="connsiteX4" fmla="*/ 0 w 4079224"/>
              <a:gd name="connsiteY4" fmla="*/ 3528647 h 6858000"/>
              <a:gd name="connsiteX5" fmla="*/ 647519 w 4079224"/>
              <a:gd name="connsiteY5" fmla="*/ 0 h 6858000"/>
              <a:gd name="connsiteX0" fmla="*/ 648002 w 4079707"/>
              <a:gd name="connsiteY0" fmla="*/ 0 h 6858000"/>
              <a:gd name="connsiteX1" fmla="*/ 4079707 w 4079707"/>
              <a:gd name="connsiteY1" fmla="*/ 0 h 6858000"/>
              <a:gd name="connsiteX2" fmla="*/ 4079707 w 4079707"/>
              <a:gd name="connsiteY2" fmla="*/ 6858000 h 6858000"/>
              <a:gd name="connsiteX3" fmla="*/ 648002 w 4079707"/>
              <a:gd name="connsiteY3" fmla="*/ 6858000 h 6858000"/>
              <a:gd name="connsiteX4" fmla="*/ 483 w 4079707"/>
              <a:gd name="connsiteY4" fmla="*/ 3528647 h 6858000"/>
              <a:gd name="connsiteX5" fmla="*/ 648002 w 4079707"/>
              <a:gd name="connsiteY5" fmla="*/ 0 h 6858000"/>
              <a:gd name="connsiteX0" fmla="*/ 647524 w 4079229"/>
              <a:gd name="connsiteY0" fmla="*/ 0 h 6858000"/>
              <a:gd name="connsiteX1" fmla="*/ 4079229 w 4079229"/>
              <a:gd name="connsiteY1" fmla="*/ 0 h 6858000"/>
              <a:gd name="connsiteX2" fmla="*/ 4079229 w 4079229"/>
              <a:gd name="connsiteY2" fmla="*/ 6858000 h 6858000"/>
              <a:gd name="connsiteX3" fmla="*/ 647524 w 4079229"/>
              <a:gd name="connsiteY3" fmla="*/ 6858000 h 6858000"/>
              <a:gd name="connsiteX4" fmla="*/ 5 w 4079229"/>
              <a:gd name="connsiteY4" fmla="*/ 3528647 h 6858000"/>
              <a:gd name="connsiteX5" fmla="*/ 647524 w 4079229"/>
              <a:gd name="connsiteY5" fmla="*/ 0 h 6858000"/>
              <a:gd name="connsiteX0" fmla="*/ 655474 w 4087179"/>
              <a:gd name="connsiteY0" fmla="*/ 0 h 6858000"/>
              <a:gd name="connsiteX1" fmla="*/ 4087179 w 4087179"/>
              <a:gd name="connsiteY1" fmla="*/ 0 h 6858000"/>
              <a:gd name="connsiteX2" fmla="*/ 4087179 w 4087179"/>
              <a:gd name="connsiteY2" fmla="*/ 6858000 h 6858000"/>
              <a:gd name="connsiteX3" fmla="*/ 655474 w 4087179"/>
              <a:gd name="connsiteY3" fmla="*/ 6858000 h 6858000"/>
              <a:gd name="connsiteX4" fmla="*/ 4 w 4087179"/>
              <a:gd name="connsiteY4" fmla="*/ 3405402 h 6858000"/>
              <a:gd name="connsiteX5" fmla="*/ 655474 w 4087179"/>
              <a:gd name="connsiteY5" fmla="*/ 0 h 6858000"/>
              <a:gd name="connsiteX0" fmla="*/ 655836 w 4087541"/>
              <a:gd name="connsiteY0" fmla="*/ 0 h 6858000"/>
              <a:gd name="connsiteX1" fmla="*/ 4087541 w 4087541"/>
              <a:gd name="connsiteY1" fmla="*/ 0 h 6858000"/>
              <a:gd name="connsiteX2" fmla="*/ 4087541 w 4087541"/>
              <a:gd name="connsiteY2" fmla="*/ 6858000 h 6858000"/>
              <a:gd name="connsiteX3" fmla="*/ 655836 w 4087541"/>
              <a:gd name="connsiteY3" fmla="*/ 6858000 h 6858000"/>
              <a:gd name="connsiteX4" fmla="*/ 366 w 4087541"/>
              <a:gd name="connsiteY4" fmla="*/ 3405402 h 6858000"/>
              <a:gd name="connsiteX5" fmla="*/ 655836 w 4087541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6086309"/>
              <a:gd name="connsiteY0" fmla="*/ 4483 h 6862483"/>
              <a:gd name="connsiteX1" fmla="*/ 6086309 w 6086309"/>
              <a:gd name="connsiteY1" fmla="*/ 0 h 6862483"/>
              <a:gd name="connsiteX2" fmla="*/ 4087180 w 6086309"/>
              <a:gd name="connsiteY2" fmla="*/ 6862483 h 6862483"/>
              <a:gd name="connsiteX3" fmla="*/ 655475 w 6086309"/>
              <a:gd name="connsiteY3" fmla="*/ 6862483 h 6862483"/>
              <a:gd name="connsiteX4" fmla="*/ 5 w 6086309"/>
              <a:gd name="connsiteY4" fmla="*/ 3409885 h 6862483"/>
              <a:gd name="connsiteX5" fmla="*/ 655475 w 6086309"/>
              <a:gd name="connsiteY5" fmla="*/ 4483 h 6862483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0 w 6086305"/>
              <a:gd name="connsiteY0" fmla="*/ 4483 h 6866965"/>
              <a:gd name="connsiteX1" fmla="*/ 6086304 w 6086305"/>
              <a:gd name="connsiteY1" fmla="*/ 0 h 6866965"/>
              <a:gd name="connsiteX2" fmla="*/ 6086305 w 6086305"/>
              <a:gd name="connsiteY2" fmla="*/ 6866965 h 6866965"/>
              <a:gd name="connsiteX3" fmla="*/ 655470 w 6086305"/>
              <a:gd name="connsiteY3" fmla="*/ 6862483 h 6866965"/>
              <a:gd name="connsiteX4" fmla="*/ 0 w 6086305"/>
              <a:gd name="connsiteY4" fmla="*/ 3409885 h 6866965"/>
              <a:gd name="connsiteX5" fmla="*/ 655470 w 6086305"/>
              <a:gd name="connsiteY5" fmla="*/ 4483 h 6866965"/>
              <a:gd name="connsiteX0" fmla="*/ 655470 w 6086305"/>
              <a:gd name="connsiteY0" fmla="*/ 0 h 6862482"/>
              <a:gd name="connsiteX1" fmla="*/ 3836880 w 6086305"/>
              <a:gd name="connsiteY1" fmla="*/ 13744 h 6862482"/>
              <a:gd name="connsiteX2" fmla="*/ 6086305 w 6086305"/>
              <a:gd name="connsiteY2" fmla="*/ 6862482 h 6862482"/>
              <a:gd name="connsiteX3" fmla="*/ 655470 w 6086305"/>
              <a:gd name="connsiteY3" fmla="*/ 6858000 h 6862482"/>
              <a:gd name="connsiteX4" fmla="*/ 0 w 6086305"/>
              <a:gd name="connsiteY4" fmla="*/ 3405402 h 6862482"/>
              <a:gd name="connsiteX5" fmla="*/ 655470 w 6086305"/>
              <a:gd name="connsiteY5" fmla="*/ 0 h 6862482"/>
              <a:gd name="connsiteX0" fmla="*/ 655470 w 3864313"/>
              <a:gd name="connsiteY0" fmla="*/ 0 h 6862482"/>
              <a:gd name="connsiteX1" fmla="*/ 3836880 w 3864313"/>
              <a:gd name="connsiteY1" fmla="*/ 13744 h 6862482"/>
              <a:gd name="connsiteX2" fmla="*/ 3864313 w 3864313"/>
              <a:gd name="connsiteY2" fmla="*/ 6862482 h 6862482"/>
              <a:gd name="connsiteX3" fmla="*/ 655470 w 3864313"/>
              <a:gd name="connsiteY3" fmla="*/ 6858000 h 6862482"/>
              <a:gd name="connsiteX4" fmla="*/ 0 w 3864313"/>
              <a:gd name="connsiteY4" fmla="*/ 3405402 h 6862482"/>
              <a:gd name="connsiteX5" fmla="*/ 655470 w 3864313"/>
              <a:gd name="connsiteY5" fmla="*/ 0 h 6862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64313" h="6862482">
                <a:moveTo>
                  <a:pt x="655470" y="0"/>
                </a:moveTo>
                <a:lnTo>
                  <a:pt x="3836880" y="13744"/>
                </a:lnTo>
                <a:cubicBezTo>
                  <a:pt x="3836880" y="2302732"/>
                  <a:pt x="3864313" y="4573494"/>
                  <a:pt x="3864313" y="6862482"/>
                </a:cubicBezTo>
                <a:lnTo>
                  <a:pt x="655470" y="6858000"/>
                </a:lnTo>
                <a:cubicBezTo>
                  <a:pt x="198236" y="5579539"/>
                  <a:pt x="0" y="4548402"/>
                  <a:pt x="0" y="3405402"/>
                </a:cubicBezTo>
                <a:cubicBezTo>
                  <a:pt x="0" y="2262402"/>
                  <a:pt x="220665" y="994916"/>
                  <a:pt x="6554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976300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32A6D0-497F-467A-A99B-8F14B8531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21" y="502285"/>
            <a:ext cx="11114202" cy="960559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84ECE3B-2BEC-472F-BA88-61E7B2A7BA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9621" y="1678329"/>
            <a:ext cx="5520179" cy="4402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D97C3FB-458B-4314-B96A-0894ADDCF33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199" y="1678329"/>
            <a:ext cx="5441623" cy="44024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 dirty="0"/>
              <a:t>Picture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482FBE7-C14D-47FC-8ADC-660EAC1FC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47F2A1D-C3E7-4235-8AA1-91BF70B2A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Susanne Suvanto, 31.8.2023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1FF258C-6C88-4542-9F0C-1F1C3DC8F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5B13B-25DF-4FAF-8E4E-F9C761B2CC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09398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7.sv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9C38F43-DA14-4CCD-93C1-5D1000881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21" y="502285"/>
            <a:ext cx="11114202" cy="945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851044F-A89D-4DFC-A7B9-62F6E032C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621" y="1581784"/>
            <a:ext cx="11114202" cy="4422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774668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9" r:id="rId5"/>
    <p:sldLayoutId id="2147483716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041CEEB-AA6D-4DBD-82A0-CCECA65F4B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6222" y="6443541"/>
            <a:ext cx="2394409" cy="247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82CC2FF-054F-44E0-AA0C-140EA4EDE7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22415" y="6443541"/>
            <a:ext cx="2682193" cy="247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Susanne Suvanto, 31.8.2023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CEC3861-1AEA-4C31-97BB-96C9521F70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02244" y="6443541"/>
            <a:ext cx="1111579" cy="247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5B13B-25DF-4FAF-8E4E-F9C761B2CC8A}" type="slidenum">
              <a:rPr lang="fi-FI" smtClean="0"/>
              <a:t>‹#›</a:t>
            </a:fld>
            <a:endParaRPr lang="fi-FI"/>
          </a:p>
        </p:txBody>
      </p:sp>
      <p:sp>
        <p:nvSpPr>
          <p:cNvPr id="9" name="Otsikon paikkamerkki 1">
            <a:extLst>
              <a:ext uri="{FF2B5EF4-FFF2-40B4-BE49-F238E27FC236}">
                <a16:creationId xmlns:a16="http://schemas.microsoft.com/office/drawing/2014/main" id="{FF7F1B9B-0DF9-4B00-9000-59D731DA2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21" y="502285"/>
            <a:ext cx="11114202" cy="945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0" name="Tekstin paikkamerkki 2">
            <a:extLst>
              <a:ext uri="{FF2B5EF4-FFF2-40B4-BE49-F238E27FC236}">
                <a16:creationId xmlns:a16="http://schemas.microsoft.com/office/drawing/2014/main" id="{7518C29B-47B6-47BA-A0FB-7BD55916F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621" y="1581784"/>
            <a:ext cx="11114202" cy="4422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9F82D26-6ED2-5EE3-625E-26AD9318EF0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7681" y="6208549"/>
            <a:ext cx="4183148" cy="4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6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8" r:id="rId2"/>
    <p:sldLayoutId id="2147483668" r:id="rId3"/>
    <p:sldLayoutId id="2147483669" r:id="rId4"/>
    <p:sldLayoutId id="2147483670" r:id="rId5"/>
    <p:sldLayoutId id="2147483750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Tx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9C38F43-DA14-4CCD-93C1-5D1000881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21" y="365125"/>
            <a:ext cx="111142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851044F-A89D-4DFC-A7B9-62F6E032C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621" y="1825625"/>
            <a:ext cx="11114202" cy="4235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839846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3" r:id="rId2"/>
    <p:sldLayoutId id="2147483674" r:id="rId3"/>
    <p:sldLayoutId id="2147483675" r:id="rId4"/>
    <p:sldLayoutId id="2147483676" r:id="rId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9C38F43-DA14-4CCD-93C1-5D1000881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21" y="365125"/>
            <a:ext cx="111142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851044F-A89D-4DFC-A7B9-62F6E032C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621" y="1825625"/>
            <a:ext cx="11114202" cy="4235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585139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8662" y="6241898"/>
            <a:ext cx="2851823" cy="490167"/>
            <a:chOff x="343996" y="4594636"/>
            <a:chExt cx="2138867" cy="367625"/>
          </a:xfrm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3996" y="4766202"/>
              <a:ext cx="100142" cy="162730"/>
            </a:xfrm>
            <a:custGeom>
              <a:avLst/>
              <a:gdLst>
                <a:gd name="T0" fmla="*/ 0 w 57"/>
                <a:gd name="T1" fmla="*/ 0 h 92"/>
                <a:gd name="T2" fmla="*/ 0 w 57"/>
                <a:gd name="T3" fmla="*/ 73 h 92"/>
                <a:gd name="T4" fmla="*/ 21 w 57"/>
                <a:gd name="T5" fmla="*/ 92 h 92"/>
                <a:gd name="T6" fmla="*/ 57 w 57"/>
                <a:gd name="T7" fmla="*/ 91 h 92"/>
                <a:gd name="T8" fmla="*/ 56 w 57"/>
                <a:gd name="T9" fmla="*/ 78 h 92"/>
                <a:gd name="T10" fmla="*/ 24 w 57"/>
                <a:gd name="T11" fmla="*/ 78 h 92"/>
                <a:gd name="T12" fmla="*/ 18 w 57"/>
                <a:gd name="T13" fmla="*/ 76 h 92"/>
                <a:gd name="T14" fmla="*/ 17 w 57"/>
                <a:gd name="T15" fmla="*/ 71 h 92"/>
                <a:gd name="T16" fmla="*/ 17 w 57"/>
                <a:gd name="T17" fmla="*/ 0 h 92"/>
                <a:gd name="T18" fmla="*/ 0 w 57"/>
                <a:gd name="T1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92">
                  <a:moveTo>
                    <a:pt x="0" y="0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86"/>
                    <a:pt x="7" y="92"/>
                    <a:pt x="21" y="92"/>
                  </a:cubicBezTo>
                  <a:cubicBezTo>
                    <a:pt x="36" y="92"/>
                    <a:pt x="48" y="92"/>
                    <a:pt x="57" y="91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2" y="78"/>
                    <a:pt x="19" y="78"/>
                    <a:pt x="18" y="76"/>
                  </a:cubicBezTo>
                  <a:cubicBezTo>
                    <a:pt x="17" y="75"/>
                    <a:pt x="17" y="73"/>
                    <a:pt x="17" y="71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451501" y="4813328"/>
              <a:ext cx="105296" cy="118550"/>
            </a:xfrm>
            <a:custGeom>
              <a:avLst/>
              <a:gdLst>
                <a:gd name="T0" fmla="*/ 44 w 60"/>
                <a:gd name="T1" fmla="*/ 0 h 67"/>
                <a:gd name="T2" fmla="*/ 44 w 60"/>
                <a:gd name="T3" fmla="*/ 46 h 67"/>
                <a:gd name="T4" fmla="*/ 25 w 60"/>
                <a:gd name="T5" fmla="*/ 53 h 67"/>
                <a:gd name="T6" fmla="*/ 18 w 60"/>
                <a:gd name="T7" fmla="*/ 51 h 67"/>
                <a:gd name="T8" fmla="*/ 17 w 60"/>
                <a:gd name="T9" fmla="*/ 44 h 67"/>
                <a:gd name="T10" fmla="*/ 17 w 60"/>
                <a:gd name="T11" fmla="*/ 0 h 67"/>
                <a:gd name="T12" fmla="*/ 0 w 60"/>
                <a:gd name="T13" fmla="*/ 0 h 67"/>
                <a:gd name="T14" fmla="*/ 0 w 60"/>
                <a:gd name="T15" fmla="*/ 49 h 67"/>
                <a:gd name="T16" fmla="*/ 18 w 60"/>
                <a:gd name="T17" fmla="*/ 67 h 67"/>
                <a:gd name="T18" fmla="*/ 46 w 60"/>
                <a:gd name="T19" fmla="*/ 56 h 67"/>
                <a:gd name="T20" fmla="*/ 47 w 60"/>
                <a:gd name="T21" fmla="*/ 65 h 67"/>
                <a:gd name="T22" fmla="*/ 60 w 60"/>
                <a:gd name="T23" fmla="*/ 65 h 67"/>
                <a:gd name="T24" fmla="*/ 60 w 60"/>
                <a:gd name="T25" fmla="*/ 0 h 67"/>
                <a:gd name="T26" fmla="*/ 44 w 60"/>
                <a:gd name="T2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67">
                  <a:moveTo>
                    <a:pt x="44" y="0"/>
                  </a:moveTo>
                  <a:cubicBezTo>
                    <a:pt x="44" y="46"/>
                    <a:pt x="44" y="46"/>
                    <a:pt x="44" y="46"/>
                  </a:cubicBezTo>
                  <a:cubicBezTo>
                    <a:pt x="35" y="51"/>
                    <a:pt x="29" y="53"/>
                    <a:pt x="25" y="53"/>
                  </a:cubicBezTo>
                  <a:cubicBezTo>
                    <a:pt x="21" y="53"/>
                    <a:pt x="19" y="52"/>
                    <a:pt x="18" y="51"/>
                  </a:cubicBezTo>
                  <a:cubicBezTo>
                    <a:pt x="17" y="50"/>
                    <a:pt x="16" y="47"/>
                    <a:pt x="17" y="4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1"/>
                    <a:pt x="6" y="67"/>
                    <a:pt x="18" y="67"/>
                  </a:cubicBezTo>
                  <a:cubicBezTo>
                    <a:pt x="27" y="67"/>
                    <a:pt x="36" y="63"/>
                    <a:pt x="46" y="56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60" y="65"/>
                    <a:pt x="60" y="65"/>
                    <a:pt x="60" y="65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578150" y="4766202"/>
              <a:ext cx="106769" cy="162730"/>
            </a:xfrm>
            <a:custGeom>
              <a:avLst/>
              <a:gdLst>
                <a:gd name="T0" fmla="*/ 43 w 61"/>
                <a:gd name="T1" fmla="*/ 92 h 92"/>
                <a:gd name="T2" fmla="*/ 61 w 61"/>
                <a:gd name="T3" fmla="*/ 92 h 92"/>
                <a:gd name="T4" fmla="*/ 41 w 61"/>
                <a:gd name="T5" fmla="*/ 62 h 92"/>
                <a:gd name="T6" fmla="*/ 35 w 61"/>
                <a:gd name="T7" fmla="*/ 56 h 92"/>
                <a:gd name="T8" fmla="*/ 35 w 61"/>
                <a:gd name="T9" fmla="*/ 55 h 92"/>
                <a:gd name="T10" fmla="*/ 41 w 61"/>
                <a:gd name="T11" fmla="*/ 50 h 92"/>
                <a:gd name="T12" fmla="*/ 59 w 61"/>
                <a:gd name="T13" fmla="*/ 27 h 92"/>
                <a:gd name="T14" fmla="*/ 41 w 61"/>
                <a:gd name="T15" fmla="*/ 27 h 92"/>
                <a:gd name="T16" fmla="*/ 23 w 61"/>
                <a:gd name="T17" fmla="*/ 50 h 92"/>
                <a:gd name="T18" fmla="*/ 16 w 61"/>
                <a:gd name="T19" fmla="*/ 50 h 92"/>
                <a:gd name="T20" fmla="*/ 17 w 61"/>
                <a:gd name="T21" fmla="*/ 39 h 92"/>
                <a:gd name="T22" fmla="*/ 17 w 61"/>
                <a:gd name="T23" fmla="*/ 0 h 92"/>
                <a:gd name="T24" fmla="*/ 0 w 61"/>
                <a:gd name="T25" fmla="*/ 0 h 92"/>
                <a:gd name="T26" fmla="*/ 0 w 61"/>
                <a:gd name="T27" fmla="*/ 92 h 92"/>
                <a:gd name="T28" fmla="*/ 16 w 61"/>
                <a:gd name="T29" fmla="*/ 92 h 92"/>
                <a:gd name="T30" fmla="*/ 16 w 61"/>
                <a:gd name="T31" fmla="*/ 71 h 92"/>
                <a:gd name="T32" fmla="*/ 16 w 61"/>
                <a:gd name="T33" fmla="*/ 61 h 92"/>
                <a:gd name="T34" fmla="*/ 23 w 61"/>
                <a:gd name="T35" fmla="*/ 61 h 92"/>
                <a:gd name="T36" fmla="*/ 43 w 61"/>
                <a:gd name="T3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92">
                  <a:moveTo>
                    <a:pt x="43" y="92"/>
                  </a:moveTo>
                  <a:cubicBezTo>
                    <a:pt x="61" y="92"/>
                    <a:pt x="61" y="92"/>
                    <a:pt x="61" y="9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39" y="59"/>
                    <a:pt x="37" y="57"/>
                    <a:pt x="35" y="56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7" y="54"/>
                    <a:pt x="39" y="52"/>
                    <a:pt x="41" y="50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47"/>
                    <a:pt x="17" y="43"/>
                    <a:pt x="17" y="3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9"/>
                    <a:pt x="16" y="65"/>
                    <a:pt x="16" y="61"/>
                  </a:cubicBezTo>
                  <a:cubicBezTo>
                    <a:pt x="23" y="61"/>
                    <a:pt x="23" y="61"/>
                    <a:pt x="23" y="61"/>
                  </a:cubicBezTo>
                  <a:lnTo>
                    <a:pt x="43" y="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681237" y="4810382"/>
              <a:ext cx="107505" cy="121496"/>
            </a:xfrm>
            <a:custGeom>
              <a:avLst/>
              <a:gdLst>
                <a:gd name="T0" fmla="*/ 61 w 61"/>
                <a:gd name="T1" fmla="*/ 23 h 69"/>
                <a:gd name="T2" fmla="*/ 54 w 61"/>
                <a:gd name="T3" fmla="*/ 6 h 69"/>
                <a:gd name="T4" fmla="*/ 31 w 61"/>
                <a:gd name="T5" fmla="*/ 0 h 69"/>
                <a:gd name="T6" fmla="*/ 7 w 61"/>
                <a:gd name="T7" fmla="*/ 8 h 69"/>
                <a:gd name="T8" fmla="*/ 0 w 61"/>
                <a:gd name="T9" fmla="*/ 34 h 69"/>
                <a:gd name="T10" fmla="*/ 7 w 61"/>
                <a:gd name="T11" fmla="*/ 61 h 69"/>
                <a:gd name="T12" fmla="*/ 32 w 61"/>
                <a:gd name="T13" fmla="*/ 69 h 69"/>
                <a:gd name="T14" fmla="*/ 59 w 61"/>
                <a:gd name="T15" fmla="*/ 64 h 69"/>
                <a:gd name="T16" fmla="*/ 58 w 61"/>
                <a:gd name="T17" fmla="*/ 54 h 69"/>
                <a:gd name="T18" fmla="*/ 34 w 61"/>
                <a:gd name="T19" fmla="*/ 55 h 69"/>
                <a:gd name="T20" fmla="*/ 22 w 61"/>
                <a:gd name="T21" fmla="*/ 53 h 69"/>
                <a:gd name="T22" fmla="*/ 17 w 61"/>
                <a:gd name="T23" fmla="*/ 41 h 69"/>
                <a:gd name="T24" fmla="*/ 44 w 61"/>
                <a:gd name="T25" fmla="*/ 41 h 69"/>
                <a:gd name="T26" fmla="*/ 61 w 61"/>
                <a:gd name="T27" fmla="*/ 23 h 69"/>
                <a:gd name="T28" fmla="*/ 45 w 61"/>
                <a:gd name="T29" fmla="*/ 22 h 69"/>
                <a:gd name="T30" fmla="*/ 39 w 61"/>
                <a:gd name="T31" fmla="*/ 30 h 69"/>
                <a:gd name="T32" fmla="*/ 17 w 61"/>
                <a:gd name="T33" fmla="*/ 30 h 69"/>
                <a:gd name="T34" fmla="*/ 20 w 61"/>
                <a:gd name="T35" fmla="*/ 16 h 69"/>
                <a:gd name="T36" fmla="*/ 32 w 61"/>
                <a:gd name="T37" fmla="*/ 13 h 69"/>
                <a:gd name="T38" fmla="*/ 42 w 61"/>
                <a:gd name="T39" fmla="*/ 15 h 69"/>
                <a:gd name="T40" fmla="*/ 45 w 61"/>
                <a:gd name="T41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1" h="69">
                  <a:moveTo>
                    <a:pt x="61" y="23"/>
                  </a:moveTo>
                  <a:cubicBezTo>
                    <a:pt x="61" y="15"/>
                    <a:pt x="59" y="9"/>
                    <a:pt x="54" y="6"/>
                  </a:cubicBezTo>
                  <a:cubicBezTo>
                    <a:pt x="49" y="2"/>
                    <a:pt x="42" y="0"/>
                    <a:pt x="31" y="0"/>
                  </a:cubicBezTo>
                  <a:cubicBezTo>
                    <a:pt x="20" y="0"/>
                    <a:pt x="12" y="3"/>
                    <a:pt x="7" y="8"/>
                  </a:cubicBezTo>
                  <a:cubicBezTo>
                    <a:pt x="2" y="13"/>
                    <a:pt x="0" y="22"/>
                    <a:pt x="0" y="34"/>
                  </a:cubicBezTo>
                  <a:cubicBezTo>
                    <a:pt x="0" y="47"/>
                    <a:pt x="2" y="55"/>
                    <a:pt x="7" y="61"/>
                  </a:cubicBezTo>
                  <a:cubicBezTo>
                    <a:pt x="12" y="66"/>
                    <a:pt x="21" y="69"/>
                    <a:pt x="32" y="69"/>
                  </a:cubicBezTo>
                  <a:cubicBezTo>
                    <a:pt x="44" y="69"/>
                    <a:pt x="53" y="67"/>
                    <a:pt x="59" y="6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49" y="55"/>
                    <a:pt x="41" y="55"/>
                    <a:pt x="34" y="55"/>
                  </a:cubicBezTo>
                  <a:cubicBezTo>
                    <a:pt x="29" y="55"/>
                    <a:pt x="24" y="54"/>
                    <a:pt x="22" y="53"/>
                  </a:cubicBezTo>
                  <a:cubicBezTo>
                    <a:pt x="19" y="51"/>
                    <a:pt x="18" y="47"/>
                    <a:pt x="17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5" y="41"/>
                    <a:pt x="61" y="35"/>
                    <a:pt x="61" y="23"/>
                  </a:cubicBezTo>
                  <a:moveTo>
                    <a:pt x="45" y="22"/>
                  </a:moveTo>
                  <a:cubicBezTo>
                    <a:pt x="45" y="27"/>
                    <a:pt x="43" y="30"/>
                    <a:pt x="39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3"/>
                    <a:pt x="18" y="19"/>
                    <a:pt x="20" y="16"/>
                  </a:cubicBezTo>
                  <a:cubicBezTo>
                    <a:pt x="22" y="14"/>
                    <a:pt x="26" y="13"/>
                    <a:pt x="32" y="13"/>
                  </a:cubicBezTo>
                  <a:cubicBezTo>
                    <a:pt x="37" y="13"/>
                    <a:pt x="40" y="13"/>
                    <a:pt x="42" y="15"/>
                  </a:cubicBezTo>
                  <a:cubicBezTo>
                    <a:pt x="44" y="16"/>
                    <a:pt x="45" y="19"/>
                    <a:pt x="45" y="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23803" y="4594636"/>
              <a:ext cx="219428" cy="204701"/>
            </a:xfrm>
            <a:custGeom>
              <a:avLst/>
              <a:gdLst>
                <a:gd name="T0" fmla="*/ 65 w 125"/>
                <a:gd name="T1" fmla="*/ 1 h 116"/>
                <a:gd name="T2" fmla="*/ 0 w 125"/>
                <a:gd name="T3" fmla="*/ 44 h 116"/>
                <a:gd name="T4" fmla="*/ 13 w 125"/>
                <a:gd name="T5" fmla="*/ 76 h 116"/>
                <a:gd name="T6" fmla="*/ 39 w 125"/>
                <a:gd name="T7" fmla="*/ 91 h 116"/>
                <a:gd name="T8" fmla="*/ 39 w 125"/>
                <a:gd name="T9" fmla="*/ 91 h 116"/>
                <a:gd name="T10" fmla="*/ 39 w 125"/>
                <a:gd name="T11" fmla="*/ 92 h 116"/>
                <a:gd name="T12" fmla="*/ 39 w 125"/>
                <a:gd name="T13" fmla="*/ 92 h 116"/>
                <a:gd name="T14" fmla="*/ 21 w 125"/>
                <a:gd name="T15" fmla="*/ 116 h 116"/>
                <a:gd name="T16" fmla="*/ 30 w 125"/>
                <a:gd name="T17" fmla="*/ 116 h 116"/>
                <a:gd name="T18" fmla="*/ 66 w 125"/>
                <a:gd name="T19" fmla="*/ 95 h 116"/>
                <a:gd name="T20" fmla="*/ 124 w 125"/>
                <a:gd name="T21" fmla="*/ 49 h 116"/>
                <a:gd name="T22" fmla="*/ 65 w 125"/>
                <a:gd name="T23" fmla="*/ 1 h 116"/>
                <a:gd name="T24" fmla="*/ 82 w 125"/>
                <a:gd name="T25" fmla="*/ 77 h 116"/>
                <a:gd name="T26" fmla="*/ 52 w 125"/>
                <a:gd name="T27" fmla="*/ 85 h 116"/>
                <a:gd name="T28" fmla="*/ 70 w 125"/>
                <a:gd name="T29" fmla="*/ 56 h 116"/>
                <a:gd name="T30" fmla="*/ 68 w 125"/>
                <a:gd name="T31" fmla="*/ 56 h 116"/>
                <a:gd name="T32" fmla="*/ 41 w 125"/>
                <a:gd name="T33" fmla="*/ 83 h 116"/>
                <a:gd name="T34" fmla="*/ 32 w 125"/>
                <a:gd name="T35" fmla="*/ 78 h 116"/>
                <a:gd name="T36" fmla="*/ 35 w 125"/>
                <a:gd name="T37" fmla="*/ 29 h 116"/>
                <a:gd name="T38" fmla="*/ 75 w 125"/>
                <a:gd name="T39" fmla="*/ 19 h 116"/>
                <a:gd name="T40" fmla="*/ 99 w 125"/>
                <a:gd name="T41" fmla="*/ 16 h 116"/>
                <a:gd name="T42" fmla="*/ 82 w 125"/>
                <a:gd name="T43" fmla="*/ 7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5" h="116">
                  <a:moveTo>
                    <a:pt x="65" y="1"/>
                  </a:moveTo>
                  <a:cubicBezTo>
                    <a:pt x="30" y="0"/>
                    <a:pt x="1" y="19"/>
                    <a:pt x="0" y="44"/>
                  </a:cubicBezTo>
                  <a:cubicBezTo>
                    <a:pt x="0" y="56"/>
                    <a:pt x="3" y="67"/>
                    <a:pt x="13" y="76"/>
                  </a:cubicBezTo>
                  <a:cubicBezTo>
                    <a:pt x="26" y="89"/>
                    <a:pt x="39" y="91"/>
                    <a:pt x="39" y="91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8" y="93"/>
                    <a:pt x="21" y="116"/>
                    <a:pt x="21" y="116"/>
                  </a:cubicBezTo>
                  <a:cubicBezTo>
                    <a:pt x="30" y="116"/>
                    <a:pt x="30" y="116"/>
                    <a:pt x="30" y="116"/>
                  </a:cubicBezTo>
                  <a:cubicBezTo>
                    <a:pt x="39" y="109"/>
                    <a:pt x="60" y="95"/>
                    <a:pt x="66" y="95"/>
                  </a:cubicBezTo>
                  <a:cubicBezTo>
                    <a:pt x="104" y="94"/>
                    <a:pt x="124" y="70"/>
                    <a:pt x="124" y="49"/>
                  </a:cubicBezTo>
                  <a:cubicBezTo>
                    <a:pt x="125" y="24"/>
                    <a:pt x="100" y="3"/>
                    <a:pt x="65" y="1"/>
                  </a:cubicBezTo>
                  <a:close/>
                  <a:moveTo>
                    <a:pt x="82" y="77"/>
                  </a:moveTo>
                  <a:cubicBezTo>
                    <a:pt x="74" y="83"/>
                    <a:pt x="62" y="86"/>
                    <a:pt x="52" y="85"/>
                  </a:cubicBezTo>
                  <a:cubicBezTo>
                    <a:pt x="60" y="71"/>
                    <a:pt x="70" y="56"/>
                    <a:pt x="70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5" y="59"/>
                    <a:pt x="52" y="69"/>
                    <a:pt x="41" y="83"/>
                  </a:cubicBezTo>
                  <a:cubicBezTo>
                    <a:pt x="37" y="82"/>
                    <a:pt x="34" y="80"/>
                    <a:pt x="32" y="78"/>
                  </a:cubicBezTo>
                  <a:cubicBezTo>
                    <a:pt x="17" y="65"/>
                    <a:pt x="20" y="41"/>
                    <a:pt x="35" y="29"/>
                  </a:cubicBezTo>
                  <a:cubicBezTo>
                    <a:pt x="47" y="19"/>
                    <a:pt x="62" y="19"/>
                    <a:pt x="75" y="19"/>
                  </a:cubicBezTo>
                  <a:cubicBezTo>
                    <a:pt x="89" y="19"/>
                    <a:pt x="99" y="16"/>
                    <a:pt x="99" y="16"/>
                  </a:cubicBezTo>
                  <a:cubicBezTo>
                    <a:pt x="99" y="16"/>
                    <a:pt x="108" y="56"/>
                    <a:pt x="82" y="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698" y="4792731"/>
              <a:ext cx="1557165" cy="1695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789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745" r:id="rId21"/>
    <p:sldLayoutId id="2147483746" r:id="rId22"/>
    <p:sldLayoutId id="2147483747" r:id="rId23"/>
    <p:sldLayoutId id="2147483748" r:id="rId24"/>
    <p:sldLayoutId id="2147483749" r:id="rId25"/>
  </p:sldLayoutIdLst>
  <p:hf sldNum="0"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3467" kern="1200">
          <a:solidFill>
            <a:schemeClr val="accent1"/>
          </a:solidFill>
          <a:latin typeface="Arial"/>
          <a:ea typeface="ＭＳ Ｐゴシック" charset="0"/>
          <a:cs typeface="Arial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Arial" charset="0"/>
          <a:ea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Arial" charset="0"/>
          <a:ea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Arial" charset="0"/>
          <a:ea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Arial" charset="0"/>
          <a:ea typeface="ＭＳ Ｐゴシック" charset="0"/>
        </a:defRPr>
      </a:lvl9pPr>
    </p:titleStyle>
    <p:bodyStyle>
      <a:lvl1pPr algn="l" defTabSz="609585" rtl="0" eaLnBrk="1" fontAlgn="base" hangingPunct="1">
        <a:spcBef>
          <a:spcPct val="20000"/>
        </a:spcBef>
        <a:spcAft>
          <a:spcPct val="0"/>
        </a:spcAft>
        <a:defRPr sz="2667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67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33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chart" Target="../charts/chart1.xml"/><Relationship Id="rId4" Type="http://schemas.openxmlformats.org/officeDocument/2006/relationships/image" Target="../media/image38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hyperlink" Target="https://www.luke.fi/fi/projektit/tyvituho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urn.fi/URN:ISBN:978-952-380-688-7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727A86-1207-076D-7CF4-3805886C9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4224" y="2036192"/>
            <a:ext cx="4972712" cy="2378790"/>
          </a:xfrm>
        </p:spPr>
        <p:txBody>
          <a:bodyPr>
            <a:noAutofit/>
          </a:bodyPr>
          <a:lstStyle/>
          <a:p>
            <a:r>
              <a:rPr lang="fi-FI" sz="3200" b="0" i="0" u="none" strike="noStrike" dirty="0">
                <a:solidFill>
                  <a:srgbClr val="666666"/>
                </a:solidFill>
                <a:effectLst/>
                <a:latin typeface="Lato" panose="020F0502020204030203" pitchFamily="34" charset="0"/>
              </a:rPr>
              <a:t>Juurikäävän aiheuttaman tyvilahon riskikartoitus Suomessa ja </a:t>
            </a:r>
            <a:r>
              <a:rPr lang="fi-FI" sz="3200" b="0" i="0" u="none" strike="noStrike" dirty="0" err="1">
                <a:solidFill>
                  <a:srgbClr val="666666"/>
                </a:solidFill>
                <a:effectLst/>
                <a:latin typeface="Lato" panose="020F0502020204030203" pitchFamily="34" charset="0"/>
              </a:rPr>
              <a:t>täsmätorjunta</a:t>
            </a:r>
            <a:r>
              <a:rPr lang="fi-FI" sz="3200" b="0" i="0" u="none" strike="noStrike" dirty="0">
                <a:solidFill>
                  <a:srgbClr val="666666"/>
                </a:solidFill>
                <a:effectLst/>
                <a:latin typeface="Lato" panose="020F0502020204030203" pitchFamily="34" charset="0"/>
              </a:rPr>
              <a:t> metsikkötasolla (</a:t>
            </a:r>
            <a:r>
              <a:rPr lang="fi-FI" sz="3200" b="0" i="0" u="none" strike="noStrike" dirty="0" err="1">
                <a:solidFill>
                  <a:srgbClr val="666666"/>
                </a:solidFill>
                <a:effectLst/>
                <a:latin typeface="Lato" panose="020F0502020204030203" pitchFamily="34" charset="0"/>
              </a:rPr>
              <a:t>TyviTuho</a:t>
            </a:r>
            <a:r>
              <a:rPr lang="fi-FI" sz="3200" b="0" i="0" u="none" strike="noStrike" dirty="0">
                <a:solidFill>
                  <a:srgbClr val="666666"/>
                </a:solidFill>
                <a:effectLst/>
                <a:latin typeface="Lato" panose="020F0502020204030203" pitchFamily="34" charset="0"/>
              </a:rPr>
              <a:t>)</a:t>
            </a:r>
            <a:endParaRPr lang="fi-FI" sz="280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B456099-F138-B4F4-58CB-637F2A946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7374" y="4535056"/>
            <a:ext cx="5321776" cy="1700998"/>
          </a:xfrm>
        </p:spPr>
        <p:txBody>
          <a:bodyPr>
            <a:normAutofit fontScale="77500" lnSpcReduction="20000"/>
          </a:bodyPr>
          <a:lstStyle/>
          <a:p>
            <a:r>
              <a:rPr lang="fi-FI" sz="2100" dirty="0"/>
              <a:t>Mikko Peltoniemi, Luonnonvarakeskus</a:t>
            </a:r>
          </a:p>
          <a:p>
            <a:r>
              <a:rPr lang="fi-FI" sz="1900" dirty="0"/>
              <a:t>Eero Holmström, Susanne Suvanto, Tuomas Rajala, Anssi </a:t>
            </a:r>
            <a:r>
              <a:rPr lang="fi-FI" sz="1900" dirty="0" err="1"/>
              <a:t>Ahtikoski</a:t>
            </a:r>
            <a:r>
              <a:rPr lang="fi-FI" sz="1900" dirty="0"/>
              <a:t>, Juha Honkaniemi, Jarkko Hantula, Tuula Piri, Juha Heikkinen, Henna Höglund, Juho Kokkonen, Juha-Antti Sorsa, Kirsi </a:t>
            </a:r>
            <a:r>
              <a:rPr lang="fi-FI" sz="1900" dirty="0" err="1"/>
              <a:t>Riekki</a:t>
            </a:r>
            <a:r>
              <a:rPr lang="fi-FI" sz="1900" dirty="0"/>
              <a:t>, Tapio Räsänen</a:t>
            </a:r>
          </a:p>
          <a:p>
            <a:endParaRPr lang="fi-FI" sz="1500" dirty="0"/>
          </a:p>
          <a:p>
            <a:r>
              <a:rPr lang="fi-FI" sz="1500" dirty="0">
                <a:solidFill>
                  <a:schemeClr val="tx1"/>
                </a:solidFill>
              </a:rPr>
              <a:t>3.11.2023, Hiilestä kiinni seminaari</a:t>
            </a:r>
          </a:p>
          <a:p>
            <a:endParaRPr lang="fi-FI" sz="1500" dirty="0"/>
          </a:p>
        </p:txBody>
      </p:sp>
      <p:pic>
        <p:nvPicPr>
          <p:cNvPr id="6" name="Kuvan paikkamerkki 5" descr="Kuva, joka sisältää kohteen puu, Metsänhakkuu, piha-, puutavara&#10;&#10;Kuvaus luotu automaattisesti">
            <a:extLst>
              <a:ext uri="{FF2B5EF4-FFF2-40B4-BE49-F238E27FC236}">
                <a16:creationId xmlns:a16="http://schemas.microsoft.com/office/drawing/2014/main" id="{478E9A8A-9842-207C-1BA6-23C6010ADB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18699"/>
          <a:stretch>
            <a:fillRect/>
          </a:stretch>
        </p:blipFill>
        <p:spPr/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0BD71E0C-B5E8-846F-A7C9-E080E455CB75}"/>
              </a:ext>
            </a:extLst>
          </p:cNvPr>
          <p:cNvSpPr txBox="1"/>
          <p:nvPr/>
        </p:nvSpPr>
        <p:spPr>
          <a:xfrm>
            <a:off x="10594473" y="6550089"/>
            <a:ext cx="1646605" cy="230832"/>
          </a:xfrm>
          <a:prstGeom prst="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i-FI" sz="900" dirty="0">
                <a:latin typeface="Arial" panose="020B0604020202020204" pitchFamily="34" charset="0"/>
                <a:cs typeface="Arial" panose="020B0604020202020204" pitchFamily="34" charset="0"/>
              </a:rPr>
              <a:t>Photo: Erkki Oksanen, Luke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42113CF6-F93B-3A2E-4066-F434F0E34929}"/>
              </a:ext>
            </a:extLst>
          </p:cNvPr>
          <p:cNvSpPr txBox="1"/>
          <p:nvPr/>
        </p:nvSpPr>
        <p:spPr>
          <a:xfrm>
            <a:off x="920188" y="6488533"/>
            <a:ext cx="612300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i-FI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E074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mikko.peltoniemi@luke.fi</a:t>
            </a:r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40EAA4A5-B65F-01B1-AC50-9D5CCFC44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062" y="436997"/>
            <a:ext cx="2480242" cy="136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62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2208FB02-C191-1416-AD67-5C2554F95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Mitkä kiinteän osan selittäjät vaikuttavat juurikäävän esiintymiseen? 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930A15C-8F4C-8830-8948-5739F0787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620" y="1514764"/>
            <a:ext cx="10057544" cy="459047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b="1" dirty="0">
                <a:solidFill>
                  <a:srgbClr val="00B050"/>
                </a:solidFill>
              </a:rPr>
              <a:t>Puun koko, </a:t>
            </a:r>
            <a:r>
              <a:rPr lang="fi-FI" b="1" dirty="0" err="1">
                <a:solidFill>
                  <a:srgbClr val="00B050"/>
                </a:solidFill>
              </a:rPr>
              <a:t>dbh</a:t>
            </a:r>
            <a:r>
              <a:rPr lang="fi-FI" b="1" dirty="0">
                <a:solidFill>
                  <a:srgbClr val="00B050"/>
                </a:solidFill>
              </a:rPr>
              <a:t> (enemmän aikaa lahon kehittyä)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>
                    <a:lumMod val="50000"/>
                  </a:schemeClr>
                </a:solidFill>
              </a:rPr>
              <a:t>Metsikön kuusi-% (leviäminen nykyisessä metsikössä)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b="1" dirty="0">
                <a:solidFill>
                  <a:srgbClr val="00B050"/>
                </a:solidFill>
              </a:rPr>
              <a:t>Väkitiheys 1925 (+ interaktio etäisyys merenrantaan)</a:t>
            </a:r>
            <a:r>
              <a:rPr lang="fi-FI" b="1" dirty="0">
                <a:solidFill>
                  <a:schemeClr val="accent2"/>
                </a:solidFill>
              </a:rPr>
              <a:t>*</a:t>
            </a:r>
            <a:endParaRPr lang="fi-FI" sz="1400" b="1" dirty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b="1" dirty="0">
                <a:solidFill>
                  <a:srgbClr val="FF0000"/>
                </a:solidFill>
              </a:rPr>
              <a:t>Etäisyys rautateihin 1925</a:t>
            </a:r>
            <a:endParaRPr lang="fi-FI" sz="1400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>
                    <a:lumMod val="50000"/>
                  </a:schemeClr>
                </a:solidFill>
              </a:rPr>
              <a:t>Etäisyys sahoihin (painotettu tuotantokapasiteetilla)</a:t>
            </a:r>
            <a:r>
              <a:rPr lang="fi-FI" dirty="0">
                <a:solidFill>
                  <a:schemeClr val="accent2"/>
                </a:solidFill>
              </a:rPr>
              <a:t>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b="1" dirty="0">
                <a:solidFill>
                  <a:srgbClr val="FF0000"/>
                </a:solidFill>
              </a:rPr>
              <a:t>Etäisyys merenrantaan</a:t>
            </a:r>
            <a:r>
              <a:rPr lang="fi-FI" b="1" dirty="0">
                <a:solidFill>
                  <a:schemeClr val="accent2"/>
                </a:solidFill>
              </a:rPr>
              <a:t>*</a:t>
            </a:r>
            <a:endParaRPr lang="fi-FI" dirty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b="1" dirty="0">
                <a:solidFill>
                  <a:srgbClr val="FF0000"/>
                </a:solidFill>
              </a:rPr>
              <a:t>Etäisyys sisävesien kuljetusreitteihin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b="1" dirty="0">
                <a:solidFill>
                  <a:srgbClr val="00B050"/>
                </a:solidFill>
              </a:rPr>
              <a:t>Muun kuin metsämaan osuus alueella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>
                    <a:lumMod val="50000"/>
                  </a:schemeClr>
                </a:solidFill>
              </a:rPr>
              <a:t>Ympäröivän maiseman kuusivaltaisuus 1 km säteellä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>
                    <a:lumMod val="50000"/>
                  </a:schemeClr>
                </a:solidFill>
              </a:rPr>
              <a:t>Kasvupaikkatyyppi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F6AB0E32-CA03-DB10-35CF-66FD14CF3188}"/>
              </a:ext>
            </a:extLst>
          </p:cNvPr>
          <p:cNvSpPr txBox="1"/>
          <p:nvPr/>
        </p:nvSpPr>
        <p:spPr>
          <a:xfrm>
            <a:off x="7473047" y="1080988"/>
            <a:ext cx="3066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i="1" u="sng" dirty="0"/>
              <a:t>PRELIMINARY RESULTS</a:t>
            </a:r>
          </a:p>
          <a:p>
            <a:r>
              <a:rPr lang="fi-FI" sz="1200" i="1" dirty="0"/>
              <a:t>Suvanto et al. </a:t>
            </a:r>
            <a:r>
              <a:rPr lang="fi-FI" sz="1200" dirty="0" err="1"/>
              <a:t>Mapping</a:t>
            </a:r>
            <a:r>
              <a:rPr lang="fi-FI" sz="1200" dirty="0"/>
              <a:t> </a:t>
            </a:r>
            <a:r>
              <a:rPr lang="fi-FI" sz="1200" dirty="0" err="1"/>
              <a:t>the</a:t>
            </a:r>
            <a:r>
              <a:rPr lang="fi-FI" sz="1200" dirty="0"/>
              <a:t> </a:t>
            </a:r>
            <a:r>
              <a:rPr lang="fi-FI" sz="1200" dirty="0" err="1"/>
              <a:t>stand-level</a:t>
            </a:r>
            <a:r>
              <a:rPr lang="fi-FI" sz="1200" dirty="0"/>
              <a:t> </a:t>
            </a:r>
            <a:r>
              <a:rPr lang="fi-FI" sz="1200" dirty="0" err="1"/>
              <a:t>risk</a:t>
            </a:r>
            <a:r>
              <a:rPr lang="fi-FI" sz="1200" dirty="0"/>
              <a:t> of </a:t>
            </a:r>
            <a:r>
              <a:rPr lang="fi-FI" sz="1200" dirty="0" err="1"/>
              <a:t>spruce</a:t>
            </a:r>
            <a:r>
              <a:rPr lang="fi-FI" sz="1200" dirty="0"/>
              <a:t> </a:t>
            </a:r>
            <a:r>
              <a:rPr lang="fi-FI" sz="1200" dirty="0" err="1"/>
              <a:t>root</a:t>
            </a:r>
            <a:r>
              <a:rPr lang="fi-FI" sz="1200" dirty="0"/>
              <a:t> </a:t>
            </a:r>
            <a:r>
              <a:rPr lang="fi-FI" sz="1200" dirty="0" err="1"/>
              <a:t>rot</a:t>
            </a:r>
            <a:r>
              <a:rPr lang="fi-FI" sz="1200" dirty="0"/>
              <a:t> in Finland </a:t>
            </a:r>
            <a:r>
              <a:rPr lang="fi-FI" sz="1200" dirty="0" err="1"/>
              <a:t>using</a:t>
            </a:r>
            <a:r>
              <a:rPr lang="fi-FI" sz="1200" dirty="0"/>
              <a:t> </a:t>
            </a:r>
            <a:r>
              <a:rPr lang="fi-FI" sz="1200" dirty="0" err="1"/>
              <a:t>harvester</a:t>
            </a:r>
            <a:r>
              <a:rPr lang="fi-FI" sz="1200" dirty="0"/>
              <a:t> data, </a:t>
            </a:r>
            <a:r>
              <a:rPr lang="fi-FI" sz="1200" dirty="0" err="1"/>
              <a:t>manuscript</a:t>
            </a:r>
            <a:endParaRPr lang="fi-FI" sz="1200" i="1" dirty="0"/>
          </a:p>
        </p:txBody>
      </p:sp>
      <p:cxnSp>
        <p:nvCxnSpPr>
          <p:cNvPr id="9" name="Suora nuoliyhdysviiva 8">
            <a:extLst>
              <a:ext uri="{FF2B5EF4-FFF2-40B4-BE49-F238E27FC236}">
                <a16:creationId xmlns:a16="http://schemas.microsoft.com/office/drawing/2014/main" id="{FFF9C5A7-B396-423A-E5B5-69E80837E5AD}"/>
              </a:ext>
            </a:extLst>
          </p:cNvPr>
          <p:cNvCxnSpPr>
            <a:cxnSpLocks/>
          </p:cNvCxnSpPr>
          <p:nvPr/>
        </p:nvCxnSpPr>
        <p:spPr>
          <a:xfrm flipV="1">
            <a:off x="6854293" y="1609738"/>
            <a:ext cx="203200" cy="18934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4D988377-D795-D271-42A2-E30086067D69}"/>
              </a:ext>
            </a:extLst>
          </p:cNvPr>
          <p:cNvCxnSpPr>
            <a:cxnSpLocks/>
          </p:cNvCxnSpPr>
          <p:nvPr/>
        </p:nvCxnSpPr>
        <p:spPr>
          <a:xfrm flipV="1">
            <a:off x="7473047" y="2479871"/>
            <a:ext cx="203200" cy="18934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uora nuoliyhdysviiva 11">
            <a:extLst>
              <a:ext uri="{FF2B5EF4-FFF2-40B4-BE49-F238E27FC236}">
                <a16:creationId xmlns:a16="http://schemas.microsoft.com/office/drawing/2014/main" id="{D01DE523-757C-CAC5-8DD7-411DA45D9173}"/>
              </a:ext>
            </a:extLst>
          </p:cNvPr>
          <p:cNvCxnSpPr>
            <a:cxnSpLocks/>
          </p:cNvCxnSpPr>
          <p:nvPr/>
        </p:nvCxnSpPr>
        <p:spPr>
          <a:xfrm flipV="1">
            <a:off x="6260311" y="4633130"/>
            <a:ext cx="203200" cy="18934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28C083EF-EC96-81A8-D391-9345487199DD}"/>
              </a:ext>
            </a:extLst>
          </p:cNvPr>
          <p:cNvCxnSpPr>
            <a:cxnSpLocks/>
          </p:cNvCxnSpPr>
          <p:nvPr/>
        </p:nvCxnSpPr>
        <p:spPr>
          <a:xfrm>
            <a:off x="4022193" y="2880973"/>
            <a:ext cx="226291" cy="2170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E0209113-A4EC-A4C9-08C5-1EAD977DC967}"/>
              </a:ext>
            </a:extLst>
          </p:cNvPr>
          <p:cNvCxnSpPr>
            <a:cxnSpLocks/>
          </p:cNvCxnSpPr>
          <p:nvPr/>
        </p:nvCxnSpPr>
        <p:spPr>
          <a:xfrm>
            <a:off x="4768141" y="3810000"/>
            <a:ext cx="226291" cy="2170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uora nuoliyhdysviiva 15">
            <a:extLst>
              <a:ext uri="{FF2B5EF4-FFF2-40B4-BE49-F238E27FC236}">
                <a16:creationId xmlns:a16="http://schemas.microsoft.com/office/drawing/2014/main" id="{A6B5F6B1-5960-5AAC-D62A-ED69397013D0}"/>
              </a:ext>
            </a:extLst>
          </p:cNvPr>
          <p:cNvCxnSpPr>
            <a:cxnSpLocks/>
          </p:cNvCxnSpPr>
          <p:nvPr/>
        </p:nvCxnSpPr>
        <p:spPr>
          <a:xfrm>
            <a:off x="5302101" y="4238432"/>
            <a:ext cx="226291" cy="2170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ikea aaltosulje 6">
            <a:extLst>
              <a:ext uri="{FF2B5EF4-FFF2-40B4-BE49-F238E27FC236}">
                <a16:creationId xmlns:a16="http://schemas.microsoft.com/office/drawing/2014/main" id="{2BB73B68-2EA6-B4DB-CFF7-3376075FD9E1}"/>
              </a:ext>
            </a:extLst>
          </p:cNvPr>
          <p:cNvSpPr/>
          <p:nvPr/>
        </p:nvSpPr>
        <p:spPr>
          <a:xfrm>
            <a:off x="7839727" y="2300438"/>
            <a:ext cx="587627" cy="2522037"/>
          </a:xfrm>
          <a:prstGeom prst="righ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Pyöristetty suorakulmio 7">
            <a:extLst>
              <a:ext uri="{FF2B5EF4-FFF2-40B4-BE49-F238E27FC236}">
                <a16:creationId xmlns:a16="http://schemas.microsoft.com/office/drawing/2014/main" id="{BBFC5E13-E124-DFEF-D53C-7F238C9D2A71}"/>
              </a:ext>
            </a:extLst>
          </p:cNvPr>
          <p:cNvSpPr/>
          <p:nvPr/>
        </p:nvSpPr>
        <p:spPr>
          <a:xfrm>
            <a:off x="8585675" y="2513293"/>
            <a:ext cx="3002916" cy="215325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Metsien käytön historiasta (epäsuorasti) kertovat muuttujat tärkeitä. </a:t>
            </a:r>
          </a:p>
          <a:p>
            <a:pPr algn="ctr"/>
            <a:r>
              <a:rPr lang="fi-FI" dirty="0"/>
              <a:t>(kuten VMI-pohjaisessa analyysissa)</a:t>
            </a:r>
          </a:p>
        </p:txBody>
      </p:sp>
      <p:sp>
        <p:nvSpPr>
          <p:cNvPr id="17" name="Pyöristetty suorakulmio 16">
            <a:extLst>
              <a:ext uri="{FF2B5EF4-FFF2-40B4-BE49-F238E27FC236}">
                <a16:creationId xmlns:a16="http://schemas.microsoft.com/office/drawing/2014/main" id="{1C5FB336-2877-0E3A-B449-55DA1E74BA51}"/>
              </a:ext>
            </a:extLst>
          </p:cNvPr>
          <p:cNvSpPr/>
          <p:nvPr/>
        </p:nvSpPr>
        <p:spPr>
          <a:xfrm>
            <a:off x="7676247" y="5055004"/>
            <a:ext cx="4366243" cy="1050232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bg1"/>
                </a:solidFill>
              </a:rPr>
              <a:t>Metsikön ja maiseman kuusivaltaisuuden merkitys heikko tai olematon</a:t>
            </a:r>
          </a:p>
        </p:txBody>
      </p:sp>
    </p:spTree>
    <p:extLst>
      <p:ext uri="{BB962C8B-B14F-4D97-AF65-F5344CB8AC3E}">
        <p14:creationId xmlns:p14="http://schemas.microsoft.com/office/powerpoint/2010/main" val="1457198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teksti, kartta, kuvakaappaus, diagrammi&#10;&#10;Kuvaus luotu automaattisesti">
            <a:extLst>
              <a:ext uri="{FF2B5EF4-FFF2-40B4-BE49-F238E27FC236}">
                <a16:creationId xmlns:a16="http://schemas.microsoft.com/office/drawing/2014/main" id="{6752729E-0099-9848-9EFB-5A78BB6FF3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5"/>
          <a:stretch/>
        </p:blipFill>
        <p:spPr>
          <a:xfrm>
            <a:off x="739593" y="967838"/>
            <a:ext cx="2758885" cy="2723885"/>
          </a:xfrm>
          <a:prstGeom prst="rect">
            <a:avLst/>
          </a:prstGeom>
        </p:spPr>
      </p:pic>
      <p:pic>
        <p:nvPicPr>
          <p:cNvPr id="7" name="Kuva 6" descr="Kuva, joka sisältää kohteen teksti, kuvakaappaus, diagrammi, Fontti&#10;&#10;Kuvaus luotu automaattisesti">
            <a:extLst>
              <a:ext uri="{FF2B5EF4-FFF2-40B4-BE49-F238E27FC236}">
                <a16:creationId xmlns:a16="http://schemas.microsoft.com/office/drawing/2014/main" id="{4D5167BF-8A4D-B52F-A84F-B9663649D1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1" r="10347"/>
          <a:stretch/>
        </p:blipFill>
        <p:spPr>
          <a:xfrm>
            <a:off x="928361" y="3683644"/>
            <a:ext cx="2111807" cy="2723964"/>
          </a:xfrm>
          <a:prstGeom prst="rect">
            <a:avLst/>
          </a:prstGeom>
        </p:spPr>
      </p:pic>
      <p:grpSp>
        <p:nvGrpSpPr>
          <p:cNvPr id="19" name="Ryhmä 18">
            <a:extLst>
              <a:ext uri="{FF2B5EF4-FFF2-40B4-BE49-F238E27FC236}">
                <a16:creationId xmlns:a16="http://schemas.microsoft.com/office/drawing/2014/main" id="{EF4DA9A4-F014-8D3F-CD2D-A768F36A7C73}"/>
              </a:ext>
            </a:extLst>
          </p:cNvPr>
          <p:cNvGrpSpPr/>
          <p:nvPr/>
        </p:nvGrpSpPr>
        <p:grpSpPr>
          <a:xfrm>
            <a:off x="3289133" y="967838"/>
            <a:ext cx="3082100" cy="2723885"/>
            <a:chOff x="3289133" y="599977"/>
            <a:chExt cx="3082100" cy="2723885"/>
          </a:xfrm>
        </p:grpSpPr>
        <p:pic>
          <p:nvPicPr>
            <p:cNvPr id="6" name="Kuva 5" descr="Kuva, joka sisältää kohteen teksti, kuvakaappaus, diagrammi, kartta&#10;&#10;Kuvaus luotu automaattisesti">
              <a:extLst>
                <a:ext uri="{FF2B5EF4-FFF2-40B4-BE49-F238E27FC236}">
                  <a16:creationId xmlns:a16="http://schemas.microsoft.com/office/drawing/2014/main" id="{39C25DE3-0E93-FD37-97CC-29B650FECC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75" r="8059"/>
            <a:stretch/>
          </p:blipFill>
          <p:spPr>
            <a:xfrm>
              <a:off x="3889374" y="599977"/>
              <a:ext cx="2481859" cy="2723885"/>
            </a:xfrm>
            <a:prstGeom prst="rect">
              <a:avLst/>
            </a:prstGeom>
          </p:spPr>
        </p:pic>
        <p:sp>
          <p:nvSpPr>
            <p:cNvPr id="10" name="Alanuoli 9">
              <a:extLst>
                <a:ext uri="{FF2B5EF4-FFF2-40B4-BE49-F238E27FC236}">
                  <a16:creationId xmlns:a16="http://schemas.microsoft.com/office/drawing/2014/main" id="{063EA956-F353-F76B-2FF6-99218F0007B2}"/>
                </a:ext>
              </a:extLst>
            </p:cNvPr>
            <p:cNvSpPr/>
            <p:nvPr/>
          </p:nvSpPr>
          <p:spPr>
            <a:xfrm rot="16200000">
              <a:off x="3344608" y="1359965"/>
              <a:ext cx="417653" cy="528604"/>
            </a:xfrm>
            <a:prstGeom prst="downArrow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20" name="Ryhmä 19">
            <a:extLst>
              <a:ext uri="{FF2B5EF4-FFF2-40B4-BE49-F238E27FC236}">
                <a16:creationId xmlns:a16="http://schemas.microsoft.com/office/drawing/2014/main" id="{CFFA7A83-4E7D-3B23-24D2-C88B025CAA77}"/>
              </a:ext>
            </a:extLst>
          </p:cNvPr>
          <p:cNvGrpSpPr/>
          <p:nvPr/>
        </p:nvGrpSpPr>
        <p:grpSpPr>
          <a:xfrm>
            <a:off x="3234177" y="3350658"/>
            <a:ext cx="2952029" cy="3171747"/>
            <a:chOff x="3234177" y="3350658"/>
            <a:chExt cx="2952029" cy="3171747"/>
          </a:xfrm>
        </p:grpSpPr>
        <p:pic>
          <p:nvPicPr>
            <p:cNvPr id="8" name="Kuva 7" descr="Kuva, joka sisältää kohteen teksti, kartta, kuvakaappaus, diagrammi&#10;&#10;Kuvaus luotu automaattisesti">
              <a:extLst>
                <a:ext uri="{FF2B5EF4-FFF2-40B4-BE49-F238E27FC236}">
                  <a16:creationId xmlns:a16="http://schemas.microsoft.com/office/drawing/2014/main" id="{AFC599FB-4FAC-E0F5-28BD-DE99D59D10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37" r="9121"/>
            <a:stretch/>
          </p:blipFill>
          <p:spPr>
            <a:xfrm>
              <a:off x="4074399" y="3683644"/>
              <a:ext cx="2111807" cy="2838761"/>
            </a:xfrm>
            <a:prstGeom prst="rect">
              <a:avLst/>
            </a:prstGeom>
          </p:spPr>
        </p:pic>
        <p:sp>
          <p:nvSpPr>
            <p:cNvPr id="12" name="Alanuoli 11">
              <a:extLst>
                <a:ext uri="{FF2B5EF4-FFF2-40B4-BE49-F238E27FC236}">
                  <a16:creationId xmlns:a16="http://schemas.microsoft.com/office/drawing/2014/main" id="{B761B3D5-AD49-748D-9C0D-B7BB79C4E083}"/>
                </a:ext>
              </a:extLst>
            </p:cNvPr>
            <p:cNvSpPr/>
            <p:nvPr/>
          </p:nvSpPr>
          <p:spPr>
            <a:xfrm>
              <a:off x="4913588" y="3350658"/>
              <a:ext cx="417653" cy="283386"/>
            </a:xfrm>
            <a:prstGeom prst="downArrow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Alanuoli 12">
              <a:extLst>
                <a:ext uri="{FF2B5EF4-FFF2-40B4-BE49-F238E27FC236}">
                  <a16:creationId xmlns:a16="http://schemas.microsoft.com/office/drawing/2014/main" id="{DD026CD0-E135-5739-E0E8-35F58DE331A7}"/>
                </a:ext>
              </a:extLst>
            </p:cNvPr>
            <p:cNvSpPr/>
            <p:nvPr/>
          </p:nvSpPr>
          <p:spPr>
            <a:xfrm rot="16200000">
              <a:off x="3289652" y="4603920"/>
              <a:ext cx="417653" cy="528604"/>
            </a:xfrm>
            <a:prstGeom prst="downArrow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21" name="Ryhmä 20">
            <a:extLst>
              <a:ext uri="{FF2B5EF4-FFF2-40B4-BE49-F238E27FC236}">
                <a16:creationId xmlns:a16="http://schemas.microsoft.com/office/drawing/2014/main" id="{E2D55EBF-B8D0-3BFC-B8C5-5EEF2FCD0261}"/>
              </a:ext>
            </a:extLst>
          </p:cNvPr>
          <p:cNvGrpSpPr/>
          <p:nvPr/>
        </p:nvGrpSpPr>
        <p:grpSpPr>
          <a:xfrm>
            <a:off x="7255387" y="1146316"/>
            <a:ext cx="4936613" cy="4056916"/>
            <a:chOff x="7276003" y="1046108"/>
            <a:chExt cx="4936613" cy="4056916"/>
          </a:xfrm>
        </p:grpSpPr>
        <p:pic>
          <p:nvPicPr>
            <p:cNvPr id="15" name="Kuva 14" descr="Kuva, joka sisältää kohteen teksti, diagrammi, kuvakaappaus, viiva&#10;&#10;Kuvaus luotu automaattisesti">
              <a:extLst>
                <a:ext uri="{FF2B5EF4-FFF2-40B4-BE49-F238E27FC236}">
                  <a16:creationId xmlns:a16="http://schemas.microsoft.com/office/drawing/2014/main" id="{09AFFB0D-2C5D-3369-F31E-360B07C08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0982" y="1650242"/>
              <a:ext cx="2589586" cy="3452782"/>
            </a:xfrm>
            <a:prstGeom prst="rect">
              <a:avLst/>
            </a:prstGeom>
          </p:spPr>
        </p:pic>
        <p:sp>
          <p:nvSpPr>
            <p:cNvPr id="16" name="Tekstiruutu 15">
              <a:extLst>
                <a:ext uri="{FF2B5EF4-FFF2-40B4-BE49-F238E27FC236}">
                  <a16:creationId xmlns:a16="http://schemas.microsoft.com/office/drawing/2014/main" id="{F5F711C0-0FC4-CD32-4554-F68BA6F1D6EF}"/>
                </a:ext>
              </a:extLst>
            </p:cNvPr>
            <p:cNvSpPr txBox="1"/>
            <p:nvPr/>
          </p:nvSpPr>
          <p:spPr>
            <a:xfrm>
              <a:off x="8191762" y="1046108"/>
              <a:ext cx="4020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b="1" dirty="0" err="1"/>
                <a:t>Ristiinvalidointi</a:t>
              </a:r>
              <a:r>
                <a:rPr lang="fi-FI" b="1" dirty="0"/>
                <a:t>: lahoa yli 10%</a:t>
              </a:r>
            </a:p>
          </p:txBody>
        </p:sp>
        <p:sp>
          <p:nvSpPr>
            <p:cNvPr id="18" name="Alanuoli 17">
              <a:extLst>
                <a:ext uri="{FF2B5EF4-FFF2-40B4-BE49-F238E27FC236}">
                  <a16:creationId xmlns:a16="http://schemas.microsoft.com/office/drawing/2014/main" id="{414920F0-27CC-74DF-E92F-E7595DA8131C}"/>
                </a:ext>
              </a:extLst>
            </p:cNvPr>
            <p:cNvSpPr/>
            <p:nvPr/>
          </p:nvSpPr>
          <p:spPr>
            <a:xfrm rot="16200000">
              <a:off x="6662295" y="3164697"/>
              <a:ext cx="1756021" cy="528606"/>
            </a:xfrm>
            <a:prstGeom prst="downArrow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22" name="Tekstiruutu 21">
            <a:extLst>
              <a:ext uri="{FF2B5EF4-FFF2-40B4-BE49-F238E27FC236}">
                <a16:creationId xmlns:a16="http://schemas.microsoft.com/office/drawing/2014/main" id="{E92E6BDA-6A9C-646C-96AA-A9997A9F1510}"/>
              </a:ext>
            </a:extLst>
          </p:cNvPr>
          <p:cNvSpPr txBox="1"/>
          <p:nvPr/>
        </p:nvSpPr>
        <p:spPr>
          <a:xfrm>
            <a:off x="7519689" y="5576611"/>
            <a:ext cx="3066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i="1" u="sng" dirty="0"/>
              <a:t>PRELIMINARY RESULTS</a:t>
            </a:r>
          </a:p>
          <a:p>
            <a:r>
              <a:rPr lang="fi-FI" sz="1200" i="1" dirty="0"/>
              <a:t>Suvanto et al. </a:t>
            </a:r>
            <a:r>
              <a:rPr lang="fi-FI" sz="1200" dirty="0" err="1"/>
              <a:t>Mapping</a:t>
            </a:r>
            <a:r>
              <a:rPr lang="fi-FI" sz="1200" dirty="0"/>
              <a:t> </a:t>
            </a:r>
            <a:r>
              <a:rPr lang="fi-FI" sz="1200" dirty="0" err="1"/>
              <a:t>the</a:t>
            </a:r>
            <a:r>
              <a:rPr lang="fi-FI" sz="1200" dirty="0"/>
              <a:t> </a:t>
            </a:r>
            <a:r>
              <a:rPr lang="fi-FI" sz="1200" dirty="0" err="1"/>
              <a:t>stand-level</a:t>
            </a:r>
            <a:r>
              <a:rPr lang="fi-FI" sz="1200" dirty="0"/>
              <a:t> </a:t>
            </a:r>
            <a:r>
              <a:rPr lang="fi-FI" sz="1200" dirty="0" err="1"/>
              <a:t>risk</a:t>
            </a:r>
            <a:r>
              <a:rPr lang="fi-FI" sz="1200" dirty="0"/>
              <a:t> of </a:t>
            </a:r>
            <a:r>
              <a:rPr lang="fi-FI" sz="1200" dirty="0" err="1"/>
              <a:t>spruce</a:t>
            </a:r>
            <a:r>
              <a:rPr lang="fi-FI" sz="1200" dirty="0"/>
              <a:t> </a:t>
            </a:r>
            <a:r>
              <a:rPr lang="fi-FI" sz="1200" dirty="0" err="1"/>
              <a:t>root</a:t>
            </a:r>
            <a:r>
              <a:rPr lang="fi-FI" sz="1200" dirty="0"/>
              <a:t> </a:t>
            </a:r>
            <a:r>
              <a:rPr lang="fi-FI" sz="1200" dirty="0" err="1"/>
              <a:t>rot</a:t>
            </a:r>
            <a:r>
              <a:rPr lang="fi-FI" sz="1200" dirty="0"/>
              <a:t> in Finland </a:t>
            </a:r>
            <a:r>
              <a:rPr lang="fi-FI" sz="1200" dirty="0" err="1"/>
              <a:t>using</a:t>
            </a:r>
            <a:r>
              <a:rPr lang="fi-FI" sz="1200" dirty="0"/>
              <a:t> </a:t>
            </a:r>
            <a:r>
              <a:rPr lang="fi-FI" sz="1200" dirty="0" err="1"/>
              <a:t>harvester</a:t>
            </a:r>
            <a:r>
              <a:rPr lang="fi-FI" sz="1200" dirty="0"/>
              <a:t> data, </a:t>
            </a:r>
            <a:r>
              <a:rPr lang="fi-FI" sz="1200" dirty="0" err="1"/>
              <a:t>manuscript</a:t>
            </a:r>
            <a:endParaRPr lang="fi-FI" sz="1200" i="1" dirty="0"/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C0637113-216B-E9E2-E5AF-3BD08F0261A7}"/>
              </a:ext>
            </a:extLst>
          </p:cNvPr>
          <p:cNvSpPr txBox="1"/>
          <p:nvPr/>
        </p:nvSpPr>
        <p:spPr>
          <a:xfrm>
            <a:off x="928361" y="265726"/>
            <a:ext cx="2066078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9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Riskikartta</a:t>
            </a:r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7670E8E4-7A55-6F36-24DA-5A12031872F8}"/>
              </a:ext>
            </a:extLst>
          </p:cNvPr>
          <p:cNvSpPr txBox="1"/>
          <p:nvPr/>
        </p:nvSpPr>
        <p:spPr>
          <a:xfrm>
            <a:off x="1135117" y="115204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1</a:t>
            </a: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4FAF2DE2-A31D-8ABF-E3C4-0306B2361C9E}"/>
              </a:ext>
            </a:extLst>
          </p:cNvPr>
          <p:cNvSpPr txBox="1"/>
          <p:nvPr/>
        </p:nvSpPr>
        <p:spPr>
          <a:xfrm>
            <a:off x="4264684" y="1180005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2a</a:t>
            </a: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02D84F37-1BAC-CC71-7E62-B218AABB285F}"/>
              </a:ext>
            </a:extLst>
          </p:cNvPr>
          <p:cNvSpPr txBox="1"/>
          <p:nvPr/>
        </p:nvSpPr>
        <p:spPr>
          <a:xfrm>
            <a:off x="943504" y="3875934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2b</a:t>
            </a:r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BE7CEE70-3630-0DEF-141C-45F98AE08FA3}"/>
              </a:ext>
            </a:extLst>
          </p:cNvPr>
          <p:cNvSpPr txBox="1"/>
          <p:nvPr/>
        </p:nvSpPr>
        <p:spPr>
          <a:xfrm>
            <a:off x="4074399" y="3895811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8083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52E1A357-957B-5496-D6E7-992BD75F7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Enemmän dataa, parempia riskiennusteita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432A2EE-5ABA-F4AF-96E0-FDD2599AA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621" y="1917181"/>
            <a:ext cx="6477376" cy="389483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Riskimalli sovitettiin ”vain” 10 000 metsiköllä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Erityisesti spatiaalinen sekatermi paranee kun data lisääntyy</a:t>
            </a:r>
          </a:p>
        </p:txBody>
      </p:sp>
      <p:pic>
        <p:nvPicPr>
          <p:cNvPr id="8" name="Kuva 7" descr="Kuva, joka sisältää kohteen teksti, diagrammi, viiva, Tontti&#10;&#10;Kuvaus luotu automaattisesti">
            <a:extLst>
              <a:ext uri="{FF2B5EF4-FFF2-40B4-BE49-F238E27FC236}">
                <a16:creationId xmlns:a16="http://schemas.microsoft.com/office/drawing/2014/main" id="{9A0E3D3A-0033-33F2-4EBE-1406757BE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09" y="3268271"/>
            <a:ext cx="3422724" cy="3422724"/>
          </a:xfrm>
          <a:prstGeom prst="rect">
            <a:avLst/>
          </a:prstGeom>
        </p:spPr>
      </p:pic>
      <p:sp>
        <p:nvSpPr>
          <p:cNvPr id="5" name="Nuoli oikealle 4">
            <a:extLst>
              <a:ext uri="{FF2B5EF4-FFF2-40B4-BE49-F238E27FC236}">
                <a16:creationId xmlns:a16="http://schemas.microsoft.com/office/drawing/2014/main" id="{1D81C9A6-CFEB-7D93-5559-8ACC0FA4BAD0}"/>
              </a:ext>
            </a:extLst>
          </p:cNvPr>
          <p:cNvSpPr/>
          <p:nvPr/>
        </p:nvSpPr>
        <p:spPr>
          <a:xfrm>
            <a:off x="5588696" y="4101652"/>
            <a:ext cx="1014608" cy="24154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Pyöristetty suorakulmio 6">
            <a:extLst>
              <a:ext uri="{FF2B5EF4-FFF2-40B4-BE49-F238E27FC236}">
                <a16:creationId xmlns:a16="http://schemas.microsoft.com/office/drawing/2014/main" id="{95A62619-94BD-3032-5DB9-0FB989C89697}"/>
              </a:ext>
            </a:extLst>
          </p:cNvPr>
          <p:cNvSpPr/>
          <p:nvPr/>
        </p:nvSpPr>
        <p:spPr>
          <a:xfrm>
            <a:off x="7069585" y="3429000"/>
            <a:ext cx="4622794" cy="1345304"/>
          </a:xfrm>
          <a:prstGeom prst="roundRect">
            <a:avLst>
              <a:gd name="adj" fmla="val 963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Kumuloituva hakkuukonedata mahdollistaisi tarkentuvat spatiaaliset riskiennusteet.</a:t>
            </a:r>
          </a:p>
        </p:txBody>
      </p:sp>
    </p:spTree>
    <p:extLst>
      <p:ext uri="{BB962C8B-B14F-4D97-AF65-F5344CB8AC3E}">
        <p14:creationId xmlns:p14="http://schemas.microsoft.com/office/powerpoint/2010/main" val="203252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uva 17">
            <a:extLst>
              <a:ext uri="{FF2B5EF4-FFF2-40B4-BE49-F238E27FC236}">
                <a16:creationId xmlns:a16="http://schemas.microsoft.com/office/drawing/2014/main" id="{2FCFAA7C-E9CF-9D97-C5FF-818F2E5C1B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38508" y="3856092"/>
            <a:ext cx="3950210" cy="3160168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B1BEB7ED-0B85-02D2-3BEB-B46CA31822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58186" y="1086602"/>
            <a:ext cx="3798339" cy="303867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BCD533E7-F929-C304-27D6-BAA922BF4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Juurikääpä ja metsikön uudistaminen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4A033A94-3B93-B23D-6AE6-984278AAD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214" y="1678329"/>
            <a:ext cx="5632601" cy="440243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Metsikön mikrokuvioiti lahotiedon ja sijainnin perusteella (torjunta/istutussuunnitelmaa varten)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Oleellista huomioida todennäköisyys, jolla istutettava kuusi saa juurikäävän</a:t>
            </a:r>
          </a:p>
          <a:p>
            <a:pPr marL="1028700" lvl="1" indent="-342900"/>
            <a:r>
              <a:rPr lang="fi-FI" dirty="0"/>
              <a:t>”Turvallinen etäisyys” tai todennäköisyys.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Kuinka kannattavaa on vaihtaa puulajia</a:t>
            </a:r>
          </a:p>
          <a:p>
            <a:pPr marL="1028700" lvl="1" indent="-342900"/>
            <a:r>
              <a:rPr lang="fi-FI" dirty="0"/>
              <a:t>kohteen </a:t>
            </a:r>
            <a:r>
              <a:rPr lang="fi-FI" dirty="0" err="1"/>
              <a:t>kpt</a:t>
            </a:r>
            <a:r>
              <a:rPr lang="fi-FI" dirty="0"/>
              <a:t>, sijainti, laho-osuus,</a:t>
            </a:r>
          </a:p>
          <a:p>
            <a:pPr marL="1028700" lvl="1" indent="-342900"/>
            <a:r>
              <a:rPr lang="fi-FI" dirty="0"/>
              <a:t>Vaihtoehdot: kuusi, mänty, koivu, </a:t>
            </a:r>
            <a:r>
              <a:rPr lang="fi-FI" dirty="0" err="1"/>
              <a:t>seka</a:t>
            </a:r>
            <a:endParaRPr lang="fi-FI" dirty="0"/>
          </a:p>
          <a:p>
            <a:pPr marL="1028700" lvl="1" indent="-342900"/>
            <a:r>
              <a:rPr lang="fi-FI" dirty="0"/>
              <a:t>tavoitteet: talous, hiili</a:t>
            </a:r>
          </a:p>
          <a:p>
            <a:pPr marL="342900" indent="-342900"/>
            <a:endParaRPr lang="fi-FI" dirty="0"/>
          </a:p>
          <a:p>
            <a:pPr marL="1028700" lvl="1" indent="-342900"/>
            <a:endParaRPr lang="fi-FI" dirty="0"/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5F0DAB89-7924-4B7E-90B1-C922C839AD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86" t="5079" r="26080" b="4804"/>
          <a:stretch/>
        </p:blipFill>
        <p:spPr>
          <a:xfrm>
            <a:off x="9169039" y="1323274"/>
            <a:ext cx="2270617" cy="2544505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E8A92EBB-FEF3-BB04-7B25-E398704E5D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210" t="6148" r="24039" b="2797"/>
          <a:stretch/>
        </p:blipFill>
        <p:spPr>
          <a:xfrm>
            <a:off x="9465811" y="3974306"/>
            <a:ext cx="2148012" cy="27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71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C091727-5764-2D2F-C52F-2171AC374B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67867" y="502285"/>
            <a:ext cx="6714065" cy="537125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44820D91-1A64-3D98-348B-ED94DFC60E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68103" y="1619252"/>
            <a:ext cx="5576884" cy="446150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C65D47A-C4E5-83A5-54BD-D56D2584E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899" y="100209"/>
            <a:ext cx="11114202" cy="960559"/>
          </a:xfrm>
        </p:spPr>
        <p:txBody>
          <a:bodyPr>
            <a:normAutofit fontScale="90000"/>
          </a:bodyPr>
          <a:lstStyle/>
          <a:p>
            <a:r>
              <a:rPr lang="fi-FI" dirty="0"/>
              <a:t>Eri istutusvaihtoehtojen kannattavuus kuviolle, esimerkki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B5969F72-593E-9454-D005-6801EEB576DD}"/>
              </a:ext>
            </a:extLst>
          </p:cNvPr>
          <p:cNvSpPr txBox="1"/>
          <p:nvPr/>
        </p:nvSpPr>
        <p:spPr>
          <a:xfrm>
            <a:off x="6543020" y="5885057"/>
            <a:ext cx="5008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200" i="0" u="sng" strike="noStrike" dirty="0">
                <a:effectLst/>
                <a:latin typeface="Tahoma" panose="020B0604030504040204" pitchFamily="34" charset="0"/>
              </a:rPr>
              <a:t>PRELIMINARY RESULTS</a:t>
            </a:r>
          </a:p>
          <a:p>
            <a:r>
              <a:rPr lang="fi-FI" sz="1200" i="0" u="none" strike="noStrike" dirty="0">
                <a:effectLst/>
                <a:latin typeface="Tahoma" panose="020B0604030504040204" pitchFamily="34" charset="0"/>
              </a:rPr>
              <a:t>Eero Holmström et al., </a:t>
            </a:r>
            <a:r>
              <a:rPr lang="fi-FI" sz="1200" i="1" dirty="0"/>
              <a:t>Optimizing </a:t>
            </a:r>
            <a:r>
              <a:rPr lang="fi-FI" sz="1200" i="1" dirty="0" err="1"/>
              <a:t>the</a:t>
            </a:r>
            <a:r>
              <a:rPr lang="fi-FI" sz="1200" i="1" dirty="0"/>
              <a:t> </a:t>
            </a:r>
            <a:r>
              <a:rPr lang="fi-FI" sz="1200" i="1" dirty="0" err="1"/>
              <a:t>regeneration</a:t>
            </a:r>
            <a:r>
              <a:rPr lang="fi-FI" sz="1200" i="1" dirty="0"/>
              <a:t> of </a:t>
            </a:r>
            <a:r>
              <a:rPr lang="fi-FI" sz="1200" i="1" dirty="0" err="1"/>
              <a:t>spruce-dominated</a:t>
            </a:r>
            <a:r>
              <a:rPr lang="fi-FI" sz="1200" i="1" dirty="0"/>
              <a:t> </a:t>
            </a:r>
            <a:r>
              <a:rPr lang="fi-FI" sz="1200" i="1" dirty="0" err="1"/>
              <a:t>stands</a:t>
            </a:r>
            <a:r>
              <a:rPr lang="fi-FI" sz="1200" i="1" dirty="0"/>
              <a:t> </a:t>
            </a:r>
            <a:r>
              <a:rPr lang="fi-FI" sz="1200" i="1" dirty="0" err="1"/>
              <a:t>infected</a:t>
            </a:r>
            <a:r>
              <a:rPr lang="fi-FI" sz="1200" i="1" dirty="0"/>
              <a:t> </a:t>
            </a:r>
            <a:r>
              <a:rPr lang="fi-FI" sz="1200" i="1" dirty="0" err="1"/>
              <a:t>by</a:t>
            </a:r>
            <a:r>
              <a:rPr lang="fi-FI" sz="1200" i="1" dirty="0"/>
              <a:t> </a:t>
            </a:r>
            <a:r>
              <a:rPr lang="fi-FI" sz="1200" i="1" dirty="0" err="1"/>
              <a:t>Heterobasidion</a:t>
            </a:r>
            <a:r>
              <a:rPr lang="fi-FI" sz="1200" i="1" dirty="0"/>
              <a:t> </a:t>
            </a:r>
            <a:r>
              <a:rPr lang="fi-FI" sz="1200" i="1" dirty="0" err="1"/>
              <a:t>root</a:t>
            </a:r>
            <a:r>
              <a:rPr lang="fi-FI" sz="1200" i="1" dirty="0"/>
              <a:t> </a:t>
            </a:r>
            <a:r>
              <a:rPr lang="fi-FI" sz="1200" i="1" dirty="0" err="1"/>
              <a:t>rot</a:t>
            </a:r>
            <a:r>
              <a:rPr lang="fi-FI" sz="1200" i="1" dirty="0"/>
              <a:t>, </a:t>
            </a:r>
            <a:r>
              <a:rPr lang="fi-FI" sz="1200" i="1" dirty="0" err="1"/>
              <a:t>manuscript</a:t>
            </a:r>
            <a:r>
              <a:rPr lang="fi-FI" sz="1200" b="1" i="0" u="none" strike="noStrike" dirty="0">
                <a:solidFill>
                  <a:srgbClr val="404040"/>
                </a:solidFill>
                <a:effectLst/>
                <a:latin typeface="Tahoma" panose="020B0604030504040204" pitchFamily="34" charset="0"/>
              </a:rPr>
              <a:t> 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302328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CA971B-BA84-3B8E-1C45-6F4396B47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Lahotiedon mahdollisuuksista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37B3C8-F7B8-8891-1668-A51556B625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9622" y="1653557"/>
            <a:ext cx="5715406" cy="4427204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Käyttömahdollisuuksia, mm.</a:t>
            </a:r>
          </a:p>
          <a:p>
            <a:pPr marL="1028700" lvl="1" indent="-342900"/>
            <a:r>
              <a:rPr lang="fi-FI" dirty="0"/>
              <a:t>Neuvonta</a:t>
            </a:r>
          </a:p>
          <a:p>
            <a:pPr marL="1028700" lvl="1" indent="-342900"/>
            <a:r>
              <a:rPr lang="fi-FI" dirty="0"/>
              <a:t>Riskiarvioinnit: hiilitaseet, kannattavuus</a:t>
            </a:r>
          </a:p>
          <a:p>
            <a:pPr marL="1028700" lvl="1" indent="-342900"/>
            <a:r>
              <a:rPr lang="fi-FI" dirty="0"/>
              <a:t>Vakuudet, tila-arvot</a:t>
            </a:r>
          </a:p>
          <a:p>
            <a:pPr marL="1028700" lvl="1" indent="-342900"/>
            <a:r>
              <a:rPr lang="fi-FI" dirty="0"/>
              <a:t>Tuhoseuranta (viranomaiset)</a:t>
            </a:r>
          </a:p>
          <a:p>
            <a:pPr marL="1028700" lvl="1" indent="-342900"/>
            <a:r>
              <a:rPr lang="fi-FI" dirty="0"/>
              <a:t>Taimituottajat/kauppa</a:t>
            </a:r>
          </a:p>
          <a:p>
            <a:pPr marL="1028700" lvl="1" indent="-342900"/>
            <a:r>
              <a:rPr lang="fi-FI" dirty="0"/>
              <a:t>Uudet palvelut?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Metsäyhtiöiden omistamaa tietoa, muiden tuottamat palvelut vaativat näkymää tietoon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Kumuloituva hakkuukonetieto mahdollistaa entistä tarkemman tiedon juurikäävästä </a:t>
            </a:r>
            <a:r>
              <a:rPr lang="fi-FI" dirty="0">
                <a:sym typeface="Wingdings" pitchFamily="2" charset="2"/>
              </a:rPr>
              <a:t> tietokanta</a:t>
            </a:r>
            <a:endParaRPr lang="fi-FI" dirty="0"/>
          </a:p>
          <a:p>
            <a:pPr marL="1028700" lvl="1" indent="-342900"/>
            <a:endParaRPr lang="fi-FI" dirty="0"/>
          </a:p>
          <a:p>
            <a:pPr lvl="1" indent="0">
              <a:buNone/>
            </a:pPr>
            <a:endParaRPr lang="fi-FI" dirty="0"/>
          </a:p>
          <a:p>
            <a:pPr marL="1028700" lvl="1" indent="-342900"/>
            <a:endParaRPr lang="fi-FI" dirty="0"/>
          </a:p>
          <a:p>
            <a:pPr marL="1028700" lvl="1" indent="-342900"/>
            <a:endParaRPr lang="fi-FI" dirty="0"/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98204458-C8AF-176D-B797-CD1221BD9AC8}"/>
              </a:ext>
            </a:extLst>
          </p:cNvPr>
          <p:cNvGrpSpPr/>
          <p:nvPr/>
        </p:nvGrpSpPr>
        <p:grpSpPr>
          <a:xfrm>
            <a:off x="6043400" y="3164864"/>
            <a:ext cx="6028363" cy="3190851"/>
            <a:chOff x="303173" y="913164"/>
            <a:chExt cx="8537654" cy="3757307"/>
          </a:xfrm>
        </p:grpSpPr>
        <p:cxnSp>
          <p:nvCxnSpPr>
            <p:cNvPr id="7" name="Straight Arrow Connector 24">
              <a:extLst>
                <a:ext uri="{FF2B5EF4-FFF2-40B4-BE49-F238E27FC236}">
                  <a16:creationId xmlns:a16="http://schemas.microsoft.com/office/drawing/2014/main" id="{8C5FBDCA-F8F4-3D55-C9BC-36821674E2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4863" y="2182604"/>
              <a:ext cx="1443648" cy="185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56">
              <a:extLst>
                <a:ext uri="{FF2B5EF4-FFF2-40B4-BE49-F238E27FC236}">
                  <a16:creationId xmlns:a16="http://schemas.microsoft.com/office/drawing/2014/main" id="{86E1889C-A245-817E-EB3E-1847139FB6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47035" y="4087456"/>
              <a:ext cx="189271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ounded Rectangle 23">
              <a:extLst>
                <a:ext uri="{FF2B5EF4-FFF2-40B4-BE49-F238E27FC236}">
                  <a16:creationId xmlns:a16="http://schemas.microsoft.com/office/drawing/2014/main" id="{6E217DFF-5785-491E-D299-405D3070A395}"/>
                </a:ext>
              </a:extLst>
            </p:cNvPr>
            <p:cNvSpPr/>
            <p:nvPr/>
          </p:nvSpPr>
          <p:spPr>
            <a:xfrm>
              <a:off x="4438717" y="913164"/>
              <a:ext cx="4402110" cy="375730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6858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Metsäteho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4" descr="D4_Harvesteri_s2">
              <a:extLst>
                <a:ext uri="{FF2B5EF4-FFF2-40B4-BE49-F238E27FC236}">
                  <a16:creationId xmlns:a16="http://schemas.microsoft.com/office/drawing/2014/main" id="{CC848FDE-0624-C824-4466-DAA773AF67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015" y="1606475"/>
              <a:ext cx="630079" cy="336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0A786D45-D2BB-B689-A96E-E4191FE1E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173" y="3092399"/>
              <a:ext cx="630079" cy="520065"/>
            </a:xfrm>
            <a:prstGeom prst="rect">
              <a:avLst/>
            </a:prstGeom>
          </p:spPr>
        </p:pic>
        <p:sp>
          <p:nvSpPr>
            <p:cNvPr id="12" name="Rounded Rectangle 14">
              <a:extLst>
                <a:ext uri="{FF2B5EF4-FFF2-40B4-BE49-F238E27FC236}">
                  <a16:creationId xmlns:a16="http://schemas.microsoft.com/office/drawing/2014/main" id="{81551FE4-9B19-0E9A-7FD6-792EE9049CA0}"/>
                </a:ext>
              </a:extLst>
            </p:cNvPr>
            <p:cNvSpPr/>
            <p:nvPr/>
          </p:nvSpPr>
          <p:spPr>
            <a:xfrm>
              <a:off x="1829508" y="2833352"/>
              <a:ext cx="1528501" cy="92604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rtlCol="0" anchor="t" anchorCtr="0"/>
            <a:lstStyle/>
            <a:p>
              <a:pPr marL="0" marR="0" lvl="0" indent="0" defTabSz="6858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WoodForce</a:t>
              </a:r>
              <a:endPara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92075" indent="-92075" defTabSz="685837">
                <a:buFont typeface="Arial" panose="020B0604020202020204" pitchFamily="34" charset="0"/>
                <a:buChar char="•"/>
                <a:defRPr/>
              </a:pPr>
              <a:r>
                <a:rPr lang="en-US" sz="700" kern="0" dirty="0" err="1">
                  <a:solidFill>
                    <a:prstClr val="black"/>
                  </a:solidFill>
                </a:rPr>
                <a:t>laskentaan</a:t>
              </a:r>
              <a:r>
                <a:rPr lang="en-US" sz="700" kern="0" dirty="0">
                  <a:solidFill>
                    <a:prstClr val="black"/>
                  </a:solidFill>
                </a:rPr>
                <a:t> </a:t>
              </a:r>
              <a:r>
                <a:rPr lang="en-US" sz="700" kern="0" dirty="0" err="1">
                  <a:solidFill>
                    <a:prstClr val="black"/>
                  </a:solidFill>
                </a:rPr>
                <a:t>siirrettävien</a:t>
              </a:r>
              <a:r>
                <a:rPr lang="en-US" sz="700" kern="0" dirty="0">
                  <a:solidFill>
                    <a:prstClr val="black"/>
                  </a:solidFill>
                </a:rPr>
                <a:t> </a:t>
              </a:r>
              <a:r>
                <a:rPr lang="en-US" sz="700" kern="0" dirty="0" err="1">
                  <a:solidFill>
                    <a:prstClr val="black"/>
                  </a:solidFill>
                </a:rPr>
                <a:t>lohkojen</a:t>
              </a:r>
              <a:r>
                <a:rPr lang="en-US" sz="700" kern="0" dirty="0">
                  <a:solidFill>
                    <a:prstClr val="black"/>
                  </a:solidFill>
                </a:rPr>
                <a:t> ja </a:t>
              </a:r>
              <a:r>
                <a:rPr lang="en-US" sz="700" kern="0" dirty="0" err="1">
                  <a:solidFill>
                    <a:prstClr val="black"/>
                  </a:solidFill>
                </a:rPr>
                <a:t>hpr-tietojen</a:t>
              </a:r>
              <a:r>
                <a:rPr lang="en-US" sz="700" kern="0" dirty="0">
                  <a:solidFill>
                    <a:prstClr val="black"/>
                  </a:solidFill>
                </a:rPr>
                <a:t> </a:t>
              </a:r>
              <a:r>
                <a:rPr lang="en-US" sz="700" kern="0" dirty="0" err="1">
                  <a:solidFill>
                    <a:prstClr val="black"/>
                  </a:solidFill>
                </a:rPr>
                <a:t>hallinta</a:t>
              </a:r>
              <a:endParaRPr lang="en-US" sz="700" kern="0" dirty="0">
                <a:solidFill>
                  <a:prstClr val="black"/>
                </a:solidFill>
              </a:endParaRPr>
            </a:p>
          </p:txBody>
        </p:sp>
        <p:cxnSp>
          <p:nvCxnSpPr>
            <p:cNvPr id="13" name="Straight Arrow Connector 13">
              <a:extLst>
                <a:ext uri="{FF2B5EF4-FFF2-40B4-BE49-F238E27FC236}">
                  <a16:creationId xmlns:a16="http://schemas.microsoft.com/office/drawing/2014/main" id="{5AA21E7E-93BF-6125-0E45-2C707A317E0A}"/>
                </a:ext>
              </a:extLst>
            </p:cNvPr>
            <p:cNvCxnSpPr>
              <a:cxnSpLocks/>
            </p:cNvCxnSpPr>
            <p:nvPr/>
          </p:nvCxnSpPr>
          <p:spPr>
            <a:xfrm>
              <a:off x="1216202" y="1871294"/>
              <a:ext cx="44920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ounded Rectangle 23">
              <a:extLst>
                <a:ext uri="{FF2B5EF4-FFF2-40B4-BE49-F238E27FC236}">
                  <a16:creationId xmlns:a16="http://schemas.microsoft.com/office/drawing/2014/main" id="{200D77C1-B30A-3EFD-0ADE-FAC6B69C393B}"/>
                </a:ext>
              </a:extLst>
            </p:cNvPr>
            <p:cNvSpPr/>
            <p:nvPr/>
          </p:nvSpPr>
          <p:spPr>
            <a:xfrm>
              <a:off x="1829510" y="913164"/>
              <a:ext cx="1651802" cy="165198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6858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Metsäyhtiön</a:t>
              </a: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en-US" sz="9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metsäjärjestelmä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171450" indent="-171450" defTabSz="685837">
                <a:buFont typeface="Arial" panose="020B0604020202020204" pitchFamily="34" charset="0"/>
                <a:buChar char="•"/>
                <a:defRPr/>
              </a:pPr>
              <a:r>
                <a:rPr lang="en-US" sz="900" kern="0" dirty="0" err="1">
                  <a:solidFill>
                    <a:prstClr val="black"/>
                  </a:solidFill>
                </a:rPr>
                <a:t>laskentaan</a:t>
              </a:r>
              <a:r>
                <a:rPr lang="en-US" sz="900" kern="0" dirty="0">
                  <a:solidFill>
                    <a:prstClr val="black"/>
                  </a:solidFill>
                </a:rPr>
                <a:t> </a:t>
              </a:r>
              <a:r>
                <a:rPr lang="en-US" sz="900" kern="0" dirty="0" err="1">
                  <a:solidFill>
                    <a:prstClr val="black"/>
                  </a:solidFill>
                </a:rPr>
                <a:t>siirrettävien</a:t>
              </a:r>
              <a:r>
                <a:rPr lang="en-US" sz="900" kern="0" dirty="0">
                  <a:solidFill>
                    <a:prstClr val="black"/>
                  </a:solidFill>
                </a:rPr>
                <a:t> </a:t>
              </a:r>
              <a:r>
                <a:rPr lang="en-US" sz="900" kern="0" dirty="0" err="1">
                  <a:solidFill>
                    <a:prstClr val="black"/>
                  </a:solidFill>
                </a:rPr>
                <a:t>lohkojen</a:t>
              </a:r>
              <a:r>
                <a:rPr lang="en-US" sz="900" kern="0" dirty="0">
                  <a:solidFill>
                    <a:prstClr val="black"/>
                  </a:solidFill>
                </a:rPr>
                <a:t> ja </a:t>
              </a:r>
              <a:r>
                <a:rPr lang="en-US" sz="900" kern="0" dirty="0" err="1">
                  <a:solidFill>
                    <a:prstClr val="black"/>
                  </a:solidFill>
                </a:rPr>
                <a:t>hpr-tietojen</a:t>
              </a:r>
              <a:r>
                <a:rPr lang="en-US" sz="900" kern="0" dirty="0">
                  <a:solidFill>
                    <a:prstClr val="black"/>
                  </a:solidFill>
                </a:rPr>
                <a:t> </a:t>
              </a:r>
              <a:r>
                <a:rPr lang="en-US" sz="900" kern="0" dirty="0" err="1">
                  <a:solidFill>
                    <a:prstClr val="black"/>
                  </a:solidFill>
                </a:rPr>
                <a:t>hallinta</a:t>
              </a:r>
              <a:endParaRPr lang="en-US" sz="900" kern="0" dirty="0">
                <a:solidFill>
                  <a:prstClr val="black"/>
                </a:solidFill>
              </a:endParaRPr>
            </a:p>
            <a:p>
              <a:pPr marR="0" lvl="0" algn="l" defTabSz="6858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15" name="Straight Arrow Connector 16">
              <a:extLst>
                <a:ext uri="{FF2B5EF4-FFF2-40B4-BE49-F238E27FC236}">
                  <a16:creationId xmlns:a16="http://schemas.microsoft.com/office/drawing/2014/main" id="{67163AA2-06BA-4AED-A547-EE2FCBFFA0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0013" y="3132453"/>
              <a:ext cx="44521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8">
              <a:extLst>
                <a:ext uri="{FF2B5EF4-FFF2-40B4-BE49-F238E27FC236}">
                  <a16:creationId xmlns:a16="http://schemas.microsoft.com/office/drawing/2014/main" id="{A105C664-AA45-F5E7-2841-2D1F0DDD7920}"/>
                </a:ext>
              </a:extLst>
            </p:cNvPr>
            <p:cNvGrpSpPr/>
            <p:nvPr/>
          </p:nvGrpSpPr>
          <p:grpSpPr>
            <a:xfrm>
              <a:off x="1131583" y="3243829"/>
              <a:ext cx="445216" cy="457200"/>
              <a:chOff x="1051076" y="2882903"/>
              <a:chExt cx="445216" cy="457200"/>
            </a:xfrm>
          </p:grpSpPr>
          <p:sp>
            <p:nvSpPr>
              <p:cNvPr id="47" name="Flowchart: Multidocument 19">
                <a:extLst>
                  <a:ext uri="{FF2B5EF4-FFF2-40B4-BE49-F238E27FC236}">
                    <a16:creationId xmlns:a16="http://schemas.microsoft.com/office/drawing/2014/main" id="{DC039698-5E73-A9A7-6172-9036B5A56590}"/>
                  </a:ext>
                </a:extLst>
              </p:cNvPr>
              <p:cNvSpPr/>
              <p:nvPr/>
            </p:nvSpPr>
            <p:spPr>
              <a:xfrm>
                <a:off x="1051076" y="2882903"/>
                <a:ext cx="445216" cy="457200"/>
              </a:xfrm>
              <a:prstGeom prst="flowChartMultidocumen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TextBox 20">
                <a:extLst>
                  <a:ext uri="{FF2B5EF4-FFF2-40B4-BE49-F238E27FC236}">
                    <a16:creationId xmlns:a16="http://schemas.microsoft.com/office/drawing/2014/main" id="{5208B656-4C67-17D2-7076-0D81D0AEC20D}"/>
                  </a:ext>
                </a:extLst>
              </p:cNvPr>
              <p:cNvSpPr txBox="1"/>
              <p:nvPr/>
            </p:nvSpPr>
            <p:spPr>
              <a:xfrm>
                <a:off x="1118856" y="2980581"/>
                <a:ext cx="225163" cy="11336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i-FI" sz="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hpr</a:t>
                </a:r>
                <a:endParaRPr kumimoji="0" lang="fi-FI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21">
              <a:extLst>
                <a:ext uri="{FF2B5EF4-FFF2-40B4-BE49-F238E27FC236}">
                  <a16:creationId xmlns:a16="http://schemas.microsoft.com/office/drawing/2014/main" id="{134DD459-17EC-FCEC-684C-1FB4F8C4FA1A}"/>
                </a:ext>
              </a:extLst>
            </p:cNvPr>
            <p:cNvGrpSpPr/>
            <p:nvPr/>
          </p:nvGrpSpPr>
          <p:grpSpPr>
            <a:xfrm>
              <a:off x="1131583" y="2046835"/>
              <a:ext cx="445216" cy="457200"/>
              <a:chOff x="1051076" y="2882903"/>
              <a:chExt cx="445216" cy="457200"/>
            </a:xfrm>
          </p:grpSpPr>
          <p:sp>
            <p:nvSpPr>
              <p:cNvPr id="45" name="Flowchart: Multidocument 22">
                <a:extLst>
                  <a:ext uri="{FF2B5EF4-FFF2-40B4-BE49-F238E27FC236}">
                    <a16:creationId xmlns:a16="http://schemas.microsoft.com/office/drawing/2014/main" id="{41FE25F8-D046-6AA2-1AB7-62300B682CDE}"/>
                  </a:ext>
                </a:extLst>
              </p:cNvPr>
              <p:cNvSpPr/>
              <p:nvPr/>
            </p:nvSpPr>
            <p:spPr>
              <a:xfrm>
                <a:off x="1051076" y="2882903"/>
                <a:ext cx="445216" cy="457200"/>
              </a:xfrm>
              <a:prstGeom prst="flowChartMultidocumen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TextBox 23">
                <a:extLst>
                  <a:ext uri="{FF2B5EF4-FFF2-40B4-BE49-F238E27FC236}">
                    <a16:creationId xmlns:a16="http://schemas.microsoft.com/office/drawing/2014/main" id="{135D4D1E-21BB-5007-A1F5-6CAFBB67C6B2}"/>
                  </a:ext>
                </a:extLst>
              </p:cNvPr>
              <p:cNvSpPr txBox="1"/>
              <p:nvPr/>
            </p:nvSpPr>
            <p:spPr>
              <a:xfrm>
                <a:off x="1118856" y="2980581"/>
                <a:ext cx="225163" cy="11336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i-FI" sz="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hpr</a:t>
                </a:r>
                <a:endParaRPr kumimoji="0" lang="fi-FI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8" name="Straight Arrow Connector 60">
              <a:extLst>
                <a:ext uri="{FF2B5EF4-FFF2-40B4-BE49-F238E27FC236}">
                  <a16:creationId xmlns:a16="http://schemas.microsoft.com/office/drawing/2014/main" id="{978CBE0A-F365-E844-7E3E-EF9AA3D07B7C}"/>
                </a:ext>
              </a:extLst>
            </p:cNvPr>
            <p:cNvCxnSpPr>
              <a:cxnSpLocks/>
            </p:cNvCxnSpPr>
            <p:nvPr/>
          </p:nvCxnSpPr>
          <p:spPr>
            <a:xfrm>
              <a:off x="3358009" y="3404147"/>
              <a:ext cx="14605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lowchart: Magnetic Disk 70">
              <a:extLst>
                <a:ext uri="{FF2B5EF4-FFF2-40B4-BE49-F238E27FC236}">
                  <a16:creationId xmlns:a16="http://schemas.microsoft.com/office/drawing/2014/main" id="{66B05FEA-25DB-5537-6008-A14C04CAD767}"/>
                </a:ext>
              </a:extLst>
            </p:cNvPr>
            <p:cNvSpPr/>
            <p:nvPr/>
          </p:nvSpPr>
          <p:spPr>
            <a:xfrm>
              <a:off x="7104527" y="2389606"/>
              <a:ext cx="823270" cy="661405"/>
            </a:xfrm>
            <a:prstGeom prst="flowChartMagneticDisk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Lahorunko-tietokanta</a:t>
              </a:r>
              <a:endPara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0" name="Straight Arrow Connector 72">
              <a:extLst>
                <a:ext uri="{FF2B5EF4-FFF2-40B4-BE49-F238E27FC236}">
                  <a16:creationId xmlns:a16="http://schemas.microsoft.com/office/drawing/2014/main" id="{347FBADB-E744-7161-531D-C23FAE81391A}"/>
                </a:ext>
              </a:extLst>
            </p:cNvPr>
            <p:cNvCxnSpPr>
              <a:cxnSpLocks/>
            </p:cNvCxnSpPr>
            <p:nvPr/>
          </p:nvCxnSpPr>
          <p:spPr>
            <a:xfrm>
              <a:off x="5195288" y="1935939"/>
              <a:ext cx="264741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71">
              <a:extLst>
                <a:ext uri="{FF2B5EF4-FFF2-40B4-BE49-F238E27FC236}">
                  <a16:creationId xmlns:a16="http://schemas.microsoft.com/office/drawing/2014/main" id="{C3C86217-B42A-2BA4-C302-B2D8361F108F}"/>
                </a:ext>
              </a:extLst>
            </p:cNvPr>
            <p:cNvSpPr txBox="1"/>
            <p:nvPr/>
          </p:nvSpPr>
          <p:spPr>
            <a:xfrm>
              <a:off x="6989582" y="1601875"/>
              <a:ext cx="938216" cy="5900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vert="horz" wrap="square" lIns="0" tIns="0" rIns="0" bIns="0" rtlCol="0" anchor="ctr">
              <a:noAutofit/>
            </a:bodyPr>
            <a:lstStyle/>
            <a:p>
              <a:pPr marL="92075"/>
              <a:r>
                <a:rPr lang="fi-FI" sz="600" dirty="0"/>
                <a:t>2. Lohko- ja lahorunko-tietojen käsittely</a:t>
              </a:r>
            </a:p>
          </p:txBody>
        </p:sp>
        <p:cxnSp>
          <p:nvCxnSpPr>
            <p:cNvPr id="22" name="Straight Arrow Connector 30">
              <a:extLst>
                <a:ext uri="{FF2B5EF4-FFF2-40B4-BE49-F238E27FC236}">
                  <a16:creationId xmlns:a16="http://schemas.microsoft.com/office/drawing/2014/main" id="{81147136-719C-C4AF-D727-3C7A4BAFC83E}"/>
                </a:ext>
              </a:extLst>
            </p:cNvPr>
            <p:cNvCxnSpPr>
              <a:cxnSpLocks/>
              <a:stCxn id="25" idx="3"/>
              <a:endCxn id="21" idx="1"/>
            </p:cNvCxnSpPr>
            <p:nvPr/>
          </p:nvCxnSpPr>
          <p:spPr>
            <a:xfrm>
              <a:off x="6608200" y="1895044"/>
              <a:ext cx="381382" cy="18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31">
              <a:extLst>
                <a:ext uri="{FF2B5EF4-FFF2-40B4-BE49-F238E27FC236}">
                  <a16:creationId xmlns:a16="http://schemas.microsoft.com/office/drawing/2014/main" id="{252C2D36-5408-64D2-6480-C9F9F6A8652E}"/>
                </a:ext>
              </a:extLst>
            </p:cNvPr>
            <p:cNvSpPr txBox="1"/>
            <p:nvPr/>
          </p:nvSpPr>
          <p:spPr>
            <a:xfrm>
              <a:off x="6608200" y="3532927"/>
              <a:ext cx="2022329" cy="6448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fi-FI" sz="600" dirty="0"/>
                <a:t>4. Juurikäävän esiintymisen tunnuslukujen laskenta ja karttatietojen muodostus (kunta, rasteri tai muu alue)</a:t>
              </a:r>
            </a:p>
          </p:txBody>
        </p:sp>
        <p:cxnSp>
          <p:nvCxnSpPr>
            <p:cNvPr id="24" name="Straight Arrow Connector 32">
              <a:extLst>
                <a:ext uri="{FF2B5EF4-FFF2-40B4-BE49-F238E27FC236}">
                  <a16:creationId xmlns:a16="http://schemas.microsoft.com/office/drawing/2014/main" id="{85D801BD-8350-53D9-77F5-A5D71008653D}"/>
                </a:ext>
              </a:extLst>
            </p:cNvPr>
            <p:cNvCxnSpPr>
              <a:cxnSpLocks/>
              <a:stCxn id="19" idx="3"/>
              <a:endCxn id="23" idx="0"/>
            </p:cNvCxnSpPr>
            <p:nvPr/>
          </p:nvCxnSpPr>
          <p:spPr>
            <a:xfrm>
              <a:off x="7516163" y="3051011"/>
              <a:ext cx="103203" cy="48191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: Rounded Corners 2">
              <a:extLst>
                <a:ext uri="{FF2B5EF4-FFF2-40B4-BE49-F238E27FC236}">
                  <a16:creationId xmlns:a16="http://schemas.microsoft.com/office/drawing/2014/main" id="{9491614F-E0DE-7E67-DED4-39EB420F8841}"/>
                </a:ext>
              </a:extLst>
            </p:cNvPr>
            <p:cNvSpPr/>
            <p:nvPr/>
          </p:nvSpPr>
          <p:spPr>
            <a:xfrm>
              <a:off x="5464834" y="1687663"/>
              <a:ext cx="1143366" cy="414761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700" dirty="0">
                  <a:solidFill>
                    <a:schemeClr val="tx1"/>
                  </a:solidFill>
                </a:rPr>
                <a:t>1. Lahontulkinta-sovellus</a:t>
              </a:r>
            </a:p>
          </p:txBody>
        </p:sp>
        <p:grpSp>
          <p:nvGrpSpPr>
            <p:cNvPr id="26" name="Group 17">
              <a:extLst>
                <a:ext uri="{FF2B5EF4-FFF2-40B4-BE49-F238E27FC236}">
                  <a16:creationId xmlns:a16="http://schemas.microsoft.com/office/drawing/2014/main" id="{BE6C0B9C-8E21-B0E8-1818-4B5379FC96DF}"/>
                </a:ext>
              </a:extLst>
            </p:cNvPr>
            <p:cNvGrpSpPr/>
            <p:nvPr/>
          </p:nvGrpSpPr>
          <p:grpSpPr>
            <a:xfrm>
              <a:off x="3683077" y="3133801"/>
              <a:ext cx="445216" cy="457200"/>
              <a:chOff x="1051076" y="2882903"/>
              <a:chExt cx="445216" cy="457200"/>
            </a:xfrm>
            <a:solidFill>
              <a:schemeClr val="bg1"/>
            </a:solidFill>
          </p:grpSpPr>
          <p:sp>
            <p:nvSpPr>
              <p:cNvPr id="43" name="Flowchart: Multidocument 28">
                <a:extLst>
                  <a:ext uri="{FF2B5EF4-FFF2-40B4-BE49-F238E27FC236}">
                    <a16:creationId xmlns:a16="http://schemas.microsoft.com/office/drawing/2014/main" id="{DD3FBCB8-5094-4990-4ADB-0FAC4564592F}"/>
                  </a:ext>
                </a:extLst>
              </p:cNvPr>
              <p:cNvSpPr/>
              <p:nvPr/>
            </p:nvSpPr>
            <p:spPr>
              <a:xfrm>
                <a:off x="1051076" y="2882903"/>
                <a:ext cx="445216" cy="457200"/>
              </a:xfrm>
              <a:prstGeom prst="flowChartMultidocumen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TextBox 33">
                <a:extLst>
                  <a:ext uri="{FF2B5EF4-FFF2-40B4-BE49-F238E27FC236}">
                    <a16:creationId xmlns:a16="http://schemas.microsoft.com/office/drawing/2014/main" id="{C5DB9D6C-D6A6-3710-4C96-4E07BC08BA4C}"/>
                  </a:ext>
                </a:extLst>
              </p:cNvPr>
              <p:cNvSpPr txBox="1"/>
              <p:nvPr/>
            </p:nvSpPr>
            <p:spPr>
              <a:xfrm>
                <a:off x="1118856" y="2980581"/>
                <a:ext cx="225163" cy="113361"/>
              </a:xfrm>
              <a:prstGeom prst="rect">
                <a:avLst/>
              </a:prstGeom>
              <a:grpFill/>
            </p:spPr>
            <p:txBody>
              <a:bodyPr vert="horz" wrap="square" lIns="0" tIns="0" rIns="0" bIns="0" rtlCol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i-FI" sz="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hpr</a:t>
                </a:r>
                <a:endParaRPr kumimoji="0" lang="fi-FI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27" name="Straight Arrow Connector 52">
              <a:extLst>
                <a:ext uri="{FF2B5EF4-FFF2-40B4-BE49-F238E27FC236}">
                  <a16:creationId xmlns:a16="http://schemas.microsoft.com/office/drawing/2014/main" id="{82AE39C6-5DD4-62A1-D3A9-BBC5349A0C69}"/>
                </a:ext>
              </a:extLst>
            </p:cNvPr>
            <p:cNvCxnSpPr>
              <a:cxnSpLocks/>
              <a:stCxn id="21" idx="2"/>
              <a:endCxn id="19" idx="1"/>
            </p:cNvCxnSpPr>
            <p:nvPr/>
          </p:nvCxnSpPr>
          <p:spPr>
            <a:xfrm>
              <a:off x="7458690" y="2191911"/>
              <a:ext cx="57473" cy="1976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9">
              <a:extLst>
                <a:ext uri="{FF2B5EF4-FFF2-40B4-BE49-F238E27FC236}">
                  <a16:creationId xmlns:a16="http://schemas.microsoft.com/office/drawing/2014/main" id="{5D266C97-46AD-1A79-7FE9-BC638EDBC268}"/>
                </a:ext>
              </a:extLst>
            </p:cNvPr>
            <p:cNvGrpSpPr/>
            <p:nvPr/>
          </p:nvGrpSpPr>
          <p:grpSpPr>
            <a:xfrm>
              <a:off x="3683077" y="1915913"/>
              <a:ext cx="445216" cy="457200"/>
              <a:chOff x="1051076" y="2882903"/>
              <a:chExt cx="445216" cy="457200"/>
            </a:xfrm>
            <a:solidFill>
              <a:schemeClr val="bg1"/>
            </a:solidFill>
          </p:grpSpPr>
          <p:sp>
            <p:nvSpPr>
              <p:cNvPr id="41" name="Flowchart: Multidocument 12">
                <a:extLst>
                  <a:ext uri="{FF2B5EF4-FFF2-40B4-BE49-F238E27FC236}">
                    <a16:creationId xmlns:a16="http://schemas.microsoft.com/office/drawing/2014/main" id="{6CFD85DB-A26F-BA13-5789-7AD1B5C219A0}"/>
                  </a:ext>
                </a:extLst>
              </p:cNvPr>
              <p:cNvSpPr/>
              <p:nvPr/>
            </p:nvSpPr>
            <p:spPr>
              <a:xfrm>
                <a:off x="1051076" y="2882903"/>
                <a:ext cx="445216" cy="457200"/>
              </a:xfrm>
              <a:prstGeom prst="flowChartMultidocumen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TextBox 15">
                <a:extLst>
                  <a:ext uri="{FF2B5EF4-FFF2-40B4-BE49-F238E27FC236}">
                    <a16:creationId xmlns:a16="http://schemas.microsoft.com/office/drawing/2014/main" id="{3613FC8E-800C-138E-ADED-254BBF02368A}"/>
                  </a:ext>
                </a:extLst>
              </p:cNvPr>
              <p:cNvSpPr txBox="1"/>
              <p:nvPr/>
            </p:nvSpPr>
            <p:spPr>
              <a:xfrm>
                <a:off x="1118856" y="2980581"/>
                <a:ext cx="225163" cy="113361"/>
              </a:xfrm>
              <a:prstGeom prst="rect">
                <a:avLst/>
              </a:prstGeom>
              <a:grpFill/>
            </p:spPr>
            <p:txBody>
              <a:bodyPr vert="horz" wrap="square" lIns="0" tIns="0" rIns="0" bIns="0" rtlCol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i-FI" sz="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hpr</a:t>
                </a:r>
                <a:endParaRPr kumimoji="0" lang="fi-FI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" name="TextBox 74">
              <a:extLst>
                <a:ext uri="{FF2B5EF4-FFF2-40B4-BE49-F238E27FC236}">
                  <a16:creationId xmlns:a16="http://schemas.microsoft.com/office/drawing/2014/main" id="{912F91C7-A549-5B97-BD47-491ED012C8D0}"/>
                </a:ext>
              </a:extLst>
            </p:cNvPr>
            <p:cNvSpPr txBox="1"/>
            <p:nvPr/>
          </p:nvSpPr>
          <p:spPr>
            <a:xfrm>
              <a:off x="4818511" y="1651890"/>
              <a:ext cx="376777" cy="22175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vert="vert" wrap="square" lIns="0" tIns="0" rIns="0" bIns="0" rtlCol="0" anchor="ctr" anchorCtr="0">
              <a:noAutofit/>
            </a:bodyPr>
            <a:lstStyle/>
            <a:p>
              <a:pPr algn="ctr"/>
              <a:r>
                <a:rPr lang="fi-FI" sz="1000" dirty="0"/>
                <a:t>Tiedonsiirtorajapinta</a:t>
              </a:r>
            </a:p>
          </p:txBody>
        </p:sp>
        <p:sp>
          <p:nvSpPr>
            <p:cNvPr id="30" name="TextBox 76">
              <a:extLst>
                <a:ext uri="{FF2B5EF4-FFF2-40B4-BE49-F238E27FC236}">
                  <a16:creationId xmlns:a16="http://schemas.microsoft.com/office/drawing/2014/main" id="{33B276C9-5397-505F-C360-0AD95CB2403F}"/>
                </a:ext>
              </a:extLst>
            </p:cNvPr>
            <p:cNvSpPr txBox="1"/>
            <p:nvPr/>
          </p:nvSpPr>
          <p:spPr>
            <a:xfrm>
              <a:off x="5443683" y="3539965"/>
              <a:ext cx="887750" cy="6448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vert="horz" wrap="square" lIns="0" tIns="0" rIns="0" bIns="0" rtlCol="0" anchor="ctr">
              <a:noAutofit/>
            </a:bodyPr>
            <a:lstStyle/>
            <a:p>
              <a:pPr marL="92075"/>
              <a:r>
                <a:rPr lang="fi-FI" sz="600" dirty="0"/>
                <a:t>5. Osakkaille rajattu tietojen jakelu (esim. tiedostoina)</a:t>
              </a:r>
            </a:p>
          </p:txBody>
        </p:sp>
        <p:cxnSp>
          <p:nvCxnSpPr>
            <p:cNvPr id="31" name="Straight Arrow Connector 77">
              <a:extLst>
                <a:ext uri="{FF2B5EF4-FFF2-40B4-BE49-F238E27FC236}">
                  <a16:creationId xmlns:a16="http://schemas.microsoft.com/office/drawing/2014/main" id="{5CAB5B29-EEB5-6E06-1985-3FDB02A21A2A}"/>
                </a:ext>
              </a:extLst>
            </p:cNvPr>
            <p:cNvCxnSpPr>
              <a:cxnSpLocks/>
              <a:endCxn id="30" idx="3"/>
            </p:cNvCxnSpPr>
            <p:nvPr/>
          </p:nvCxnSpPr>
          <p:spPr>
            <a:xfrm flipH="1">
              <a:off x="6331433" y="3862377"/>
              <a:ext cx="27676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78">
              <a:extLst>
                <a:ext uri="{FF2B5EF4-FFF2-40B4-BE49-F238E27FC236}">
                  <a16:creationId xmlns:a16="http://schemas.microsoft.com/office/drawing/2014/main" id="{2F96FB86-A8F7-26C3-0E00-CA94E10B8E7E}"/>
                </a:ext>
              </a:extLst>
            </p:cNvPr>
            <p:cNvSpPr txBox="1"/>
            <p:nvPr/>
          </p:nvSpPr>
          <p:spPr>
            <a:xfrm>
              <a:off x="5099538" y="4307180"/>
              <a:ext cx="1765496" cy="2994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vert="horz" wrap="square" lIns="0" tIns="0" rIns="0" bIns="0" rtlCol="0" anchor="ctr">
              <a:noAutofit/>
            </a:bodyPr>
            <a:lstStyle/>
            <a:p>
              <a:pPr marL="92075"/>
              <a:r>
                <a:rPr lang="fi-FI" sz="600" dirty="0"/>
                <a:t>6. Juurikäävän esiintymiskartta Metsätehon verkkosivuilla</a:t>
              </a:r>
            </a:p>
          </p:txBody>
        </p:sp>
        <p:cxnSp>
          <p:nvCxnSpPr>
            <p:cNvPr id="33" name="Straight Arrow Connector 79">
              <a:extLst>
                <a:ext uri="{FF2B5EF4-FFF2-40B4-BE49-F238E27FC236}">
                  <a16:creationId xmlns:a16="http://schemas.microsoft.com/office/drawing/2014/main" id="{8BB5B652-55B8-1828-3145-BFA15B174A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44127" y="3869413"/>
              <a:ext cx="164073" cy="4377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80">
              <a:extLst>
                <a:ext uri="{FF2B5EF4-FFF2-40B4-BE49-F238E27FC236}">
                  <a16:creationId xmlns:a16="http://schemas.microsoft.com/office/drawing/2014/main" id="{A7FD198B-D226-C583-97C2-85C3BB5A96A2}"/>
                </a:ext>
              </a:extLst>
            </p:cNvPr>
            <p:cNvCxnSpPr>
              <a:cxnSpLocks/>
              <a:stCxn id="19" idx="2"/>
              <a:endCxn id="35" idx="3"/>
            </p:cNvCxnSpPr>
            <p:nvPr/>
          </p:nvCxnSpPr>
          <p:spPr>
            <a:xfrm flipH="1">
              <a:off x="6755789" y="2720309"/>
              <a:ext cx="348738" cy="165286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84">
              <a:extLst>
                <a:ext uri="{FF2B5EF4-FFF2-40B4-BE49-F238E27FC236}">
                  <a16:creationId xmlns:a16="http://schemas.microsoft.com/office/drawing/2014/main" id="{199712EE-C875-3C31-2722-21CFE273FF27}"/>
                </a:ext>
              </a:extLst>
            </p:cNvPr>
            <p:cNvSpPr txBox="1"/>
            <p:nvPr/>
          </p:nvSpPr>
          <p:spPr>
            <a:xfrm>
              <a:off x="5439751" y="2590577"/>
              <a:ext cx="1316038" cy="5900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dash"/>
            </a:ln>
          </p:spPr>
          <p:txBody>
            <a:bodyPr vert="horz" wrap="square" lIns="0" tIns="0" rIns="0" bIns="0" rtlCol="0" anchor="ctr">
              <a:noAutofit/>
            </a:bodyPr>
            <a:lstStyle/>
            <a:p>
              <a:pPr marL="92075"/>
              <a:r>
                <a:rPr lang="fi-FI" sz="600" dirty="0"/>
                <a:t>3. Juurikääpäesiintymien mikrokuviointi</a:t>
              </a:r>
            </a:p>
          </p:txBody>
        </p:sp>
        <p:sp>
          <p:nvSpPr>
            <p:cNvPr id="36" name="Flowchart: Magnetic Disk 85">
              <a:extLst>
                <a:ext uri="{FF2B5EF4-FFF2-40B4-BE49-F238E27FC236}">
                  <a16:creationId xmlns:a16="http://schemas.microsoft.com/office/drawing/2014/main" id="{DEE621B5-D93E-B98D-EB85-7C2EA5A7B833}"/>
                </a:ext>
              </a:extLst>
            </p:cNvPr>
            <p:cNvSpPr/>
            <p:nvPr/>
          </p:nvSpPr>
          <p:spPr>
            <a:xfrm>
              <a:off x="6332164" y="2958762"/>
              <a:ext cx="267286" cy="163372"/>
            </a:xfrm>
            <a:prstGeom prst="flowChartMagneticDisk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 sz="1200"/>
            </a:p>
          </p:txBody>
        </p:sp>
        <p:cxnSp>
          <p:nvCxnSpPr>
            <p:cNvPr id="37" name="Straight Arrow Connector 88">
              <a:extLst>
                <a:ext uri="{FF2B5EF4-FFF2-40B4-BE49-F238E27FC236}">
                  <a16:creationId xmlns:a16="http://schemas.microsoft.com/office/drawing/2014/main" id="{C2EC0888-93EF-916D-1A7B-24130E9451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61869" y="3122134"/>
              <a:ext cx="633776" cy="424867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89">
              <a:extLst>
                <a:ext uri="{FF2B5EF4-FFF2-40B4-BE49-F238E27FC236}">
                  <a16:creationId xmlns:a16="http://schemas.microsoft.com/office/drawing/2014/main" id="{E71C60E3-5D4E-5C4F-9853-3893B0C8B140}"/>
                </a:ext>
              </a:extLst>
            </p:cNvPr>
            <p:cNvCxnSpPr>
              <a:cxnSpLocks/>
            </p:cNvCxnSpPr>
            <p:nvPr/>
          </p:nvCxnSpPr>
          <p:spPr>
            <a:xfrm>
              <a:off x="6755789" y="2885596"/>
              <a:ext cx="863576" cy="661405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90">
              <a:extLst>
                <a:ext uri="{FF2B5EF4-FFF2-40B4-BE49-F238E27FC236}">
                  <a16:creationId xmlns:a16="http://schemas.microsoft.com/office/drawing/2014/main" id="{4B006DFF-516C-5889-3AEA-4C24AC826529}"/>
                </a:ext>
              </a:extLst>
            </p:cNvPr>
            <p:cNvSpPr txBox="1"/>
            <p:nvPr/>
          </p:nvSpPr>
          <p:spPr>
            <a:xfrm>
              <a:off x="3514495" y="2412781"/>
              <a:ext cx="814988" cy="224565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r>
                <a:rPr lang="fi-FI" sz="500" dirty="0"/>
                <a:t>puutavaralajit (</a:t>
              </a:r>
              <a:r>
                <a:rPr lang="fi-FI" sz="500" dirty="0" err="1"/>
                <a:t>pin</a:t>
              </a:r>
              <a:r>
                <a:rPr lang="fi-FI" sz="500" dirty="0"/>
                <a:t>)</a:t>
              </a:r>
              <a:endParaRPr lang="en-FI" sz="500" dirty="0"/>
            </a:p>
          </p:txBody>
        </p:sp>
        <p:sp>
          <p:nvSpPr>
            <p:cNvPr id="40" name="TextBox 91">
              <a:extLst>
                <a:ext uri="{FF2B5EF4-FFF2-40B4-BE49-F238E27FC236}">
                  <a16:creationId xmlns:a16="http://schemas.microsoft.com/office/drawing/2014/main" id="{8736E02C-9038-CD8D-1389-DF26F8E5C709}"/>
                </a:ext>
              </a:extLst>
            </p:cNvPr>
            <p:cNvSpPr txBox="1"/>
            <p:nvPr/>
          </p:nvSpPr>
          <p:spPr>
            <a:xfrm>
              <a:off x="3535448" y="3630773"/>
              <a:ext cx="814988" cy="224565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r>
                <a:rPr lang="fi-FI" sz="500" dirty="0"/>
                <a:t>puutavaralajit (</a:t>
              </a:r>
              <a:r>
                <a:rPr lang="fi-FI" sz="500" dirty="0" err="1"/>
                <a:t>pin</a:t>
              </a:r>
              <a:r>
                <a:rPr lang="fi-FI" sz="500" dirty="0"/>
                <a:t>)</a:t>
              </a:r>
              <a:endParaRPr lang="en-FI" sz="500" dirty="0"/>
            </a:p>
          </p:txBody>
        </p:sp>
      </p:grpSp>
      <p:sp>
        <p:nvSpPr>
          <p:cNvPr id="49" name="Tekstiruutu 48">
            <a:extLst>
              <a:ext uri="{FF2B5EF4-FFF2-40B4-BE49-F238E27FC236}">
                <a16:creationId xmlns:a16="http://schemas.microsoft.com/office/drawing/2014/main" id="{AB93E15D-3ED6-DAAE-8AC4-A173919B0631}"/>
              </a:ext>
            </a:extLst>
          </p:cNvPr>
          <p:cNvSpPr txBox="1"/>
          <p:nvPr/>
        </p:nvSpPr>
        <p:spPr>
          <a:xfrm>
            <a:off x="9582477" y="6448949"/>
            <a:ext cx="2336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Kuva: Tapio Räsänen/Metsäteho</a:t>
            </a:r>
          </a:p>
        </p:txBody>
      </p:sp>
      <p:graphicFrame>
        <p:nvGraphicFramePr>
          <p:cNvPr id="50" name="Kaavio 49">
            <a:extLst>
              <a:ext uri="{FF2B5EF4-FFF2-40B4-BE49-F238E27FC236}">
                <a16:creationId xmlns:a16="http://schemas.microsoft.com/office/drawing/2014/main" id="{2FE3078B-CAD8-E78C-6F43-804FDBD2EF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322054"/>
              </p:ext>
            </p:extLst>
          </p:nvPr>
        </p:nvGraphicFramePr>
        <p:xfrm>
          <a:off x="6877493" y="291584"/>
          <a:ext cx="4974333" cy="2353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1" name="Tekstiruutu 50">
            <a:extLst>
              <a:ext uri="{FF2B5EF4-FFF2-40B4-BE49-F238E27FC236}">
                <a16:creationId xmlns:a16="http://schemas.microsoft.com/office/drawing/2014/main" id="{759A3905-F261-5187-FFA0-2158D8541D2F}"/>
              </a:ext>
            </a:extLst>
          </p:cNvPr>
          <p:cNvSpPr txBox="1"/>
          <p:nvPr/>
        </p:nvSpPr>
        <p:spPr>
          <a:xfrm>
            <a:off x="10687139" y="2517011"/>
            <a:ext cx="8985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Kuva: Luke</a:t>
            </a:r>
          </a:p>
        </p:txBody>
      </p:sp>
    </p:spTree>
    <p:extLst>
      <p:ext uri="{BB962C8B-B14F-4D97-AF65-F5344CB8AC3E}">
        <p14:creationId xmlns:p14="http://schemas.microsoft.com/office/powerpoint/2010/main" val="2396699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05116F9-A49D-7EFD-BEA3-B7FB8C59F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Sidosryhmien näkemyksiä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EC916B7-1F37-20EC-6803-D0636D9FE9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9621" y="1953284"/>
            <a:ext cx="9191208" cy="440243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Tieto nähdään yleisesti hyödyllisenä ja käyttökelpoisena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Tiedon käyttö neuvonnassa tärkeää: mahdollisuus vähentää juurikääpätappioita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Pelkoja väärinkäytöstä, huolta vaikutuksesta vakuusarvoihin, myyntihintoihin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Metsäyhtiöt: palvelut metsänomistajille – tärkeä kehityskohde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Useita tapoja toteuttaa dataan ja juurikääpään liittyviä palveluita, mm. tiedon jakelun ja avoimuuden osalta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92059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5330B3-6BF6-B777-6481-2BE3E6ED9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Segoe UI"/>
                <a:cs typeface="Segoe UI"/>
              </a:rPr>
              <a:t>Yhteenveto: Tietoa käytäntöön</a:t>
            </a:r>
            <a:endParaRPr lang="fi-FI" dirty="0"/>
          </a:p>
        </p:txBody>
      </p:sp>
      <p:sp>
        <p:nvSpPr>
          <p:cNvPr id="6" name="Sisällön paikkamerkki 3">
            <a:extLst>
              <a:ext uri="{FF2B5EF4-FFF2-40B4-BE49-F238E27FC236}">
                <a16:creationId xmlns:a16="http://schemas.microsoft.com/office/drawing/2014/main" id="{49F2ED72-76AA-FE59-8FF0-5C9FB7A139E1}"/>
              </a:ext>
            </a:extLst>
          </p:cNvPr>
          <p:cNvSpPr txBox="1">
            <a:spLocks/>
          </p:cNvSpPr>
          <p:nvPr/>
        </p:nvSpPr>
        <p:spPr>
          <a:xfrm>
            <a:off x="4558701" y="1476439"/>
            <a:ext cx="7313751" cy="465108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Hakkuukonetiedon avulla voidaan paremmin torjua juurikääpää</a:t>
            </a:r>
          </a:p>
          <a:p>
            <a:pPr marL="1028700" lvl="1" indent="-342900"/>
            <a:r>
              <a:rPr lang="fi-FI" dirty="0"/>
              <a:t>Istutussuunnitelma, riskien tunnistaminen</a:t>
            </a:r>
          </a:p>
          <a:p>
            <a:pPr marL="1028700" lvl="1" indent="-342900"/>
            <a:r>
              <a:rPr lang="fi-FI" dirty="0"/>
              <a:t>Metsänomistajan kannattaa olla kiinnostunut!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Vahvistaa pitkällä aikavälillä puuston kasvua ja hiilinielua, tukee puustorakenteen monipuolistamista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Työkalut mikrokuvioimiseen ja riskikartta jaetaan avoimesti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Kokonaisuuden kannalta tehokkainta kerätä kaikki hakkuukonetiedot yhteen ja tarjoilla tieto mahd. avoimesti.</a:t>
            </a:r>
          </a:p>
          <a:p>
            <a:pPr marL="1028700" lvl="1" indent="-342900"/>
            <a:r>
              <a:rPr lang="fi-FI" dirty="0"/>
              <a:t>Kuin mikä tahansa metsävaratieto</a:t>
            </a:r>
          </a:p>
          <a:p>
            <a:pPr marL="1028700" lvl="1" indent="-342900"/>
            <a:r>
              <a:rPr lang="fi-FI" dirty="0"/>
              <a:t>Uudet palveluinnovaatiot ja lisäarvo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F437CD9-45D6-EDF6-13C1-383FC0961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41"/>
          <a:stretch/>
        </p:blipFill>
        <p:spPr bwMode="auto">
          <a:xfrm>
            <a:off x="319549" y="1678329"/>
            <a:ext cx="4059080" cy="348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21">
            <a:extLst>
              <a:ext uri="{FF2B5EF4-FFF2-40B4-BE49-F238E27FC236}">
                <a16:creationId xmlns:a16="http://schemas.microsoft.com/office/drawing/2014/main" id="{36D2E394-746C-E243-3AD7-A0A5F4C30FC6}"/>
              </a:ext>
            </a:extLst>
          </p:cNvPr>
          <p:cNvSpPr txBox="1"/>
          <p:nvPr/>
        </p:nvSpPr>
        <p:spPr>
          <a:xfrm>
            <a:off x="319549" y="5184904"/>
            <a:ext cx="2489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Segoe UI"/>
                <a:ea typeface="ＭＳ Ｐゴシック" pitchFamily="34" charset="-128"/>
                <a:cs typeface="Arial" charset="0"/>
              </a:rPr>
              <a:t>Kuva: Erkki Oksanen/Luke</a:t>
            </a:r>
          </a:p>
        </p:txBody>
      </p:sp>
    </p:spTree>
    <p:extLst>
      <p:ext uri="{BB962C8B-B14F-4D97-AF65-F5344CB8AC3E}">
        <p14:creationId xmlns:p14="http://schemas.microsoft.com/office/powerpoint/2010/main" val="376649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6F7B0C3-5A59-5491-E88C-4E1E742A44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Kiitos</a:t>
            </a:r>
            <a:br>
              <a:rPr lang="fi-FI" dirty="0"/>
            </a:br>
            <a:endParaRPr lang="fi-FI" dirty="0"/>
          </a:p>
        </p:txBody>
      </p:sp>
      <p:pic>
        <p:nvPicPr>
          <p:cNvPr id="5" name="Kuvan paikkamerkki 4" descr="Kuva, joka sisältää kohteen puu, Metsänhakkuu, piha-, puutavara&#10;&#10;Kuvaus luotu automaattisesti">
            <a:extLst>
              <a:ext uri="{FF2B5EF4-FFF2-40B4-BE49-F238E27FC236}">
                <a16:creationId xmlns:a16="http://schemas.microsoft.com/office/drawing/2014/main" id="{E2674F01-13AE-1AF0-02C2-6D178BB9B8B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18699"/>
          <a:stretch>
            <a:fillRect/>
          </a:stretch>
        </p:blipFill>
        <p:spPr/>
      </p:pic>
      <p:sp>
        <p:nvSpPr>
          <p:cNvPr id="11" name="Rounded Rectangle 528">
            <a:extLst>
              <a:ext uri="{FF2B5EF4-FFF2-40B4-BE49-F238E27FC236}">
                <a16:creationId xmlns:a16="http://schemas.microsoft.com/office/drawing/2014/main" id="{33D76FD9-679B-4270-B491-361A96668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200000">
            <a:off x="6978182" y="3654596"/>
            <a:ext cx="111135" cy="237048"/>
          </a:xfrm>
          <a:prstGeom prst="roundRect">
            <a:avLst>
              <a:gd name="adj" fmla="val 20901"/>
            </a:avLst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fi-FI" sz="2400">
              <a:solidFill>
                <a:prstClr val="white"/>
              </a:solidFill>
              <a:latin typeface="Segoe UI"/>
            </a:endParaRPr>
          </a:p>
        </p:txBody>
      </p:sp>
      <p:pic>
        <p:nvPicPr>
          <p:cNvPr id="2050" name="Picture 2" descr="Hiilestä kiinni -hankkeita Lukessa | Luonnonvarakeskus">
            <a:extLst>
              <a:ext uri="{FF2B5EF4-FFF2-40B4-BE49-F238E27FC236}">
                <a16:creationId xmlns:a16="http://schemas.microsoft.com/office/drawing/2014/main" id="{75A5C5EF-0DE5-4C93-2CD4-6811184CD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283939"/>
            <a:ext cx="2086427" cy="109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laotsikko 6">
            <a:extLst>
              <a:ext uri="{FF2B5EF4-FFF2-40B4-BE49-F238E27FC236}">
                <a16:creationId xmlns:a16="http://schemas.microsoft.com/office/drawing/2014/main" id="{D7F28415-E55E-B854-DB57-E19B00CAE89F}"/>
              </a:ext>
            </a:extLst>
          </p:cNvPr>
          <p:cNvSpPr txBox="1">
            <a:spLocks/>
          </p:cNvSpPr>
          <p:nvPr/>
        </p:nvSpPr>
        <p:spPr>
          <a:xfrm>
            <a:off x="936274" y="1478280"/>
            <a:ext cx="5061423" cy="5205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1600" u="sng" dirty="0">
                <a:hlinkClick r:id="rId4"/>
              </a:rPr>
              <a:t>https://www.luke.fi/fi/projektit/tyvituho</a:t>
            </a:r>
            <a:endParaRPr lang="fi-FI" sz="1600" dirty="0"/>
          </a:p>
          <a:p>
            <a:pPr marL="0" indent="0">
              <a:buNone/>
            </a:pPr>
            <a:r>
              <a:rPr lang="fi-FI" sz="1600" dirty="0"/>
              <a:t>#Tyvituho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FBA98B63-82BA-55D1-3081-EA4D5ADD3B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8143" y="4681184"/>
            <a:ext cx="2146410" cy="698536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7E9992D7-9D33-ED8A-B637-DEC3D9ECDB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5806" y="4586534"/>
            <a:ext cx="1578373" cy="88783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6666ACE5-AD2A-56C5-ABF7-895239828F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346" y="3880505"/>
            <a:ext cx="2409634" cy="197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57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0A2B7631-7297-73DD-780B-47E25D1B9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21" y="502285"/>
            <a:ext cx="7163051" cy="945515"/>
          </a:xfrm>
        </p:spPr>
        <p:txBody>
          <a:bodyPr anchor="ctr">
            <a:normAutofit/>
          </a:bodyPr>
          <a:lstStyle/>
          <a:p>
            <a:r>
              <a:rPr lang="fi-FI" dirty="0"/>
              <a:t>Taustaa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9EA9F03F-7B5C-716B-2474-165FBFAC8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621" y="1666754"/>
            <a:ext cx="6526211" cy="4337805"/>
          </a:xfrm>
        </p:spPr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Aiheuttaa laho- ja kasvutappiota, heikentää hiilensidontaa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Altistaa seurannaistuhoille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Ilmastonmuutos ja kuusettuminen lisäävät juurikääpää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Juurikääpä on laajalle levinnyt eteläisessä Suomessa, mutta esiintymisestä on ollut karkeaa tietoa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fi-FI" sz="28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3E992E4-26A0-39AF-190A-E5E66A26D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3" r="28155"/>
          <a:stretch/>
        </p:blipFill>
        <p:spPr bwMode="auto">
          <a:xfrm>
            <a:off x="8338211" y="-16764"/>
            <a:ext cx="3864313" cy="6885398"/>
          </a:xfrm>
          <a:custGeom>
            <a:avLst/>
            <a:gdLst>
              <a:gd name="connsiteX0" fmla="*/ 0 w 3431705"/>
              <a:gd name="connsiteY0" fmla="*/ 0 h 6858000"/>
              <a:gd name="connsiteX1" fmla="*/ 3431705 w 3431705"/>
              <a:gd name="connsiteY1" fmla="*/ 0 h 6858000"/>
              <a:gd name="connsiteX2" fmla="*/ 3431705 w 3431705"/>
              <a:gd name="connsiteY2" fmla="*/ 6858000 h 6858000"/>
              <a:gd name="connsiteX3" fmla="*/ 0 w 3431705"/>
              <a:gd name="connsiteY3" fmla="*/ 6858000 h 6858000"/>
              <a:gd name="connsiteX4" fmla="*/ 0 w 3431705"/>
              <a:gd name="connsiteY4" fmla="*/ 0 h 6858000"/>
              <a:gd name="connsiteX0" fmla="*/ 3157 w 3434862"/>
              <a:gd name="connsiteY0" fmla="*/ 0 h 6858000"/>
              <a:gd name="connsiteX1" fmla="*/ 3434862 w 3434862"/>
              <a:gd name="connsiteY1" fmla="*/ 0 h 6858000"/>
              <a:gd name="connsiteX2" fmla="*/ 3434862 w 3434862"/>
              <a:gd name="connsiteY2" fmla="*/ 6858000 h 6858000"/>
              <a:gd name="connsiteX3" fmla="*/ 3157 w 3434862"/>
              <a:gd name="connsiteY3" fmla="*/ 6858000 h 6858000"/>
              <a:gd name="connsiteX4" fmla="*/ 0 w 3434862"/>
              <a:gd name="connsiteY4" fmla="*/ 3124200 h 6858000"/>
              <a:gd name="connsiteX5" fmla="*/ 3157 w 3434862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758837 w 4190542"/>
              <a:gd name="connsiteY0" fmla="*/ 0 h 6858000"/>
              <a:gd name="connsiteX1" fmla="*/ 4190542 w 4190542"/>
              <a:gd name="connsiteY1" fmla="*/ 0 h 6858000"/>
              <a:gd name="connsiteX2" fmla="*/ 4190542 w 4190542"/>
              <a:gd name="connsiteY2" fmla="*/ 6858000 h 6858000"/>
              <a:gd name="connsiteX3" fmla="*/ 758837 w 4190542"/>
              <a:gd name="connsiteY3" fmla="*/ 6858000 h 6858000"/>
              <a:gd name="connsiteX4" fmla="*/ 0 w 4190542"/>
              <a:gd name="connsiteY4" fmla="*/ 3548525 h 6858000"/>
              <a:gd name="connsiteX5" fmla="*/ 758837 w 4190542"/>
              <a:gd name="connsiteY5" fmla="*/ 0 h 6858000"/>
              <a:gd name="connsiteX0" fmla="*/ 647519 w 4079224"/>
              <a:gd name="connsiteY0" fmla="*/ 0 h 6858000"/>
              <a:gd name="connsiteX1" fmla="*/ 4079224 w 4079224"/>
              <a:gd name="connsiteY1" fmla="*/ 0 h 6858000"/>
              <a:gd name="connsiteX2" fmla="*/ 4079224 w 4079224"/>
              <a:gd name="connsiteY2" fmla="*/ 6858000 h 6858000"/>
              <a:gd name="connsiteX3" fmla="*/ 647519 w 4079224"/>
              <a:gd name="connsiteY3" fmla="*/ 6858000 h 6858000"/>
              <a:gd name="connsiteX4" fmla="*/ 0 w 4079224"/>
              <a:gd name="connsiteY4" fmla="*/ 3528647 h 6858000"/>
              <a:gd name="connsiteX5" fmla="*/ 647519 w 4079224"/>
              <a:gd name="connsiteY5" fmla="*/ 0 h 6858000"/>
              <a:gd name="connsiteX0" fmla="*/ 648002 w 4079707"/>
              <a:gd name="connsiteY0" fmla="*/ 0 h 6858000"/>
              <a:gd name="connsiteX1" fmla="*/ 4079707 w 4079707"/>
              <a:gd name="connsiteY1" fmla="*/ 0 h 6858000"/>
              <a:gd name="connsiteX2" fmla="*/ 4079707 w 4079707"/>
              <a:gd name="connsiteY2" fmla="*/ 6858000 h 6858000"/>
              <a:gd name="connsiteX3" fmla="*/ 648002 w 4079707"/>
              <a:gd name="connsiteY3" fmla="*/ 6858000 h 6858000"/>
              <a:gd name="connsiteX4" fmla="*/ 483 w 4079707"/>
              <a:gd name="connsiteY4" fmla="*/ 3528647 h 6858000"/>
              <a:gd name="connsiteX5" fmla="*/ 648002 w 4079707"/>
              <a:gd name="connsiteY5" fmla="*/ 0 h 6858000"/>
              <a:gd name="connsiteX0" fmla="*/ 647524 w 4079229"/>
              <a:gd name="connsiteY0" fmla="*/ 0 h 6858000"/>
              <a:gd name="connsiteX1" fmla="*/ 4079229 w 4079229"/>
              <a:gd name="connsiteY1" fmla="*/ 0 h 6858000"/>
              <a:gd name="connsiteX2" fmla="*/ 4079229 w 4079229"/>
              <a:gd name="connsiteY2" fmla="*/ 6858000 h 6858000"/>
              <a:gd name="connsiteX3" fmla="*/ 647524 w 4079229"/>
              <a:gd name="connsiteY3" fmla="*/ 6858000 h 6858000"/>
              <a:gd name="connsiteX4" fmla="*/ 5 w 4079229"/>
              <a:gd name="connsiteY4" fmla="*/ 3528647 h 6858000"/>
              <a:gd name="connsiteX5" fmla="*/ 647524 w 4079229"/>
              <a:gd name="connsiteY5" fmla="*/ 0 h 6858000"/>
              <a:gd name="connsiteX0" fmla="*/ 655474 w 4087179"/>
              <a:gd name="connsiteY0" fmla="*/ 0 h 6858000"/>
              <a:gd name="connsiteX1" fmla="*/ 4087179 w 4087179"/>
              <a:gd name="connsiteY1" fmla="*/ 0 h 6858000"/>
              <a:gd name="connsiteX2" fmla="*/ 4087179 w 4087179"/>
              <a:gd name="connsiteY2" fmla="*/ 6858000 h 6858000"/>
              <a:gd name="connsiteX3" fmla="*/ 655474 w 4087179"/>
              <a:gd name="connsiteY3" fmla="*/ 6858000 h 6858000"/>
              <a:gd name="connsiteX4" fmla="*/ 4 w 4087179"/>
              <a:gd name="connsiteY4" fmla="*/ 3405402 h 6858000"/>
              <a:gd name="connsiteX5" fmla="*/ 655474 w 4087179"/>
              <a:gd name="connsiteY5" fmla="*/ 0 h 6858000"/>
              <a:gd name="connsiteX0" fmla="*/ 655836 w 4087541"/>
              <a:gd name="connsiteY0" fmla="*/ 0 h 6858000"/>
              <a:gd name="connsiteX1" fmla="*/ 4087541 w 4087541"/>
              <a:gd name="connsiteY1" fmla="*/ 0 h 6858000"/>
              <a:gd name="connsiteX2" fmla="*/ 4087541 w 4087541"/>
              <a:gd name="connsiteY2" fmla="*/ 6858000 h 6858000"/>
              <a:gd name="connsiteX3" fmla="*/ 655836 w 4087541"/>
              <a:gd name="connsiteY3" fmla="*/ 6858000 h 6858000"/>
              <a:gd name="connsiteX4" fmla="*/ 366 w 4087541"/>
              <a:gd name="connsiteY4" fmla="*/ 3405402 h 6858000"/>
              <a:gd name="connsiteX5" fmla="*/ 655836 w 4087541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6086309"/>
              <a:gd name="connsiteY0" fmla="*/ 4483 h 6862483"/>
              <a:gd name="connsiteX1" fmla="*/ 6086309 w 6086309"/>
              <a:gd name="connsiteY1" fmla="*/ 0 h 6862483"/>
              <a:gd name="connsiteX2" fmla="*/ 4087180 w 6086309"/>
              <a:gd name="connsiteY2" fmla="*/ 6862483 h 6862483"/>
              <a:gd name="connsiteX3" fmla="*/ 655475 w 6086309"/>
              <a:gd name="connsiteY3" fmla="*/ 6862483 h 6862483"/>
              <a:gd name="connsiteX4" fmla="*/ 5 w 6086309"/>
              <a:gd name="connsiteY4" fmla="*/ 3409885 h 6862483"/>
              <a:gd name="connsiteX5" fmla="*/ 655475 w 6086309"/>
              <a:gd name="connsiteY5" fmla="*/ 4483 h 6862483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0 w 6086305"/>
              <a:gd name="connsiteY0" fmla="*/ 4483 h 6866965"/>
              <a:gd name="connsiteX1" fmla="*/ 6086304 w 6086305"/>
              <a:gd name="connsiteY1" fmla="*/ 0 h 6866965"/>
              <a:gd name="connsiteX2" fmla="*/ 6086305 w 6086305"/>
              <a:gd name="connsiteY2" fmla="*/ 6866965 h 6866965"/>
              <a:gd name="connsiteX3" fmla="*/ 655470 w 6086305"/>
              <a:gd name="connsiteY3" fmla="*/ 6862483 h 6866965"/>
              <a:gd name="connsiteX4" fmla="*/ 0 w 6086305"/>
              <a:gd name="connsiteY4" fmla="*/ 3409885 h 6866965"/>
              <a:gd name="connsiteX5" fmla="*/ 655470 w 6086305"/>
              <a:gd name="connsiteY5" fmla="*/ 4483 h 6866965"/>
              <a:gd name="connsiteX0" fmla="*/ 655470 w 6086305"/>
              <a:gd name="connsiteY0" fmla="*/ 0 h 6862482"/>
              <a:gd name="connsiteX1" fmla="*/ 3836880 w 6086305"/>
              <a:gd name="connsiteY1" fmla="*/ 13744 h 6862482"/>
              <a:gd name="connsiteX2" fmla="*/ 6086305 w 6086305"/>
              <a:gd name="connsiteY2" fmla="*/ 6862482 h 6862482"/>
              <a:gd name="connsiteX3" fmla="*/ 655470 w 6086305"/>
              <a:gd name="connsiteY3" fmla="*/ 6858000 h 6862482"/>
              <a:gd name="connsiteX4" fmla="*/ 0 w 6086305"/>
              <a:gd name="connsiteY4" fmla="*/ 3405402 h 6862482"/>
              <a:gd name="connsiteX5" fmla="*/ 655470 w 6086305"/>
              <a:gd name="connsiteY5" fmla="*/ 0 h 6862482"/>
              <a:gd name="connsiteX0" fmla="*/ 655470 w 3864313"/>
              <a:gd name="connsiteY0" fmla="*/ 0 h 6862482"/>
              <a:gd name="connsiteX1" fmla="*/ 3836880 w 3864313"/>
              <a:gd name="connsiteY1" fmla="*/ 13744 h 6862482"/>
              <a:gd name="connsiteX2" fmla="*/ 3864313 w 3864313"/>
              <a:gd name="connsiteY2" fmla="*/ 6862482 h 6862482"/>
              <a:gd name="connsiteX3" fmla="*/ 655470 w 3864313"/>
              <a:gd name="connsiteY3" fmla="*/ 6858000 h 6862482"/>
              <a:gd name="connsiteX4" fmla="*/ 0 w 3864313"/>
              <a:gd name="connsiteY4" fmla="*/ 3405402 h 6862482"/>
              <a:gd name="connsiteX5" fmla="*/ 655470 w 3864313"/>
              <a:gd name="connsiteY5" fmla="*/ 0 h 6862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64313" h="6862482">
                <a:moveTo>
                  <a:pt x="655470" y="0"/>
                </a:moveTo>
                <a:lnTo>
                  <a:pt x="3836880" y="13744"/>
                </a:lnTo>
                <a:cubicBezTo>
                  <a:pt x="3836880" y="2302732"/>
                  <a:pt x="3864313" y="4573494"/>
                  <a:pt x="3864313" y="6862482"/>
                </a:cubicBezTo>
                <a:lnTo>
                  <a:pt x="655470" y="6858000"/>
                </a:lnTo>
                <a:cubicBezTo>
                  <a:pt x="198236" y="5579539"/>
                  <a:pt x="0" y="4548402"/>
                  <a:pt x="0" y="3405402"/>
                </a:cubicBezTo>
                <a:cubicBezTo>
                  <a:pt x="0" y="2262402"/>
                  <a:pt x="220665" y="994916"/>
                  <a:pt x="655470" y="0"/>
                </a:cubicBez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6" name="Picture 2" descr="Kuusenjuurikäävän levinneisyys pääpiirteissään. ">
            <a:extLst>
              <a:ext uri="{FF2B5EF4-FFF2-40B4-BE49-F238E27FC236}">
                <a16:creationId xmlns:a16="http://schemas.microsoft.com/office/drawing/2014/main" id="{06DB33EE-B149-AE4E-CD2A-5E0B9BCC3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788" y="762649"/>
            <a:ext cx="1707124" cy="294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iruutu 16">
            <a:extLst>
              <a:ext uri="{FF2B5EF4-FFF2-40B4-BE49-F238E27FC236}">
                <a16:creationId xmlns:a16="http://schemas.microsoft.com/office/drawing/2014/main" id="{BEE515E1-F7C5-8BCD-CBC2-BBFDDEEF0EB3}"/>
              </a:ext>
            </a:extLst>
          </p:cNvPr>
          <p:cNvSpPr txBox="1"/>
          <p:nvPr/>
        </p:nvSpPr>
        <p:spPr>
          <a:xfrm>
            <a:off x="9793201" y="762649"/>
            <a:ext cx="15708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1050" dirty="0" err="1">
                <a:latin typeface="Segoe UI" panose="020B0502040204020203" pitchFamily="34" charset="0"/>
                <a:cs typeface="Segoe UI" panose="020B0502040204020203" pitchFamily="34" charset="0"/>
              </a:rPr>
              <a:t>Fig</a:t>
            </a:r>
            <a:r>
              <a:rPr lang="fi-FI" sz="105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fi-FI" sz="1050" dirty="0" err="1">
                <a:latin typeface="Segoe UI" panose="020B0502040204020203" pitchFamily="34" charset="0"/>
                <a:cs typeface="Segoe UI" panose="020B0502040204020203" pitchFamily="34" charset="0"/>
              </a:rPr>
              <a:t>Spruce</a:t>
            </a:r>
            <a:r>
              <a:rPr lang="fi-FI" sz="1050" dirty="0">
                <a:latin typeface="Segoe UI" panose="020B0502040204020203" pitchFamily="34" charset="0"/>
                <a:cs typeface="Segoe UI" panose="020B0502040204020203" pitchFamily="34" charset="0"/>
              </a:rPr>
              <a:t> H. </a:t>
            </a:r>
            <a:r>
              <a:rPr lang="fi-FI" sz="1050" dirty="0" err="1">
                <a:latin typeface="Segoe UI" panose="020B0502040204020203" pitchFamily="34" charset="0"/>
                <a:cs typeface="Segoe UI" panose="020B0502040204020203" pitchFamily="34" charset="0"/>
              </a:rPr>
              <a:t>annosum</a:t>
            </a:r>
            <a:r>
              <a:rPr lang="fi-FI" sz="105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050" dirty="0" err="1">
                <a:latin typeface="Segoe UI" panose="020B0502040204020203" pitchFamily="34" charset="0"/>
                <a:cs typeface="Segoe UI" panose="020B0502040204020203" pitchFamily="34" charset="0"/>
              </a:rPr>
              <a:t>abundance</a:t>
            </a:r>
            <a:endParaRPr lang="fi-FI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/>
            <a:r>
              <a:rPr lang="fi-FI" sz="1050" dirty="0">
                <a:latin typeface="Segoe UI" panose="020B0502040204020203" pitchFamily="34" charset="0"/>
                <a:cs typeface="Segoe UI" panose="020B0502040204020203" pitchFamily="34" charset="0"/>
              </a:rPr>
              <a:t>(K. Korhonen, Metla)</a:t>
            </a:r>
          </a:p>
        </p:txBody>
      </p:sp>
    </p:spTree>
    <p:extLst>
      <p:ext uri="{BB962C8B-B14F-4D97-AF65-F5344CB8AC3E}">
        <p14:creationId xmlns:p14="http://schemas.microsoft.com/office/powerpoint/2010/main" val="2231359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44C670-8093-018D-C08C-A7E8B2A6C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Juurikäävän leviäminen ja torjunta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58E3B37-F52D-483D-01A0-2FB6F74BFB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460" y="1614154"/>
            <a:ext cx="5873278" cy="4367548"/>
          </a:xfrm>
        </p:spPr>
        <p:txBody>
          <a:bodyPr>
            <a:normAutofit lnSpcReduction="10000"/>
          </a:bodyPr>
          <a:lstStyle/>
          <a:p>
            <a:r>
              <a:rPr lang="fi-FI" dirty="0"/>
              <a:t>Leviää itiöiden ja juuriston välityksellä</a:t>
            </a:r>
          </a:p>
          <a:p>
            <a:r>
              <a:rPr lang="fi-FI" dirty="0"/>
              <a:t>Kannot ja vauriot  </a:t>
            </a:r>
          </a:p>
          <a:p>
            <a:r>
              <a:rPr lang="fi-FI" dirty="0"/>
              <a:t>Sitkeä lahottaja, vaikea päästä eroon</a:t>
            </a:r>
          </a:p>
          <a:p>
            <a:r>
              <a:rPr lang="fi-FI" dirty="0"/>
              <a:t>Torjunta: </a:t>
            </a:r>
          </a:p>
          <a:p>
            <a:pPr lvl="1"/>
            <a:r>
              <a:rPr lang="fi-FI" dirty="0"/>
              <a:t>Tartuntojen ehkäisy/vähentäminen (erit. kantokäsittely, hakkuiden ajoittaminen talveen)</a:t>
            </a:r>
          </a:p>
          <a:p>
            <a:pPr lvl="1"/>
            <a:r>
              <a:rPr lang="fi-FI" dirty="0"/>
              <a:t>Uudistaminen muulla puulajilla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A52C7F1-4093-20B2-E840-7CD5F7557D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6B624E29-122E-6B0E-2738-12BAA60E1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846" y="1414192"/>
            <a:ext cx="5629154" cy="3542824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132F79CD-4BEC-27E8-5E48-031284BB0028}"/>
              </a:ext>
            </a:extLst>
          </p:cNvPr>
          <p:cNvSpPr/>
          <p:nvPr/>
        </p:nvSpPr>
        <p:spPr>
          <a:xfrm>
            <a:off x="10289894" y="4756961"/>
            <a:ext cx="177382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900" dirty="0">
                <a:solidFill>
                  <a:srgbClr val="000000"/>
                </a:solidFill>
              </a:rPr>
              <a:t>[Heini-</a:t>
            </a:r>
            <a:r>
              <a:rPr lang="fi-FI" sz="900" dirty="0" err="1">
                <a:solidFill>
                  <a:srgbClr val="000000"/>
                </a:solidFill>
              </a:rPr>
              <a:t>Marikka</a:t>
            </a:r>
            <a:r>
              <a:rPr lang="fi-FI" sz="900" dirty="0">
                <a:solidFill>
                  <a:srgbClr val="000000"/>
                </a:solidFill>
              </a:rPr>
              <a:t> Hantula]</a:t>
            </a:r>
          </a:p>
        </p:txBody>
      </p:sp>
    </p:spTree>
    <p:extLst>
      <p:ext uri="{BB962C8B-B14F-4D97-AF65-F5344CB8AC3E}">
        <p14:creationId xmlns:p14="http://schemas.microsoft.com/office/powerpoint/2010/main" val="2096586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AD1FB90-555F-4173-B9E5-858E65AF6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03" y="0"/>
            <a:ext cx="11263085" cy="1143000"/>
          </a:xfrm>
        </p:spPr>
        <p:txBody>
          <a:bodyPr/>
          <a:lstStyle/>
          <a:p>
            <a:r>
              <a:rPr lang="en-US" dirty="0" err="1"/>
              <a:t>Kuusenjuurikäävän</a:t>
            </a:r>
            <a:r>
              <a:rPr lang="en-US" dirty="0"/>
              <a:t> </a:t>
            </a:r>
            <a:r>
              <a:rPr lang="en-US" dirty="0" err="1"/>
              <a:t>vaikutus</a:t>
            </a:r>
            <a:r>
              <a:rPr lang="en-US" dirty="0"/>
              <a:t> (€)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96554E-D860-4EBF-9B6C-1CACCDF59E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213" y="1118006"/>
            <a:ext cx="7208679" cy="5341501"/>
          </a:xfrm>
        </p:spPr>
        <p:txBody>
          <a:bodyPr/>
          <a:lstStyle/>
          <a:p>
            <a:pPr marL="457178" indent="-457178"/>
            <a:r>
              <a:rPr lang="en-US" sz="1867" dirty="0" err="1"/>
              <a:t>Kaikki</a:t>
            </a:r>
            <a:r>
              <a:rPr lang="en-US" sz="1867" dirty="0"/>
              <a:t> </a:t>
            </a:r>
            <a:r>
              <a:rPr lang="en-US" sz="1867" dirty="0" err="1"/>
              <a:t>tuhot</a:t>
            </a:r>
            <a:r>
              <a:rPr lang="en-US" sz="1867" dirty="0"/>
              <a:t> ~100 M €. Top 5:</a:t>
            </a:r>
          </a:p>
          <a:p>
            <a:pPr marL="685778" indent="-457178"/>
            <a:r>
              <a:rPr lang="en-US" sz="2000" dirty="0" err="1"/>
              <a:t>Kuusenjuurikääpä</a:t>
            </a:r>
            <a:r>
              <a:rPr lang="en-US" sz="2000" dirty="0"/>
              <a:t> n. 50 </a:t>
            </a:r>
            <a:r>
              <a:rPr lang="en-US" sz="2000" dirty="0" err="1"/>
              <a:t>milj</a:t>
            </a:r>
            <a:r>
              <a:rPr lang="en-US" sz="2000" dirty="0"/>
              <a:t>. (pl. </a:t>
            </a:r>
            <a:r>
              <a:rPr lang="en-US" sz="2000" dirty="0" err="1"/>
              <a:t>kasvutappiot</a:t>
            </a:r>
            <a:r>
              <a:rPr lang="en-US" sz="2000" dirty="0"/>
              <a:t>!)</a:t>
            </a:r>
          </a:p>
          <a:p>
            <a:pPr marL="685778" indent="-457178"/>
            <a:r>
              <a:rPr lang="en-US" sz="2000" dirty="0" err="1"/>
              <a:t>Kirjanpainaja</a:t>
            </a:r>
            <a:endParaRPr lang="en-US" sz="2000" dirty="0"/>
          </a:p>
          <a:p>
            <a:pPr marL="685778" indent="-457178"/>
            <a:r>
              <a:rPr lang="en-US" sz="2000" dirty="0" err="1"/>
              <a:t>Hirvieläimet</a:t>
            </a:r>
            <a:endParaRPr lang="en-US" sz="2000" dirty="0"/>
          </a:p>
          <a:p>
            <a:pPr marL="685778" indent="-457178"/>
            <a:r>
              <a:rPr lang="en-US" sz="2000" dirty="0" err="1"/>
              <a:t>Lumi</a:t>
            </a:r>
            <a:r>
              <a:rPr lang="en-US" sz="2000" dirty="0"/>
              <a:t> ja </a:t>
            </a:r>
            <a:r>
              <a:rPr lang="en-US" sz="2000" dirty="0" err="1"/>
              <a:t>tuuli</a:t>
            </a:r>
            <a:endParaRPr lang="en-US" sz="2000" dirty="0"/>
          </a:p>
          <a:p>
            <a:pPr marL="457178" indent="-457178"/>
            <a:endParaRPr lang="en-US" sz="1867" dirty="0"/>
          </a:p>
          <a:p>
            <a:pPr marL="1447728" lvl="1" indent="-457178"/>
            <a:endParaRPr lang="en-US" sz="1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3A1099-CD6E-4ABF-9864-6C729F00AA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fld id="{94F621CC-EBB3-421A-AC8D-E2D58ABA6906}" type="datetime1">
              <a:rPr lang="fi-FI" smtClean="0"/>
              <a:t>2.11.2023</a:t>
            </a:fld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478274FB-F80F-F8DE-3124-01F0481FCA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80"/>
          <a:stretch/>
        </p:blipFill>
        <p:spPr>
          <a:xfrm>
            <a:off x="7360482" y="641251"/>
            <a:ext cx="4127452" cy="53552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DA9AB064-B28B-B899-2603-22EAED027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64" y="3261136"/>
            <a:ext cx="5755923" cy="2735321"/>
          </a:xfrm>
          <a:prstGeom prst="rect">
            <a:avLst/>
          </a:prstGeom>
        </p:spPr>
      </p:pic>
      <p:grpSp>
        <p:nvGrpSpPr>
          <p:cNvPr id="9" name="Ryhmä 8">
            <a:extLst>
              <a:ext uri="{FF2B5EF4-FFF2-40B4-BE49-F238E27FC236}">
                <a16:creationId xmlns:a16="http://schemas.microsoft.com/office/drawing/2014/main" id="{053EA3D9-CDBC-CF7D-8D80-9C200D828BDD}"/>
              </a:ext>
            </a:extLst>
          </p:cNvPr>
          <p:cNvGrpSpPr/>
          <p:nvPr/>
        </p:nvGrpSpPr>
        <p:grpSpPr>
          <a:xfrm>
            <a:off x="424564" y="1534882"/>
            <a:ext cx="6586050" cy="2494898"/>
            <a:chOff x="318423" y="1151160"/>
            <a:chExt cx="4939539" cy="1871173"/>
          </a:xfrm>
        </p:grpSpPr>
        <p:sp>
          <p:nvSpPr>
            <p:cNvPr id="2" name="Pyöristetty suorakulmio 1">
              <a:extLst>
                <a:ext uri="{FF2B5EF4-FFF2-40B4-BE49-F238E27FC236}">
                  <a16:creationId xmlns:a16="http://schemas.microsoft.com/office/drawing/2014/main" id="{D397613A-8884-3487-E6BF-4270B3E5CD81}"/>
                </a:ext>
              </a:extLst>
            </p:cNvPr>
            <p:cNvSpPr/>
            <p:nvPr/>
          </p:nvSpPr>
          <p:spPr>
            <a:xfrm>
              <a:off x="318423" y="2654362"/>
              <a:ext cx="4628756" cy="367971"/>
            </a:xfrm>
            <a:prstGeom prst="roundRect">
              <a:avLst/>
            </a:prstGeom>
            <a:solidFill>
              <a:schemeClr val="accent1">
                <a:alpha val="17618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2400"/>
            </a:p>
          </p:txBody>
        </p:sp>
        <p:sp>
          <p:nvSpPr>
            <p:cNvPr id="4" name="Alanuoli 3">
              <a:extLst>
                <a:ext uri="{FF2B5EF4-FFF2-40B4-BE49-F238E27FC236}">
                  <a16:creationId xmlns:a16="http://schemas.microsoft.com/office/drawing/2014/main" id="{73D63169-0C6C-353C-5D59-EED8F733D066}"/>
                </a:ext>
              </a:extLst>
            </p:cNvPr>
            <p:cNvSpPr/>
            <p:nvPr/>
          </p:nvSpPr>
          <p:spPr>
            <a:xfrm>
              <a:off x="4635365" y="1427968"/>
              <a:ext cx="193418" cy="1226394"/>
            </a:xfrm>
            <a:prstGeom prst="downArrow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i-FI" sz="2400"/>
            </a:p>
          </p:txBody>
        </p:sp>
        <p:sp>
          <p:nvSpPr>
            <p:cNvPr id="8" name="Pyöristetty suorakulmio 7">
              <a:extLst>
                <a:ext uri="{FF2B5EF4-FFF2-40B4-BE49-F238E27FC236}">
                  <a16:creationId xmlns:a16="http://schemas.microsoft.com/office/drawing/2014/main" id="{D6FD8A28-A20E-4D59-946E-80DC14C3040D}"/>
                </a:ext>
              </a:extLst>
            </p:cNvPr>
            <p:cNvSpPr/>
            <p:nvPr/>
          </p:nvSpPr>
          <p:spPr>
            <a:xfrm>
              <a:off x="629206" y="1151160"/>
              <a:ext cx="4628756" cy="276732"/>
            </a:xfrm>
            <a:prstGeom prst="roundRect">
              <a:avLst/>
            </a:prstGeom>
            <a:solidFill>
              <a:schemeClr val="accent1">
                <a:alpha val="17618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2400"/>
            </a:p>
          </p:txBody>
        </p:sp>
      </p:grpSp>
      <p:sp>
        <p:nvSpPr>
          <p:cNvPr id="12" name="Tekstiruutu 11">
            <a:extLst>
              <a:ext uri="{FF2B5EF4-FFF2-40B4-BE49-F238E27FC236}">
                <a16:creationId xmlns:a16="http://schemas.microsoft.com/office/drawing/2014/main" id="{41F91B95-BAF4-862B-F5BD-D43655559BD8}"/>
              </a:ext>
            </a:extLst>
          </p:cNvPr>
          <p:cNvSpPr txBox="1"/>
          <p:nvPr/>
        </p:nvSpPr>
        <p:spPr>
          <a:xfrm>
            <a:off x="7360482" y="6090278"/>
            <a:ext cx="5734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0" i="0" u="none" strike="noStrike" dirty="0">
                <a:solidFill>
                  <a:srgbClr val="007E9E"/>
                </a:solidFill>
                <a:effectLst/>
                <a:latin typeface="Helvetica Neue" panose="02000503000000020004" pitchFamily="2" charset="0"/>
                <a:hlinkClick r:id="rId4"/>
              </a:rPr>
              <a:t>http://urn.fi/URN:ISBN:978-952-380-688-7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0124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7FA6C21-DBFE-146B-26E5-BD1E4C1B6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Tavoite ja tutkimuskysymykset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426A0E2-5887-C352-8BD5-267FDA6468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460" y="1614154"/>
            <a:ext cx="7706146" cy="4367548"/>
          </a:xfrm>
        </p:spPr>
        <p:txBody>
          <a:bodyPr>
            <a:normAutofit lnSpcReduction="10000"/>
          </a:bodyPr>
          <a:lstStyle/>
          <a:p>
            <a:r>
              <a:rPr lang="fi-FI" dirty="0">
                <a:solidFill>
                  <a:srgbClr val="000000"/>
                </a:solidFill>
                <a:latin typeface="Mukta Regular" panose="020B0000000000000000" pitchFamily="34" charset="77"/>
              </a:rPr>
              <a:t>Tuottaa tarkkaa tietoa juurikäävän levinneisyydestä Suomessa </a:t>
            </a:r>
          </a:p>
          <a:p>
            <a:r>
              <a:rPr lang="fi-FI" b="0" i="0" u="none" strike="noStrike" dirty="0">
                <a:solidFill>
                  <a:srgbClr val="000000"/>
                </a:solidFill>
                <a:effectLst/>
                <a:latin typeface="Mukta Regular" panose="020B0000000000000000" pitchFamily="34" charset="77"/>
              </a:rPr>
              <a:t>Kehittää uusi menetelmä juurikäävän täsmälliseen torjuntaan metsikkötasolla </a:t>
            </a:r>
          </a:p>
          <a:p>
            <a:r>
              <a:rPr lang="fi-FI" dirty="0"/>
              <a:t>Tutkimuskysymykset: </a:t>
            </a:r>
          </a:p>
          <a:p>
            <a:pPr lvl="1"/>
            <a:r>
              <a:rPr lang="fi-FI" dirty="0"/>
              <a:t>Mitkä tekijät vaikuttavat </a:t>
            </a:r>
            <a:r>
              <a:rPr lang="fi-FI" dirty="0" err="1"/>
              <a:t>juurikäävään</a:t>
            </a:r>
            <a:r>
              <a:rPr lang="fi-FI" dirty="0"/>
              <a:t> esiintymiseen? </a:t>
            </a:r>
          </a:p>
          <a:p>
            <a:pPr lvl="1"/>
            <a:r>
              <a:rPr lang="fi-FI" dirty="0"/>
              <a:t>Missä juurikääpää esiintyy - riskialueet?</a:t>
            </a:r>
          </a:p>
          <a:p>
            <a:pPr lvl="1"/>
            <a:r>
              <a:rPr lang="fi-FI" dirty="0"/>
              <a:t>Miten juurikääpä kannattaisi huomioida metsänuudistamisessa?</a:t>
            </a:r>
          </a:p>
          <a:p>
            <a:endParaRPr lang="fi-FI" dirty="0"/>
          </a:p>
          <a:p>
            <a:pPr lvl="1"/>
            <a:endParaRPr lang="fi-FI" dirty="0"/>
          </a:p>
          <a:p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38AAF66-2B13-C273-6328-31A389A4E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15" name="Kuvatekstipilvi 14">
            <a:extLst>
              <a:ext uri="{FF2B5EF4-FFF2-40B4-BE49-F238E27FC236}">
                <a16:creationId xmlns:a16="http://schemas.microsoft.com/office/drawing/2014/main" id="{BE58D0E7-3ED1-F3C2-7DE7-C2B93778BEBD}"/>
              </a:ext>
            </a:extLst>
          </p:cNvPr>
          <p:cNvSpPr/>
          <p:nvPr/>
        </p:nvSpPr>
        <p:spPr>
          <a:xfrm>
            <a:off x="7715979" y="1874690"/>
            <a:ext cx="4011561" cy="2235175"/>
          </a:xfrm>
          <a:prstGeom prst="cloudCallout">
            <a:avLst>
              <a:gd name="adj1" fmla="val -15387"/>
              <a:gd name="adj2" fmla="val 82295"/>
            </a:avLst>
          </a:prstGeom>
          <a:solidFill>
            <a:schemeClr val="accent1"/>
          </a:solidFill>
          <a:ln w="6356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fi-FI" sz="1800" b="0" i="0" u="none" strike="noStrike" dirty="0">
                <a:solidFill>
                  <a:schemeClr val="bg1"/>
                </a:solidFill>
                <a:effectLst/>
                <a:latin typeface="Mukta Regular" panose="020B0000000000000000" pitchFamily="34" charset="77"/>
              </a:rPr>
              <a:t>Onkohan  hakkuukonetieto hyödyllistä juurikäävän torjunnan suunnittelussa ja riskinarvioinneissa?</a:t>
            </a:r>
            <a:endParaRPr lang="fi-FI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996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E2FFE58-D3CA-1CE9-2EB7-6F8E55D34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57E7BBD2-5B23-CFB5-F73D-8ED90088EA07}"/>
              </a:ext>
            </a:extLst>
          </p:cNvPr>
          <p:cNvSpPr txBox="1">
            <a:spLocks/>
          </p:cNvSpPr>
          <p:nvPr/>
        </p:nvSpPr>
        <p:spPr>
          <a:xfrm>
            <a:off x="464458" y="275167"/>
            <a:ext cx="8308749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Juurikääpä on hyötynyt metsien käytöstä</a:t>
            </a:r>
          </a:p>
          <a:p>
            <a:r>
              <a:rPr lang="fi-FI" sz="2000" dirty="0"/>
              <a:t>VMI-dataan pohjautuva analyysi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3609728-5934-062B-6DB6-E91CA20F2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68" y="1551884"/>
            <a:ext cx="7735841" cy="4292633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E898A217-AD04-FCED-1158-BE9896D3C92C}"/>
              </a:ext>
            </a:extLst>
          </p:cNvPr>
          <p:cNvSpPr txBox="1"/>
          <p:nvPr/>
        </p:nvSpPr>
        <p:spPr>
          <a:xfrm>
            <a:off x="3378269" y="5910466"/>
            <a:ext cx="5394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Segoe UI" panose="020B0502040204020203" pitchFamily="34" charset="0"/>
                <a:cs typeface="Segoe UI" panose="020B0502040204020203" pitchFamily="34" charset="0"/>
              </a:rPr>
              <a:t>Honkaniemi, J., Heikkinen, J.; Henttonen, H., and  Peltoniemi, M, </a:t>
            </a:r>
            <a:endParaRPr lang="fi-FI" sz="1200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i-FI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Management </a:t>
            </a:r>
            <a:r>
              <a:rPr lang="fi-FI" sz="12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legacies</a:t>
            </a:r>
            <a:r>
              <a:rPr lang="fi-FI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2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shape</a:t>
            </a:r>
            <a:r>
              <a:rPr lang="fi-FI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2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fi-FI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2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root</a:t>
            </a:r>
            <a:r>
              <a:rPr lang="fi-FI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2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rot</a:t>
            </a:r>
            <a:r>
              <a:rPr lang="fi-FI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2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risks</a:t>
            </a:r>
            <a:r>
              <a:rPr lang="fi-FI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 in </a:t>
            </a:r>
            <a:r>
              <a:rPr lang="fi-FI" sz="12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coniferous</a:t>
            </a:r>
            <a:r>
              <a:rPr lang="fi-FI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2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forests</a:t>
            </a:r>
            <a:r>
              <a:rPr lang="fi-FI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,</a:t>
            </a:r>
            <a:r>
              <a:rPr lang="fi-FI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manuscript</a:t>
            </a:r>
            <a:endParaRPr lang="fi-FI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08A705AC-11C2-A2C5-3456-F0386EE1EEF5}"/>
              </a:ext>
            </a:extLst>
          </p:cNvPr>
          <p:cNvSpPr txBox="1"/>
          <p:nvPr/>
        </p:nvSpPr>
        <p:spPr>
          <a:xfrm>
            <a:off x="7845534" y="1573164"/>
            <a:ext cx="76039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dirty="0"/>
              <a:t>-***</a:t>
            </a:r>
          </a:p>
          <a:p>
            <a:r>
              <a:rPr lang="fi-FI" sz="1500" dirty="0"/>
              <a:t>-*</a:t>
            </a:r>
          </a:p>
          <a:p>
            <a:r>
              <a:rPr lang="fi-FI" sz="1500" dirty="0"/>
              <a:t>+***</a:t>
            </a:r>
          </a:p>
          <a:p>
            <a:r>
              <a:rPr lang="fi-FI" sz="1500" dirty="0"/>
              <a:t>+***</a:t>
            </a:r>
          </a:p>
          <a:p>
            <a:r>
              <a:rPr lang="fi-FI" sz="1500" dirty="0"/>
              <a:t>+***</a:t>
            </a:r>
          </a:p>
          <a:p>
            <a:r>
              <a:rPr lang="fi-FI" sz="1500" dirty="0"/>
              <a:t>+**</a:t>
            </a:r>
          </a:p>
          <a:p>
            <a:r>
              <a:rPr lang="fi-FI" sz="1500" dirty="0"/>
              <a:t>+***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CBBC3642-1ED2-CA84-D984-D3A906E32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1" r="25254"/>
          <a:stretch/>
        </p:blipFill>
        <p:spPr bwMode="auto">
          <a:xfrm>
            <a:off x="8983278" y="0"/>
            <a:ext cx="44947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yöristetty suorakulmio 11">
            <a:extLst>
              <a:ext uri="{FF2B5EF4-FFF2-40B4-BE49-F238E27FC236}">
                <a16:creationId xmlns:a16="http://schemas.microsoft.com/office/drawing/2014/main" id="{D565ED12-3989-D97C-4DDB-D5385F72A75E}"/>
              </a:ext>
            </a:extLst>
          </p:cNvPr>
          <p:cNvSpPr/>
          <p:nvPr/>
        </p:nvSpPr>
        <p:spPr>
          <a:xfrm>
            <a:off x="9238046" y="1912883"/>
            <a:ext cx="2953954" cy="2157248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Metsänkäytön historia kertoo kohonneesta juurikääpäriskistä.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Kuusivaltaisissa maisemissa ja metsissä suurempi riski (infektioriski)</a:t>
            </a:r>
          </a:p>
        </p:txBody>
      </p:sp>
    </p:spTree>
    <p:extLst>
      <p:ext uri="{BB962C8B-B14F-4D97-AF65-F5344CB8AC3E}">
        <p14:creationId xmlns:p14="http://schemas.microsoft.com/office/powerpoint/2010/main" val="1869902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Bent 2">
            <a:extLst>
              <a:ext uri="{FF2B5EF4-FFF2-40B4-BE49-F238E27FC236}">
                <a16:creationId xmlns:a16="http://schemas.microsoft.com/office/drawing/2014/main" id="{73A536DD-DB15-42D9-ACB3-51C5CAFCB9E1}"/>
              </a:ext>
            </a:extLst>
          </p:cNvPr>
          <p:cNvSpPr/>
          <p:nvPr/>
        </p:nvSpPr>
        <p:spPr>
          <a:xfrm rot="5400000">
            <a:off x="4369191" y="-729164"/>
            <a:ext cx="441331" cy="4311343"/>
          </a:xfrm>
          <a:prstGeom prst="ben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53095-55CF-49EA-8F47-B63F0A91F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95" y="-40144"/>
            <a:ext cx="11263085" cy="1143000"/>
          </a:xfrm>
        </p:spPr>
        <p:txBody>
          <a:bodyPr lIns="121920" tIns="60960" rIns="121920" bIns="60960" anchor="ctr"/>
          <a:lstStyle/>
          <a:p>
            <a:r>
              <a:rPr lang="fi-FI" dirty="0">
                <a:solidFill>
                  <a:schemeClr val="tx1">
                    <a:lumMod val="50000"/>
                  </a:schemeClr>
                </a:solidFill>
                <a:latin typeface="Segoe UI"/>
                <a:cs typeface="Segoe UI"/>
              </a:rPr>
              <a:t>Hakkuukonetiedoista juurikäävän torjuntaan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3F34E5A-39A1-410A-B885-E262B824CC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41"/>
          <a:stretch/>
        </p:blipFill>
        <p:spPr bwMode="auto">
          <a:xfrm>
            <a:off x="0" y="1184308"/>
            <a:ext cx="5786973" cy="497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6F73C4D-2DAE-454B-B834-E8EB68AE7AF0}"/>
              </a:ext>
            </a:extLst>
          </p:cNvPr>
          <p:cNvSpPr/>
          <p:nvPr/>
        </p:nvSpPr>
        <p:spPr>
          <a:xfrm>
            <a:off x="5657436" y="1703651"/>
            <a:ext cx="1820484" cy="171593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Lahontunnis-tus</a:t>
            </a:r>
            <a:r>
              <a:rPr kumimoji="0" lang="fi-FI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hakkuukonedatasta (HPR)</a:t>
            </a: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0FBDDA9-922D-4FA0-8E05-DAE9244125B1}"/>
              </a:ext>
            </a:extLst>
          </p:cNvPr>
          <p:cNvSpPr/>
          <p:nvPr/>
        </p:nvSpPr>
        <p:spPr>
          <a:xfrm>
            <a:off x="7704083" y="2773006"/>
            <a:ext cx="3277518" cy="7102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Juurikäävän riskikartta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221802B-8D84-4EDA-9FAF-8C3F7C939418}"/>
              </a:ext>
            </a:extLst>
          </p:cNvPr>
          <p:cNvSpPr/>
          <p:nvPr/>
        </p:nvSpPr>
        <p:spPr>
          <a:xfrm>
            <a:off x="7715913" y="1718386"/>
            <a:ext cx="3277518" cy="94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Kustannustehokas uudistamis-</a:t>
            </a:r>
            <a:r>
              <a:rPr lang="fi-FI" sz="1867" dirty="0">
                <a:solidFill>
                  <a:prstClr val="white"/>
                </a:solidFill>
                <a:latin typeface="Segoe UI"/>
              </a:rPr>
              <a:t> ja </a:t>
            </a:r>
            <a:r>
              <a:rPr kumimoji="0" lang="fi-FI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torjunta-menetelmä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1EFF148-2C04-462A-9797-7D408F035910}"/>
              </a:ext>
            </a:extLst>
          </p:cNvPr>
          <p:cNvSpPr/>
          <p:nvPr/>
        </p:nvSpPr>
        <p:spPr>
          <a:xfrm>
            <a:off x="5611332" y="4018781"/>
            <a:ext cx="5555061" cy="15375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Tietoa uudistamisen ja torjunnan neuvontaan.</a:t>
            </a: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1867" dirty="0">
                <a:solidFill>
                  <a:prstClr val="white"/>
                </a:solidFill>
                <a:latin typeface="Segoe UI"/>
              </a:rPr>
              <a:t>Karttamuotoista riskitietoa.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36FB3B-9777-4946-96D3-F93E1FE3443A}"/>
              </a:ext>
            </a:extLst>
          </p:cNvPr>
          <p:cNvSpPr txBox="1"/>
          <p:nvPr/>
        </p:nvSpPr>
        <p:spPr>
          <a:xfrm>
            <a:off x="1" y="5788966"/>
            <a:ext cx="2489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ＭＳ Ｐゴシック" pitchFamily="34" charset="-128"/>
                <a:cs typeface="Arial" charset="0"/>
              </a:rPr>
              <a:t>Kuva: Erkki Oksanen/Luke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303102-8118-433E-83DA-8D80DE5B041B}"/>
              </a:ext>
            </a:extLst>
          </p:cNvPr>
          <p:cNvSpPr txBox="1"/>
          <p:nvPr/>
        </p:nvSpPr>
        <p:spPr>
          <a:xfrm>
            <a:off x="5728137" y="878388"/>
            <a:ext cx="2632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Segoe UI"/>
                <a:ea typeface="ＭＳ Ｐゴシック" pitchFamily="34" charset="-128"/>
                <a:cs typeface="Arial" charset="0"/>
              </a:rPr>
              <a:t>Hakkuukonetietoa metsistä</a:t>
            </a:r>
          </a:p>
        </p:txBody>
      </p:sp>
      <p:sp>
        <p:nvSpPr>
          <p:cNvPr id="6" name="Alanuoli 5">
            <a:extLst>
              <a:ext uri="{FF2B5EF4-FFF2-40B4-BE49-F238E27FC236}">
                <a16:creationId xmlns:a16="http://schemas.microsoft.com/office/drawing/2014/main" id="{2E4F3A43-613A-8ADE-3A75-98A90ECE23A5}"/>
              </a:ext>
            </a:extLst>
          </p:cNvPr>
          <p:cNvSpPr/>
          <p:nvPr/>
        </p:nvSpPr>
        <p:spPr>
          <a:xfrm>
            <a:off x="8316262" y="3594092"/>
            <a:ext cx="1950165" cy="424688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Alanuoli 6">
            <a:extLst>
              <a:ext uri="{FF2B5EF4-FFF2-40B4-BE49-F238E27FC236}">
                <a16:creationId xmlns:a16="http://schemas.microsoft.com/office/drawing/2014/main" id="{DBD138C8-06F1-3334-D53B-901E16AE445A}"/>
              </a:ext>
            </a:extLst>
          </p:cNvPr>
          <p:cNvSpPr/>
          <p:nvPr/>
        </p:nvSpPr>
        <p:spPr>
          <a:xfrm rot="16200000">
            <a:off x="7275495" y="2560038"/>
            <a:ext cx="525909" cy="331267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6123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17A83E-6FAC-93F6-8E28-EDB7F3550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hakkuukonedatasta saa irti?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066D885-3975-98B1-6253-F94CB99DD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5198" y="6055274"/>
            <a:ext cx="4031050" cy="603956"/>
          </a:xfrm>
        </p:spPr>
        <p:txBody>
          <a:bodyPr/>
          <a:lstStyle/>
          <a:p>
            <a:r>
              <a:rPr lang="fi-FI" dirty="0">
                <a:solidFill>
                  <a:schemeClr val="tx1"/>
                </a:solidFill>
              </a:rPr>
              <a:t>* T. Räsänen et al., </a:t>
            </a:r>
            <a:r>
              <a:rPr lang="fi-FI" dirty="0" err="1">
                <a:solidFill>
                  <a:schemeClr val="tx1"/>
                </a:solidFill>
              </a:rPr>
              <a:t>TyviTuho</a:t>
            </a:r>
            <a:r>
              <a:rPr lang="fi-FI" dirty="0">
                <a:solidFill>
                  <a:schemeClr val="tx1"/>
                </a:solidFill>
              </a:rPr>
              <a:t>/Metsäteho</a:t>
            </a:r>
          </a:p>
        </p:txBody>
      </p:sp>
      <p:sp>
        <p:nvSpPr>
          <p:cNvPr id="5" name="Tekstin paikkamerkki 2">
            <a:extLst>
              <a:ext uri="{FF2B5EF4-FFF2-40B4-BE49-F238E27FC236}">
                <a16:creationId xmlns:a16="http://schemas.microsoft.com/office/drawing/2014/main" id="{CDF81870-9F99-3F4A-60A0-6D21EE9A8FDA}"/>
              </a:ext>
            </a:extLst>
          </p:cNvPr>
          <p:cNvSpPr txBox="1">
            <a:spLocks/>
          </p:cNvSpPr>
          <p:nvPr/>
        </p:nvSpPr>
        <p:spPr>
          <a:xfrm>
            <a:off x="464459" y="1614154"/>
            <a:ext cx="8123956" cy="4367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50" indent="-380981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25" indent="-30478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egoe UI" panose="020B0502040204020203" pitchFamily="34" charset="0"/>
              <a:buChar char="‒"/>
              <a:defRPr sz="2133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493" indent="-304784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egoe UI" panose="020B0502040204020203" pitchFamily="34" charset="0"/>
              <a:buChar char="‐"/>
              <a:defRPr sz="1867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fi-FI" dirty="0"/>
              <a:t>Tieto lahosta jokaiselle puulle hakkuukuviolla*</a:t>
            </a:r>
          </a:p>
          <a:p>
            <a:pPr marL="1333450" lvl="1" indent="-342900"/>
            <a:r>
              <a:rPr lang="fi-FI" dirty="0">
                <a:solidFill>
                  <a:schemeClr val="tx1"/>
                </a:solidFill>
              </a:rPr>
              <a:t>Lahontunnistusalgoritmi: p</a:t>
            </a:r>
            <a:r>
              <a:rPr lang="fi-FI" dirty="0"/>
              <a:t>erustuu konekuskin päätökseen pilkkoa puu eri ositteisiin</a:t>
            </a:r>
          </a:p>
          <a:p>
            <a:pPr marL="0" indent="0">
              <a:buNone/>
            </a:pPr>
            <a:r>
              <a:rPr lang="fi-FI" dirty="0"/>
              <a:t>-&gt;Päätehakattujen metsikköjen lahotilanne</a:t>
            </a:r>
          </a:p>
          <a:p>
            <a:pPr marL="0" indent="0">
              <a:buNone/>
            </a:pPr>
            <a:r>
              <a:rPr lang="fi-FI" dirty="0"/>
              <a:t>-&gt;Lahojen ja terveiden puiden sijainti</a:t>
            </a:r>
          </a:p>
          <a:p>
            <a:pPr marL="342900" indent="-342900"/>
            <a:r>
              <a:rPr lang="fi-FI" dirty="0"/>
              <a:t>Kerättiin hakkuukonedata, jossa yli 10 000 päätehakattua kuusikkoa E-Suomessa, ja joissa yht. 4.2 miljoonaa puuta</a:t>
            </a:r>
          </a:p>
          <a:p>
            <a:pPr marL="342900" indent="-342900"/>
            <a:endParaRPr lang="fi-FI" dirty="0"/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D49EC254-EE28-05F7-691F-86F3CE713493}"/>
              </a:ext>
            </a:extLst>
          </p:cNvPr>
          <p:cNvGrpSpPr/>
          <p:nvPr/>
        </p:nvGrpSpPr>
        <p:grpSpPr>
          <a:xfrm>
            <a:off x="8691613" y="1704839"/>
            <a:ext cx="3327132" cy="3213669"/>
            <a:chOff x="8247355" y="798990"/>
            <a:chExt cx="2547892" cy="2814222"/>
          </a:xfrm>
        </p:grpSpPr>
        <p:pic>
          <p:nvPicPr>
            <p:cNvPr id="7" name="Kuva 6">
              <a:extLst>
                <a:ext uri="{FF2B5EF4-FFF2-40B4-BE49-F238E27FC236}">
                  <a16:creationId xmlns:a16="http://schemas.microsoft.com/office/drawing/2014/main" id="{2EC0EFED-BD5E-1077-BFAA-59042F1A33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086" t="5101" r="25482" b="4560"/>
            <a:stretch/>
          </p:blipFill>
          <p:spPr>
            <a:xfrm>
              <a:off x="8247355" y="798990"/>
              <a:ext cx="2547892" cy="2814222"/>
            </a:xfrm>
            <a:prstGeom prst="rect">
              <a:avLst/>
            </a:prstGeom>
          </p:spPr>
        </p:pic>
        <p:sp>
          <p:nvSpPr>
            <p:cNvPr id="8" name="Tekstiruutu 7">
              <a:extLst>
                <a:ext uri="{FF2B5EF4-FFF2-40B4-BE49-F238E27FC236}">
                  <a16:creationId xmlns:a16="http://schemas.microsoft.com/office/drawing/2014/main" id="{E20FAC68-0C65-5BE3-E95B-06699A65B12E}"/>
                </a:ext>
              </a:extLst>
            </p:cNvPr>
            <p:cNvSpPr txBox="1"/>
            <p:nvPr/>
          </p:nvSpPr>
          <p:spPr>
            <a:xfrm>
              <a:off x="10094558" y="1245728"/>
              <a:ext cx="476412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050" dirty="0"/>
                <a:t>OMT</a:t>
              </a:r>
            </a:p>
            <a:p>
              <a:r>
                <a:rPr lang="fi-FI" sz="1050" dirty="0"/>
                <a:t>MT</a:t>
              </a:r>
            </a:p>
            <a:p>
              <a:r>
                <a:rPr lang="fi-FI" sz="1050" dirty="0"/>
                <a:t>VT</a:t>
              </a:r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615C8023-E816-7EBD-2BF8-D729B6F6F0B7}"/>
                </a:ext>
              </a:extLst>
            </p:cNvPr>
            <p:cNvSpPr/>
            <p:nvPr/>
          </p:nvSpPr>
          <p:spPr>
            <a:xfrm>
              <a:off x="9970080" y="1434497"/>
              <a:ext cx="124478" cy="136427"/>
            </a:xfrm>
            <a:prstGeom prst="rect">
              <a:avLst/>
            </a:prstGeom>
            <a:noFill/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229975CB-986C-C671-C709-426692B6578E}"/>
                </a:ext>
              </a:extLst>
            </p:cNvPr>
            <p:cNvSpPr/>
            <p:nvPr/>
          </p:nvSpPr>
          <p:spPr>
            <a:xfrm>
              <a:off x="9970080" y="1271014"/>
              <a:ext cx="124478" cy="13642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11" name="Suorakulmio 10">
              <a:extLst>
                <a:ext uri="{FF2B5EF4-FFF2-40B4-BE49-F238E27FC236}">
                  <a16:creationId xmlns:a16="http://schemas.microsoft.com/office/drawing/2014/main" id="{C28066F7-1883-672B-A9B7-BE44B1AC47B9}"/>
                </a:ext>
              </a:extLst>
            </p:cNvPr>
            <p:cNvSpPr/>
            <p:nvPr/>
          </p:nvSpPr>
          <p:spPr>
            <a:xfrm>
              <a:off x="9970080" y="1596398"/>
              <a:ext cx="124478" cy="13642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</p:grpSp>
    </p:spTree>
    <p:extLst>
      <p:ext uri="{BB962C8B-B14F-4D97-AF65-F5344CB8AC3E}">
        <p14:creationId xmlns:p14="http://schemas.microsoft.com/office/powerpoint/2010/main" val="2641517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>
            <a:extLst>
              <a:ext uri="{FF2B5EF4-FFF2-40B4-BE49-F238E27FC236}">
                <a16:creationId xmlns:a16="http://schemas.microsoft.com/office/drawing/2014/main" id="{E99DB9D4-DDAA-A4FE-4AE2-B39D3159542D}"/>
              </a:ext>
            </a:extLst>
          </p:cNvPr>
          <p:cNvSpPr txBox="1">
            <a:spLocks/>
          </p:cNvSpPr>
          <p:nvPr/>
        </p:nvSpPr>
        <p:spPr>
          <a:xfrm>
            <a:off x="464459" y="275167"/>
            <a:ext cx="7516947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Riskikartta hakkuukonetiedon perusteella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5AE65362-AB34-CEFC-4C7F-D3A6D2DD8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17" r="18224"/>
          <a:stretch/>
        </p:blipFill>
        <p:spPr>
          <a:xfrm>
            <a:off x="7057016" y="-759491"/>
            <a:ext cx="2437611" cy="4578456"/>
          </a:xfrm>
          <a:prstGeom prst="rect">
            <a:avLst/>
          </a:prstGeom>
        </p:spPr>
      </p:pic>
      <p:sp>
        <p:nvSpPr>
          <p:cNvPr id="12" name="Tekstin paikkamerkki 2">
            <a:extLst>
              <a:ext uri="{FF2B5EF4-FFF2-40B4-BE49-F238E27FC236}">
                <a16:creationId xmlns:a16="http://schemas.microsoft.com/office/drawing/2014/main" id="{15B85042-EF74-D95D-65DB-DBFD11DE0C8F}"/>
              </a:ext>
            </a:extLst>
          </p:cNvPr>
          <p:cNvSpPr txBox="1">
            <a:spLocks/>
          </p:cNvSpPr>
          <p:nvPr/>
        </p:nvSpPr>
        <p:spPr>
          <a:xfrm>
            <a:off x="324376" y="1958869"/>
            <a:ext cx="6215473" cy="43675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tx1"/>
                </a:solidFill>
              </a:rPr>
              <a:t>Selitettävä muuttuja: metsikön laho-%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tx1"/>
                </a:solidFill>
              </a:rPr>
              <a:t>Sekamalli, jossa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000" dirty="0"/>
              <a:t>Kiinteä + satunnainen </a:t>
            </a:r>
            <a:r>
              <a:rPr lang="fi-FI" sz="2000" dirty="0" err="1"/>
              <a:t>spat</a:t>
            </a:r>
            <a:r>
              <a:rPr lang="fi-FI" sz="2000" dirty="0"/>
              <a:t>. osa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tx1"/>
                </a:solidFill>
              </a:rPr>
              <a:t>Mallista saadaan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tx1"/>
                </a:solidFill>
              </a:rPr>
              <a:t>Tieto juurikääpään vaikuttavista tekijöistä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000" dirty="0"/>
              <a:t>Tietoa miten sijainti (ja kohdemetsää ympäröivä lahotilanne) vaikuttaa metsän lahoprosenttiin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tx1"/>
                </a:solidFill>
              </a:rPr>
              <a:t>Testattiin selittääkö metsien käyttöhistoria, ilmasto, maisemarakenne ja metsän ominaisuudet laho-%:iin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tx1"/>
                </a:solidFill>
              </a:rPr>
              <a:t>Rinnakkaiset analyysit VMI ja hakkuukonedata</a:t>
            </a:r>
          </a:p>
          <a:p>
            <a:endParaRPr lang="fi-FI" sz="2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i-FI" sz="2000" dirty="0">
              <a:solidFill>
                <a:schemeClr val="tx1"/>
              </a:solidFill>
            </a:endParaRP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212A5513-712D-A6EE-34C3-886451B71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7023" y="336464"/>
            <a:ext cx="2994977" cy="5989953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582EB442-D88E-3B39-77FA-1DA90D662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7016" y="3943569"/>
            <a:ext cx="2750412" cy="280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7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ver">
  <a:themeElements>
    <a:clrScheme name="LUKE2022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E07400"/>
      </a:accent1>
      <a:accent2>
        <a:srgbClr val="009FC7"/>
      </a:accent2>
      <a:accent3>
        <a:srgbClr val="65A11B"/>
      </a:accent3>
      <a:accent4>
        <a:srgbClr val="0033A0"/>
      </a:accent4>
      <a:accent5>
        <a:srgbClr val="7F3F98"/>
      </a:accent5>
      <a:accent6>
        <a:srgbClr val="CC0082"/>
      </a:accent6>
      <a:hlink>
        <a:srgbClr val="E07400"/>
      </a:hlink>
      <a:folHlink>
        <a:srgbClr val="000000"/>
      </a:folHlink>
    </a:clrScheme>
    <a:fontScheme name="Luke UUS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6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Luke_EN_10_06_2022.pptx" id="{B678E010-4834-49DD-A9CB-03DC833A915D}" vid="{6DC25401-4311-46B8-ACB2-6499B6E48402}"/>
    </a:ext>
  </a:extLst>
</a:theme>
</file>

<file path=ppt/theme/theme2.xml><?xml version="1.0" encoding="utf-8"?>
<a:theme xmlns:a="http://schemas.openxmlformats.org/drawingml/2006/main" name="Content">
  <a:themeElements>
    <a:clrScheme name="LUKE2022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E07400"/>
      </a:accent1>
      <a:accent2>
        <a:srgbClr val="009FC7"/>
      </a:accent2>
      <a:accent3>
        <a:srgbClr val="65A11B"/>
      </a:accent3>
      <a:accent4>
        <a:srgbClr val="0033A0"/>
      </a:accent4>
      <a:accent5>
        <a:srgbClr val="7F3F98"/>
      </a:accent5>
      <a:accent6>
        <a:srgbClr val="CC0082"/>
      </a:accent6>
      <a:hlink>
        <a:srgbClr val="E07400"/>
      </a:hlink>
      <a:folHlink>
        <a:srgbClr val="000000"/>
      </a:folHlink>
    </a:clrScheme>
    <a:fontScheme name="Luke UUS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ke_EN_10_06_2022.pptx" id="{B678E010-4834-49DD-A9CB-03DC833A915D}" vid="{FE935EB1-BAA7-4B2E-A6DE-E3ABBBFC3884}"/>
    </a:ext>
  </a:extLst>
</a:theme>
</file>

<file path=ppt/theme/theme3.xml><?xml version="1.0" encoding="utf-8"?>
<a:theme xmlns:a="http://schemas.openxmlformats.org/drawingml/2006/main" name="Tab">
  <a:themeElements>
    <a:clrScheme name="LUKE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E07400"/>
      </a:accent1>
      <a:accent2>
        <a:srgbClr val="009FC7"/>
      </a:accent2>
      <a:accent3>
        <a:srgbClr val="65A11B"/>
      </a:accent3>
      <a:accent4>
        <a:srgbClr val="0033A0"/>
      </a:accent4>
      <a:accent5>
        <a:srgbClr val="7F3F98"/>
      </a:accent5>
      <a:accent6>
        <a:srgbClr val="E13C98"/>
      </a:accent6>
      <a:hlink>
        <a:srgbClr val="E07400"/>
      </a:hlink>
      <a:folHlink>
        <a:srgbClr val="868C93"/>
      </a:folHlink>
    </a:clrScheme>
    <a:fontScheme name="LUKE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ke_EN_10_06_2022.pptx" id="{B678E010-4834-49DD-A9CB-03DC833A915D}" vid="{8ED40B92-407A-4B06-A4F1-82847626DEDE}"/>
    </a:ext>
  </a:extLst>
</a:theme>
</file>

<file path=ppt/theme/theme4.xml><?xml version="1.0" encoding="utf-8"?>
<a:theme xmlns:a="http://schemas.openxmlformats.org/drawingml/2006/main" name="Välilehti">
  <a:themeElements>
    <a:clrScheme name="LUKE UUSI RAIKAS">
      <a:dk1>
        <a:srgbClr val="626B7A"/>
      </a:dk1>
      <a:lt1>
        <a:sysClr val="window" lastClr="FFFFFF"/>
      </a:lt1>
      <a:dk2>
        <a:srgbClr val="000000"/>
      </a:dk2>
      <a:lt2>
        <a:srgbClr val="FFFFFF"/>
      </a:lt2>
      <a:accent1>
        <a:srgbClr val="E07400"/>
      </a:accent1>
      <a:accent2>
        <a:srgbClr val="009FC7"/>
      </a:accent2>
      <a:accent3>
        <a:srgbClr val="65A11B"/>
      </a:accent3>
      <a:accent4>
        <a:srgbClr val="0033A0"/>
      </a:accent4>
      <a:accent5>
        <a:srgbClr val="7F3F98"/>
      </a:accent5>
      <a:accent6>
        <a:srgbClr val="E13C98"/>
      </a:accent6>
      <a:hlink>
        <a:srgbClr val="E07400"/>
      </a:hlink>
      <a:folHlink>
        <a:srgbClr val="868C93"/>
      </a:folHlink>
    </a:clrScheme>
    <a:fontScheme name="Luke UUS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ke_EN_10_06_2022.pptx" id="{B678E010-4834-49DD-A9CB-03DC833A915D}" vid="{AE24AC65-B6A2-408E-B7EE-99A278ECFF72}"/>
    </a:ext>
  </a:extLst>
</a:theme>
</file>

<file path=ppt/theme/theme5.xml><?xml version="1.0" encoding="utf-8"?>
<a:theme xmlns:a="http://schemas.openxmlformats.org/drawingml/2006/main" name="Content solid background">
  <a:themeElements>
    <a:clrScheme name="Luke 2">
      <a:dk1>
        <a:srgbClr val="54585A"/>
      </a:dk1>
      <a:lt1>
        <a:sysClr val="window" lastClr="FFFFFF"/>
      </a:lt1>
      <a:dk2>
        <a:srgbClr val="54585A"/>
      </a:dk2>
      <a:lt2>
        <a:srgbClr val="FFFFFF"/>
      </a:lt2>
      <a:accent1>
        <a:srgbClr val="FF8200"/>
      </a:accent1>
      <a:accent2>
        <a:srgbClr val="00B5E2"/>
      </a:accent2>
      <a:accent3>
        <a:srgbClr val="0033A0"/>
      </a:accent3>
      <a:accent4>
        <a:srgbClr val="78BE20"/>
      </a:accent4>
      <a:accent5>
        <a:srgbClr val="E10098"/>
      </a:accent5>
      <a:accent6>
        <a:srgbClr val="7F3F98"/>
      </a:accent6>
      <a:hlink>
        <a:srgbClr val="FF8200"/>
      </a:hlink>
      <a:folHlink>
        <a:srgbClr val="4C4C4C"/>
      </a:folHlink>
    </a:clrScheme>
    <a:fontScheme name="Luke 2020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7" id="{E894FC4D-833E-4F68-9EC8-CD401D8C3B25}" vid="{CABF7744-A672-424D-BD5E-041672B5B4CC}"/>
    </a:ext>
  </a:extLst>
</a:theme>
</file>

<file path=ppt/theme/theme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Luke_EN_06_06_2023</Template>
  <TotalTime>7840</TotalTime>
  <Words>1308</Words>
  <Application>Microsoft Macintosh PowerPoint</Application>
  <PresentationFormat>Laajakuva</PresentationFormat>
  <Paragraphs>223</Paragraphs>
  <Slides>18</Slides>
  <Notes>12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5</vt:i4>
      </vt:variant>
      <vt:variant>
        <vt:lpstr>Dian otsikot</vt:lpstr>
      </vt:variant>
      <vt:variant>
        <vt:i4>18</vt:i4>
      </vt:variant>
    </vt:vector>
  </HeadingPairs>
  <TitlesOfParts>
    <vt:vector size="30" baseType="lpstr">
      <vt:lpstr>Arial</vt:lpstr>
      <vt:lpstr>Calibri</vt:lpstr>
      <vt:lpstr>Helvetica Neue</vt:lpstr>
      <vt:lpstr>Lato</vt:lpstr>
      <vt:lpstr>Mukta Regular</vt:lpstr>
      <vt:lpstr>Segoe UI</vt:lpstr>
      <vt:lpstr>Tahoma</vt:lpstr>
      <vt:lpstr>Cover</vt:lpstr>
      <vt:lpstr>Content</vt:lpstr>
      <vt:lpstr>Tab</vt:lpstr>
      <vt:lpstr>Välilehti</vt:lpstr>
      <vt:lpstr>Content solid background</vt:lpstr>
      <vt:lpstr>Juurikäävän aiheuttaman tyvilahon riskikartoitus Suomessa ja täsmätorjunta metsikkötasolla (TyviTuho)</vt:lpstr>
      <vt:lpstr>Taustaa</vt:lpstr>
      <vt:lpstr>Juurikäävän leviäminen ja torjunta</vt:lpstr>
      <vt:lpstr>Kuusenjuurikäävän vaikutus (€)</vt:lpstr>
      <vt:lpstr>Tavoite ja tutkimuskysymykset</vt:lpstr>
      <vt:lpstr>PowerPoint-esitys</vt:lpstr>
      <vt:lpstr>Hakkuukonetiedoista juurikäävän torjuntaan</vt:lpstr>
      <vt:lpstr>Mitä hakkuukonedatasta saa irti?</vt:lpstr>
      <vt:lpstr>PowerPoint-esitys</vt:lpstr>
      <vt:lpstr>Mitkä kiinteän osan selittäjät vaikuttavat juurikäävän esiintymiseen? </vt:lpstr>
      <vt:lpstr>PowerPoint-esitys</vt:lpstr>
      <vt:lpstr>Enemmän dataa, parempia riskiennusteita</vt:lpstr>
      <vt:lpstr>Juurikääpä ja metsikön uudistaminen</vt:lpstr>
      <vt:lpstr>Eri istutusvaihtoehtojen kannattavuus kuviolle, esimerkki</vt:lpstr>
      <vt:lpstr>Lahotiedon mahdollisuuksista</vt:lpstr>
      <vt:lpstr>Sidosryhmien näkemyksiä</vt:lpstr>
      <vt:lpstr>Yhteenveto: Tietoa käytäntöön</vt:lpstr>
      <vt:lpstr>Kiitos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Mapping the stand-level risk of spruce root rot in Finland using harvester data</dc:title>
  <dc:creator>Suvanto Susanne (LUKE)</dc:creator>
  <cp:lastModifiedBy>Peltoniemi Mikko (LUKE)</cp:lastModifiedBy>
  <cp:revision>234</cp:revision>
  <dcterms:created xsi:type="dcterms:W3CDTF">2023-08-25T08:21:31Z</dcterms:created>
  <dcterms:modified xsi:type="dcterms:W3CDTF">2023-11-02T16:57:48Z</dcterms:modified>
</cp:coreProperties>
</file>