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8"/>
  </p:notesMasterIdLst>
  <p:sldIdLst>
    <p:sldId id="295" r:id="rId5"/>
    <p:sldId id="301" r:id="rId6"/>
    <p:sldId id="302" r:id="rId7"/>
    <p:sldId id="303" r:id="rId8"/>
    <p:sldId id="304" r:id="rId9"/>
    <p:sldId id="307" r:id="rId10"/>
    <p:sldId id="306" r:id="rId11"/>
    <p:sldId id="310" r:id="rId12"/>
    <p:sldId id="305" r:id="rId13"/>
    <p:sldId id="308" r:id="rId14"/>
    <p:sldId id="309" r:id="rId15"/>
    <p:sldId id="311" r:id="rId16"/>
    <p:sldId id="292" r:id="rId17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58DEDE-2C2F-4980-95C1-451AC1B526BD}" v="40" dt="2023-11-02T11:22:10.9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86259"/>
  </p:normalViewPr>
  <p:slideViewPr>
    <p:cSldViewPr snapToGrid="0" snapToObjects="1" showGuides="1">
      <p:cViewPr varScale="1">
        <p:scale>
          <a:sx n="161" d="100"/>
          <a:sy n="161" d="100"/>
        </p:scale>
        <p:origin x="150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kkonen Juho" userId="6f035605-9065-41eb-9cf7-aff9546ae3e6" providerId="ADAL" clId="{7858DEDE-2C2F-4980-95C1-451AC1B526BD}"/>
    <pc:docChg chg="undo custSel addSld modSld sldOrd">
      <pc:chgData name="Kokkonen Juho" userId="6f035605-9065-41eb-9cf7-aff9546ae3e6" providerId="ADAL" clId="{7858DEDE-2C2F-4980-95C1-451AC1B526BD}" dt="2023-11-02T11:26:11.502" v="5028" actId="404"/>
      <pc:docMkLst>
        <pc:docMk/>
      </pc:docMkLst>
      <pc:sldChg chg="addSp modSp mod">
        <pc:chgData name="Kokkonen Juho" userId="6f035605-9065-41eb-9cf7-aff9546ae3e6" providerId="ADAL" clId="{7858DEDE-2C2F-4980-95C1-451AC1B526BD}" dt="2023-11-02T11:15:13.697" v="4928" actId="20577"/>
        <pc:sldMkLst>
          <pc:docMk/>
          <pc:sldMk cId="2557042669" sldId="292"/>
        </pc:sldMkLst>
        <pc:spChg chg="mod">
          <ac:chgData name="Kokkonen Juho" userId="6f035605-9065-41eb-9cf7-aff9546ae3e6" providerId="ADAL" clId="{7858DEDE-2C2F-4980-95C1-451AC1B526BD}" dt="2023-11-02T11:04:16.624" v="4545" actId="20577"/>
          <ac:spMkLst>
            <pc:docMk/>
            <pc:sldMk cId="2557042669" sldId="292"/>
            <ac:spMk id="2" creationId="{1C9B5F8C-16FE-F841-AEF2-1B3B771B47C0}"/>
          </ac:spMkLst>
        </pc:spChg>
        <pc:spChg chg="mod">
          <ac:chgData name="Kokkonen Juho" userId="6f035605-9065-41eb-9cf7-aff9546ae3e6" providerId="ADAL" clId="{7858DEDE-2C2F-4980-95C1-451AC1B526BD}" dt="2023-11-02T11:15:13.697" v="4928" actId="20577"/>
          <ac:spMkLst>
            <pc:docMk/>
            <pc:sldMk cId="2557042669" sldId="292"/>
            <ac:spMk id="3" creationId="{7217F508-F4F0-D741-ABDC-E076749DB264}"/>
          </ac:spMkLst>
        </pc:spChg>
        <pc:picChg chg="add mod">
          <ac:chgData name="Kokkonen Juho" userId="6f035605-9065-41eb-9cf7-aff9546ae3e6" providerId="ADAL" clId="{7858DEDE-2C2F-4980-95C1-451AC1B526BD}" dt="2023-11-02T11:08:33.428" v="4700"/>
          <ac:picMkLst>
            <pc:docMk/>
            <pc:sldMk cId="2557042669" sldId="292"/>
            <ac:picMk id="4" creationId="{B8074577-DD1F-B544-F220-8AAA321DABEF}"/>
          </ac:picMkLst>
        </pc:picChg>
        <pc:picChg chg="add mod">
          <ac:chgData name="Kokkonen Juho" userId="6f035605-9065-41eb-9cf7-aff9546ae3e6" providerId="ADAL" clId="{7858DEDE-2C2F-4980-95C1-451AC1B526BD}" dt="2023-11-02T11:08:46.367" v="4701"/>
          <ac:picMkLst>
            <pc:docMk/>
            <pc:sldMk cId="2557042669" sldId="292"/>
            <ac:picMk id="5" creationId="{D9610A03-AB2E-EBE1-5BD6-A30816415EF5}"/>
          </ac:picMkLst>
        </pc:picChg>
      </pc:sldChg>
      <pc:sldChg chg="modSp mod">
        <pc:chgData name="Kokkonen Juho" userId="6f035605-9065-41eb-9cf7-aff9546ae3e6" providerId="ADAL" clId="{7858DEDE-2C2F-4980-95C1-451AC1B526BD}" dt="2023-11-02T11:15:40.870" v="4930" actId="20577"/>
        <pc:sldMkLst>
          <pc:docMk/>
          <pc:sldMk cId="2873560164" sldId="295"/>
        </pc:sldMkLst>
        <pc:spChg chg="mod">
          <ac:chgData name="Kokkonen Juho" userId="6f035605-9065-41eb-9cf7-aff9546ae3e6" providerId="ADAL" clId="{7858DEDE-2C2F-4980-95C1-451AC1B526BD}" dt="2023-11-02T11:15:33.776" v="4929" actId="20577"/>
          <ac:spMkLst>
            <pc:docMk/>
            <pc:sldMk cId="2873560164" sldId="295"/>
            <ac:spMk id="2" creationId="{8C32A670-F900-AE41-A5F0-BB864EC6D65B}"/>
          </ac:spMkLst>
        </pc:spChg>
        <pc:spChg chg="mod">
          <ac:chgData name="Kokkonen Juho" userId="6f035605-9065-41eb-9cf7-aff9546ae3e6" providerId="ADAL" clId="{7858DEDE-2C2F-4980-95C1-451AC1B526BD}" dt="2023-11-02T11:15:40.870" v="4930" actId="20577"/>
          <ac:spMkLst>
            <pc:docMk/>
            <pc:sldMk cId="2873560164" sldId="295"/>
            <ac:spMk id="3" creationId="{2B990E95-E64B-B34C-8F2D-C6895F9A20F3}"/>
          </ac:spMkLst>
        </pc:spChg>
      </pc:sldChg>
      <pc:sldChg chg="modSp mod">
        <pc:chgData name="Kokkonen Juho" userId="6f035605-9065-41eb-9cf7-aff9546ae3e6" providerId="ADAL" clId="{7858DEDE-2C2F-4980-95C1-451AC1B526BD}" dt="2023-11-01T11:17:07.288" v="581" actId="20577"/>
        <pc:sldMkLst>
          <pc:docMk/>
          <pc:sldMk cId="370654375" sldId="301"/>
        </pc:sldMkLst>
        <pc:spChg chg="mod">
          <ac:chgData name="Kokkonen Juho" userId="6f035605-9065-41eb-9cf7-aff9546ae3e6" providerId="ADAL" clId="{7858DEDE-2C2F-4980-95C1-451AC1B526BD}" dt="2023-11-01T11:17:07.288" v="581" actId="20577"/>
          <ac:spMkLst>
            <pc:docMk/>
            <pc:sldMk cId="370654375" sldId="301"/>
            <ac:spMk id="3" creationId="{193B3CCA-4641-CFC0-085D-A63E644AC4FC}"/>
          </ac:spMkLst>
        </pc:spChg>
      </pc:sldChg>
      <pc:sldChg chg="modSp mod">
        <pc:chgData name="Kokkonen Juho" userId="6f035605-9065-41eb-9cf7-aff9546ae3e6" providerId="ADAL" clId="{7858DEDE-2C2F-4980-95C1-451AC1B526BD}" dt="2023-11-02T10:16:54.819" v="4063" actId="20577"/>
        <pc:sldMkLst>
          <pc:docMk/>
          <pc:sldMk cId="3496807108" sldId="302"/>
        </pc:sldMkLst>
        <pc:spChg chg="mod">
          <ac:chgData name="Kokkonen Juho" userId="6f035605-9065-41eb-9cf7-aff9546ae3e6" providerId="ADAL" clId="{7858DEDE-2C2F-4980-95C1-451AC1B526BD}" dt="2023-11-01T11:04:12.816" v="61" actId="20577"/>
          <ac:spMkLst>
            <pc:docMk/>
            <pc:sldMk cId="3496807108" sldId="302"/>
            <ac:spMk id="2" creationId="{D543AE5F-B023-36ED-5F38-07C5D5A6CE88}"/>
          </ac:spMkLst>
        </pc:spChg>
        <pc:spChg chg="mod">
          <ac:chgData name="Kokkonen Juho" userId="6f035605-9065-41eb-9cf7-aff9546ae3e6" providerId="ADAL" clId="{7858DEDE-2C2F-4980-95C1-451AC1B526BD}" dt="2023-11-02T10:16:54.819" v="4063" actId="20577"/>
          <ac:spMkLst>
            <pc:docMk/>
            <pc:sldMk cId="3496807108" sldId="302"/>
            <ac:spMk id="3" creationId="{193B3CCA-4641-CFC0-085D-A63E644AC4FC}"/>
          </ac:spMkLst>
        </pc:spChg>
      </pc:sldChg>
      <pc:sldChg chg="addSp delSp modSp mod">
        <pc:chgData name="Kokkonen Juho" userId="6f035605-9065-41eb-9cf7-aff9546ae3e6" providerId="ADAL" clId="{7858DEDE-2C2F-4980-95C1-451AC1B526BD}" dt="2023-11-02T11:26:11.502" v="5028" actId="404"/>
        <pc:sldMkLst>
          <pc:docMk/>
          <pc:sldMk cId="3309575472" sldId="303"/>
        </pc:sldMkLst>
        <pc:spChg chg="mod">
          <ac:chgData name="Kokkonen Juho" userId="6f035605-9065-41eb-9cf7-aff9546ae3e6" providerId="ADAL" clId="{7858DEDE-2C2F-4980-95C1-451AC1B526BD}" dt="2023-11-01T11:18:49.641" v="599" actId="20577"/>
          <ac:spMkLst>
            <pc:docMk/>
            <pc:sldMk cId="3309575472" sldId="303"/>
            <ac:spMk id="2" creationId="{D543AE5F-B023-36ED-5F38-07C5D5A6CE88}"/>
          </ac:spMkLst>
        </pc:spChg>
        <pc:spChg chg="mod">
          <ac:chgData name="Kokkonen Juho" userId="6f035605-9065-41eb-9cf7-aff9546ae3e6" providerId="ADAL" clId="{7858DEDE-2C2F-4980-95C1-451AC1B526BD}" dt="2023-11-02T11:26:11.502" v="5028" actId="404"/>
          <ac:spMkLst>
            <pc:docMk/>
            <pc:sldMk cId="3309575472" sldId="303"/>
            <ac:spMk id="3" creationId="{193B3CCA-4641-CFC0-085D-A63E644AC4FC}"/>
          </ac:spMkLst>
        </pc:spChg>
        <pc:spChg chg="add mod">
          <ac:chgData name="Kokkonen Juho" userId="6f035605-9065-41eb-9cf7-aff9546ae3e6" providerId="ADAL" clId="{7858DEDE-2C2F-4980-95C1-451AC1B526BD}" dt="2023-11-02T11:26:07.380" v="5027" actId="1076"/>
          <ac:spMkLst>
            <pc:docMk/>
            <pc:sldMk cId="3309575472" sldId="303"/>
            <ac:spMk id="14" creationId="{B5A0A76D-AC21-A985-1147-4E6FD3453F2B}"/>
          </ac:spMkLst>
        </pc:spChg>
        <pc:picChg chg="add del mod">
          <ac:chgData name="Kokkonen Juho" userId="6f035605-9065-41eb-9cf7-aff9546ae3e6" providerId="ADAL" clId="{7858DEDE-2C2F-4980-95C1-451AC1B526BD}" dt="2023-11-02T10:28:33.848" v="4109" actId="478"/>
          <ac:picMkLst>
            <pc:docMk/>
            <pc:sldMk cId="3309575472" sldId="303"/>
            <ac:picMk id="7" creationId="{F35856FB-0460-E552-E049-5B3FB37C43EA}"/>
          </ac:picMkLst>
        </pc:picChg>
        <pc:picChg chg="add del mod">
          <ac:chgData name="Kokkonen Juho" userId="6f035605-9065-41eb-9cf7-aff9546ae3e6" providerId="ADAL" clId="{7858DEDE-2C2F-4980-95C1-451AC1B526BD}" dt="2023-11-02T11:19:02.338" v="4964" actId="1076"/>
          <ac:picMkLst>
            <pc:docMk/>
            <pc:sldMk cId="3309575472" sldId="303"/>
            <ac:picMk id="9" creationId="{23D9BB52-0BDD-DDDC-FF31-77C068815614}"/>
          </ac:picMkLst>
        </pc:picChg>
        <pc:picChg chg="add mod">
          <ac:chgData name="Kokkonen Juho" userId="6f035605-9065-41eb-9cf7-aff9546ae3e6" providerId="ADAL" clId="{7858DEDE-2C2F-4980-95C1-451AC1B526BD}" dt="2023-11-02T11:19:15.987" v="4967" actId="14100"/>
          <ac:picMkLst>
            <pc:docMk/>
            <pc:sldMk cId="3309575472" sldId="303"/>
            <ac:picMk id="11" creationId="{73245B50-7F06-4D11-407E-43E3C9A706CC}"/>
          </ac:picMkLst>
        </pc:picChg>
        <pc:picChg chg="add mod">
          <ac:chgData name="Kokkonen Juho" userId="6f035605-9065-41eb-9cf7-aff9546ae3e6" providerId="ADAL" clId="{7858DEDE-2C2F-4980-95C1-451AC1B526BD}" dt="2023-11-02T11:25:49.058" v="5022" actId="1076"/>
          <ac:picMkLst>
            <pc:docMk/>
            <pc:sldMk cId="3309575472" sldId="303"/>
            <ac:picMk id="13" creationId="{D2AE7ED9-0B3F-3ABA-062E-CCB08C68C765}"/>
          </ac:picMkLst>
        </pc:picChg>
      </pc:sldChg>
      <pc:sldChg chg="addSp modSp mod">
        <pc:chgData name="Kokkonen Juho" userId="6f035605-9065-41eb-9cf7-aff9546ae3e6" providerId="ADAL" clId="{7858DEDE-2C2F-4980-95C1-451AC1B526BD}" dt="2023-11-02T10:38:36.152" v="4249" actId="313"/>
        <pc:sldMkLst>
          <pc:docMk/>
          <pc:sldMk cId="2337130838" sldId="304"/>
        </pc:sldMkLst>
        <pc:spChg chg="mod">
          <ac:chgData name="Kokkonen Juho" userId="6f035605-9065-41eb-9cf7-aff9546ae3e6" providerId="ADAL" clId="{7858DEDE-2C2F-4980-95C1-451AC1B526BD}" dt="2023-11-01T11:25:46.344" v="878" actId="20577"/>
          <ac:spMkLst>
            <pc:docMk/>
            <pc:sldMk cId="2337130838" sldId="304"/>
            <ac:spMk id="2" creationId="{D543AE5F-B023-36ED-5F38-07C5D5A6CE88}"/>
          </ac:spMkLst>
        </pc:spChg>
        <pc:spChg chg="mod">
          <ac:chgData name="Kokkonen Juho" userId="6f035605-9065-41eb-9cf7-aff9546ae3e6" providerId="ADAL" clId="{7858DEDE-2C2F-4980-95C1-451AC1B526BD}" dt="2023-11-02T10:34:29.852" v="4144" actId="404"/>
          <ac:spMkLst>
            <pc:docMk/>
            <pc:sldMk cId="2337130838" sldId="304"/>
            <ac:spMk id="3" creationId="{193B3CCA-4641-CFC0-085D-A63E644AC4FC}"/>
          </ac:spMkLst>
        </pc:spChg>
        <pc:spChg chg="add mod">
          <ac:chgData name="Kokkonen Juho" userId="6f035605-9065-41eb-9cf7-aff9546ae3e6" providerId="ADAL" clId="{7858DEDE-2C2F-4980-95C1-451AC1B526BD}" dt="2023-11-02T10:36:38.828" v="4170" actId="20577"/>
          <ac:spMkLst>
            <pc:docMk/>
            <pc:sldMk cId="2337130838" sldId="304"/>
            <ac:spMk id="9" creationId="{BB45287C-CA17-6BF5-6681-10A81F3A50AC}"/>
          </ac:spMkLst>
        </pc:spChg>
        <pc:spChg chg="add mod">
          <ac:chgData name="Kokkonen Juho" userId="6f035605-9065-41eb-9cf7-aff9546ae3e6" providerId="ADAL" clId="{7858DEDE-2C2F-4980-95C1-451AC1B526BD}" dt="2023-11-02T10:38:36.152" v="4249" actId="313"/>
          <ac:spMkLst>
            <pc:docMk/>
            <pc:sldMk cId="2337130838" sldId="304"/>
            <ac:spMk id="10" creationId="{9DE06075-5B2A-30CA-53FE-8FB16934E26C}"/>
          </ac:spMkLst>
        </pc:spChg>
        <pc:picChg chg="add mod">
          <ac:chgData name="Kokkonen Juho" userId="6f035605-9065-41eb-9cf7-aff9546ae3e6" providerId="ADAL" clId="{7858DEDE-2C2F-4980-95C1-451AC1B526BD}" dt="2023-11-02T10:34:19.028" v="4142" actId="1076"/>
          <ac:picMkLst>
            <pc:docMk/>
            <pc:sldMk cId="2337130838" sldId="304"/>
            <ac:picMk id="6" creationId="{EF79DC54-783E-5BE6-0297-532205F2FE5D}"/>
          </ac:picMkLst>
        </pc:picChg>
        <pc:picChg chg="add mod">
          <ac:chgData name="Kokkonen Juho" userId="6f035605-9065-41eb-9cf7-aff9546ae3e6" providerId="ADAL" clId="{7858DEDE-2C2F-4980-95C1-451AC1B526BD}" dt="2023-11-02T10:34:25.625" v="4143" actId="1076"/>
          <ac:picMkLst>
            <pc:docMk/>
            <pc:sldMk cId="2337130838" sldId="304"/>
            <ac:picMk id="8" creationId="{D002CB68-0D00-E79F-BE77-6FF55AC278A3}"/>
          </ac:picMkLst>
        </pc:picChg>
      </pc:sldChg>
      <pc:sldChg chg="addSp delSp modSp add mod">
        <pc:chgData name="Kokkonen Juho" userId="6f035605-9065-41eb-9cf7-aff9546ae3e6" providerId="ADAL" clId="{7858DEDE-2C2F-4980-95C1-451AC1B526BD}" dt="2023-11-02T10:13:57.135" v="4004" actId="1076"/>
        <pc:sldMkLst>
          <pc:docMk/>
          <pc:sldMk cId="1217663628" sldId="305"/>
        </pc:sldMkLst>
        <pc:spChg chg="mod">
          <ac:chgData name="Kokkonen Juho" userId="6f035605-9065-41eb-9cf7-aff9546ae3e6" providerId="ADAL" clId="{7858DEDE-2C2F-4980-95C1-451AC1B526BD}" dt="2023-11-02T09:58:42.692" v="3685" actId="20577"/>
          <ac:spMkLst>
            <pc:docMk/>
            <pc:sldMk cId="1217663628" sldId="305"/>
            <ac:spMk id="2" creationId="{D543AE5F-B023-36ED-5F38-07C5D5A6CE88}"/>
          </ac:spMkLst>
        </pc:spChg>
        <pc:spChg chg="mod">
          <ac:chgData name="Kokkonen Juho" userId="6f035605-9065-41eb-9cf7-aff9546ae3e6" providerId="ADAL" clId="{7858DEDE-2C2F-4980-95C1-451AC1B526BD}" dt="2023-11-02T10:13:57.135" v="4004" actId="1076"/>
          <ac:spMkLst>
            <pc:docMk/>
            <pc:sldMk cId="1217663628" sldId="305"/>
            <ac:spMk id="3" creationId="{193B3CCA-4641-CFC0-085D-A63E644AC4FC}"/>
          </ac:spMkLst>
        </pc:spChg>
        <pc:spChg chg="add mod">
          <ac:chgData name="Kokkonen Juho" userId="6f035605-9065-41eb-9cf7-aff9546ae3e6" providerId="ADAL" clId="{7858DEDE-2C2F-4980-95C1-451AC1B526BD}" dt="2023-11-02T10:10:04.512" v="3811" actId="113"/>
          <ac:spMkLst>
            <pc:docMk/>
            <pc:sldMk cId="1217663628" sldId="305"/>
            <ac:spMk id="22" creationId="{8EAC7208-F6B8-A5B8-A38A-F55E4D1D81CD}"/>
          </ac:spMkLst>
        </pc:spChg>
        <pc:spChg chg="add mod">
          <ac:chgData name="Kokkonen Juho" userId="6f035605-9065-41eb-9cf7-aff9546ae3e6" providerId="ADAL" clId="{7858DEDE-2C2F-4980-95C1-451AC1B526BD}" dt="2023-11-02T10:12:15.422" v="3906" actId="1076"/>
          <ac:spMkLst>
            <pc:docMk/>
            <pc:sldMk cId="1217663628" sldId="305"/>
            <ac:spMk id="23" creationId="{0393A9B7-BB3C-776C-27B1-C12A8C55A76F}"/>
          </ac:spMkLst>
        </pc:spChg>
        <pc:spChg chg="add mod">
          <ac:chgData name="Kokkonen Juho" userId="6f035605-9065-41eb-9cf7-aff9546ae3e6" providerId="ADAL" clId="{7858DEDE-2C2F-4980-95C1-451AC1B526BD}" dt="2023-11-02T10:13:23.939" v="4003" actId="14100"/>
          <ac:spMkLst>
            <pc:docMk/>
            <pc:sldMk cId="1217663628" sldId="305"/>
            <ac:spMk id="24" creationId="{AD7E5E3F-C51C-8028-C32E-AFB2C662DB09}"/>
          </ac:spMkLst>
        </pc:spChg>
        <pc:picChg chg="add del mod">
          <ac:chgData name="Kokkonen Juho" userId="6f035605-9065-41eb-9cf7-aff9546ae3e6" providerId="ADAL" clId="{7858DEDE-2C2F-4980-95C1-451AC1B526BD}" dt="2023-11-02T09:22:59.259" v="3617" actId="478"/>
          <ac:picMkLst>
            <pc:docMk/>
            <pc:sldMk cId="1217663628" sldId="305"/>
            <ac:picMk id="7" creationId="{44D17903-0177-FEF9-936D-7A7974EE71A1}"/>
          </ac:picMkLst>
        </pc:picChg>
        <pc:picChg chg="add del mod">
          <ac:chgData name="Kokkonen Juho" userId="6f035605-9065-41eb-9cf7-aff9546ae3e6" providerId="ADAL" clId="{7858DEDE-2C2F-4980-95C1-451AC1B526BD}" dt="2023-11-02T09:22:58.514" v="3616" actId="478"/>
          <ac:picMkLst>
            <pc:docMk/>
            <pc:sldMk cId="1217663628" sldId="305"/>
            <ac:picMk id="9" creationId="{10AFF975-7BE6-19A6-E43A-051527D1089F}"/>
          </ac:picMkLst>
        </pc:picChg>
        <pc:picChg chg="add mod">
          <ac:chgData name="Kokkonen Juho" userId="6f035605-9065-41eb-9cf7-aff9546ae3e6" providerId="ADAL" clId="{7858DEDE-2C2F-4980-95C1-451AC1B526BD}" dt="2023-11-02T10:02:43.226" v="3729" actId="1076"/>
          <ac:picMkLst>
            <pc:docMk/>
            <pc:sldMk cId="1217663628" sldId="305"/>
            <ac:picMk id="11" creationId="{78ED9FD7-475C-8EFC-1A58-3F6656A98919}"/>
          </ac:picMkLst>
        </pc:picChg>
        <pc:picChg chg="add mod">
          <ac:chgData name="Kokkonen Juho" userId="6f035605-9065-41eb-9cf7-aff9546ae3e6" providerId="ADAL" clId="{7858DEDE-2C2F-4980-95C1-451AC1B526BD}" dt="2023-11-02T10:02:40.217" v="3728" actId="1076"/>
          <ac:picMkLst>
            <pc:docMk/>
            <pc:sldMk cId="1217663628" sldId="305"/>
            <ac:picMk id="13" creationId="{3EA4297A-F63D-E15F-08EA-55430515019D}"/>
          </ac:picMkLst>
        </pc:picChg>
        <pc:picChg chg="add del mod">
          <ac:chgData name="Kokkonen Juho" userId="6f035605-9065-41eb-9cf7-aff9546ae3e6" providerId="ADAL" clId="{7858DEDE-2C2F-4980-95C1-451AC1B526BD}" dt="2023-11-02T10:02:58.755" v="3734" actId="478"/>
          <ac:picMkLst>
            <pc:docMk/>
            <pc:sldMk cId="1217663628" sldId="305"/>
            <ac:picMk id="15" creationId="{7420B8D3-E7F6-6624-A333-1BBFEA35A6A0}"/>
          </ac:picMkLst>
        </pc:picChg>
        <pc:picChg chg="add mod">
          <ac:chgData name="Kokkonen Juho" userId="6f035605-9065-41eb-9cf7-aff9546ae3e6" providerId="ADAL" clId="{7858DEDE-2C2F-4980-95C1-451AC1B526BD}" dt="2023-11-02T10:03:28.239" v="3745" actId="1076"/>
          <ac:picMkLst>
            <pc:docMk/>
            <pc:sldMk cId="1217663628" sldId="305"/>
            <ac:picMk id="17" creationId="{9140C67F-6A82-3ED7-F7D9-06A6091A8350}"/>
          </ac:picMkLst>
        </pc:picChg>
        <pc:picChg chg="add mod">
          <ac:chgData name="Kokkonen Juho" userId="6f035605-9065-41eb-9cf7-aff9546ae3e6" providerId="ADAL" clId="{7858DEDE-2C2F-4980-95C1-451AC1B526BD}" dt="2023-11-02T10:08:33.745" v="3772" actId="14100"/>
          <ac:picMkLst>
            <pc:docMk/>
            <pc:sldMk cId="1217663628" sldId="305"/>
            <ac:picMk id="19" creationId="{2644DAD5-BBAE-E139-6C9B-E8BEEAD49171}"/>
          </ac:picMkLst>
        </pc:picChg>
        <pc:picChg chg="add mod">
          <ac:chgData name="Kokkonen Juho" userId="6f035605-9065-41eb-9cf7-aff9546ae3e6" providerId="ADAL" clId="{7858DEDE-2C2F-4980-95C1-451AC1B526BD}" dt="2023-11-02T10:07:19.166" v="3760" actId="1076"/>
          <ac:picMkLst>
            <pc:docMk/>
            <pc:sldMk cId="1217663628" sldId="305"/>
            <ac:picMk id="21" creationId="{4B911E25-D0F7-7DBB-53A9-B8BB28C1F88C}"/>
          </ac:picMkLst>
        </pc:picChg>
      </pc:sldChg>
      <pc:sldChg chg="modSp add mod ord">
        <pc:chgData name="Kokkonen Juho" userId="6f035605-9065-41eb-9cf7-aff9546ae3e6" providerId="ADAL" clId="{7858DEDE-2C2F-4980-95C1-451AC1B526BD}" dt="2023-11-02T11:21:10.338" v="5016" actId="20577"/>
        <pc:sldMkLst>
          <pc:docMk/>
          <pc:sldMk cId="454510314" sldId="306"/>
        </pc:sldMkLst>
        <pc:spChg chg="mod">
          <ac:chgData name="Kokkonen Juho" userId="6f035605-9065-41eb-9cf7-aff9546ae3e6" providerId="ADAL" clId="{7858DEDE-2C2F-4980-95C1-451AC1B526BD}" dt="2023-11-01T12:57:52.712" v="1623" actId="20577"/>
          <ac:spMkLst>
            <pc:docMk/>
            <pc:sldMk cId="454510314" sldId="306"/>
            <ac:spMk id="2" creationId="{D543AE5F-B023-36ED-5F38-07C5D5A6CE88}"/>
          </ac:spMkLst>
        </pc:spChg>
        <pc:spChg chg="mod">
          <ac:chgData name="Kokkonen Juho" userId="6f035605-9065-41eb-9cf7-aff9546ae3e6" providerId="ADAL" clId="{7858DEDE-2C2F-4980-95C1-451AC1B526BD}" dt="2023-11-02T11:21:10.338" v="5016" actId="20577"/>
          <ac:spMkLst>
            <pc:docMk/>
            <pc:sldMk cId="454510314" sldId="306"/>
            <ac:spMk id="3" creationId="{193B3CCA-4641-CFC0-085D-A63E644AC4FC}"/>
          </ac:spMkLst>
        </pc:spChg>
      </pc:sldChg>
      <pc:sldChg chg="modSp add mod ord">
        <pc:chgData name="Kokkonen Juho" userId="6f035605-9065-41eb-9cf7-aff9546ae3e6" providerId="ADAL" clId="{7858DEDE-2C2F-4980-95C1-451AC1B526BD}" dt="2023-11-02T11:21:17.452" v="5018" actId="5793"/>
        <pc:sldMkLst>
          <pc:docMk/>
          <pc:sldMk cId="1496655298" sldId="307"/>
        </pc:sldMkLst>
        <pc:spChg chg="mod">
          <ac:chgData name="Kokkonen Juho" userId="6f035605-9065-41eb-9cf7-aff9546ae3e6" providerId="ADAL" clId="{7858DEDE-2C2F-4980-95C1-451AC1B526BD}" dt="2023-11-01T12:57:33.156" v="1620" actId="20577"/>
          <ac:spMkLst>
            <pc:docMk/>
            <pc:sldMk cId="1496655298" sldId="307"/>
            <ac:spMk id="2" creationId="{D543AE5F-B023-36ED-5F38-07C5D5A6CE88}"/>
          </ac:spMkLst>
        </pc:spChg>
        <pc:spChg chg="mod">
          <ac:chgData name="Kokkonen Juho" userId="6f035605-9065-41eb-9cf7-aff9546ae3e6" providerId="ADAL" clId="{7858DEDE-2C2F-4980-95C1-451AC1B526BD}" dt="2023-11-02T11:21:17.452" v="5018" actId="5793"/>
          <ac:spMkLst>
            <pc:docMk/>
            <pc:sldMk cId="1496655298" sldId="307"/>
            <ac:spMk id="3" creationId="{193B3CCA-4641-CFC0-085D-A63E644AC4FC}"/>
          </ac:spMkLst>
        </pc:spChg>
      </pc:sldChg>
      <pc:sldChg chg="modSp add mod">
        <pc:chgData name="Kokkonen Juho" userId="6f035605-9065-41eb-9cf7-aff9546ae3e6" providerId="ADAL" clId="{7858DEDE-2C2F-4980-95C1-451AC1B526BD}" dt="2023-11-02T10:21:59.309" v="4091" actId="20577"/>
        <pc:sldMkLst>
          <pc:docMk/>
          <pc:sldMk cId="2308196642" sldId="308"/>
        </pc:sldMkLst>
        <pc:spChg chg="mod">
          <ac:chgData name="Kokkonen Juho" userId="6f035605-9065-41eb-9cf7-aff9546ae3e6" providerId="ADAL" clId="{7858DEDE-2C2F-4980-95C1-451AC1B526BD}" dt="2023-11-01T13:26:20.541" v="2241" actId="404"/>
          <ac:spMkLst>
            <pc:docMk/>
            <pc:sldMk cId="2308196642" sldId="308"/>
            <ac:spMk id="2" creationId="{D543AE5F-B023-36ED-5F38-07C5D5A6CE88}"/>
          </ac:spMkLst>
        </pc:spChg>
        <pc:spChg chg="mod">
          <ac:chgData name="Kokkonen Juho" userId="6f035605-9065-41eb-9cf7-aff9546ae3e6" providerId="ADAL" clId="{7858DEDE-2C2F-4980-95C1-451AC1B526BD}" dt="2023-11-02T10:21:59.309" v="4091" actId="20577"/>
          <ac:spMkLst>
            <pc:docMk/>
            <pc:sldMk cId="2308196642" sldId="308"/>
            <ac:spMk id="3" creationId="{193B3CCA-4641-CFC0-085D-A63E644AC4FC}"/>
          </ac:spMkLst>
        </pc:spChg>
      </pc:sldChg>
      <pc:sldChg chg="addSp delSp modSp add mod">
        <pc:chgData name="Kokkonen Juho" userId="6f035605-9065-41eb-9cf7-aff9546ae3e6" providerId="ADAL" clId="{7858DEDE-2C2F-4980-95C1-451AC1B526BD}" dt="2023-11-02T11:03:43.206" v="4544" actId="1076"/>
        <pc:sldMkLst>
          <pc:docMk/>
          <pc:sldMk cId="4148789771" sldId="309"/>
        </pc:sldMkLst>
        <pc:spChg chg="mod">
          <ac:chgData name="Kokkonen Juho" userId="6f035605-9065-41eb-9cf7-aff9546ae3e6" providerId="ADAL" clId="{7858DEDE-2C2F-4980-95C1-451AC1B526BD}" dt="2023-11-01T14:27:34.566" v="3107" actId="20577"/>
          <ac:spMkLst>
            <pc:docMk/>
            <pc:sldMk cId="4148789771" sldId="309"/>
            <ac:spMk id="2" creationId="{D543AE5F-B023-36ED-5F38-07C5D5A6CE88}"/>
          </ac:spMkLst>
        </pc:spChg>
        <pc:spChg chg="mod">
          <ac:chgData name="Kokkonen Juho" userId="6f035605-9065-41eb-9cf7-aff9546ae3e6" providerId="ADAL" clId="{7858DEDE-2C2F-4980-95C1-451AC1B526BD}" dt="2023-11-02T10:39:41.651" v="4253" actId="20577"/>
          <ac:spMkLst>
            <pc:docMk/>
            <pc:sldMk cId="4148789771" sldId="309"/>
            <ac:spMk id="3" creationId="{193B3CCA-4641-CFC0-085D-A63E644AC4FC}"/>
          </ac:spMkLst>
        </pc:spChg>
        <pc:picChg chg="add mod">
          <ac:chgData name="Kokkonen Juho" userId="6f035605-9065-41eb-9cf7-aff9546ae3e6" providerId="ADAL" clId="{7858DEDE-2C2F-4980-95C1-451AC1B526BD}" dt="2023-11-02T11:03:37.936" v="4542" actId="1076"/>
          <ac:picMkLst>
            <pc:docMk/>
            <pc:sldMk cId="4148789771" sldId="309"/>
            <ac:picMk id="7" creationId="{C20DE8D0-0533-9CE4-33EB-B6B8CFEC822A}"/>
          </ac:picMkLst>
        </pc:picChg>
        <pc:picChg chg="add del mod">
          <ac:chgData name="Kokkonen Juho" userId="6f035605-9065-41eb-9cf7-aff9546ae3e6" providerId="ADAL" clId="{7858DEDE-2C2F-4980-95C1-451AC1B526BD}" dt="2023-11-02T10:58:26.165" v="4501" actId="478"/>
          <ac:picMkLst>
            <pc:docMk/>
            <pc:sldMk cId="4148789771" sldId="309"/>
            <ac:picMk id="9" creationId="{6625F07D-2097-5999-1511-FB912CA5E446}"/>
          </ac:picMkLst>
        </pc:picChg>
        <pc:picChg chg="add mod">
          <ac:chgData name="Kokkonen Juho" userId="6f035605-9065-41eb-9cf7-aff9546ae3e6" providerId="ADAL" clId="{7858DEDE-2C2F-4980-95C1-451AC1B526BD}" dt="2023-11-02T11:03:40.155" v="4543" actId="1076"/>
          <ac:picMkLst>
            <pc:docMk/>
            <pc:sldMk cId="4148789771" sldId="309"/>
            <ac:picMk id="11" creationId="{61609A2D-37AB-7247-E0A9-F60FCB1D6D50}"/>
          </ac:picMkLst>
        </pc:picChg>
        <pc:picChg chg="add mod">
          <ac:chgData name="Kokkonen Juho" userId="6f035605-9065-41eb-9cf7-aff9546ae3e6" providerId="ADAL" clId="{7858DEDE-2C2F-4980-95C1-451AC1B526BD}" dt="2023-11-02T11:03:43.206" v="4544" actId="1076"/>
          <ac:picMkLst>
            <pc:docMk/>
            <pc:sldMk cId="4148789771" sldId="309"/>
            <ac:picMk id="13" creationId="{BE52EA5E-5776-C060-4CD8-34FA41A95E5C}"/>
          </ac:picMkLst>
        </pc:picChg>
      </pc:sldChg>
      <pc:sldChg chg="modSp add mod ord">
        <pc:chgData name="Kokkonen Juho" userId="6f035605-9065-41eb-9cf7-aff9546ae3e6" providerId="ADAL" clId="{7858DEDE-2C2F-4980-95C1-451AC1B526BD}" dt="2023-11-02T09:58:18.875" v="3680" actId="14100"/>
        <pc:sldMkLst>
          <pc:docMk/>
          <pc:sldMk cId="1681199391" sldId="310"/>
        </pc:sldMkLst>
        <pc:spChg chg="mod">
          <ac:chgData name="Kokkonen Juho" userId="6f035605-9065-41eb-9cf7-aff9546ae3e6" providerId="ADAL" clId="{7858DEDE-2C2F-4980-95C1-451AC1B526BD}" dt="2023-11-02T09:57:25.391" v="3672" actId="20577"/>
          <ac:spMkLst>
            <pc:docMk/>
            <pc:sldMk cId="1681199391" sldId="310"/>
            <ac:spMk id="2" creationId="{D543AE5F-B023-36ED-5F38-07C5D5A6CE88}"/>
          </ac:spMkLst>
        </pc:spChg>
        <pc:spChg chg="mod">
          <ac:chgData name="Kokkonen Juho" userId="6f035605-9065-41eb-9cf7-aff9546ae3e6" providerId="ADAL" clId="{7858DEDE-2C2F-4980-95C1-451AC1B526BD}" dt="2023-11-02T09:22:02.354" v="3609" actId="20577"/>
          <ac:spMkLst>
            <pc:docMk/>
            <pc:sldMk cId="1681199391" sldId="310"/>
            <ac:spMk id="3" creationId="{193B3CCA-4641-CFC0-085D-A63E644AC4FC}"/>
          </ac:spMkLst>
        </pc:spChg>
        <pc:picChg chg="mod">
          <ac:chgData name="Kokkonen Juho" userId="6f035605-9065-41eb-9cf7-aff9546ae3e6" providerId="ADAL" clId="{7858DEDE-2C2F-4980-95C1-451AC1B526BD}" dt="2023-11-02T09:58:18.875" v="3680" actId="14100"/>
          <ac:picMkLst>
            <pc:docMk/>
            <pc:sldMk cId="1681199391" sldId="310"/>
            <ac:picMk id="7" creationId="{44D17903-0177-FEF9-936D-7A7974EE71A1}"/>
          </ac:picMkLst>
        </pc:picChg>
        <pc:picChg chg="mod">
          <ac:chgData name="Kokkonen Juho" userId="6f035605-9065-41eb-9cf7-aff9546ae3e6" providerId="ADAL" clId="{7858DEDE-2C2F-4980-95C1-451AC1B526BD}" dt="2023-11-02T09:58:07.878" v="3677" actId="14100"/>
          <ac:picMkLst>
            <pc:docMk/>
            <pc:sldMk cId="1681199391" sldId="310"/>
            <ac:picMk id="9" creationId="{10AFF975-7BE6-19A6-E43A-051527D1089F}"/>
          </ac:picMkLst>
        </pc:picChg>
      </pc:sldChg>
      <pc:sldChg chg="addSp delSp modSp add mod">
        <pc:chgData name="Kokkonen Juho" userId="6f035605-9065-41eb-9cf7-aff9546ae3e6" providerId="ADAL" clId="{7858DEDE-2C2F-4980-95C1-451AC1B526BD}" dt="2023-11-02T11:14:40.536" v="4924" actId="1076"/>
        <pc:sldMkLst>
          <pc:docMk/>
          <pc:sldMk cId="3191199465" sldId="311"/>
        </pc:sldMkLst>
        <pc:spChg chg="mod">
          <ac:chgData name="Kokkonen Juho" userId="6f035605-9065-41eb-9cf7-aff9546ae3e6" providerId="ADAL" clId="{7858DEDE-2C2F-4980-95C1-451AC1B526BD}" dt="2023-11-02T10:40:53.495" v="4287" actId="20577"/>
          <ac:spMkLst>
            <pc:docMk/>
            <pc:sldMk cId="3191199465" sldId="311"/>
            <ac:spMk id="2" creationId="{D543AE5F-B023-36ED-5F38-07C5D5A6CE88}"/>
          </ac:spMkLst>
        </pc:spChg>
        <pc:spChg chg="del mod">
          <ac:chgData name="Kokkonen Juho" userId="6f035605-9065-41eb-9cf7-aff9546ae3e6" providerId="ADAL" clId="{7858DEDE-2C2F-4980-95C1-451AC1B526BD}" dt="2023-11-02T10:41:00.065" v="4289" actId="478"/>
          <ac:spMkLst>
            <pc:docMk/>
            <pc:sldMk cId="3191199465" sldId="311"/>
            <ac:spMk id="3" creationId="{193B3CCA-4641-CFC0-085D-A63E644AC4FC}"/>
          </ac:spMkLst>
        </pc:spChg>
        <pc:spChg chg="add mod">
          <ac:chgData name="Kokkonen Juho" userId="6f035605-9065-41eb-9cf7-aff9546ae3e6" providerId="ADAL" clId="{7858DEDE-2C2F-4980-95C1-451AC1B526BD}" dt="2023-11-02T10:51:03.395" v="4487" actId="404"/>
          <ac:spMkLst>
            <pc:docMk/>
            <pc:sldMk cId="3191199465" sldId="311"/>
            <ac:spMk id="7" creationId="{0B4E234C-4524-346A-F382-2F65B2BE5089}"/>
          </ac:spMkLst>
        </pc:spChg>
        <pc:spChg chg="add mod">
          <ac:chgData name="Kokkonen Juho" userId="6f035605-9065-41eb-9cf7-aff9546ae3e6" providerId="ADAL" clId="{7858DEDE-2C2F-4980-95C1-451AC1B526BD}" dt="2023-11-02T11:14:40.536" v="4924" actId="1076"/>
          <ac:spMkLst>
            <pc:docMk/>
            <pc:sldMk cId="3191199465" sldId="311"/>
            <ac:spMk id="12" creationId="{42425C79-87C2-1275-F661-B55636DF7448}"/>
          </ac:spMkLst>
        </pc:spChg>
        <pc:picChg chg="add mod">
          <ac:chgData name="Kokkonen Juho" userId="6f035605-9065-41eb-9cf7-aff9546ae3e6" providerId="ADAL" clId="{7858DEDE-2C2F-4980-95C1-451AC1B526BD}" dt="2023-11-02T10:51:15.438" v="4489" actId="14100"/>
          <ac:picMkLst>
            <pc:docMk/>
            <pc:sldMk cId="3191199465" sldId="311"/>
            <ac:picMk id="9" creationId="{841B63AA-E969-6CC6-3FEF-F3884B30C469}"/>
          </ac:picMkLst>
        </pc:picChg>
        <pc:picChg chg="add mod">
          <ac:chgData name="Kokkonen Juho" userId="6f035605-9065-41eb-9cf7-aff9546ae3e6" providerId="ADAL" clId="{7858DEDE-2C2F-4980-95C1-451AC1B526BD}" dt="2023-11-02T10:55:50.988" v="4494" actId="1076"/>
          <ac:picMkLst>
            <pc:docMk/>
            <pc:sldMk cId="3191199465" sldId="311"/>
            <ac:picMk id="11" creationId="{342D171F-1768-EF5B-A245-E975B4A628D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Daytona" panose="020B0604030500040204" pitchFamily="34" charset="0"/>
              </a:defRPr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Daytona" panose="020B0604030500040204" pitchFamily="34" charset="0"/>
              </a:defRPr>
            </a:lvl1pPr>
          </a:lstStyle>
          <a:p>
            <a:fld id="{25017249-92F2-6A4B-B598-CA07C1562D89}" type="datetimeFigureOut">
              <a:rPr lang="en-FI"/>
              <a:pPr/>
              <a:t>11/02/2023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Daytona" panose="020B0604030500040204" pitchFamily="34" charset="0"/>
              </a:defRPr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Daytona" panose="020B0604030500040204" pitchFamily="34" charset="0"/>
              </a:defRPr>
            </a:lvl1pPr>
          </a:lstStyle>
          <a:p>
            <a:fld id="{B8769983-1F1A-254C-83E9-6CD9985743E8}" type="slidenum">
              <a:rPr lang="en-FI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44330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Daytona" panose="020B060403050004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69983-1F1A-254C-83E9-6CD9985743E8}" type="slidenum">
              <a:rPr lang="en-FI"/>
              <a:pPr/>
              <a:t>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86726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69983-1F1A-254C-83E9-6CD9985743E8}" type="slidenum">
              <a:rPr lang="en-FI"/>
              <a:pPr/>
              <a:t>13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46765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ihreä väri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8515083-E31B-5247-9740-B98CB1D6B476}"/>
              </a:ext>
            </a:extLst>
          </p:cNvPr>
          <p:cNvSpPr/>
          <p:nvPr userDrawn="1"/>
        </p:nvSpPr>
        <p:spPr>
          <a:xfrm>
            <a:off x="0" y="73025"/>
            <a:ext cx="12192000" cy="6784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Daytona" panose="020B0604030500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32B478-EAB7-5644-AC4D-0D6E57DE4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7427" t="16780" r="10577" b="18537"/>
          <a:stretch/>
        </p:blipFill>
        <p:spPr>
          <a:xfrm>
            <a:off x="-1" y="0"/>
            <a:ext cx="12192001" cy="6040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6CAC83-E71D-FC42-B045-BB9350597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225" y="2328311"/>
            <a:ext cx="10837863" cy="23876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9F3BE-9BA7-5849-B861-31542E3D3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225" y="4807986"/>
            <a:ext cx="10837863" cy="142930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F267C8-E9B4-0344-9020-17106FA0F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791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Daytona" panose="020B0604030500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A4131E-65D3-CC40-AAB9-1957AD30A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04" y="296863"/>
            <a:ext cx="1966756" cy="547989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A73C63D-F03E-AB45-A079-990A16BA6A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75521" y="6356350"/>
            <a:ext cx="18735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bg1"/>
                </a:solidFill>
                <a:latin typeface="Daytona" panose="020B0604030500040204" pitchFamily="34" charset="0"/>
              </a:defRPr>
            </a:lvl1pPr>
          </a:lstStyle>
          <a:p>
            <a:fld id="{801F19CF-E71E-44C8-8D4C-D95E6F1BF089}" type="datetime1">
              <a:rPr lang="fi-FI" smtClean="0"/>
              <a:t>2.11.2023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3284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lankko 2 teksti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B9761-9C10-6440-90C0-5FFDE2635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AD214-5287-9E43-BDAB-D8426C48E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C98DA-1D66-1943-A64E-40899E03E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2974" y="1825625"/>
            <a:ext cx="54000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CBC6FA-F6D8-D140-8EA8-A2ACE7665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983" y="301762"/>
            <a:ext cx="1969468" cy="5487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E99883-503A-C941-A743-C86E3259A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03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ko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465EA-B7EC-E04D-BDB6-643A89AF2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B87077-A168-F94B-8FF8-CDFE15086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983" y="301762"/>
            <a:ext cx="1969468" cy="5487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8430E6-DF16-B74E-99D6-DDE75515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809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22E613-3979-494C-8508-678DC77F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983" y="301762"/>
            <a:ext cx="1969468" cy="5487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0D9645-ECC2-5544-9F78-AAF17263C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924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lankko teksti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3BC6C-EEAB-094A-8E3C-9E33C5F42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88" y="990600"/>
            <a:ext cx="3932237" cy="888607"/>
          </a:xfrm>
        </p:spPr>
        <p:txBody>
          <a:bodyPr anchor="t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2361-CA50-D041-B535-5A7214AF0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565900" cy="5249863"/>
          </a:xfrm>
        </p:spPr>
        <p:txBody>
          <a:bodyPr/>
          <a:lstStyle>
            <a:lvl1pPr>
              <a:buClr>
                <a:schemeClr val="accent1"/>
              </a:buClr>
              <a:defRPr sz="3200"/>
            </a:lvl1pPr>
            <a:lvl2pPr>
              <a:buClr>
                <a:schemeClr val="accent1"/>
              </a:buClr>
              <a:defRPr sz="2800"/>
            </a:lvl2pPr>
            <a:lvl3pPr>
              <a:buClr>
                <a:schemeClr val="accent1"/>
              </a:buClr>
              <a:defRPr sz="2400"/>
            </a:lvl3pPr>
            <a:lvl4pPr>
              <a:buClr>
                <a:schemeClr val="accent1"/>
              </a:buClr>
              <a:defRPr sz="2000"/>
            </a:lvl4pPr>
            <a:lvl5pPr>
              <a:buClr>
                <a:schemeClr val="accent1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96AE31-B42F-BD47-A9C1-F5478D56E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1798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764A0A-66A6-8C43-B3AC-A465A7923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983" y="301762"/>
            <a:ext cx="1969468" cy="5487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0581D7-78A1-C942-8D57-EF79CD060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511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8515083-E31B-5247-9740-B98CB1D6B476}"/>
              </a:ext>
            </a:extLst>
          </p:cNvPr>
          <p:cNvSpPr/>
          <p:nvPr userDrawn="1"/>
        </p:nvSpPr>
        <p:spPr>
          <a:xfrm>
            <a:off x="0" y="73025"/>
            <a:ext cx="12192000" cy="6784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Daytona" panose="020B0604030500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32B478-EAB7-5644-AC4D-0D6E57DE4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7427" t="16780" r="10577" b="1853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6CAC83-E71D-FC42-B045-BB9350597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225" y="2314456"/>
            <a:ext cx="10837863" cy="23876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9F3BE-9BA7-5849-B861-31542E3D3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225" y="4807986"/>
            <a:ext cx="10837863" cy="142930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F267C8-E9B4-0344-9020-17106FA0F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82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Daytona" panose="020B0604030500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657113-9C4E-E14D-BD5A-71A6A69023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04" y="296863"/>
            <a:ext cx="1966756" cy="54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12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96F9-C704-1C4F-BB49-BDCD6E24D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B0E82-0076-5147-8A61-4CF17ECC7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BF25AA-D9A0-424B-B794-D93DFDD3A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983" y="301762"/>
            <a:ext cx="1969468" cy="54874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BD7398-5884-B244-9F1F-A395BFC2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8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514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hreä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8515083-E31B-5247-9740-B98CB1D6B476}"/>
              </a:ext>
            </a:extLst>
          </p:cNvPr>
          <p:cNvSpPr/>
          <p:nvPr userDrawn="1"/>
        </p:nvSpPr>
        <p:spPr>
          <a:xfrm>
            <a:off x="0" y="73025"/>
            <a:ext cx="12192000" cy="6784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Daytona" panose="020B0604030500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BA7AED-DBA9-7C43-8F13-F250D7F17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7427" t="16780" r="10577" b="1853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6CAC83-E71D-FC42-B045-BB9350597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225" y="2328311"/>
            <a:ext cx="10837863" cy="23876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9F3BE-9BA7-5849-B861-31542E3D3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225" y="4807986"/>
            <a:ext cx="10837863" cy="142930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F267C8-E9B4-0344-9020-17106FA0F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791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Daytona" panose="020B0604030500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A4131E-65D3-CC40-AAB9-1957AD30A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04" y="296863"/>
            <a:ext cx="1966756" cy="54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4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umu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8515083-E31B-5247-9740-B98CB1D6B476}"/>
              </a:ext>
            </a:extLst>
          </p:cNvPr>
          <p:cNvSpPr/>
          <p:nvPr userDrawn="1"/>
        </p:nvSpPr>
        <p:spPr>
          <a:xfrm>
            <a:off x="0" y="73025"/>
            <a:ext cx="12192000" cy="6784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Daytona" panose="020B0604030500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2D0C32-EEE1-6949-A816-939C464AC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7427" t="16780" r="10577" b="18537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6CAC83-E71D-FC42-B045-BB9350597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225" y="2328311"/>
            <a:ext cx="10837863" cy="23876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9F3BE-9BA7-5849-B861-31542E3D3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225" y="4807986"/>
            <a:ext cx="10837863" cy="142930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523313-CF3F-AD40-A624-B2E07BB6C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801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Daytona" panose="020B0604030500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560656-9ADC-444C-B42F-0C43E5D91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04" y="296863"/>
            <a:ext cx="1966756" cy="54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49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ki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8515083-E31B-5247-9740-B98CB1D6B476}"/>
              </a:ext>
            </a:extLst>
          </p:cNvPr>
          <p:cNvSpPr/>
          <p:nvPr userDrawn="1"/>
        </p:nvSpPr>
        <p:spPr>
          <a:xfrm>
            <a:off x="0" y="73025"/>
            <a:ext cx="12192000" cy="67849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Daytona" panose="020B0604030500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C88EBE-9B18-3B49-B52F-6E8909007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1000"/>
          </a:blip>
          <a:srcRect l="7427" t="16780" r="10577" b="1853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6CAC83-E71D-FC42-B045-BB9350597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225" y="2328311"/>
            <a:ext cx="10837863" cy="23876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9F3BE-9BA7-5849-B861-31542E3D3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225" y="4807986"/>
            <a:ext cx="10837863" cy="142930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4B876A-4F03-F647-947D-0861E7339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791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Daytona" panose="020B0604030500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B01EA6-2A0F-4047-84B1-86D126EEB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04" y="296863"/>
            <a:ext cx="1966756" cy="54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89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mma oranssi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8515083-E31B-5247-9740-B98CB1D6B476}"/>
              </a:ext>
            </a:extLst>
          </p:cNvPr>
          <p:cNvSpPr/>
          <p:nvPr userDrawn="1"/>
        </p:nvSpPr>
        <p:spPr>
          <a:xfrm>
            <a:off x="0" y="73025"/>
            <a:ext cx="12192000" cy="6784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Daytona" panose="020B0604030500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FF8D42-4C56-FC4B-A94C-057A49C6C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l="7427" t="16780" r="10577" b="1853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6CAC83-E71D-FC42-B045-BB9350597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225" y="2328311"/>
            <a:ext cx="10837863" cy="23876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9F3BE-9BA7-5849-B861-31542E3D3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225" y="4807986"/>
            <a:ext cx="10837863" cy="142930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CD5BA0-F7C3-9E4C-9376-8E9667271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801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Daytona" panose="020B0604030500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2DDC21-4F91-2F4E-AC3A-D1AF6EBA7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04" y="296863"/>
            <a:ext cx="1966756" cy="54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5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lea vihreä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8515083-E31B-5247-9740-B98CB1D6B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3025"/>
            <a:ext cx="12192000" cy="6784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Daytona" panose="020B0604030500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721187-24E1-3E4C-9947-1F6FB9FD1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l="7427" t="16780" r="10577" b="1853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508DBC-F04C-1E46-8723-FBFACB7DB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791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Daytona" panose="020B0604030500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6CAC83-E71D-FC42-B045-BB9350597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5404" y="2328311"/>
            <a:ext cx="10837863" cy="23876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9F3BE-9BA7-5849-B861-31542E3D3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5404" y="4807986"/>
            <a:ext cx="10837863" cy="142930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AE0927-110C-6941-9A7E-10882C43C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04" y="296863"/>
            <a:ext cx="1966756" cy="54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98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ssi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8515083-E31B-5247-9740-B98CB1D6B476}"/>
              </a:ext>
            </a:extLst>
          </p:cNvPr>
          <p:cNvSpPr/>
          <p:nvPr userDrawn="1"/>
        </p:nvSpPr>
        <p:spPr>
          <a:xfrm>
            <a:off x="0" y="73025"/>
            <a:ext cx="12192000" cy="67849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Daytona" panose="020B0604030500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9932E8-B2D3-FA42-81AB-44F2D4136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l="7427" t="16780" r="10577" b="1853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6CAC83-E71D-FC42-B045-BB9350597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225" y="2328311"/>
            <a:ext cx="10837863" cy="23876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9F3BE-9BA7-5849-B861-31542E3D3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225" y="4807986"/>
            <a:ext cx="10837863" cy="142930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80481F-0962-7B4B-B9ED-68C14F755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801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Daytona" panose="020B0604030500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8D230E-FE85-DC40-A13F-E4857C14E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04" y="296863"/>
            <a:ext cx="1966756" cy="54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02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ankko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6984F-83DB-0D4F-B1BD-01A03EE2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1709738"/>
            <a:ext cx="10837863" cy="2852737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9908-1C9A-BD4D-9F43-DF71E5924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4" y="4589463"/>
            <a:ext cx="10837863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C9740-BBBE-2942-A6B0-C2BE35575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983" y="301762"/>
            <a:ext cx="1969468" cy="5487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1A9C85-3F49-FE41-8323-9C2B0F3B4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303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309471D-0C78-0F48-AE1E-5BE5ECEA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092" y="1000124"/>
            <a:ext cx="10930996" cy="7101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8EE9B-EF33-0047-BD6C-5621FB491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6" y="1901821"/>
            <a:ext cx="10908771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5357F-0727-DA4C-B61C-42EEA5DCD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0"/>
            <a:ext cx="13579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2">
                    <a:lumMod val="10000"/>
                  </a:schemeClr>
                </a:solidFill>
                <a:latin typeface="Daytona" panose="020B0604030500040204" pitchFamily="34" charset="0"/>
              </a:defRPr>
            </a:lvl1pPr>
          </a:lstStyle>
          <a:p>
            <a:fld id="{E1CB8137-4ECB-4C7A-91A0-7CE04D853228}" type="datetime1">
              <a:rPr lang="fi-FI" smtClean="0"/>
              <a:t>2.11.2023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53F2E-AACF-B74A-AD10-E80A58E69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4998" y="6356350"/>
            <a:ext cx="6510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2">
                    <a:lumMod val="10000"/>
                  </a:schemeClr>
                </a:solidFill>
                <a:latin typeface="Daytona" panose="020B0604030500040204" pitchFamily="34" charset="0"/>
              </a:defRPr>
            </a:lvl1pPr>
          </a:lstStyle>
          <a:p>
            <a:pPr algn="l"/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230C4-D25A-C14B-8D9C-5A3A15CAF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582" y="6356350"/>
            <a:ext cx="684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10000"/>
                  </a:schemeClr>
                </a:solidFill>
                <a:latin typeface="Daytona" panose="020B0604030500040204" pitchFamily="34" charset="0"/>
              </a:defRPr>
            </a:lvl1pPr>
          </a:lstStyle>
          <a:p>
            <a:fld id="{92A2DBBF-504B-5743-A268-80A4BECCAE2A}" type="slidenum">
              <a:rPr lang="en-FI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40172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78" r:id="rId3"/>
    <p:sldLayoutId id="2147483668" r:id="rId4"/>
    <p:sldLayoutId id="2147483662" r:id="rId5"/>
    <p:sldLayoutId id="2147483664" r:id="rId6"/>
    <p:sldLayoutId id="2147483665" r:id="rId7"/>
    <p:sldLayoutId id="2147483667" r:id="rId8"/>
    <p:sldLayoutId id="2147483651" r:id="rId9"/>
    <p:sldLayoutId id="2147483652" r:id="rId10"/>
    <p:sldLayoutId id="2147483654" r:id="rId11"/>
    <p:sldLayoutId id="2147483655" r:id="rId12"/>
    <p:sldLayoutId id="2147483656" r:id="rId13"/>
    <p:sldLayoutId id="2147483672" r:id="rId1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Daytona" panose="020B0604030500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400" b="0" i="0" kern="1200">
          <a:solidFill>
            <a:schemeClr val="bg2">
              <a:lumMod val="10000"/>
            </a:schemeClr>
          </a:solidFill>
          <a:latin typeface="Daytona" panose="020B0604030500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System Font Regular"/>
        <a:buChar char="–"/>
        <a:defRPr sz="2400" b="0" i="0" kern="1200">
          <a:solidFill>
            <a:schemeClr val="bg2">
              <a:lumMod val="10000"/>
            </a:schemeClr>
          </a:solidFill>
          <a:latin typeface="Daytona" panose="020B0604030500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400" b="0" i="0" kern="1200">
          <a:solidFill>
            <a:schemeClr val="bg2">
              <a:lumMod val="10000"/>
            </a:schemeClr>
          </a:solidFill>
          <a:latin typeface="Daytona" panose="020B0604030500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System Font Regular"/>
        <a:buChar char="–"/>
        <a:defRPr sz="2400" b="0" i="0" kern="1200">
          <a:solidFill>
            <a:schemeClr val="bg2">
              <a:lumMod val="10000"/>
            </a:schemeClr>
          </a:solidFill>
          <a:latin typeface="Daytona" panose="020B0604030500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400" b="0" i="0" kern="1200">
          <a:solidFill>
            <a:schemeClr val="bg2">
              <a:lumMod val="10000"/>
            </a:schemeClr>
          </a:solidFill>
          <a:latin typeface="Daytona" panose="020B0604030500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401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orient="horz" pos="187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574" userDrawn="1">
          <p15:clr>
            <a:srgbClr val="F26B43"/>
          </p15:clr>
        </p15:guide>
        <p15:guide id="8" orient="horz" pos="663" userDrawn="1">
          <p15:clr>
            <a:srgbClr val="F26B43"/>
          </p15:clr>
        </p15:guide>
        <p15:guide id="9" pos="40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uke.fi/fi/uutiset/kirjanpainajaseurannan-alkukesan-pyynnit-eivat-onnistuneet" TargetMode="External"/><Relationship Id="rId3" Type="http://schemas.openxmlformats.org/officeDocument/2006/relationships/oleObject" Target="../embeddings/oleObject3.bin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62Vst3TcD0&amp;list=PLtMxBepiQsI6aYUeOVUrhVkUc_MY4aYFN&amp;index=10" TargetMode="External"/><Relationship Id="rId3" Type="http://schemas.openxmlformats.org/officeDocument/2006/relationships/oleObject" Target="../embeddings/oleObject4.bin"/><Relationship Id="rId7" Type="http://schemas.openxmlformats.org/officeDocument/2006/relationships/hyperlink" Target="https://www.metsakeskus.fi/fi/ajankohtaista/koulutukset-ja-tapahtumat/verkkokoulutukset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17.png"/><Relationship Id="rId12" Type="http://schemas.openxmlformats.org/officeDocument/2006/relationships/hyperlink" Target="https://luonnonvaratieto.luke.fi/kartat?panel=metsatuhot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hyperlink" Target="https://metsakeskus.maps.arcgis.com/apps/webappviewer/index.html?id=ccefe194ce774578a3b55d97e72da4fe" TargetMode="External"/><Relationship Id="rId5" Type="http://schemas.openxmlformats.org/officeDocument/2006/relationships/image" Target="../media/image15.png"/><Relationship Id="rId10" Type="http://schemas.openxmlformats.org/officeDocument/2006/relationships/hyperlink" Target="https://storymaps.arcgis.com/stories/b1e5d7cd6c2f4fffa71fc84e6ac0b977" TargetMode="External"/><Relationship Id="rId4" Type="http://schemas.openxmlformats.org/officeDocument/2006/relationships/image" Target="../media/image7.emf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2A670-F900-AE41-A5F0-BB864EC6D6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4400" dirty="0"/>
              <a:t>Metsätuhot kuriin Kaakkois-Suomessa (</a:t>
            </a:r>
            <a:r>
              <a:rPr lang="fi-FI" sz="4400" dirty="0" err="1"/>
              <a:t>MetuKKa</a:t>
            </a:r>
            <a:r>
              <a:rPr lang="fi-FI" sz="4400" dirty="0"/>
              <a:t>)</a:t>
            </a:r>
            <a:br>
              <a:rPr lang="fi-FI" sz="4400" dirty="0"/>
            </a:br>
            <a:r>
              <a:rPr lang="fi-FI" sz="4400" dirty="0"/>
              <a:t> </a:t>
            </a:r>
            <a:br>
              <a:rPr lang="fi-FI" sz="4400" dirty="0"/>
            </a:br>
            <a:r>
              <a:rPr lang="fi-FI" sz="4400" dirty="0"/>
              <a:t>2022–2024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990E95-E64B-B34C-8F2D-C6895F9A20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  <a:p>
            <a:r>
              <a:rPr lang="fi-FI" dirty="0"/>
              <a:t>Juho Kokkonen, Metsäkeskus</a:t>
            </a:r>
          </a:p>
          <a:p>
            <a:r>
              <a:rPr lang="fi-FI" dirty="0"/>
              <a:t>Tiina Ylioja, Luonnonvarakeskus</a:t>
            </a:r>
          </a:p>
        </p:txBody>
      </p:sp>
      <p:pic>
        <p:nvPicPr>
          <p:cNvPr id="4" name="Kuva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20DC8BB0-39C5-4FE8-B507-0B7D10282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157" y="170629"/>
            <a:ext cx="1477686" cy="790898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926D9BAC-8245-815B-BA5E-078BE4A760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10" y="242562"/>
            <a:ext cx="922317" cy="75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60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43AE5F-B023-36ED-5F38-07C5D5A6C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/>
              <a:t>Metsäalan toimijaorganisaatioiden– ja metsänomistajayhteistyön lisääminen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3B3CCA-4641-CFC0-085D-A63E644AC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i-FI" sz="1800" dirty="0"/>
              <a:t>Muutostarpeet metsätuhojen hallinnassa:</a:t>
            </a:r>
          </a:p>
          <a:p>
            <a:pPr lvl="1">
              <a:lnSpc>
                <a:spcPct val="100000"/>
              </a:lnSpc>
            </a:pPr>
            <a:r>
              <a:rPr lang="fi-FI" sz="1800" dirty="0"/>
              <a:t>Mitä tulisi muuttaa?</a:t>
            </a:r>
          </a:p>
          <a:p>
            <a:pPr lvl="2">
              <a:lnSpc>
                <a:spcPct val="100000"/>
              </a:lnSpc>
            </a:pPr>
            <a:r>
              <a:rPr lang="fi-FI" sz="1800" dirty="0"/>
              <a:t>Suositukset ilmoitusmenettelyissä ja ohjeet (MKI, LS-alueet)</a:t>
            </a:r>
          </a:p>
          <a:p>
            <a:pPr lvl="2">
              <a:lnSpc>
                <a:spcPct val="100000"/>
              </a:lnSpc>
            </a:pPr>
            <a:r>
              <a:rPr lang="fi-FI" sz="1800" dirty="0"/>
              <a:t>Viestinnässä (Seuranta ja tiedotus)</a:t>
            </a:r>
          </a:p>
          <a:p>
            <a:pPr lvl="2">
              <a:lnSpc>
                <a:spcPct val="100000"/>
              </a:lnSpc>
            </a:pPr>
            <a:r>
              <a:rPr lang="fi-FI" sz="1800" dirty="0"/>
              <a:t>Toimenpiteissä (Hakkuiden ajoitus, havupuun varastointi)</a:t>
            </a:r>
          </a:p>
          <a:p>
            <a:pPr lvl="2">
              <a:lnSpc>
                <a:spcPct val="100000"/>
              </a:lnSpc>
            </a:pPr>
            <a:r>
              <a:rPr lang="fi-FI" sz="1800" dirty="0"/>
              <a:t>Neuvonnassa ja koulutuksessa (Useat tuhonaiheuttajat)</a:t>
            </a:r>
          </a:p>
          <a:p>
            <a:pPr lvl="2">
              <a:lnSpc>
                <a:spcPct val="100000"/>
              </a:lnSpc>
            </a:pPr>
            <a:r>
              <a:rPr lang="fi-FI" sz="1800" dirty="0"/>
              <a:t>Työkalut (Riskikartat, ajantasaiset havaintotiedot)</a:t>
            </a:r>
          </a:p>
          <a:p>
            <a:pPr marL="914400" lvl="2" indent="0">
              <a:lnSpc>
                <a:spcPct val="100000"/>
              </a:lnSpc>
              <a:buNone/>
            </a:pPr>
            <a:endParaRPr lang="fi-FI" sz="1800" dirty="0"/>
          </a:p>
          <a:p>
            <a:pPr lvl="1">
              <a:lnSpc>
                <a:spcPct val="100000"/>
              </a:lnSpc>
            </a:pPr>
            <a:r>
              <a:rPr lang="fi-FI" sz="1800" dirty="0"/>
              <a:t>Mitä metsänomistajan tulisi tehdä tai kannattaisi vaatia, mitä toimijan tulisi tarjota?</a:t>
            </a:r>
          </a:p>
          <a:p>
            <a:pPr lvl="2">
              <a:lnSpc>
                <a:spcPct val="100000"/>
              </a:lnSpc>
            </a:pPr>
            <a:r>
              <a:rPr lang="fi-FI" sz="1800" dirty="0"/>
              <a:t>Juurikäävän torjunnassa (kantokäsittelyn torjunta-aine ja torjunnan ajankohta)</a:t>
            </a:r>
          </a:p>
          <a:p>
            <a:pPr lvl="2">
              <a:lnSpc>
                <a:spcPct val="100000"/>
              </a:lnSpc>
            </a:pPr>
            <a:r>
              <a:rPr lang="fi-FI" sz="1800" dirty="0"/>
              <a:t>Metsän uudistamisessa (puulajikohtaiset suositukset)</a:t>
            </a:r>
          </a:p>
          <a:p>
            <a:pPr lvl="2">
              <a:lnSpc>
                <a:spcPct val="100000"/>
              </a:lnSpc>
            </a:pPr>
            <a:r>
              <a:rPr lang="fi-FI" sz="1800" dirty="0"/>
              <a:t>Metsätuhojen ennakoinnissa ja torjunnassa (vaihtoehdot, tukea päätöksentekoon ja riskienhallintaan, tuhotietoisuuden lisäys)</a:t>
            </a:r>
          </a:p>
          <a:p>
            <a:pPr lvl="1"/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2C67618-54DE-ED95-EB6C-52928BEC1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9573" y="6388610"/>
            <a:ext cx="572427" cy="469390"/>
          </a:xfrm>
          <a:prstGeom prst="rect">
            <a:avLst/>
          </a:prstGeom>
        </p:spPr>
      </p:pic>
      <p:graphicFrame>
        <p:nvGraphicFramePr>
          <p:cNvPr id="5" name="Objekti 4">
            <a:extLst>
              <a:ext uri="{FF2B5EF4-FFF2-40B4-BE49-F238E27FC236}">
                <a16:creationId xmlns:a16="http://schemas.microsoft.com/office/drawing/2014/main" id="{388FB027-E256-83CD-9DCB-7BBFF028F7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78" y="6325494"/>
          <a:ext cx="914400" cy="490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366817" imgH="1267966" progId="AcroExch.Document.DC">
                  <p:embed/>
                </p:oleObj>
              </mc:Choice>
              <mc:Fallback>
                <p:oleObj name="Acrobat Document" r:id="rId3" imgW="2366817" imgH="1267966" progId="AcroExch.Document.DC">
                  <p:embed/>
                  <p:pic>
                    <p:nvPicPr>
                      <p:cNvPr id="5" name="Objekti 4">
                        <a:extLst>
                          <a:ext uri="{FF2B5EF4-FFF2-40B4-BE49-F238E27FC236}">
                            <a16:creationId xmlns:a16="http://schemas.microsoft.com/office/drawing/2014/main" id="{388FB027-E256-83CD-9DCB-7BBFF028F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378" y="6325494"/>
                        <a:ext cx="914400" cy="490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8196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43AE5F-B023-36ED-5F38-07C5D5A6C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Yhteistoimintamalliksi 2024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3B3CCA-4641-CFC0-085D-A63E644AC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🌲 </a:t>
            </a:r>
            <a:r>
              <a:rPr lang="fi-FI" sz="1800" dirty="0"/>
              <a:t>Suositukset toimintatavoiksi kirjanpainaja- ja juurikääpätuhojen tehokkaampaan hallintaan.</a:t>
            </a:r>
          </a:p>
          <a:p>
            <a:pPr marL="0" indent="0">
              <a:buNone/>
            </a:pPr>
            <a:r>
              <a:rPr lang="fi-FI" dirty="0"/>
              <a:t>🌲</a:t>
            </a:r>
            <a:r>
              <a:rPr lang="fi-FI" sz="1800" dirty="0"/>
              <a:t> Suositukset metsätuhoihin varautumiseen tuhotietoisuuden lisäämisen kautta.</a:t>
            </a:r>
          </a:p>
          <a:p>
            <a:pPr marL="0" indent="0">
              <a:buNone/>
            </a:pPr>
            <a:r>
              <a:rPr lang="fi-FI" dirty="0"/>
              <a:t>🌲</a:t>
            </a:r>
            <a:r>
              <a:rPr lang="fi-FI" sz="1800" dirty="0"/>
              <a:t> Olemassa olevien tapojen ja työkalujen tehostaminen ja käyttöönotto.</a:t>
            </a:r>
          </a:p>
          <a:p>
            <a:pPr marL="0" indent="0">
              <a:buNone/>
            </a:pPr>
            <a:r>
              <a:rPr lang="fi-FI" dirty="0">
                <a:sym typeface="Wingdings" panose="05000000000000000000" pitchFamily="2" charset="2"/>
              </a:rPr>
              <a:t></a:t>
            </a:r>
            <a:r>
              <a:rPr lang="fi-FI" sz="2000" dirty="0"/>
              <a:t>📝</a:t>
            </a:r>
            <a:r>
              <a:rPr lang="fi-FI" sz="1800" dirty="0"/>
              <a:t>Suositukset toimintamalliksi</a:t>
            </a:r>
            <a:endParaRPr lang="fi-FI" sz="2000" dirty="0"/>
          </a:p>
          <a:p>
            <a:pPr marL="0" indent="0">
              <a:buNone/>
            </a:pPr>
            <a:r>
              <a:rPr lang="fi-FI" sz="2000" dirty="0">
                <a:sym typeface="Wingdings" panose="05000000000000000000" pitchFamily="2" charset="2"/>
              </a:rPr>
              <a:t>    </a:t>
            </a:r>
            <a:endParaRPr lang="fi-FI" dirty="0"/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2C67618-54DE-ED95-EB6C-52928BEC1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9573" y="6388610"/>
            <a:ext cx="572427" cy="469390"/>
          </a:xfrm>
          <a:prstGeom prst="rect">
            <a:avLst/>
          </a:prstGeom>
        </p:spPr>
      </p:pic>
      <p:graphicFrame>
        <p:nvGraphicFramePr>
          <p:cNvPr id="5" name="Objekti 4">
            <a:extLst>
              <a:ext uri="{FF2B5EF4-FFF2-40B4-BE49-F238E27FC236}">
                <a16:creationId xmlns:a16="http://schemas.microsoft.com/office/drawing/2014/main" id="{388FB027-E256-83CD-9DCB-7BBFF028F7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78" y="6325494"/>
          <a:ext cx="914400" cy="490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366817" imgH="1267966" progId="AcroExch.Document.DC">
                  <p:embed/>
                </p:oleObj>
              </mc:Choice>
              <mc:Fallback>
                <p:oleObj name="Acrobat Document" r:id="rId3" imgW="2366817" imgH="1267966" progId="AcroExch.Document.DC">
                  <p:embed/>
                  <p:pic>
                    <p:nvPicPr>
                      <p:cNvPr id="5" name="Objekti 4">
                        <a:extLst>
                          <a:ext uri="{FF2B5EF4-FFF2-40B4-BE49-F238E27FC236}">
                            <a16:creationId xmlns:a16="http://schemas.microsoft.com/office/drawing/2014/main" id="{388FB027-E256-83CD-9DCB-7BBFF028F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378" y="6325494"/>
                        <a:ext cx="914400" cy="490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Kuva 6" descr="Kuva, joka sisältää kohteen piha-, ruoho, kasvi, puu&#10;&#10;Kuvaus luotu automaattisesti">
            <a:extLst>
              <a:ext uri="{FF2B5EF4-FFF2-40B4-BE49-F238E27FC236}">
                <a16:creationId xmlns:a16="http://schemas.microsoft.com/office/drawing/2014/main" id="{C20DE8D0-0533-9CE4-33EB-B6B8CFEC82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905" y="3882216"/>
            <a:ext cx="3556412" cy="2370941"/>
          </a:xfrm>
          <a:prstGeom prst="rect">
            <a:avLst/>
          </a:prstGeom>
        </p:spPr>
      </p:pic>
      <p:pic>
        <p:nvPicPr>
          <p:cNvPr id="11" name="Kuva 10" descr="Kuva, joka sisältää kohteen piha-, metsämaa, kasvi, puu&#10;&#10;Kuvaus luotu automaattisesti">
            <a:extLst>
              <a:ext uri="{FF2B5EF4-FFF2-40B4-BE49-F238E27FC236}">
                <a16:creationId xmlns:a16="http://schemas.microsoft.com/office/drawing/2014/main" id="{61609A2D-37AB-7247-E0A9-F60FCB1D6D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691" y="3877807"/>
            <a:ext cx="3556412" cy="2370941"/>
          </a:xfrm>
          <a:prstGeom prst="rect">
            <a:avLst/>
          </a:prstGeom>
        </p:spPr>
      </p:pic>
      <p:pic>
        <p:nvPicPr>
          <p:cNvPr id="13" name="Kuva 12" descr="Kuva, joka sisältää kohteen piha-, puu, Metsänhakkuu, kasvi&#10;&#10;Kuvaus luotu automaattisesti">
            <a:extLst>
              <a:ext uri="{FF2B5EF4-FFF2-40B4-BE49-F238E27FC236}">
                <a16:creationId xmlns:a16="http://schemas.microsoft.com/office/drawing/2014/main" id="{BE52EA5E-5776-C060-4CD8-34FA41A95E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477" y="3882416"/>
            <a:ext cx="3664618" cy="244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89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43AE5F-B023-36ED-5F38-07C5D5A6C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Tulevia toimenpiteitä 2023–2024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2C67618-54DE-ED95-EB6C-52928BEC1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9573" y="6388610"/>
            <a:ext cx="572427" cy="469390"/>
          </a:xfrm>
          <a:prstGeom prst="rect">
            <a:avLst/>
          </a:prstGeom>
        </p:spPr>
      </p:pic>
      <p:graphicFrame>
        <p:nvGraphicFramePr>
          <p:cNvPr id="5" name="Objekti 4">
            <a:extLst>
              <a:ext uri="{FF2B5EF4-FFF2-40B4-BE49-F238E27FC236}">
                <a16:creationId xmlns:a16="http://schemas.microsoft.com/office/drawing/2014/main" id="{388FB027-E256-83CD-9DCB-7BBFF028F7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78" y="6325494"/>
          <a:ext cx="914400" cy="490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366817" imgH="1267966" progId="AcroExch.Document.DC">
                  <p:embed/>
                </p:oleObj>
              </mc:Choice>
              <mc:Fallback>
                <p:oleObj name="Acrobat Document" r:id="rId3" imgW="2366817" imgH="1267966" progId="AcroExch.Document.DC">
                  <p:embed/>
                  <p:pic>
                    <p:nvPicPr>
                      <p:cNvPr id="5" name="Objekti 4">
                        <a:extLst>
                          <a:ext uri="{FF2B5EF4-FFF2-40B4-BE49-F238E27FC236}">
                            <a16:creationId xmlns:a16="http://schemas.microsoft.com/office/drawing/2014/main" id="{388FB027-E256-83CD-9DCB-7BBFF028F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378" y="6325494"/>
                        <a:ext cx="914400" cy="490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0B4E234C-4524-346A-F382-2F65B2BE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778" y="1622750"/>
            <a:ext cx="10908771" cy="853255"/>
          </a:xfrm>
        </p:spPr>
        <p:txBody>
          <a:bodyPr/>
          <a:lstStyle/>
          <a:p>
            <a:r>
              <a:rPr lang="fi-FI" sz="1800" dirty="0"/>
              <a:t>Lahodatan hyödynnettävyys käytännössä metsänuudistamisessa</a:t>
            </a:r>
          </a:p>
          <a:p>
            <a:r>
              <a:rPr lang="fi-FI" sz="1800" dirty="0"/>
              <a:t>Kirjanpainajatuhoista- ja juurikääpätuhoista viestiminen kohdennetusti</a:t>
            </a:r>
          </a:p>
          <a:p>
            <a:r>
              <a:rPr lang="fi-FI" sz="1800" dirty="0"/>
              <a:t>Metsätuhoista ilmoittamisen muutostarpeet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841B63AA-E969-6CC6-3FEF-F3884B30C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471" y="2858780"/>
            <a:ext cx="4968015" cy="3466714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342D171F-1768-EF5B-A245-E975B4A62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4117" y="2858780"/>
            <a:ext cx="4559412" cy="3466714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42425C79-87C2-1275-F661-B55636DF7448}"/>
              </a:ext>
            </a:extLst>
          </p:cNvPr>
          <p:cNvSpPr txBox="1"/>
          <p:nvPr/>
        </p:nvSpPr>
        <p:spPr>
          <a:xfrm>
            <a:off x="1288471" y="6446659"/>
            <a:ext cx="96150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>
                <a:latin typeface="Daytona" panose="020B0604030500040204" pitchFamily="34" charset="0"/>
              </a:rPr>
              <a:t>Kirjanpainajatuhojen analysointia satelliittikuvilta kesien 2022-2023 aikana (Koko Forest Oy). Taustakartat Metsäkeskus.</a:t>
            </a:r>
          </a:p>
        </p:txBody>
      </p:sp>
    </p:spTree>
    <p:extLst>
      <p:ext uri="{BB962C8B-B14F-4D97-AF65-F5344CB8AC3E}">
        <p14:creationId xmlns:p14="http://schemas.microsoft.com/office/powerpoint/2010/main" val="3191199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B5F8C-16FE-F841-AEF2-1B3B771B47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Kiitos!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17F508-F4F0-D741-ABDC-E076749DB2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sz="2000" dirty="0"/>
              <a:t>Kuvat: Juho Kokkonen</a:t>
            </a:r>
          </a:p>
          <a:p>
            <a:r>
              <a:rPr lang="fi-FI" sz="2000" dirty="0" err="1"/>
              <a:t>Youtube</a:t>
            </a:r>
            <a:r>
              <a:rPr lang="fi-FI" sz="2000" dirty="0"/>
              <a:t>-video: Arto Pulkkinen</a:t>
            </a:r>
          </a:p>
          <a:p>
            <a:r>
              <a:rPr lang="fi-FI" sz="2000" dirty="0"/>
              <a:t>Hankeyhteistyössä: Henna Höglund, Tuula Piri, Jarkko Hantula, Leena Aarnio ym.</a:t>
            </a:r>
          </a:p>
        </p:txBody>
      </p:sp>
      <p:pic>
        <p:nvPicPr>
          <p:cNvPr id="4" name="Kuva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8074577-DD1F-B544-F220-8AAA321DAB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157" y="170629"/>
            <a:ext cx="1477686" cy="790898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9610A03-AB2E-EBE1-5BD6-A30816415E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10" y="242562"/>
            <a:ext cx="922317" cy="75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42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43AE5F-B023-36ED-5F38-07C5D5A6C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400" dirty="0" err="1"/>
              <a:t>MetuKKa</a:t>
            </a:r>
            <a:r>
              <a:rPr lang="fi-FI" sz="2400" dirty="0"/>
              <a:t> = Alueellisen yhteistoimintamallin kehittäminen ja pilotointi</a:t>
            </a:r>
            <a:br>
              <a:rPr lang="fi-FI" sz="2400" dirty="0"/>
            </a:br>
            <a:r>
              <a:rPr lang="fi-FI" sz="2400" dirty="0"/>
              <a:t>kirjanpainaja- ja juurikääpätuhojen torjunnan tehostamiseksi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3B3CCA-4641-CFC0-085D-A63E644AC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092" y="2037272"/>
            <a:ext cx="10908771" cy="435133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i-FI" sz="2000" dirty="0"/>
              <a:t>Alueellinen toimintamalli juurikääpä- ja kirjanpainajatuhojen torjuntaan, varautumiseen ja ennaltaehkäisyyn.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/>
              <a:t>Metsänomistajien ja metsätoimihenkilöiden tuhotietoisuuden lisääminen.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/>
              <a:t>Kirjanpainaja- ja juurikääpätuhojen seurantatiedon tarkentuminen.</a:t>
            </a:r>
          </a:p>
          <a:p>
            <a:pPr marL="457200" indent="-457200">
              <a:buFont typeface="+mj-lt"/>
              <a:buAutoNum type="arabicPeriod"/>
            </a:pPr>
            <a:endParaRPr lang="fi-FI" sz="2000" dirty="0"/>
          </a:p>
          <a:p>
            <a:pPr marL="0" indent="0">
              <a:buNone/>
            </a:pPr>
            <a:r>
              <a:rPr lang="fi-FI" sz="2000" dirty="0"/>
              <a:t>Yhteistoimintamalli: </a:t>
            </a:r>
          </a:p>
          <a:p>
            <a:r>
              <a:rPr lang="fi-FI" sz="2000" dirty="0"/>
              <a:t>Metsäalalla toimivien koulutusta, neuvontaa sekä viestintää.</a:t>
            </a:r>
          </a:p>
          <a:p>
            <a:r>
              <a:rPr lang="fi-FI" sz="2000" dirty="0"/>
              <a:t>Tutkimuksen ja käytännön kokemusten soveltaminen ja käyttöönotto tuhojen torjunnassa.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sz="2000" dirty="0">
                <a:sym typeface="Wingdings" panose="05000000000000000000" pitchFamily="2" charset="2"/>
              </a:rPr>
              <a:t>🌲  Metsien kasvukunnon ja terveyden ylläpitämiseksi ja säilyttämiseksi 🌲</a:t>
            </a:r>
          </a:p>
          <a:p>
            <a:pPr marL="0" indent="0">
              <a:buNone/>
            </a:pPr>
            <a:endParaRPr lang="fi-FI" sz="20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2C67618-54DE-ED95-EB6C-52928BEC1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9573" y="6388610"/>
            <a:ext cx="572427" cy="469390"/>
          </a:xfrm>
          <a:prstGeom prst="rect">
            <a:avLst/>
          </a:prstGeom>
        </p:spPr>
      </p:pic>
      <p:graphicFrame>
        <p:nvGraphicFramePr>
          <p:cNvPr id="5" name="Objekti 4">
            <a:extLst>
              <a:ext uri="{FF2B5EF4-FFF2-40B4-BE49-F238E27FC236}">
                <a16:creationId xmlns:a16="http://schemas.microsoft.com/office/drawing/2014/main" id="{388FB027-E256-83CD-9DCB-7BBFF028F7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266245"/>
              </p:ext>
            </p:extLst>
          </p:nvPr>
        </p:nvGraphicFramePr>
        <p:xfrm>
          <a:off x="59378" y="6325494"/>
          <a:ext cx="914400" cy="490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366817" imgH="1267966" progId="AcroExch.Document.DC">
                  <p:embed/>
                </p:oleObj>
              </mc:Choice>
              <mc:Fallback>
                <p:oleObj name="Acrobat Document" r:id="rId3" imgW="2366817" imgH="1267966" progId="AcroExch.Document.DC">
                  <p:embed/>
                  <p:pic>
                    <p:nvPicPr>
                      <p:cNvPr id="5" name="Objekti 4">
                        <a:extLst>
                          <a:ext uri="{FF2B5EF4-FFF2-40B4-BE49-F238E27FC236}">
                            <a16:creationId xmlns:a16="http://schemas.microsoft.com/office/drawing/2014/main" id="{388FB027-E256-83CD-9DCB-7BBFF028F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378" y="6325494"/>
                        <a:ext cx="914400" cy="490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654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43AE5F-B023-36ED-5F38-07C5D5A6C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Hankkeen toimenpiteet 2022-2023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3B3CCA-4641-CFC0-085D-A63E644AC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i-FI" sz="2000" dirty="0"/>
              <a:t>Yksityisten metsänomistajien kirjanpainajaseuranta (kansalaisseuranta).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/>
              <a:t>Koulutusmateriaalien tuottaminen ja julkaisu (Hankeyhteistyössä: MONITUHO, </a:t>
            </a:r>
            <a:r>
              <a:rPr lang="fi-FI" sz="2000" dirty="0" err="1"/>
              <a:t>SpruceRisk</a:t>
            </a:r>
            <a:r>
              <a:rPr lang="fi-FI" sz="2000" dirty="0"/>
              <a:t> ja </a:t>
            </a:r>
            <a:r>
              <a:rPr lang="fi-FI" sz="2000" dirty="0" err="1"/>
              <a:t>TyviTuho</a:t>
            </a:r>
            <a:r>
              <a:rPr lang="fi-FI" sz="2000" dirty="0"/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/>
              <a:t>Metsänomistajaviestinnän kehittäminen.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/>
              <a:t>Metsätuhoseurannan ja viestinnän kehittäminen.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/>
              <a:t>Metsätuhotyökalujen kehittäminen.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/>
              <a:t>Metsäalan toimijaorganisaatioiden– ja metsänomistajayhteistyön lisääminen.  </a:t>
            </a:r>
          </a:p>
          <a:p>
            <a:endParaRPr lang="fi-FI" sz="20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2C67618-54DE-ED95-EB6C-52928BEC1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9573" y="6388610"/>
            <a:ext cx="572427" cy="469390"/>
          </a:xfrm>
          <a:prstGeom prst="rect">
            <a:avLst/>
          </a:prstGeom>
        </p:spPr>
      </p:pic>
      <p:graphicFrame>
        <p:nvGraphicFramePr>
          <p:cNvPr id="5" name="Objekti 4">
            <a:extLst>
              <a:ext uri="{FF2B5EF4-FFF2-40B4-BE49-F238E27FC236}">
                <a16:creationId xmlns:a16="http://schemas.microsoft.com/office/drawing/2014/main" id="{388FB027-E256-83CD-9DCB-7BBFF028F7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78" y="6325494"/>
          <a:ext cx="914400" cy="490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366817" imgH="1267966" progId="AcroExch.Document.DC">
                  <p:embed/>
                </p:oleObj>
              </mc:Choice>
              <mc:Fallback>
                <p:oleObj name="Acrobat Document" r:id="rId3" imgW="2366817" imgH="1267966" progId="AcroExch.Document.DC">
                  <p:embed/>
                  <p:pic>
                    <p:nvPicPr>
                      <p:cNvPr id="5" name="Objekti 4">
                        <a:extLst>
                          <a:ext uri="{FF2B5EF4-FFF2-40B4-BE49-F238E27FC236}">
                            <a16:creationId xmlns:a16="http://schemas.microsoft.com/office/drawing/2014/main" id="{388FB027-E256-83CD-9DCB-7BBFF028F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378" y="6325494"/>
                        <a:ext cx="914400" cy="490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6807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43AE5F-B023-36ED-5F38-07C5D5A6C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Kansalaisseuranta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3B3CCA-4641-CFC0-085D-A63E644AC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317" y="1561827"/>
            <a:ext cx="10908771" cy="4351338"/>
          </a:xfrm>
        </p:spPr>
        <p:txBody>
          <a:bodyPr/>
          <a:lstStyle/>
          <a:p>
            <a:r>
              <a:rPr lang="fi-FI" sz="1800" dirty="0"/>
              <a:t>Kokemuksia: </a:t>
            </a:r>
          </a:p>
          <a:p>
            <a:pPr lvl="1"/>
            <a:r>
              <a:rPr lang="fi-FI" sz="1800" dirty="0"/>
              <a:t>Yksityisten seuraajien tiedoista</a:t>
            </a:r>
          </a:p>
          <a:p>
            <a:pPr lvl="1"/>
            <a:r>
              <a:rPr lang="fi-FI" sz="1800" dirty="0"/>
              <a:t>Uusien pyydystyyppien ja houkuttimien toimivuudesta ja käytettävyydestä</a:t>
            </a:r>
          </a:p>
          <a:p>
            <a:pPr lvl="1"/>
            <a:r>
              <a:rPr lang="fi-FI" sz="1800" dirty="0"/>
              <a:t>Kirjanpainajan käyttäytymisestä erilaisilta alueilta</a:t>
            </a:r>
          </a:p>
          <a:p>
            <a:pPr lvl="1"/>
            <a:r>
              <a:rPr lang="fi-FI" sz="1800" dirty="0"/>
              <a:t>Monitorointi- ja torjuntamenetelmän erottaminen ja viestintä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2C67618-54DE-ED95-EB6C-52928BEC1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9573" y="6388610"/>
            <a:ext cx="572427" cy="469390"/>
          </a:xfrm>
          <a:prstGeom prst="rect">
            <a:avLst/>
          </a:prstGeom>
        </p:spPr>
      </p:pic>
      <p:graphicFrame>
        <p:nvGraphicFramePr>
          <p:cNvPr id="5" name="Objekti 4">
            <a:extLst>
              <a:ext uri="{FF2B5EF4-FFF2-40B4-BE49-F238E27FC236}">
                <a16:creationId xmlns:a16="http://schemas.microsoft.com/office/drawing/2014/main" id="{388FB027-E256-83CD-9DCB-7BBFF028F7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78" y="6325494"/>
          <a:ext cx="914400" cy="490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366817" imgH="1267966" progId="AcroExch.Document.DC">
                  <p:embed/>
                </p:oleObj>
              </mc:Choice>
              <mc:Fallback>
                <p:oleObj name="Acrobat Document" r:id="rId3" imgW="2366817" imgH="1267966" progId="AcroExch.Document.DC">
                  <p:embed/>
                  <p:pic>
                    <p:nvPicPr>
                      <p:cNvPr id="5" name="Objekti 4">
                        <a:extLst>
                          <a:ext uri="{FF2B5EF4-FFF2-40B4-BE49-F238E27FC236}">
                            <a16:creationId xmlns:a16="http://schemas.microsoft.com/office/drawing/2014/main" id="{388FB027-E256-83CD-9DCB-7BBFF028F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378" y="6325494"/>
                        <a:ext cx="914400" cy="490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maa, piha-&#10;&#10;Kuvaus luotu automaattisesti">
            <a:extLst>
              <a:ext uri="{FF2B5EF4-FFF2-40B4-BE49-F238E27FC236}">
                <a16:creationId xmlns:a16="http://schemas.microsoft.com/office/drawing/2014/main" id="{23D9BB52-0BDD-DDDC-FF31-77C0688156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64" y="3523184"/>
            <a:ext cx="3909813" cy="2606542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73245B50-7F06-4D11-407E-43E3C9A706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4736" y="3508968"/>
            <a:ext cx="3432469" cy="307278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D2AE7ED9-0B3F-3ABA-062E-CCB08C68C7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872" y="3429000"/>
            <a:ext cx="2680412" cy="3018768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B5A0A76D-AC21-A985-1147-4E6FD3453F2B}"/>
              </a:ext>
            </a:extLst>
          </p:cNvPr>
          <p:cNvSpPr txBox="1"/>
          <p:nvPr/>
        </p:nvSpPr>
        <p:spPr>
          <a:xfrm>
            <a:off x="4682321" y="6474868"/>
            <a:ext cx="2740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700" dirty="0">
                <a:latin typeface="Daytona" panose="020B0604030500040204" pitchFamily="34" charset="0"/>
                <a:hlinkClick r:id="rId8"/>
              </a:rPr>
              <a:t>Kirjanpainajaseurannan alkukesän pyynnit eivät onnistuneet | Luonnonvarakeskus (luke.fi)</a:t>
            </a:r>
            <a:endParaRPr lang="fi-FI" sz="700" dirty="0"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575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43AE5F-B023-36ED-5F38-07C5D5A6C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Koulutusmateriaalit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3B3CCA-4641-CFC0-085D-A63E644AC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000" dirty="0"/>
              <a:t>Oppaat ja verkkokurssit kirjanpainajasta ja juurikäävästä</a:t>
            </a:r>
          </a:p>
          <a:p>
            <a:r>
              <a:rPr lang="fi-FI" sz="2000" dirty="0"/>
              <a:t>Hankeyhteistyössä tehdyt videojulkaisut, podcastit, tiedotteet ja uutisointi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2C67618-54DE-ED95-EB6C-52928BEC1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9573" y="6388610"/>
            <a:ext cx="572427" cy="469390"/>
          </a:xfrm>
          <a:prstGeom prst="rect">
            <a:avLst/>
          </a:prstGeom>
        </p:spPr>
      </p:pic>
      <p:graphicFrame>
        <p:nvGraphicFramePr>
          <p:cNvPr id="5" name="Objekti 4">
            <a:extLst>
              <a:ext uri="{FF2B5EF4-FFF2-40B4-BE49-F238E27FC236}">
                <a16:creationId xmlns:a16="http://schemas.microsoft.com/office/drawing/2014/main" id="{388FB027-E256-83CD-9DCB-7BBFF028F7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78" y="6325494"/>
          <a:ext cx="914400" cy="490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366817" imgH="1267966" progId="AcroExch.Document.DC">
                  <p:embed/>
                </p:oleObj>
              </mc:Choice>
              <mc:Fallback>
                <p:oleObj name="Acrobat Document" r:id="rId3" imgW="2366817" imgH="1267966" progId="AcroExch.Document.DC">
                  <p:embed/>
                  <p:pic>
                    <p:nvPicPr>
                      <p:cNvPr id="5" name="Objekti 4">
                        <a:extLst>
                          <a:ext uri="{FF2B5EF4-FFF2-40B4-BE49-F238E27FC236}">
                            <a16:creationId xmlns:a16="http://schemas.microsoft.com/office/drawing/2014/main" id="{388FB027-E256-83CD-9DCB-7BBFF028F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378" y="6325494"/>
                        <a:ext cx="914400" cy="490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EF79DC54-783E-5BE6-0297-532205F2FE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78" y="3768731"/>
            <a:ext cx="4573306" cy="2006883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D002CB68-0D00-E79F-BE77-6FF55AC278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590" y="3518837"/>
            <a:ext cx="3950545" cy="3124188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BB45287C-CA17-6BF5-6681-10A81F3A50AC}"/>
              </a:ext>
            </a:extLst>
          </p:cNvPr>
          <p:cNvSpPr txBox="1"/>
          <p:nvPr/>
        </p:nvSpPr>
        <p:spPr>
          <a:xfrm>
            <a:off x="973778" y="3071088"/>
            <a:ext cx="4376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Daytona" panose="020B0604030500040204" pitchFamily="34" charset="0"/>
                <a:hlinkClick r:id="rId7"/>
              </a:rPr>
              <a:t>Metsätuhokurssit</a:t>
            </a:r>
            <a:r>
              <a:rPr lang="fi-FI" sz="1400" dirty="0">
                <a:latin typeface="Daytona" panose="020B0604030500040204" pitchFamily="34" charset="0"/>
              </a:rPr>
              <a:t>: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9DE06075-5B2A-30CA-53FE-8FB16934E26C}"/>
              </a:ext>
            </a:extLst>
          </p:cNvPr>
          <p:cNvSpPr txBox="1"/>
          <p:nvPr/>
        </p:nvSpPr>
        <p:spPr>
          <a:xfrm>
            <a:off x="6096000" y="3019195"/>
            <a:ext cx="437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Daytona" panose="020B0604030500040204" pitchFamily="34" charset="0"/>
              </a:rPr>
              <a:t>Ilmastokestävän metsätalouden suunnannäyttäjät </a:t>
            </a:r>
            <a:r>
              <a:rPr lang="fi-FI" sz="1400" dirty="0">
                <a:latin typeface="Daytona" panose="020B0604030500040204" pitchFamily="34" charset="0"/>
                <a:hlinkClick r:id="rId8"/>
              </a:rPr>
              <a:t>YouTube-video metsätuhoista</a:t>
            </a:r>
            <a:r>
              <a:rPr lang="fi-FI" sz="1400" dirty="0">
                <a:latin typeface="Daytona" panose="020B060403050004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37130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43AE5F-B023-36ED-5F38-07C5D5A6C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Metsänomistajaviestinnän kehittäminen 1/2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3B3CCA-4641-CFC0-085D-A63E644AC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Miten ja mistä viestitään, mistä löydetään?</a:t>
            </a:r>
          </a:p>
          <a:p>
            <a:pPr lvl="1"/>
            <a:r>
              <a:rPr lang="fi-FI" dirty="0"/>
              <a:t>Koulutusmateriaalit</a:t>
            </a:r>
          </a:p>
          <a:p>
            <a:pPr lvl="1"/>
            <a:r>
              <a:rPr lang="fi-FI" dirty="0"/>
              <a:t>Uutiset ja tiedotteet</a:t>
            </a:r>
          </a:p>
          <a:p>
            <a:pPr marL="457200" lvl="1" indent="0">
              <a:buNone/>
            </a:pPr>
            <a:endParaRPr lang="fi-FI" dirty="0"/>
          </a:p>
          <a:p>
            <a:r>
              <a:rPr lang="fi-FI" dirty="0"/>
              <a:t>Mitä tarvitaan?</a:t>
            </a:r>
          </a:p>
          <a:p>
            <a:pPr lvl="1"/>
            <a:r>
              <a:rPr lang="fi-FI" dirty="0"/>
              <a:t>Kohdennettua yksittäistä vai laajaa yleistä neuvontaa</a:t>
            </a:r>
          </a:p>
          <a:p>
            <a:pPr lvl="1"/>
            <a:r>
              <a:rPr lang="fi-FI" dirty="0"/>
              <a:t>Ajantasaisempaa ja monikanavaisempaa viestintää</a:t>
            </a:r>
          </a:p>
          <a:p>
            <a:pPr lvl="1"/>
            <a:r>
              <a:rPr lang="fi-FI" dirty="0"/>
              <a:t>Viestinnän sisältö eri kohderyhmät huomioiden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2C67618-54DE-ED95-EB6C-52928BEC1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9573" y="6388610"/>
            <a:ext cx="572427" cy="469390"/>
          </a:xfrm>
          <a:prstGeom prst="rect">
            <a:avLst/>
          </a:prstGeom>
        </p:spPr>
      </p:pic>
      <p:graphicFrame>
        <p:nvGraphicFramePr>
          <p:cNvPr id="5" name="Objekti 4">
            <a:extLst>
              <a:ext uri="{FF2B5EF4-FFF2-40B4-BE49-F238E27FC236}">
                <a16:creationId xmlns:a16="http://schemas.microsoft.com/office/drawing/2014/main" id="{388FB027-E256-83CD-9DCB-7BBFF028F7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78" y="6325494"/>
          <a:ext cx="914400" cy="490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366817" imgH="1267966" progId="AcroExch.Document.DC">
                  <p:embed/>
                </p:oleObj>
              </mc:Choice>
              <mc:Fallback>
                <p:oleObj name="Acrobat Document" r:id="rId3" imgW="2366817" imgH="1267966" progId="AcroExch.Document.DC">
                  <p:embed/>
                  <p:pic>
                    <p:nvPicPr>
                      <p:cNvPr id="5" name="Objekti 4">
                        <a:extLst>
                          <a:ext uri="{FF2B5EF4-FFF2-40B4-BE49-F238E27FC236}">
                            <a16:creationId xmlns:a16="http://schemas.microsoft.com/office/drawing/2014/main" id="{388FB027-E256-83CD-9DCB-7BBFF028F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378" y="6325494"/>
                        <a:ext cx="914400" cy="490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6655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43AE5F-B023-36ED-5F38-07C5D5A6C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Metsänomistajaviestinnän kehittäminen 2/2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3B3CCA-4641-CFC0-085D-A63E644AC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000" dirty="0"/>
              <a:t>Kaukokartoitusmenetelmillä saaduista ajankohtaisista tuloksista metsänomistajien ”herättelyä”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sz="2000" dirty="0">
                <a:sym typeface="Wingdings" panose="05000000000000000000" pitchFamily="2" charset="2"/>
              </a:rPr>
              <a:t> Kirjanpainajatuhoista kertominen / kirjanpainaja-asialla lähestyminen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sz="2000" dirty="0">
                <a:sym typeface="Wingdings" panose="05000000000000000000" pitchFamily="2" charset="2"/>
              </a:rPr>
              <a:t> Metsänomistajaneuvonta ja vaihtoehtojen tarjoaminen erilaisissa tuhotilanteissa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sz="2000" dirty="0">
                <a:sym typeface="Wingdings" panose="05000000000000000000" pitchFamily="2" charset="2"/>
              </a:rPr>
              <a:t> Juurikääpäneuvontaa uudistamisen yhteydessä</a:t>
            </a:r>
          </a:p>
          <a:p>
            <a:pPr marL="0" indent="0">
              <a:buNone/>
            </a:pPr>
            <a:endParaRPr lang="fi-FI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fi-FI" dirty="0">
                <a:sym typeface="Wingdings" panose="05000000000000000000" pitchFamily="2" charset="2"/>
              </a:rPr>
              <a:t> 		❓ Puulajivalinnat</a:t>
            </a:r>
          </a:p>
          <a:p>
            <a:pPr marL="457200" lvl="1" indent="0">
              <a:buNone/>
            </a:pPr>
            <a:r>
              <a:rPr lang="fi-FI" dirty="0">
                <a:sym typeface="Wingdings" panose="05000000000000000000" pitchFamily="2" charset="2"/>
              </a:rPr>
              <a:t> 		❓ Lahodatan hyödyntämismahdollisuudet</a:t>
            </a:r>
          </a:p>
          <a:p>
            <a:pPr marL="457200" lvl="1" indent="0">
              <a:buNone/>
            </a:pPr>
            <a:r>
              <a:rPr lang="fi-FI" dirty="0">
                <a:sym typeface="Wingdings" panose="05000000000000000000" pitchFamily="2" charset="2"/>
              </a:rPr>
              <a:t>		✅ Kokonaisvaltaista metsätuhoneuvontaa</a:t>
            </a:r>
          </a:p>
          <a:p>
            <a:pPr marL="457200" lvl="1" indent="0">
              <a:buNone/>
            </a:pPr>
            <a:r>
              <a:rPr lang="fi-FI" dirty="0">
                <a:sym typeface="Wingdings" panose="05000000000000000000" pitchFamily="2" charset="2"/>
              </a:rPr>
              <a:t>		✅ Oikea puulaji oikealle paikalle</a:t>
            </a:r>
          </a:p>
          <a:p>
            <a:pPr marL="457200" lvl="1" indent="0">
              <a:buNone/>
            </a:pPr>
            <a:endParaRPr lang="fi-FI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fi-FI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fi-FI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fi-FI" dirty="0"/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2C67618-54DE-ED95-EB6C-52928BEC1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9573" y="6388610"/>
            <a:ext cx="572427" cy="469390"/>
          </a:xfrm>
          <a:prstGeom prst="rect">
            <a:avLst/>
          </a:prstGeom>
        </p:spPr>
      </p:pic>
      <p:graphicFrame>
        <p:nvGraphicFramePr>
          <p:cNvPr id="5" name="Objekti 4">
            <a:extLst>
              <a:ext uri="{FF2B5EF4-FFF2-40B4-BE49-F238E27FC236}">
                <a16:creationId xmlns:a16="http://schemas.microsoft.com/office/drawing/2014/main" id="{388FB027-E256-83CD-9DCB-7BBFF028F7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78" y="6325494"/>
          <a:ext cx="914400" cy="490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366817" imgH="1267966" progId="AcroExch.Document.DC">
                  <p:embed/>
                </p:oleObj>
              </mc:Choice>
              <mc:Fallback>
                <p:oleObj name="Acrobat Document" r:id="rId3" imgW="2366817" imgH="1267966" progId="AcroExch.Document.DC">
                  <p:embed/>
                  <p:pic>
                    <p:nvPicPr>
                      <p:cNvPr id="5" name="Objekti 4">
                        <a:extLst>
                          <a:ext uri="{FF2B5EF4-FFF2-40B4-BE49-F238E27FC236}">
                            <a16:creationId xmlns:a16="http://schemas.microsoft.com/office/drawing/2014/main" id="{388FB027-E256-83CD-9DCB-7BBFF028F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378" y="6325494"/>
                        <a:ext cx="914400" cy="490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4510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43AE5F-B023-36ED-5F38-07C5D5A6C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/>
              <a:t>Metsätuhoseurannan ja viestinnän kehittäminen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3B3CCA-4641-CFC0-085D-A63E644AC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316" y="1901821"/>
            <a:ext cx="11141887" cy="4351338"/>
          </a:xfrm>
        </p:spPr>
        <p:txBody>
          <a:bodyPr/>
          <a:lstStyle/>
          <a:p>
            <a:r>
              <a:rPr lang="fi-FI" sz="1600" dirty="0"/>
              <a:t>Kansalaisseuranta, kirjanpainajaseuranta, pyyntipuuseuranta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2C67618-54DE-ED95-EB6C-52928BEC1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9573" y="6388610"/>
            <a:ext cx="572427" cy="469390"/>
          </a:xfrm>
          <a:prstGeom prst="rect">
            <a:avLst/>
          </a:prstGeom>
        </p:spPr>
      </p:pic>
      <p:graphicFrame>
        <p:nvGraphicFramePr>
          <p:cNvPr id="5" name="Objekti 4">
            <a:extLst>
              <a:ext uri="{FF2B5EF4-FFF2-40B4-BE49-F238E27FC236}">
                <a16:creationId xmlns:a16="http://schemas.microsoft.com/office/drawing/2014/main" id="{388FB027-E256-83CD-9DCB-7BBFF028F7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78" y="6325494"/>
          <a:ext cx="914400" cy="490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366817" imgH="1267966" progId="AcroExch.Document.DC">
                  <p:embed/>
                </p:oleObj>
              </mc:Choice>
              <mc:Fallback>
                <p:oleObj name="Acrobat Document" r:id="rId3" imgW="2366817" imgH="1267966" progId="AcroExch.Document.DC">
                  <p:embed/>
                  <p:pic>
                    <p:nvPicPr>
                      <p:cNvPr id="5" name="Objekti 4">
                        <a:extLst>
                          <a:ext uri="{FF2B5EF4-FFF2-40B4-BE49-F238E27FC236}">
                            <a16:creationId xmlns:a16="http://schemas.microsoft.com/office/drawing/2014/main" id="{388FB027-E256-83CD-9DCB-7BBFF028F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378" y="6325494"/>
                        <a:ext cx="914400" cy="490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Kuva 6" descr="Kuva, joka sisältää kohteen piha-, kasvi, puu, taivas&#10;&#10;Kuvaus luotu automaattisesti">
            <a:extLst>
              <a:ext uri="{FF2B5EF4-FFF2-40B4-BE49-F238E27FC236}">
                <a16:creationId xmlns:a16="http://schemas.microsoft.com/office/drawing/2014/main" id="{44D17903-0177-FEF9-936D-7A7974EE71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218" y="2229060"/>
            <a:ext cx="4586446" cy="4586446"/>
          </a:xfrm>
          <a:prstGeom prst="rect">
            <a:avLst/>
          </a:prstGeom>
        </p:spPr>
      </p:pic>
      <p:pic>
        <p:nvPicPr>
          <p:cNvPr id="9" name="Kuva 8" descr="Kuva, joka sisältää kohteen piha-, taivas, pilvi, puu&#10;&#10;Kuvaus luotu automaattisesti">
            <a:extLst>
              <a:ext uri="{FF2B5EF4-FFF2-40B4-BE49-F238E27FC236}">
                <a16:creationId xmlns:a16="http://schemas.microsoft.com/office/drawing/2014/main" id="{10AFF975-7BE6-19A6-E43A-051527D108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220" y="2229059"/>
            <a:ext cx="4586446" cy="458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99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43AE5F-B023-36ED-5F38-07C5D5A6C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/>
              <a:t>Metsätuhotyökalujen kehittäminen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3B3CCA-4641-CFC0-085D-A63E644AC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092" y="1541751"/>
            <a:ext cx="10393741" cy="360428"/>
          </a:xfrm>
        </p:spPr>
        <p:txBody>
          <a:bodyPr/>
          <a:lstStyle/>
          <a:p>
            <a:r>
              <a:rPr lang="fi-FI" sz="1600" dirty="0"/>
              <a:t>Seuranta- ja riskikarttapalvelut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2C67618-54DE-ED95-EB6C-52928BEC1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9573" y="6388610"/>
            <a:ext cx="572427" cy="469390"/>
          </a:xfrm>
          <a:prstGeom prst="rect">
            <a:avLst/>
          </a:prstGeom>
        </p:spPr>
      </p:pic>
      <p:graphicFrame>
        <p:nvGraphicFramePr>
          <p:cNvPr id="5" name="Objekti 4">
            <a:extLst>
              <a:ext uri="{FF2B5EF4-FFF2-40B4-BE49-F238E27FC236}">
                <a16:creationId xmlns:a16="http://schemas.microsoft.com/office/drawing/2014/main" id="{388FB027-E256-83CD-9DCB-7BBFF028F7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78" y="6325494"/>
          <a:ext cx="914400" cy="490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366817" imgH="1267966" progId="AcroExch.Document.DC">
                  <p:embed/>
                </p:oleObj>
              </mc:Choice>
              <mc:Fallback>
                <p:oleObj name="Acrobat Document" r:id="rId3" imgW="2366817" imgH="1267966" progId="AcroExch.Document.DC">
                  <p:embed/>
                  <p:pic>
                    <p:nvPicPr>
                      <p:cNvPr id="5" name="Objekti 4">
                        <a:extLst>
                          <a:ext uri="{FF2B5EF4-FFF2-40B4-BE49-F238E27FC236}">
                            <a16:creationId xmlns:a16="http://schemas.microsoft.com/office/drawing/2014/main" id="{388FB027-E256-83CD-9DCB-7BBFF028F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378" y="6325494"/>
                        <a:ext cx="914400" cy="490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Kuva 10">
            <a:extLst>
              <a:ext uri="{FF2B5EF4-FFF2-40B4-BE49-F238E27FC236}">
                <a16:creationId xmlns:a16="http://schemas.microsoft.com/office/drawing/2014/main" id="{78ED9FD7-475C-8EFC-1A58-3F6656A989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453" y="2659239"/>
            <a:ext cx="1038156" cy="1780123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3EA4297A-F63D-E15F-08EA-554305150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78" y="2453802"/>
            <a:ext cx="804275" cy="2388267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9140C67F-6A82-3ED7-F7D9-06A6091A83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178" y="4922464"/>
            <a:ext cx="2090496" cy="1207524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2644DAD5-BBAE-E139-6C9B-E8BEEAD491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915" y="2453803"/>
            <a:ext cx="3400967" cy="3659864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4B911E25-D0F7-7DBB-53A9-B8BB28C1F8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2072" y="2453801"/>
            <a:ext cx="4769171" cy="3659866"/>
          </a:xfrm>
          <a:prstGeom prst="rect">
            <a:avLst/>
          </a:prstGeom>
        </p:spPr>
      </p:pic>
      <p:sp>
        <p:nvSpPr>
          <p:cNvPr id="22" name="Tekstiruutu 21">
            <a:extLst>
              <a:ext uri="{FF2B5EF4-FFF2-40B4-BE49-F238E27FC236}">
                <a16:creationId xmlns:a16="http://schemas.microsoft.com/office/drawing/2014/main" id="{8EAC7208-F6B8-A5B8-A38A-F55E4D1D81CD}"/>
              </a:ext>
            </a:extLst>
          </p:cNvPr>
          <p:cNvSpPr txBox="1"/>
          <p:nvPr/>
        </p:nvSpPr>
        <p:spPr>
          <a:xfrm>
            <a:off x="384266" y="1998106"/>
            <a:ext cx="27545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Daytona" panose="020B0604030500040204" pitchFamily="34" charset="0"/>
                <a:hlinkClick r:id="rId10"/>
              </a:rPr>
              <a:t>Lämpösumma</a:t>
            </a:r>
            <a:r>
              <a:rPr lang="fi-FI" sz="1100" b="1" dirty="0">
                <a:latin typeface="Daytona" panose="020B0604030500040204" pitchFamily="34" charset="0"/>
              </a:rPr>
              <a:t> (MONITUHO-hanke)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0393A9B7-BB3C-776C-27B1-C12A8C55A76F}"/>
              </a:ext>
            </a:extLst>
          </p:cNvPr>
          <p:cNvSpPr txBox="1"/>
          <p:nvPr/>
        </p:nvSpPr>
        <p:spPr>
          <a:xfrm>
            <a:off x="3410494" y="1979799"/>
            <a:ext cx="27545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Daytona" panose="020B0604030500040204" pitchFamily="34" charset="0"/>
                <a:hlinkClick r:id="rId11"/>
              </a:rPr>
              <a:t>Kirjanpainaja-riskikartta</a:t>
            </a:r>
            <a:r>
              <a:rPr lang="fi-FI" sz="1100" b="1" dirty="0">
                <a:latin typeface="Daytona" panose="020B0604030500040204" pitchFamily="34" charset="0"/>
              </a:rPr>
              <a:t> (hyönteistuhohakkuut ja mv-tieto)</a:t>
            </a: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AD7E5E3F-C51C-8028-C32E-AFB2C662DB09}"/>
              </a:ext>
            </a:extLst>
          </p:cNvPr>
          <p:cNvSpPr txBox="1"/>
          <p:nvPr/>
        </p:nvSpPr>
        <p:spPr>
          <a:xfrm>
            <a:off x="7184868" y="1983027"/>
            <a:ext cx="35801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>
                <a:latin typeface="Daytona" panose="020B0604030500040204" pitchFamily="34" charset="0"/>
                <a:hlinkClick r:id="rId12"/>
              </a:rPr>
              <a:t>Luonnonvarakeskuksen kirjanpainajaseuranta </a:t>
            </a:r>
            <a:r>
              <a:rPr lang="fi-FI" sz="1100" b="1" dirty="0">
                <a:latin typeface="Daytona" panose="020B0604030500040204" pitchFamily="34" charset="0"/>
              </a:rPr>
              <a:t>(+ muut seurannat ja riskikartat)</a:t>
            </a:r>
          </a:p>
        </p:txBody>
      </p:sp>
    </p:spTree>
    <p:extLst>
      <p:ext uri="{BB962C8B-B14F-4D97-AF65-F5344CB8AC3E}">
        <p14:creationId xmlns:p14="http://schemas.microsoft.com/office/powerpoint/2010/main" val="1217663628"/>
      </p:ext>
    </p:extLst>
  </p:cSld>
  <p:clrMapOvr>
    <a:masterClrMapping/>
  </p:clrMapOvr>
</p:sld>
</file>

<file path=ppt/theme/theme1.xml><?xml version="1.0" encoding="utf-8"?>
<a:theme xmlns:a="http://schemas.openxmlformats.org/drawingml/2006/main" name="oletuspohja">
  <a:themeElements>
    <a:clrScheme name="mk_värit_031120 1">
      <a:dk1>
        <a:srgbClr val="1A1918"/>
      </a:dk1>
      <a:lt1>
        <a:srgbClr val="FFFFFF"/>
      </a:lt1>
      <a:dk2>
        <a:srgbClr val="611244"/>
      </a:dk2>
      <a:lt2>
        <a:srgbClr val="E7E6E6"/>
      </a:lt2>
      <a:accent1>
        <a:srgbClr val="167D3F"/>
      </a:accent1>
      <a:accent2>
        <a:srgbClr val="BE531C"/>
      </a:accent2>
      <a:accent3>
        <a:srgbClr val="A3D233"/>
      </a:accent3>
      <a:accent4>
        <a:srgbClr val="EEDC00"/>
      </a:accent4>
      <a:accent5>
        <a:srgbClr val="E10098"/>
      </a:accent5>
      <a:accent6>
        <a:srgbClr val="F68D2E"/>
      </a:accent6>
      <a:hlink>
        <a:srgbClr val="1E5193"/>
      </a:hlink>
      <a:folHlink>
        <a:srgbClr val="EC99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3" id="{CC88684A-8179-4D52-B0DE-73BF5C0F1F0B}" vid="{14CC44CA-A149-4137-90C5-FAA7B8974B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iedostotyyppi xmlns="c81ed380-82e4-46fd-9eae-9cd12bf92ddc">Powerpoint</Tiedostotyyppi>
    <j30deb7b2cad46f09d82b486e4c12028 xmlns="c7a0e529-de58-47c3-a60b-b69b35e8a926">
      <Terms xmlns="http://schemas.microsoft.com/office/infopath/2007/PartnerControls">
        <TermInfo xmlns="http://schemas.microsoft.com/office/infopath/2007/PartnerControls">
          <TermName xmlns="http://schemas.microsoft.com/office/infopath/2007/PartnerControls">Koko henkilöstö</TermName>
          <TermId xmlns="http://schemas.microsoft.com/office/infopath/2007/PartnerControls">ea7d0824-7ee5-40b9-af83-0c1856dd79b6</TermId>
        </TermInfo>
      </Terms>
    </j30deb7b2cad46f09d82b486e4c12028>
    <_ip_UnifiedCompliancePolicyProperties xmlns="http://schemas.microsoft.com/sharepoint/v3" xsi:nil="true"/>
    <o18c624c037b4da18bc64429b1cfaa3a xmlns="c7a0e529-de58-47c3-a60b-b69b35e8a926">
      <Terms xmlns="http://schemas.microsoft.com/office/infopath/2007/PartnerControls">
        <TermInfo xmlns="http://schemas.microsoft.com/office/infopath/2007/PartnerControls">
          <TermName xmlns="http://schemas.microsoft.com/office/infopath/2007/PartnerControls">Mallipohja</TermName>
          <TermId xmlns="http://schemas.microsoft.com/office/infopath/2007/PartnerControls">57fc6345-eea7-4897-91e3-99dc5d608882</TermId>
        </TermInfo>
      </Terms>
    </o18c624c037b4da18bc64429b1cfaa3a>
    <TaxCatchAll xmlns="4ecd567e-00c2-4f57-9301-334e772b3d6d">
      <Value>17</Value>
      <Value>3</Value>
      <Value>9</Value>
      <Value>2</Value>
    </TaxCatchAll>
    <i1f91924b7fe4f72a84d137aaf7eb74b xmlns="c7a0e529-de58-47c3-a60b-b69b35e8a926">
      <Terms xmlns="http://schemas.microsoft.com/office/infopath/2007/PartnerControls">
        <TermInfo xmlns="http://schemas.microsoft.com/office/infopath/2007/PartnerControls">
          <TermName xmlns="http://schemas.microsoft.com/office/infopath/2007/PartnerControls">Hallinto</TermName>
          <TermId xmlns="http://schemas.microsoft.com/office/infopath/2007/PartnerControls">4233fc69-72d9-437f-8832-2ab274dd5c34</TermId>
        </TermInfo>
      </Terms>
    </i1f91924b7fe4f72a84d137aaf7eb74b>
    <o4c9aac181dd44be89640ee6e64e8842 xmlns="c7a0e529-de58-47c3-a60b-b69b35e8a926">
      <Terms xmlns="http://schemas.microsoft.com/office/infopath/2007/PartnerControls">
        <TermInfo xmlns="http://schemas.microsoft.com/office/infopath/2007/PartnerControls">
          <TermName xmlns="http://schemas.microsoft.com/office/infopath/2007/PartnerControls">01. suomi</TermName>
          <TermId xmlns="http://schemas.microsoft.com/office/infopath/2007/PartnerControls">4301d88d-54e8-429c-8f52-6f7468ea1ae2</TermId>
        </TermInfo>
      </Terms>
    </o4c9aac181dd44be89640ee6e64e8842>
    <lcf76f155ced4ddcb4097134ff3c332f xmlns="c81ed380-82e4-46fd-9eae-9cd12bf92dd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Metsäkeskus Dokumentit" ma:contentTypeID="0x010100716E64A9DF6A0B40B83C8672F6D93DD300B19A8DBD5DC9A145BF326F12C1159005" ma:contentTypeVersion="22" ma:contentTypeDescription="Luo uusi asiakirja." ma:contentTypeScope="" ma:versionID="328b929aae76a451f0143e398397d830">
  <xsd:schema xmlns:xsd="http://www.w3.org/2001/XMLSchema" xmlns:xs="http://www.w3.org/2001/XMLSchema" xmlns:p="http://schemas.microsoft.com/office/2006/metadata/properties" xmlns:ns1="http://schemas.microsoft.com/sharepoint/v3" xmlns:ns2="4ecd567e-00c2-4f57-9301-334e772b3d6d" xmlns:ns3="c7a0e529-de58-47c3-a60b-b69b35e8a926" xmlns:ns4="c81ed380-82e4-46fd-9eae-9cd12bf92ddc" targetNamespace="http://schemas.microsoft.com/office/2006/metadata/properties" ma:root="true" ma:fieldsID="d3471855ff92dc906255821bdcc8f336" ns1:_="" ns2:_="" ns3:_="" ns4:_="">
    <xsd:import namespace="http://schemas.microsoft.com/sharepoint/v3"/>
    <xsd:import namespace="4ecd567e-00c2-4f57-9301-334e772b3d6d"/>
    <xsd:import namespace="c7a0e529-de58-47c3-a60b-b69b35e8a926"/>
    <xsd:import namespace="c81ed380-82e4-46fd-9eae-9cd12bf92ddc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3:j30deb7b2cad46f09d82b486e4c12028" minOccurs="0"/>
                <xsd:element ref="ns3:o4c9aac181dd44be89640ee6e64e8842" minOccurs="0"/>
                <xsd:element ref="ns3:i1f91924b7fe4f72a84d137aaf7eb74b" minOccurs="0"/>
                <xsd:element ref="ns3:o18c624c037b4da18bc64429b1cfaa3a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2:SharedWithUsers" minOccurs="0"/>
                <xsd:element ref="ns2:SharedWithDetails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Tiedostotyyppi"/>
                <xsd:element ref="ns1:_ip_UnifiedCompliancePolicyProperties" minOccurs="0"/>
                <xsd:element ref="ns1:_ip_UnifiedCompliancePolicyUIAction" minOccurs="0"/>
                <xsd:element ref="ns4:MediaServiceAutoKeyPoints" minOccurs="0"/>
                <xsd:element ref="ns4:MediaServiceKeyPoints" minOccurs="0"/>
                <xsd:element ref="ns4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8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29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cd567e-00c2-4f57-9301-334e772b3d6d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08d86de3-c914-4f5b-b87f-0561e5aaae2c}" ma:internalName="TaxCatchAll" ma:showField="CatchAllData" ma:web="4ecd567e-00c2-4f57-9301-334e772b3d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08d86de3-c914-4f5b-b87f-0561e5aaae2c}" ma:internalName="TaxCatchAllLabel" ma:readOnly="true" ma:showField="CatchAllDataLabel" ma:web="4ecd567e-00c2-4f57-9301-334e772b3d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a0e529-de58-47c3-a60b-b69b35e8a926" elementFormDefault="qualified">
    <xsd:import namespace="http://schemas.microsoft.com/office/2006/documentManagement/types"/>
    <xsd:import namespace="http://schemas.microsoft.com/office/infopath/2007/PartnerControls"/>
    <xsd:element name="j30deb7b2cad46f09d82b486e4c12028" ma:index="10" ma:taxonomy="true" ma:internalName="j30deb7b2cad46f09d82b486e4c12028" ma:taxonomyFieldName="Kohderyhm_x00e4_" ma:displayName="Kohderyhmä" ma:readOnly="false" ma:fieldId="{330deb7b-2cad-46f0-9d82-b486e4c12028}" ma:taxonomyMulti="true" ma:sspId="3c856941-9498-4ee4-90d5-af6c9038c32d" ma:termSetId="9d555e03-7003-4658-9a66-b2aaae3d615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4c9aac181dd44be89640ee6e64e8842" ma:index="11" ma:taxonomy="true" ma:internalName="o4c9aac181dd44be89640ee6e64e8842" ma:taxonomyFieldName="Dokumentin_x0020_kieli" ma:displayName="Dokumentin kieli" ma:readOnly="false" ma:default="2;#01. suomi|4301d88d-54e8-429c-8f52-6f7468ea1ae2" ma:fieldId="{84c9aac1-81dd-44be-8964-0ee6e64e8842}" ma:sspId="3c856941-9498-4ee4-90d5-af6c9038c32d" ma:termSetId="ed12c491-3a40-4b25-8a0d-e6520e58682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1f91924b7fe4f72a84d137aaf7eb74b" ma:index="12" ma:taxonomy="true" ma:internalName="i1f91924b7fe4f72a84d137aaf7eb74b" ma:taxonomyFieldName="Dokumentin_x0020_aihe" ma:displayName="Dokumentin aihe" ma:readOnly="false" ma:default="" ma:fieldId="{21f91924-b7fe-4f72-a84d-137aaf7eb74b}" ma:taxonomyMulti="true" ma:sspId="3c856941-9498-4ee4-90d5-af6c9038c32d" ma:termSetId="ee95bb8b-d312-42ef-9978-97f6cd0407c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18c624c037b4da18bc64429b1cfaa3a" ma:index="13" ma:taxonomy="true" ma:internalName="o18c624c037b4da18bc64429b1cfaa3a" ma:taxonomyFieldName="MKKayttotarkoitus" ma:displayName="Käyttötarkoitus" ma:readOnly="false" ma:default="" ma:fieldId="{818c624c-037b-4da1-8bc6-4429b1cfaa3a}" ma:sspId="3c856941-9498-4ee4-90d5-af6c9038c32d" ma:termSetId="d1131e01-14fc-491b-985a-f942e95d13c7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1ed380-82e4-46fd-9eae-9cd12bf92d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Tiedostotyyppi" ma:index="27" ma:displayName="Tiedostotyyppi" ma:default="Word" ma:format="Dropdown" ma:internalName="Tiedostotyyppi">
      <xsd:simpleType>
        <xsd:restriction base="dms:Choice">
          <xsd:enumeration value="Word"/>
          <xsd:enumeration value="Excel"/>
          <xsd:enumeration value="Pdf"/>
          <xsd:enumeration value="Powerpoint"/>
          <xsd:enumeration value="Kuva"/>
        </xsd:restriction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33" nillable="true" ma:taxonomy="true" ma:internalName="lcf76f155ced4ddcb4097134ff3c332f" ma:taxonomyFieldName="MediaServiceImageTags" ma:displayName="Kuvien tunnisteet" ma:readOnly="false" ma:fieldId="{5cf76f15-5ced-4ddc-b409-7134ff3c332f}" ma:taxonomyMulti="true" ma:sspId="3c856941-9498-4ee4-90d5-af6c9038c3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Sisältölaji"/>
        <xsd:element ref="dc:title" minOccurs="0" maxOccurs="1" ma:index="1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641A4E-80E9-420F-9807-A3CA46C7CC3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D019F8-2CFE-4E3C-8B43-7D8886D1AAC6}">
  <ds:schemaRefs>
    <ds:schemaRef ds:uri="c7a0e529-de58-47c3-a60b-b69b35e8a926"/>
    <ds:schemaRef ds:uri="c81ed380-82e4-46fd-9eae-9cd12bf92ddc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4ecd567e-00c2-4f57-9301-334e772b3d6d"/>
    <ds:schemaRef ds:uri="http://schemas.openxmlformats.org/package/2006/metadata/core-properties"/>
    <ds:schemaRef ds:uri="http://schemas.microsoft.com/sharepoint/v3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F2A1451-8F2F-4780-A365-BEFE10DB4A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ecd567e-00c2-4f57-9301-334e772b3d6d"/>
    <ds:schemaRef ds:uri="c7a0e529-de58-47c3-a60b-b69b35e8a926"/>
    <ds:schemaRef ds:uri="c81ed380-82e4-46fd-9eae-9cd12bf92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metsakeskuksen-powerpoint-tekstikansilehti</Template>
  <TotalTime>0</TotalTime>
  <Words>481</Words>
  <Application>Microsoft Office PowerPoint</Application>
  <PresentationFormat>Laajakuva</PresentationFormat>
  <Paragraphs>92</Paragraphs>
  <Slides>13</Slides>
  <Notes>2</Notes>
  <HiddenSlides>0</HiddenSlides>
  <MMClips>0</MMClips>
  <ScaleCrop>false</ScaleCrop>
  <HeadingPairs>
    <vt:vector size="8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9" baseType="lpstr">
      <vt:lpstr>System Font Regular</vt:lpstr>
      <vt:lpstr>Arial</vt:lpstr>
      <vt:lpstr>Daytona</vt:lpstr>
      <vt:lpstr>Wingdings</vt:lpstr>
      <vt:lpstr>oletuspohja</vt:lpstr>
      <vt:lpstr>Acrobat Document</vt:lpstr>
      <vt:lpstr>Metsätuhot kuriin Kaakkois-Suomessa (MetuKKa)   2022–2024</vt:lpstr>
      <vt:lpstr>MetuKKa = Alueellisen yhteistoimintamallin kehittäminen ja pilotointi kirjanpainaja- ja juurikääpätuhojen torjunnan tehostamiseksi</vt:lpstr>
      <vt:lpstr>Hankkeen toimenpiteet 2022-2023</vt:lpstr>
      <vt:lpstr>Kansalaisseuranta</vt:lpstr>
      <vt:lpstr>Koulutusmateriaalit</vt:lpstr>
      <vt:lpstr>Metsänomistajaviestinnän kehittäminen 1/2</vt:lpstr>
      <vt:lpstr>Metsänomistajaviestinnän kehittäminen 2/2</vt:lpstr>
      <vt:lpstr>Metsätuhoseurannan ja viestinnän kehittäminen</vt:lpstr>
      <vt:lpstr>Metsätuhotyökalujen kehittäminen</vt:lpstr>
      <vt:lpstr>Metsäalan toimijaorganisaatioiden– ja metsänomistajayhteistyön lisääminen</vt:lpstr>
      <vt:lpstr>Yhteistoimintamalliksi 2024</vt:lpstr>
      <vt:lpstr>Tulevia toimenpiteitä 2023–2024</vt:lpstr>
      <vt:lpstr>Kiitos!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Metsätuhot kuriin Kaakkois-Suomessa (MetuKKa)</dc:title>
  <dc:subject/>
  <dc:creator>Kokkonen Juho</dc:creator>
  <cp:keywords/>
  <dc:description/>
  <cp:lastModifiedBy>Kokkonen Juho</cp:lastModifiedBy>
  <cp:revision>1</cp:revision>
  <dcterms:created xsi:type="dcterms:W3CDTF">2023-11-01T10:40:37Z</dcterms:created>
  <dcterms:modified xsi:type="dcterms:W3CDTF">2023-11-02T11:26:16Z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0x010100716E64A9DF6A0B40B83C8672F6D93DD300B19A8DBD5DC9A145BF326F12C1159005</vt:lpwstr>
  </property>
  <property fmtid="{D5CDD505-2E9C-101B-9397-08002B2CF9AE}" pid="3" name="Dokumentin aihe">
    <vt:lpwstr>17;#Hallinto|4233fc69-72d9-437f-8832-2ab274dd5c34</vt:lpwstr>
  </property>
  <property fmtid="{D5CDD505-2E9C-101B-9397-08002B2CF9AE}" pid="4" name="Kohderyhmä">
    <vt:lpwstr>3;#Koko henkilöstö|ea7d0824-7ee5-40b9-af83-0c1856dd79b6</vt:lpwstr>
  </property>
  <property fmtid="{D5CDD505-2E9C-101B-9397-08002B2CF9AE}" pid="5" name="MKKayttotarkoitus">
    <vt:lpwstr>9;#Mallipohja|57fc6345-eea7-4897-91e3-99dc5d608882</vt:lpwstr>
  </property>
  <property fmtid="{D5CDD505-2E9C-101B-9397-08002B2CF9AE}" pid="6" name="Dokumentin kieli">
    <vt:lpwstr>2;#01. suomi|4301d88d-54e8-429c-8f52-6f7468ea1ae2</vt:lpwstr>
  </property>
</Properties>
</file>